
<file path=[Content_Types].xml><?xml version="1.0" encoding="utf-8"?>
<Types xmlns="http://schemas.openxmlformats.org/package/2006/content-types">
  <Default Extension="bin" ContentType="application/vnd.openxmlformats-officedocument.oleObject"/>
  <Default Extension="jpeg" ContentType="image/jpeg"/>
  <Default Extension="mp4" ContentType="video/mp4"/>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3.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4.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5.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6.xml" ContentType="application/vnd.openxmlformats-officedocument.theme+xml"/>
  <Override PartName="/ppt/slideLayouts/slideLayout55.xml" ContentType="application/vnd.openxmlformats-officedocument.presentationml.slideLayout+xml"/>
  <Override PartName="/ppt/theme/theme7.xml" ContentType="application/vnd.openxmlformats-officedocument.theme+xml"/>
  <Override PartName="/ppt/slideLayouts/slideLayout56.xml" ContentType="application/vnd.openxmlformats-officedocument.presentationml.slideLayout+xml"/>
  <Override PartName="/ppt/theme/theme8.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9.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10.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11.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12.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3.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4.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5.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16.xml" ContentType="application/vnd.openxmlformats-officedocument.theme+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7.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8.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9.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20.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21.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22.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3.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4.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theme/theme25.xml" ContentType="application/vnd.openxmlformats-officedocument.theme+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theme/theme26.xml" ContentType="application/vnd.openxmlformats-officedocument.theme+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theme/theme27.xml" ContentType="application/vnd.openxmlformats-officedocument.theme+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theme/theme28.xml" ContentType="application/vnd.openxmlformats-officedocument.theme+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theme/theme29.xml" ContentType="application/vnd.openxmlformats-officedocument.theme+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theme/theme30.xml" ContentType="application/vnd.openxmlformats-officedocument.theme+xml"/>
  <Override PartName="/ppt/theme/theme3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theme/themeOverride2.xml" ContentType="application/vnd.openxmlformats-officedocument.themeOverr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theme/themeOverride3.xml" ContentType="application/vnd.openxmlformats-officedocument.themeOverride+xml"/>
  <Override PartName="/ppt/notesSlides/notesSlide43.xml" ContentType="application/vnd.openxmlformats-officedocument.presentationml.notesSlide+xml"/>
  <Override PartName="/ppt/theme/themeOverride4.xml" ContentType="application/vnd.openxmlformats-officedocument.themeOverr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theme/themeOverride5.xml" ContentType="application/vnd.openxmlformats-officedocument.themeOverride+xml"/>
  <Override PartName="/ppt/notesSlides/notesSlide50.xml" ContentType="application/vnd.openxmlformats-officedocument.presentationml.notesSlide+xml"/>
  <Override PartName="/ppt/theme/themeOverride6.xml" ContentType="application/vnd.openxmlformats-officedocument.themeOverride+xml"/>
  <Override PartName="/ppt/notesSlides/notesSlide51.xml" ContentType="application/vnd.openxmlformats-officedocument.presentationml.notesSlide+xml"/>
  <Override PartName="/ppt/theme/themeOverride7.xml" ContentType="application/vnd.openxmlformats-officedocument.themeOverride+xml"/>
  <Override PartName="/ppt/notesSlides/notesSlide52.xml" ContentType="application/vnd.openxmlformats-officedocument.presentationml.notesSlide+xml"/>
  <Override PartName="/ppt/theme/themeOverride8.xml" ContentType="application/vnd.openxmlformats-officedocument.themeOverride+xml"/>
  <Override PartName="/ppt/notesSlides/notesSlide53.xml" ContentType="application/vnd.openxmlformats-officedocument.presentationml.notesSlide+xml"/>
  <Override PartName="/ppt/theme/themeOverride9.xml" ContentType="application/vnd.openxmlformats-officedocument.themeOverr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theme/themeOverride10.xml" ContentType="application/vnd.openxmlformats-officedocument.themeOverr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theme/themeOverride11.xml" ContentType="application/vnd.openxmlformats-officedocument.themeOverride+xml"/>
  <Override PartName="/ppt/notesSlides/notesSlide61.xml" ContentType="application/vnd.openxmlformats-officedocument.presentationml.notesSlide+xml"/>
  <Override PartName="/ppt/theme/themeOverride12.xml" ContentType="application/vnd.openxmlformats-officedocument.themeOverr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theme/themeOverride13.xml" ContentType="application/vnd.openxmlformats-officedocument.themeOverride+xml"/>
  <Override PartName="/ppt/notesSlides/notesSlide65.xml" ContentType="application/vnd.openxmlformats-officedocument.presentationml.notesSlide+xml"/>
  <Override PartName="/ppt/theme/themeOverride14.xml" ContentType="application/vnd.openxmlformats-officedocument.themeOverr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theme/themeOverride15.xml" ContentType="application/vnd.openxmlformats-officedocument.themeOverr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theme/themeOverride16.xml" ContentType="application/vnd.openxmlformats-officedocument.themeOverr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theme/themeOverride17.xml" ContentType="application/vnd.openxmlformats-officedocument.themeOverride+xml"/>
  <Override PartName="/ppt/notesSlides/notesSlide92.xml" ContentType="application/vnd.openxmlformats-officedocument.presentationml.notesSlide+xml"/>
  <Override PartName="/ppt/theme/themeOverride18.xml" ContentType="application/vnd.openxmlformats-officedocument.themeOverride+xml"/>
  <Override PartName="/ppt/notesSlides/notesSlide93.xml" ContentType="application/vnd.openxmlformats-officedocument.presentationml.notesSlide+xml"/>
  <Override PartName="/ppt/theme/themeOverride19.xml" ContentType="application/vnd.openxmlformats-officedocument.themeOverride+xml"/>
  <Override PartName="/ppt/notesSlides/notesSlide94.xml" ContentType="application/vnd.openxmlformats-officedocument.presentationml.notesSlide+xml"/>
  <Override PartName="/ppt/theme/themeOverride20.xml" ContentType="application/vnd.openxmlformats-officedocument.themeOverride+xml"/>
  <Override PartName="/ppt/notesSlides/notesSlide95.xml" ContentType="application/vnd.openxmlformats-officedocument.presentationml.notesSlide+xml"/>
  <Override PartName="/ppt/theme/themeOverride21.xml" ContentType="application/vnd.openxmlformats-officedocument.themeOverride+xml"/>
  <Override PartName="/ppt/theme/themeOverride22.xml" ContentType="application/vnd.openxmlformats-officedocument.themeOverr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theme/themeOverride23.xml" ContentType="application/vnd.openxmlformats-officedocument.themeOverride+xml"/>
  <Override PartName="/ppt/notesSlides/notesSlide99.xml" ContentType="application/vnd.openxmlformats-officedocument.presentationml.notesSlide+xml"/>
  <Override PartName="/ppt/theme/themeOverride24.xml" ContentType="application/vnd.openxmlformats-officedocument.themeOverr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theme/themeOverride25.xml" ContentType="application/vnd.openxmlformats-officedocument.themeOverr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64" r:id="rId2"/>
    <p:sldMasterId id="2147483676" r:id="rId3"/>
    <p:sldMasterId id="2147483718" r:id="rId4"/>
    <p:sldMasterId id="2147483745" r:id="rId5"/>
    <p:sldMasterId id="2147483759" r:id="rId6"/>
    <p:sldMasterId id="2147483774" r:id="rId7"/>
    <p:sldMasterId id="2147483776" r:id="rId8"/>
    <p:sldMasterId id="2147483778" r:id="rId9"/>
    <p:sldMasterId id="2147483791" r:id="rId10"/>
    <p:sldMasterId id="2147483805" r:id="rId11"/>
    <p:sldMasterId id="2147483830" r:id="rId12"/>
    <p:sldMasterId id="2147483842" r:id="rId13"/>
    <p:sldMasterId id="2147483882" r:id="rId14"/>
    <p:sldMasterId id="2147483894" r:id="rId15"/>
    <p:sldMasterId id="2147483907" r:id="rId16"/>
    <p:sldMasterId id="2147483921" r:id="rId17"/>
    <p:sldMasterId id="2147483948" r:id="rId18"/>
    <p:sldMasterId id="2147483962" r:id="rId19"/>
    <p:sldMasterId id="2147483974" r:id="rId20"/>
    <p:sldMasterId id="2147483988" r:id="rId21"/>
    <p:sldMasterId id="2147484000" r:id="rId22"/>
    <p:sldMasterId id="2147484014" r:id="rId23"/>
    <p:sldMasterId id="2147484026" r:id="rId24"/>
    <p:sldMasterId id="2147484040" r:id="rId25"/>
    <p:sldMasterId id="2147484054" r:id="rId26"/>
    <p:sldMasterId id="2147484411" r:id="rId27"/>
    <p:sldMasterId id="2147484768" r:id="rId28"/>
    <p:sldMasterId id="2147485125" r:id="rId29"/>
    <p:sldMasterId id="2147485481" r:id="rId30"/>
  </p:sldMasterIdLst>
  <p:notesMasterIdLst>
    <p:notesMasterId r:id="rId176"/>
  </p:notesMasterIdLst>
  <p:sldIdLst>
    <p:sldId id="1284" r:id="rId31"/>
    <p:sldId id="257" r:id="rId32"/>
    <p:sldId id="5245" r:id="rId33"/>
    <p:sldId id="5237" r:id="rId34"/>
    <p:sldId id="312" r:id="rId35"/>
    <p:sldId id="453" r:id="rId36"/>
    <p:sldId id="313" r:id="rId37"/>
    <p:sldId id="1267" r:id="rId38"/>
    <p:sldId id="1259" r:id="rId39"/>
    <p:sldId id="1260" r:id="rId40"/>
    <p:sldId id="1262" r:id="rId41"/>
    <p:sldId id="1264" r:id="rId42"/>
    <p:sldId id="1265" r:id="rId43"/>
    <p:sldId id="1263" r:id="rId44"/>
    <p:sldId id="1261" r:id="rId45"/>
    <p:sldId id="1266" r:id="rId46"/>
    <p:sldId id="314" r:id="rId47"/>
    <p:sldId id="315" r:id="rId48"/>
    <p:sldId id="316" r:id="rId49"/>
    <p:sldId id="317" r:id="rId50"/>
    <p:sldId id="318" r:id="rId51"/>
    <p:sldId id="288" r:id="rId52"/>
    <p:sldId id="319" r:id="rId53"/>
    <p:sldId id="320" r:id="rId54"/>
    <p:sldId id="321" r:id="rId55"/>
    <p:sldId id="322" r:id="rId56"/>
    <p:sldId id="323" r:id="rId57"/>
    <p:sldId id="324" r:id="rId58"/>
    <p:sldId id="325" r:id="rId59"/>
    <p:sldId id="454" r:id="rId60"/>
    <p:sldId id="326" r:id="rId61"/>
    <p:sldId id="327" r:id="rId62"/>
    <p:sldId id="5692" r:id="rId63"/>
    <p:sldId id="329" r:id="rId64"/>
    <p:sldId id="330" r:id="rId65"/>
    <p:sldId id="331" r:id="rId66"/>
    <p:sldId id="455" r:id="rId67"/>
    <p:sldId id="332" r:id="rId68"/>
    <p:sldId id="333" r:id="rId69"/>
    <p:sldId id="334" r:id="rId70"/>
    <p:sldId id="335" r:id="rId71"/>
    <p:sldId id="5248" r:id="rId72"/>
    <p:sldId id="337" r:id="rId73"/>
    <p:sldId id="5246" r:id="rId74"/>
    <p:sldId id="5308" r:id="rId75"/>
    <p:sldId id="388" r:id="rId76"/>
    <p:sldId id="389" r:id="rId77"/>
    <p:sldId id="342" r:id="rId78"/>
    <p:sldId id="5266" r:id="rId79"/>
    <p:sldId id="445" r:id="rId80"/>
    <p:sldId id="1247" r:id="rId81"/>
    <p:sldId id="456" r:id="rId82"/>
    <p:sldId id="431" r:id="rId83"/>
    <p:sldId id="1248" r:id="rId84"/>
    <p:sldId id="5306" r:id="rId85"/>
    <p:sldId id="421" r:id="rId86"/>
    <p:sldId id="1249" r:id="rId87"/>
    <p:sldId id="1250" r:id="rId88"/>
    <p:sldId id="1268" r:id="rId89"/>
    <p:sldId id="270" r:id="rId90"/>
    <p:sldId id="344" r:id="rId91"/>
    <p:sldId id="1269" r:id="rId92"/>
    <p:sldId id="459" r:id="rId93"/>
    <p:sldId id="1270" r:id="rId94"/>
    <p:sldId id="1271" r:id="rId95"/>
    <p:sldId id="1272" r:id="rId96"/>
    <p:sldId id="1273" r:id="rId97"/>
    <p:sldId id="1274" r:id="rId98"/>
    <p:sldId id="5305" r:id="rId99"/>
    <p:sldId id="457" r:id="rId100"/>
    <p:sldId id="346" r:id="rId101"/>
    <p:sldId id="349" r:id="rId102"/>
    <p:sldId id="347" r:id="rId103"/>
    <p:sldId id="5307" r:id="rId104"/>
    <p:sldId id="5304" r:id="rId105"/>
    <p:sldId id="5300" r:id="rId106"/>
    <p:sldId id="5301" r:id="rId107"/>
    <p:sldId id="5302" r:id="rId108"/>
    <p:sldId id="5303" r:id="rId109"/>
    <p:sldId id="350" r:id="rId110"/>
    <p:sldId id="476" r:id="rId111"/>
    <p:sldId id="449" r:id="rId112"/>
    <p:sldId id="5250" r:id="rId113"/>
    <p:sldId id="5251" r:id="rId114"/>
    <p:sldId id="5252" r:id="rId115"/>
    <p:sldId id="5253" r:id="rId116"/>
    <p:sldId id="5254" r:id="rId117"/>
    <p:sldId id="359" r:id="rId118"/>
    <p:sldId id="360" r:id="rId119"/>
    <p:sldId id="5255" r:id="rId120"/>
    <p:sldId id="5256" r:id="rId121"/>
    <p:sldId id="5257" r:id="rId122"/>
    <p:sldId id="5258" r:id="rId123"/>
    <p:sldId id="5260" r:id="rId124"/>
    <p:sldId id="367" r:id="rId125"/>
    <p:sldId id="5261" r:id="rId126"/>
    <p:sldId id="5262" r:id="rId127"/>
    <p:sldId id="5263" r:id="rId128"/>
    <p:sldId id="5264" r:id="rId129"/>
    <p:sldId id="5265" r:id="rId130"/>
    <p:sldId id="5691" r:id="rId131"/>
    <p:sldId id="714" r:id="rId132"/>
    <p:sldId id="715" r:id="rId133"/>
    <p:sldId id="354" r:id="rId134"/>
    <p:sldId id="355" r:id="rId135"/>
    <p:sldId id="356" r:id="rId136"/>
    <p:sldId id="357" r:id="rId137"/>
    <p:sldId id="358" r:id="rId138"/>
    <p:sldId id="1252" r:id="rId139"/>
    <p:sldId id="1253" r:id="rId140"/>
    <p:sldId id="392" r:id="rId141"/>
    <p:sldId id="1255" r:id="rId142"/>
    <p:sldId id="5309" r:id="rId143"/>
    <p:sldId id="458" r:id="rId144"/>
    <p:sldId id="1218" r:id="rId145"/>
    <p:sldId id="1219" r:id="rId146"/>
    <p:sldId id="361" r:id="rId147"/>
    <p:sldId id="394" r:id="rId148"/>
    <p:sldId id="363" r:id="rId149"/>
    <p:sldId id="364" r:id="rId150"/>
    <p:sldId id="365" r:id="rId151"/>
    <p:sldId id="1246" r:id="rId152"/>
    <p:sldId id="366" r:id="rId153"/>
    <p:sldId id="5249" r:id="rId154"/>
    <p:sldId id="368" r:id="rId155"/>
    <p:sldId id="369" r:id="rId156"/>
    <p:sldId id="370" r:id="rId157"/>
    <p:sldId id="371" r:id="rId158"/>
    <p:sldId id="372" r:id="rId159"/>
    <p:sldId id="373" r:id="rId160"/>
    <p:sldId id="400" r:id="rId161"/>
    <p:sldId id="401" r:id="rId162"/>
    <p:sldId id="402" r:id="rId163"/>
    <p:sldId id="403" r:id="rId164"/>
    <p:sldId id="404" r:id="rId165"/>
    <p:sldId id="405" r:id="rId166"/>
    <p:sldId id="406" r:id="rId167"/>
    <p:sldId id="407" r:id="rId168"/>
    <p:sldId id="408" r:id="rId169"/>
    <p:sldId id="409" r:id="rId170"/>
    <p:sldId id="410" r:id="rId171"/>
    <p:sldId id="411" r:id="rId172"/>
    <p:sldId id="387" r:id="rId173"/>
    <p:sldId id="433" r:id="rId174"/>
    <p:sldId id="4045" r:id="rId175"/>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BEDDF"/>
    <a:srgbClr val="FFFB9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34873" autoAdjust="0"/>
    <p:restoredTop sz="74888" autoAdjust="0"/>
  </p:normalViewPr>
  <p:slideViewPr>
    <p:cSldViewPr snapToGrid="0" snapToObjects="1">
      <p:cViewPr varScale="1">
        <p:scale>
          <a:sx n="72" d="100"/>
          <a:sy n="72" d="100"/>
        </p:scale>
        <p:origin x="216" y="1144"/>
      </p:cViewPr>
      <p:guideLst>
        <p:guide orient="horz" pos="2160"/>
        <p:guide pos="2880"/>
      </p:guideLst>
    </p:cSldViewPr>
  </p:slideViewPr>
  <p:outlineViewPr>
    <p:cViewPr>
      <p:scale>
        <a:sx n="33" d="100"/>
        <a:sy n="33" d="100"/>
      </p:scale>
      <p:origin x="0" y="28200"/>
    </p:cViewPr>
  </p:outlineViewPr>
  <p:notesTextViewPr>
    <p:cViewPr>
      <p:scale>
        <a:sx n="100" d="100"/>
        <a:sy n="100" d="100"/>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87.xml"/><Relationship Id="rId21" Type="http://schemas.openxmlformats.org/officeDocument/2006/relationships/slideMaster" Target="slideMasters/slideMaster21.xml"/><Relationship Id="rId42" Type="http://schemas.openxmlformats.org/officeDocument/2006/relationships/slide" Target="slides/slide12.xml"/><Relationship Id="rId63" Type="http://schemas.openxmlformats.org/officeDocument/2006/relationships/slide" Target="slides/slide33.xml"/><Relationship Id="rId84" Type="http://schemas.openxmlformats.org/officeDocument/2006/relationships/slide" Target="slides/slide54.xml"/><Relationship Id="rId138" Type="http://schemas.openxmlformats.org/officeDocument/2006/relationships/slide" Target="slides/slide108.xml"/><Relationship Id="rId159" Type="http://schemas.openxmlformats.org/officeDocument/2006/relationships/slide" Target="slides/slide129.xml"/><Relationship Id="rId170" Type="http://schemas.openxmlformats.org/officeDocument/2006/relationships/slide" Target="slides/slide140.xml"/><Relationship Id="rId107" Type="http://schemas.openxmlformats.org/officeDocument/2006/relationships/slide" Target="slides/slide77.xml"/><Relationship Id="rId11" Type="http://schemas.openxmlformats.org/officeDocument/2006/relationships/slideMaster" Target="slideMasters/slideMaster11.xml"/><Relationship Id="rId32" Type="http://schemas.openxmlformats.org/officeDocument/2006/relationships/slide" Target="slides/slide2.xml"/><Relationship Id="rId53" Type="http://schemas.openxmlformats.org/officeDocument/2006/relationships/slide" Target="slides/slide23.xml"/><Relationship Id="rId74" Type="http://schemas.openxmlformats.org/officeDocument/2006/relationships/slide" Target="slides/slide44.xml"/><Relationship Id="rId128" Type="http://schemas.openxmlformats.org/officeDocument/2006/relationships/slide" Target="slides/slide98.xml"/><Relationship Id="rId149" Type="http://schemas.openxmlformats.org/officeDocument/2006/relationships/slide" Target="slides/slide119.xml"/><Relationship Id="rId5" Type="http://schemas.openxmlformats.org/officeDocument/2006/relationships/slideMaster" Target="slideMasters/slideMaster5.xml"/><Relationship Id="rId95" Type="http://schemas.openxmlformats.org/officeDocument/2006/relationships/slide" Target="slides/slide65.xml"/><Relationship Id="rId160" Type="http://schemas.openxmlformats.org/officeDocument/2006/relationships/slide" Target="slides/slide130.xml"/><Relationship Id="rId22" Type="http://schemas.openxmlformats.org/officeDocument/2006/relationships/slideMaster" Target="slideMasters/slideMaster22.xml"/><Relationship Id="rId43" Type="http://schemas.openxmlformats.org/officeDocument/2006/relationships/slide" Target="slides/slide13.xml"/><Relationship Id="rId64" Type="http://schemas.openxmlformats.org/officeDocument/2006/relationships/slide" Target="slides/slide34.xml"/><Relationship Id="rId118" Type="http://schemas.openxmlformats.org/officeDocument/2006/relationships/slide" Target="slides/slide88.xml"/><Relationship Id="rId139" Type="http://schemas.openxmlformats.org/officeDocument/2006/relationships/slide" Target="slides/slide109.xml"/><Relationship Id="rId85" Type="http://schemas.openxmlformats.org/officeDocument/2006/relationships/slide" Target="slides/slide55.xml"/><Relationship Id="rId150" Type="http://schemas.openxmlformats.org/officeDocument/2006/relationships/slide" Target="slides/slide120.xml"/><Relationship Id="rId171" Type="http://schemas.openxmlformats.org/officeDocument/2006/relationships/slide" Target="slides/slide141.xml"/><Relationship Id="rId12" Type="http://schemas.openxmlformats.org/officeDocument/2006/relationships/slideMaster" Target="slideMasters/slideMaster12.xml"/><Relationship Id="rId33" Type="http://schemas.openxmlformats.org/officeDocument/2006/relationships/slide" Target="slides/slide3.xml"/><Relationship Id="rId108" Type="http://schemas.openxmlformats.org/officeDocument/2006/relationships/slide" Target="slides/slide78.xml"/><Relationship Id="rId129" Type="http://schemas.openxmlformats.org/officeDocument/2006/relationships/slide" Target="slides/slide99.xml"/><Relationship Id="rId54" Type="http://schemas.openxmlformats.org/officeDocument/2006/relationships/slide" Target="slides/slide24.xml"/><Relationship Id="rId75" Type="http://schemas.openxmlformats.org/officeDocument/2006/relationships/slide" Target="slides/slide45.xml"/><Relationship Id="rId96" Type="http://schemas.openxmlformats.org/officeDocument/2006/relationships/slide" Target="slides/slide66.xml"/><Relationship Id="rId140" Type="http://schemas.openxmlformats.org/officeDocument/2006/relationships/slide" Target="slides/slide110.xml"/><Relationship Id="rId161" Type="http://schemas.openxmlformats.org/officeDocument/2006/relationships/slide" Target="slides/slide131.xml"/><Relationship Id="rId6" Type="http://schemas.openxmlformats.org/officeDocument/2006/relationships/slideMaster" Target="slideMasters/slideMaster6.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49" Type="http://schemas.openxmlformats.org/officeDocument/2006/relationships/slide" Target="slides/slide19.xml"/><Relationship Id="rId114" Type="http://schemas.openxmlformats.org/officeDocument/2006/relationships/slide" Target="slides/slide84.xml"/><Relationship Id="rId119" Type="http://schemas.openxmlformats.org/officeDocument/2006/relationships/slide" Target="slides/slide89.xml"/><Relationship Id="rId44" Type="http://schemas.openxmlformats.org/officeDocument/2006/relationships/slide" Target="slides/slide14.xml"/><Relationship Id="rId60" Type="http://schemas.openxmlformats.org/officeDocument/2006/relationships/slide" Target="slides/slide30.xml"/><Relationship Id="rId65" Type="http://schemas.openxmlformats.org/officeDocument/2006/relationships/slide" Target="slides/slide35.xml"/><Relationship Id="rId81" Type="http://schemas.openxmlformats.org/officeDocument/2006/relationships/slide" Target="slides/slide51.xml"/><Relationship Id="rId86" Type="http://schemas.openxmlformats.org/officeDocument/2006/relationships/slide" Target="slides/slide56.xml"/><Relationship Id="rId130" Type="http://schemas.openxmlformats.org/officeDocument/2006/relationships/slide" Target="slides/slide100.xml"/><Relationship Id="rId135" Type="http://schemas.openxmlformats.org/officeDocument/2006/relationships/slide" Target="slides/slide105.xml"/><Relationship Id="rId151" Type="http://schemas.openxmlformats.org/officeDocument/2006/relationships/slide" Target="slides/slide121.xml"/><Relationship Id="rId156" Type="http://schemas.openxmlformats.org/officeDocument/2006/relationships/slide" Target="slides/slide126.xml"/><Relationship Id="rId177" Type="http://schemas.openxmlformats.org/officeDocument/2006/relationships/presProps" Target="presProps.xml"/><Relationship Id="rId172" Type="http://schemas.openxmlformats.org/officeDocument/2006/relationships/slide" Target="slides/slide142.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9.xml"/><Relationship Id="rId109" Type="http://schemas.openxmlformats.org/officeDocument/2006/relationships/slide" Target="slides/slide79.xml"/><Relationship Id="rId34" Type="http://schemas.openxmlformats.org/officeDocument/2006/relationships/slide" Target="slides/slide4.xml"/><Relationship Id="rId50" Type="http://schemas.openxmlformats.org/officeDocument/2006/relationships/slide" Target="slides/slide20.xml"/><Relationship Id="rId55" Type="http://schemas.openxmlformats.org/officeDocument/2006/relationships/slide" Target="slides/slide25.xml"/><Relationship Id="rId76" Type="http://schemas.openxmlformats.org/officeDocument/2006/relationships/slide" Target="slides/slide46.xml"/><Relationship Id="rId97" Type="http://schemas.openxmlformats.org/officeDocument/2006/relationships/slide" Target="slides/slide67.xml"/><Relationship Id="rId104" Type="http://schemas.openxmlformats.org/officeDocument/2006/relationships/slide" Target="slides/slide74.xml"/><Relationship Id="rId120" Type="http://schemas.openxmlformats.org/officeDocument/2006/relationships/slide" Target="slides/slide90.xml"/><Relationship Id="rId125" Type="http://schemas.openxmlformats.org/officeDocument/2006/relationships/slide" Target="slides/slide95.xml"/><Relationship Id="rId141" Type="http://schemas.openxmlformats.org/officeDocument/2006/relationships/slide" Target="slides/slide111.xml"/><Relationship Id="rId146" Type="http://schemas.openxmlformats.org/officeDocument/2006/relationships/slide" Target="slides/slide116.xml"/><Relationship Id="rId167" Type="http://schemas.openxmlformats.org/officeDocument/2006/relationships/slide" Target="slides/slide137.xml"/><Relationship Id="rId7" Type="http://schemas.openxmlformats.org/officeDocument/2006/relationships/slideMaster" Target="slideMasters/slideMaster7.xml"/><Relationship Id="rId71" Type="http://schemas.openxmlformats.org/officeDocument/2006/relationships/slide" Target="slides/slide41.xml"/><Relationship Id="rId92" Type="http://schemas.openxmlformats.org/officeDocument/2006/relationships/slide" Target="slides/slide62.xml"/><Relationship Id="rId162" Type="http://schemas.openxmlformats.org/officeDocument/2006/relationships/slide" Target="slides/slide13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 Target="slides/slide10.xml"/><Relationship Id="rId45" Type="http://schemas.openxmlformats.org/officeDocument/2006/relationships/slide" Target="slides/slide15.xml"/><Relationship Id="rId66" Type="http://schemas.openxmlformats.org/officeDocument/2006/relationships/slide" Target="slides/slide36.xml"/><Relationship Id="rId87" Type="http://schemas.openxmlformats.org/officeDocument/2006/relationships/slide" Target="slides/slide57.xml"/><Relationship Id="rId110" Type="http://schemas.openxmlformats.org/officeDocument/2006/relationships/slide" Target="slides/slide80.xml"/><Relationship Id="rId115" Type="http://schemas.openxmlformats.org/officeDocument/2006/relationships/slide" Target="slides/slide85.xml"/><Relationship Id="rId131" Type="http://schemas.openxmlformats.org/officeDocument/2006/relationships/slide" Target="slides/slide101.xml"/><Relationship Id="rId136" Type="http://schemas.openxmlformats.org/officeDocument/2006/relationships/slide" Target="slides/slide106.xml"/><Relationship Id="rId157" Type="http://schemas.openxmlformats.org/officeDocument/2006/relationships/slide" Target="slides/slide127.xml"/><Relationship Id="rId178" Type="http://schemas.openxmlformats.org/officeDocument/2006/relationships/viewProps" Target="viewProps.xml"/><Relationship Id="rId61" Type="http://schemas.openxmlformats.org/officeDocument/2006/relationships/slide" Target="slides/slide31.xml"/><Relationship Id="rId82" Type="http://schemas.openxmlformats.org/officeDocument/2006/relationships/slide" Target="slides/slide52.xml"/><Relationship Id="rId152" Type="http://schemas.openxmlformats.org/officeDocument/2006/relationships/slide" Target="slides/slide122.xml"/><Relationship Id="rId173" Type="http://schemas.openxmlformats.org/officeDocument/2006/relationships/slide" Target="slides/slide143.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 Target="slides/slide5.xml"/><Relationship Id="rId56" Type="http://schemas.openxmlformats.org/officeDocument/2006/relationships/slide" Target="slides/slide26.xml"/><Relationship Id="rId77" Type="http://schemas.openxmlformats.org/officeDocument/2006/relationships/slide" Target="slides/slide47.xml"/><Relationship Id="rId100" Type="http://schemas.openxmlformats.org/officeDocument/2006/relationships/slide" Target="slides/slide70.xml"/><Relationship Id="rId105" Type="http://schemas.openxmlformats.org/officeDocument/2006/relationships/slide" Target="slides/slide75.xml"/><Relationship Id="rId126" Type="http://schemas.openxmlformats.org/officeDocument/2006/relationships/slide" Target="slides/slide96.xml"/><Relationship Id="rId147" Type="http://schemas.openxmlformats.org/officeDocument/2006/relationships/slide" Target="slides/slide117.xml"/><Relationship Id="rId168" Type="http://schemas.openxmlformats.org/officeDocument/2006/relationships/slide" Target="slides/slide138.xml"/><Relationship Id="rId8" Type="http://schemas.openxmlformats.org/officeDocument/2006/relationships/slideMaster" Target="slideMasters/slideMaster8.xml"/><Relationship Id="rId51" Type="http://schemas.openxmlformats.org/officeDocument/2006/relationships/slide" Target="slides/slide21.xml"/><Relationship Id="rId72" Type="http://schemas.openxmlformats.org/officeDocument/2006/relationships/slide" Target="slides/slide42.xml"/><Relationship Id="rId93" Type="http://schemas.openxmlformats.org/officeDocument/2006/relationships/slide" Target="slides/slide63.xml"/><Relationship Id="rId98" Type="http://schemas.openxmlformats.org/officeDocument/2006/relationships/slide" Target="slides/slide68.xml"/><Relationship Id="rId121" Type="http://schemas.openxmlformats.org/officeDocument/2006/relationships/slide" Target="slides/slide91.xml"/><Relationship Id="rId142" Type="http://schemas.openxmlformats.org/officeDocument/2006/relationships/slide" Target="slides/slide112.xml"/><Relationship Id="rId163" Type="http://schemas.openxmlformats.org/officeDocument/2006/relationships/slide" Target="slides/slide133.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 Target="slides/slide16.xml"/><Relationship Id="rId67" Type="http://schemas.openxmlformats.org/officeDocument/2006/relationships/slide" Target="slides/slide37.xml"/><Relationship Id="rId116" Type="http://schemas.openxmlformats.org/officeDocument/2006/relationships/slide" Target="slides/slide86.xml"/><Relationship Id="rId137" Type="http://schemas.openxmlformats.org/officeDocument/2006/relationships/slide" Target="slides/slide107.xml"/><Relationship Id="rId158" Type="http://schemas.openxmlformats.org/officeDocument/2006/relationships/slide" Target="slides/slide128.xml"/><Relationship Id="rId20" Type="http://schemas.openxmlformats.org/officeDocument/2006/relationships/slideMaster" Target="slideMasters/slideMaster20.xml"/><Relationship Id="rId41" Type="http://schemas.openxmlformats.org/officeDocument/2006/relationships/slide" Target="slides/slide11.xml"/><Relationship Id="rId62" Type="http://schemas.openxmlformats.org/officeDocument/2006/relationships/slide" Target="slides/slide32.xml"/><Relationship Id="rId83" Type="http://schemas.openxmlformats.org/officeDocument/2006/relationships/slide" Target="slides/slide53.xml"/><Relationship Id="rId88" Type="http://schemas.openxmlformats.org/officeDocument/2006/relationships/slide" Target="slides/slide58.xml"/><Relationship Id="rId111" Type="http://schemas.openxmlformats.org/officeDocument/2006/relationships/slide" Target="slides/slide81.xml"/><Relationship Id="rId132" Type="http://schemas.openxmlformats.org/officeDocument/2006/relationships/slide" Target="slides/slide102.xml"/><Relationship Id="rId153" Type="http://schemas.openxmlformats.org/officeDocument/2006/relationships/slide" Target="slides/slide123.xml"/><Relationship Id="rId174" Type="http://schemas.openxmlformats.org/officeDocument/2006/relationships/slide" Target="slides/slide144.xml"/><Relationship Id="rId179" Type="http://schemas.openxmlformats.org/officeDocument/2006/relationships/theme" Target="theme/theme1.xml"/><Relationship Id="rId15" Type="http://schemas.openxmlformats.org/officeDocument/2006/relationships/slideMaster" Target="slideMasters/slideMaster15.xml"/><Relationship Id="rId36" Type="http://schemas.openxmlformats.org/officeDocument/2006/relationships/slide" Target="slides/slide6.xml"/><Relationship Id="rId57" Type="http://schemas.openxmlformats.org/officeDocument/2006/relationships/slide" Target="slides/slide27.xml"/><Relationship Id="rId106" Type="http://schemas.openxmlformats.org/officeDocument/2006/relationships/slide" Target="slides/slide76.xml"/><Relationship Id="rId127" Type="http://schemas.openxmlformats.org/officeDocument/2006/relationships/slide" Target="slides/slide97.xml"/><Relationship Id="rId10" Type="http://schemas.openxmlformats.org/officeDocument/2006/relationships/slideMaster" Target="slideMasters/slideMaster10.xml"/><Relationship Id="rId31" Type="http://schemas.openxmlformats.org/officeDocument/2006/relationships/slide" Target="slides/slide1.xml"/><Relationship Id="rId52" Type="http://schemas.openxmlformats.org/officeDocument/2006/relationships/slide" Target="slides/slide22.xml"/><Relationship Id="rId73" Type="http://schemas.openxmlformats.org/officeDocument/2006/relationships/slide" Target="slides/slide43.xml"/><Relationship Id="rId78" Type="http://schemas.openxmlformats.org/officeDocument/2006/relationships/slide" Target="slides/slide48.xml"/><Relationship Id="rId94" Type="http://schemas.openxmlformats.org/officeDocument/2006/relationships/slide" Target="slides/slide64.xml"/><Relationship Id="rId99" Type="http://schemas.openxmlformats.org/officeDocument/2006/relationships/slide" Target="slides/slide69.xml"/><Relationship Id="rId101" Type="http://schemas.openxmlformats.org/officeDocument/2006/relationships/slide" Target="slides/slide71.xml"/><Relationship Id="rId122" Type="http://schemas.openxmlformats.org/officeDocument/2006/relationships/slide" Target="slides/slide92.xml"/><Relationship Id="rId143" Type="http://schemas.openxmlformats.org/officeDocument/2006/relationships/slide" Target="slides/slide113.xml"/><Relationship Id="rId148" Type="http://schemas.openxmlformats.org/officeDocument/2006/relationships/slide" Target="slides/slide118.xml"/><Relationship Id="rId164" Type="http://schemas.openxmlformats.org/officeDocument/2006/relationships/slide" Target="slides/slide134.xml"/><Relationship Id="rId169" Type="http://schemas.openxmlformats.org/officeDocument/2006/relationships/slide" Target="slides/slide139.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tableStyles" Target="tableStyles.xml"/><Relationship Id="rId26" Type="http://schemas.openxmlformats.org/officeDocument/2006/relationships/slideMaster" Target="slideMasters/slideMaster26.xml"/><Relationship Id="rId47" Type="http://schemas.openxmlformats.org/officeDocument/2006/relationships/slide" Target="slides/slide17.xml"/><Relationship Id="rId68" Type="http://schemas.openxmlformats.org/officeDocument/2006/relationships/slide" Target="slides/slide38.xml"/><Relationship Id="rId89" Type="http://schemas.openxmlformats.org/officeDocument/2006/relationships/slide" Target="slides/slide59.xml"/><Relationship Id="rId112" Type="http://schemas.openxmlformats.org/officeDocument/2006/relationships/slide" Target="slides/slide82.xml"/><Relationship Id="rId133" Type="http://schemas.openxmlformats.org/officeDocument/2006/relationships/slide" Target="slides/slide103.xml"/><Relationship Id="rId154" Type="http://schemas.openxmlformats.org/officeDocument/2006/relationships/slide" Target="slides/slide124.xml"/><Relationship Id="rId175" Type="http://schemas.openxmlformats.org/officeDocument/2006/relationships/slide" Target="slides/slide145.xml"/><Relationship Id="rId16" Type="http://schemas.openxmlformats.org/officeDocument/2006/relationships/slideMaster" Target="slideMasters/slideMaster16.xml"/><Relationship Id="rId37" Type="http://schemas.openxmlformats.org/officeDocument/2006/relationships/slide" Target="slides/slide7.xml"/><Relationship Id="rId58" Type="http://schemas.openxmlformats.org/officeDocument/2006/relationships/slide" Target="slides/slide28.xml"/><Relationship Id="rId79" Type="http://schemas.openxmlformats.org/officeDocument/2006/relationships/slide" Target="slides/slide49.xml"/><Relationship Id="rId102" Type="http://schemas.openxmlformats.org/officeDocument/2006/relationships/slide" Target="slides/slide72.xml"/><Relationship Id="rId123" Type="http://schemas.openxmlformats.org/officeDocument/2006/relationships/slide" Target="slides/slide93.xml"/><Relationship Id="rId144" Type="http://schemas.openxmlformats.org/officeDocument/2006/relationships/slide" Target="slides/slide114.xml"/><Relationship Id="rId90" Type="http://schemas.openxmlformats.org/officeDocument/2006/relationships/slide" Target="slides/slide60.xml"/><Relationship Id="rId165" Type="http://schemas.openxmlformats.org/officeDocument/2006/relationships/slide" Target="slides/slide135.xml"/><Relationship Id="rId27" Type="http://schemas.openxmlformats.org/officeDocument/2006/relationships/slideMaster" Target="slideMasters/slideMaster27.xml"/><Relationship Id="rId48" Type="http://schemas.openxmlformats.org/officeDocument/2006/relationships/slide" Target="slides/slide18.xml"/><Relationship Id="rId69" Type="http://schemas.openxmlformats.org/officeDocument/2006/relationships/slide" Target="slides/slide39.xml"/><Relationship Id="rId113" Type="http://schemas.openxmlformats.org/officeDocument/2006/relationships/slide" Target="slides/slide83.xml"/><Relationship Id="rId134" Type="http://schemas.openxmlformats.org/officeDocument/2006/relationships/slide" Target="slides/slide104.xml"/><Relationship Id="rId80" Type="http://schemas.openxmlformats.org/officeDocument/2006/relationships/slide" Target="slides/slide50.xml"/><Relationship Id="rId155" Type="http://schemas.openxmlformats.org/officeDocument/2006/relationships/slide" Target="slides/slide125.xml"/><Relationship Id="rId176" Type="http://schemas.openxmlformats.org/officeDocument/2006/relationships/notesMaster" Target="notesMasters/notesMaster1.xml"/><Relationship Id="rId17" Type="http://schemas.openxmlformats.org/officeDocument/2006/relationships/slideMaster" Target="slideMasters/slideMaster17.xml"/><Relationship Id="rId38" Type="http://schemas.openxmlformats.org/officeDocument/2006/relationships/slide" Target="slides/slide8.xml"/><Relationship Id="rId59" Type="http://schemas.openxmlformats.org/officeDocument/2006/relationships/slide" Target="slides/slide29.xml"/><Relationship Id="rId103" Type="http://schemas.openxmlformats.org/officeDocument/2006/relationships/slide" Target="slides/slide73.xml"/><Relationship Id="rId124" Type="http://schemas.openxmlformats.org/officeDocument/2006/relationships/slide" Target="slides/slide94.xml"/><Relationship Id="rId70" Type="http://schemas.openxmlformats.org/officeDocument/2006/relationships/slide" Target="slides/slide40.xml"/><Relationship Id="rId91" Type="http://schemas.openxmlformats.org/officeDocument/2006/relationships/slide" Target="slides/slide61.xml"/><Relationship Id="rId145" Type="http://schemas.openxmlformats.org/officeDocument/2006/relationships/slide" Target="slides/slide115.xml"/><Relationship Id="rId166" Type="http://schemas.openxmlformats.org/officeDocument/2006/relationships/slide" Target="slides/slide136.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622BA4E1-1322-C94A-933B-D39F7EE7995D}" type="datetimeFigureOut">
              <a:rPr lang="en-US" smtClean="0"/>
              <a:pPr/>
              <a:t>2/18/24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1FDE55B9-B9EF-DB42-95E4-CDDBFEF38AB9}" type="slidenum">
              <a:rPr lang="en-US" smtClean="0"/>
              <a:pPr/>
              <a:t>‹#›</a:t>
            </a:fld>
            <a:endParaRPr lang="en-US"/>
          </a:p>
        </p:txBody>
      </p:sp>
    </p:spTree>
    <p:extLst>
      <p:ext uri="{BB962C8B-B14F-4D97-AF65-F5344CB8AC3E}">
        <p14:creationId xmlns:p14="http://schemas.microsoft.com/office/powerpoint/2010/main" val="229200626"/>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3" Type="http://schemas.openxmlformats.org/officeDocument/2006/relationships/hyperlink" Target="http://www.courierpostonline.com/article/20110122/NEWS01/101220343/Touring-trio-says-world-ends-on-May-21" TargetMode="External"/><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3" Type="http://schemas.openxmlformats.org/officeDocument/2006/relationships/hyperlink" Target="https://biblia.com/bible/esv/Rev.%2011.8" TargetMode="External"/><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6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8810C5A-7705-9B43-BC3B-E877C06362F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876546" name="Rectangle 2"/>
          <p:cNvSpPr>
            <a:spLocks noGrp="1" noRot="1" noChangeAspect="1" noChangeArrowheads="1"/>
          </p:cNvSpPr>
          <p:nvPr>
            <p:ph type="sldImg"/>
          </p:nvPr>
        </p:nvSpPr>
        <p:spPr>
          <a:solidFill>
            <a:srgbClr val="FFFFFF"/>
          </a:solidFill>
          <a:ln/>
        </p:spPr>
      </p:sp>
      <p:sp>
        <p:nvSpPr>
          <p:cNvPr id="876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401771085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7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C00D29-BED1-834F-A721-34A9311ADA2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37666" name="Rectangle 2"/>
          <p:cNvSpPr>
            <a:spLocks noGrp="1" noRot="1" noChangeAspect="1" noChangeArrowheads="1"/>
          </p:cNvSpPr>
          <p:nvPr>
            <p:ph type="sldImg"/>
          </p:nvPr>
        </p:nvSpPr>
        <p:spPr>
          <a:solidFill>
            <a:srgbClr val="FFFFFF"/>
          </a:solidFill>
          <a:ln/>
        </p:spPr>
      </p:sp>
      <p:sp>
        <p:nvSpPr>
          <p:cNvPr id="11376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76810317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F59D469-883D-0D4F-B7F4-0C3B73F6B6B7}" type="slidenum">
              <a:rPr lang="en-GB" sz="1200">
                <a:solidFill>
                  <a:prstClr val="white"/>
                </a:solidFill>
              </a:rPr>
              <a:pPr/>
              <a:t>127</a:t>
            </a:fld>
            <a:endParaRPr lang="en-GB" sz="1200">
              <a:solidFill>
                <a:prstClr val="white"/>
              </a:solidFill>
            </a:endParaRPr>
          </a:p>
        </p:txBody>
      </p:sp>
      <p:sp>
        <p:nvSpPr>
          <p:cNvPr id="148482" name="Rectangle 2"/>
          <p:cNvSpPr>
            <a:spLocks noGrp="1" noRot="1" noChangeAspect="1" noChangeArrowheads="1"/>
          </p:cNvSpPr>
          <p:nvPr>
            <p:ph type="sldImg"/>
          </p:nvPr>
        </p:nvSpPr>
        <p:spPr>
          <a:solidFill>
            <a:srgbClr val="FFFFFF"/>
          </a:solidFill>
          <a:ln/>
        </p:spPr>
      </p:sp>
      <p:sp>
        <p:nvSpPr>
          <p:cNvPr id="1484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AD40276-902E-F74F-9A10-6BA9EB064601}" type="slidenum">
              <a:rPr lang="en-GB" sz="1200">
                <a:solidFill>
                  <a:prstClr val="white"/>
                </a:solidFill>
              </a:rPr>
              <a:pPr/>
              <a:t>128</a:t>
            </a:fld>
            <a:endParaRPr lang="en-GB" sz="1200">
              <a:solidFill>
                <a:prstClr val="white"/>
              </a:solidFill>
            </a:endParaRPr>
          </a:p>
        </p:txBody>
      </p:sp>
      <p:sp>
        <p:nvSpPr>
          <p:cNvPr id="150530" name="Rectangle 2"/>
          <p:cNvSpPr>
            <a:spLocks noGrp="1" noRot="1" noChangeAspect="1" noChangeArrowheads="1"/>
          </p:cNvSpPr>
          <p:nvPr>
            <p:ph type="sldImg"/>
          </p:nvPr>
        </p:nvSpPr>
        <p:spPr>
          <a:solidFill>
            <a:srgbClr val="FFFFFF"/>
          </a:solidFill>
          <a:ln/>
        </p:spPr>
      </p:sp>
      <p:sp>
        <p:nvSpPr>
          <p:cNvPr id="1505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AD40276-902E-F74F-9A10-6BA9EB064601}" type="slidenum">
              <a:rPr lang="en-GB" sz="1200">
                <a:solidFill>
                  <a:prstClr val="white"/>
                </a:solidFill>
              </a:rPr>
              <a:pPr/>
              <a:t>129</a:t>
            </a:fld>
            <a:endParaRPr lang="en-GB" sz="1200">
              <a:solidFill>
                <a:prstClr val="white"/>
              </a:solidFill>
            </a:endParaRPr>
          </a:p>
        </p:txBody>
      </p:sp>
      <p:sp>
        <p:nvSpPr>
          <p:cNvPr id="150530" name="Rectangle 2"/>
          <p:cNvSpPr>
            <a:spLocks noGrp="1" noRot="1" noChangeAspect="1" noChangeArrowheads="1"/>
          </p:cNvSpPr>
          <p:nvPr>
            <p:ph type="sldImg"/>
          </p:nvPr>
        </p:nvSpPr>
        <p:spPr>
          <a:solidFill>
            <a:srgbClr val="FFFFFF"/>
          </a:solidFill>
          <a:ln/>
        </p:spPr>
      </p:sp>
      <p:sp>
        <p:nvSpPr>
          <p:cNvPr id="1505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But this dragon will spew water</a:t>
            </a:r>
            <a:r>
              <a:rPr lang="en-US" baseline="0" dirty="0">
                <a:latin typeface="Times New Roman" charset="0"/>
                <a:ea typeface="ＭＳ Ｐゴシック" charset="0"/>
                <a:cs typeface="ＭＳ Ｐゴシック" charset="0"/>
              </a:rPr>
              <a:t> from his mouth!</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F59D469-883D-0D4F-B7F4-0C3B73F6B6B7}" type="slidenum">
              <a:rPr lang="en-GB" sz="1200">
                <a:solidFill>
                  <a:prstClr val="white"/>
                </a:solidFill>
              </a:rPr>
              <a:pPr/>
              <a:t>130</a:t>
            </a:fld>
            <a:endParaRPr lang="en-GB" sz="1200">
              <a:solidFill>
                <a:prstClr val="white"/>
              </a:solidFill>
            </a:endParaRPr>
          </a:p>
        </p:txBody>
      </p:sp>
      <p:sp>
        <p:nvSpPr>
          <p:cNvPr id="148482" name="Rectangle 2"/>
          <p:cNvSpPr>
            <a:spLocks noGrp="1" noRot="1" noChangeAspect="1" noChangeArrowheads="1"/>
          </p:cNvSpPr>
          <p:nvPr>
            <p:ph type="sldImg"/>
          </p:nvPr>
        </p:nvSpPr>
        <p:spPr>
          <a:solidFill>
            <a:srgbClr val="FFFFFF"/>
          </a:solidFill>
          <a:ln/>
        </p:spPr>
      </p:sp>
      <p:sp>
        <p:nvSpPr>
          <p:cNvPr id="1484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D5047BF-1C83-774C-AE98-ACFA47ADD28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9986" name="Rectangle 2"/>
          <p:cNvSpPr>
            <a:spLocks noGrp="1" noRot="1" noChangeAspect="1" noChangeArrowheads="1"/>
          </p:cNvSpPr>
          <p:nvPr>
            <p:ph type="sldImg"/>
          </p:nvPr>
        </p:nvSpPr>
        <p:spPr>
          <a:solidFill>
            <a:srgbClr val="FFFFFF"/>
          </a:solidFill>
          <a:ln/>
        </p:spPr>
      </p:sp>
      <p:sp>
        <p:nvSpPr>
          <p:cNvPr id="1699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latin typeface="Times New Roman" charset="0"/>
              <a:cs typeface="Geneva" charset="0"/>
            </a:endParaRPr>
          </a:p>
          <a:p>
            <a:pPr eaLnBrk="1" hangingPunct="1"/>
            <a:r>
              <a:rPr lang="en-US" dirty="0">
                <a:latin typeface="Times New Roman" charset="0"/>
                <a:cs typeface="Geneva" charset="0"/>
              </a:rPr>
              <a:t>_____</a:t>
            </a:r>
          </a:p>
          <a:p>
            <a:pPr eaLnBrk="1" hangingPunct="1"/>
            <a:r>
              <a:rPr lang="en-US" dirty="0">
                <a:latin typeface="Times New Roman" charset="0"/>
                <a:cs typeface="Geneva" charset="0"/>
              </a:rPr>
              <a:t>OS-31-Obadiah-68</a:t>
            </a:r>
          </a:p>
          <a:p>
            <a:pPr eaLnBrk="1" hangingPunct="1"/>
            <a:r>
              <a:rPr lang="en-US" dirty="0">
                <a:latin typeface="Times New Roman" charset="0"/>
                <a:cs typeface="Geneva" charset="0"/>
              </a:rPr>
              <a:t>NS-27-Rev7-12-slide 129</a:t>
            </a: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9C6532-28C5-714F-AEA0-EE0351C012F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Geneva"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D217E6D-5FB9-4249-BE71-954D2333380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74082" name="Rectangle 2"/>
          <p:cNvSpPr>
            <a:spLocks noGrp="1" noRot="1" noChangeAspect="1" noChangeArrowheads="1" noTextEdit="1"/>
          </p:cNvSpPr>
          <p:nvPr>
            <p:ph type="sldImg"/>
          </p:nvPr>
        </p:nvSpPr>
        <p:spPr>
          <a:ln/>
        </p:spPr>
      </p:sp>
      <p:sp>
        <p:nvSpPr>
          <p:cNvPr id="1740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Geneva"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5B5EA8F-5AA2-484E-90CB-C3179AA7045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76130" name="Rectangle 2"/>
          <p:cNvSpPr>
            <a:spLocks noGrp="1" noRot="1" noChangeAspect="1" noChangeArrowheads="1" noTextEdit="1"/>
          </p:cNvSpPr>
          <p:nvPr>
            <p:ph type="sldImg"/>
          </p:nvPr>
        </p:nvSpPr>
        <p:spPr>
          <a:ln/>
        </p:spPr>
      </p:sp>
      <p:sp>
        <p:nvSpPr>
          <p:cNvPr id="1761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Geneva"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AA4C792-B619-314D-9B68-14ED747481D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78178" name="Rectangle 2"/>
          <p:cNvSpPr>
            <a:spLocks noGrp="1" noRot="1" noChangeAspect="1" noChangeArrowheads="1" noTextEdit="1"/>
          </p:cNvSpPr>
          <p:nvPr>
            <p:ph type="sldImg"/>
          </p:nvPr>
        </p:nvSpPr>
        <p:spPr>
          <a:ln/>
        </p:spPr>
      </p:sp>
      <p:sp>
        <p:nvSpPr>
          <p:cNvPr id="178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Geneva"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C1E0B1-A0ED-BB4A-AFB9-3B8EF421F61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80226" name="Rectangle 2"/>
          <p:cNvSpPr>
            <a:spLocks noGrp="1" noRot="1" noChangeAspect="1" noChangeArrowheads="1" noTextEdit="1"/>
          </p:cNvSpPr>
          <p:nvPr>
            <p:ph type="sldImg"/>
          </p:nvPr>
        </p:nvSpPr>
        <p:spPr>
          <a:ln/>
        </p:spPr>
      </p:sp>
      <p:sp>
        <p:nvSpPr>
          <p:cNvPr id="180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Geneva"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7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C00D29-BED1-834F-A721-34A9311ADA2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37666" name="Rectangle 2"/>
          <p:cNvSpPr>
            <a:spLocks noGrp="1" noRot="1" noChangeAspect="1" noChangeArrowheads="1"/>
          </p:cNvSpPr>
          <p:nvPr>
            <p:ph type="sldImg"/>
          </p:nvPr>
        </p:nvSpPr>
        <p:spPr>
          <a:solidFill>
            <a:srgbClr val="FFFFFF"/>
          </a:solidFill>
          <a:ln/>
        </p:spPr>
      </p:sp>
      <p:sp>
        <p:nvSpPr>
          <p:cNvPr id="11376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54709347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DBD1CAE-396E-DD44-830A-60C145D0BBC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82274" name="Rectangle 2"/>
          <p:cNvSpPr>
            <a:spLocks noGrp="1" noRot="1" noChangeAspect="1" noChangeArrowheads="1" noTextEdit="1"/>
          </p:cNvSpPr>
          <p:nvPr>
            <p:ph type="sldImg"/>
          </p:nvPr>
        </p:nvSpPr>
        <p:spPr>
          <a:ln/>
        </p:spPr>
      </p:sp>
      <p:sp>
        <p:nvSpPr>
          <p:cNvPr id="1822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Geneva"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6A25A7-64AD-2643-AF92-97253E5B399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Geneva"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72B799A-25FD-0B48-9C6B-3874A45B4DA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Geneva"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D229A36-E621-5A46-ABB7-D9E8B159950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88418" name="Rectangle 2"/>
          <p:cNvSpPr>
            <a:spLocks noGrp="1" noRot="1" noChangeAspect="1" noChangeArrowheads="1" noTextEdit="1"/>
          </p:cNvSpPr>
          <p:nvPr>
            <p:ph type="sldImg"/>
          </p:nvPr>
        </p:nvSpPr>
        <p:spPr>
          <a:ln/>
        </p:spPr>
      </p:sp>
      <p:sp>
        <p:nvSpPr>
          <p:cNvPr id="1884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Geneva"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984817B-0B16-9841-BA2E-A5D929DC6BC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90466" name="Rectangle 2"/>
          <p:cNvSpPr>
            <a:spLocks noGrp="1" noRot="1" noChangeAspect="1" noChangeArrowheads="1" noTextEdit="1"/>
          </p:cNvSpPr>
          <p:nvPr>
            <p:ph type="sldImg"/>
          </p:nvPr>
        </p:nvSpPr>
        <p:spPr>
          <a:ln/>
        </p:spPr>
      </p:sp>
      <p:sp>
        <p:nvSpPr>
          <p:cNvPr id="1904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Geneva"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2F46052-D422-8B4C-81EF-27D6AD1D03A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92514" name="Rectangle 2"/>
          <p:cNvSpPr>
            <a:spLocks noGrp="1" noRot="1" noChangeAspect="1" noChangeArrowheads="1" noTextEdit="1"/>
          </p:cNvSpPr>
          <p:nvPr>
            <p:ph type="sldImg"/>
          </p:nvPr>
        </p:nvSpPr>
        <p:spPr>
          <a:ln/>
        </p:spPr>
      </p:sp>
      <p:sp>
        <p:nvSpPr>
          <p:cNvPr id="192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Geneva"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F712D4A-DAB7-C240-9548-9039E29B57ED}" type="slidenum">
              <a:rPr lang="en-US" sz="1200">
                <a:solidFill>
                  <a:prstClr val="black"/>
                </a:solidFill>
              </a:rPr>
              <a:pPr eaLnBrk="1" hangingPunct="1"/>
              <a:t>143</a:t>
            </a:fld>
            <a:endParaRPr lang="en-US" sz="1200">
              <a:solidFill>
                <a:prstClr val="black"/>
              </a:solidFill>
            </a:endParaRPr>
          </a:p>
        </p:txBody>
      </p:sp>
      <p:sp>
        <p:nvSpPr>
          <p:cNvPr id="131074" name="Rectangle 2"/>
          <p:cNvSpPr>
            <a:spLocks noGrp="1" noRot="1" noChangeAspect="1" noChangeArrowheads="1" noTextEdit="1"/>
          </p:cNvSpPr>
          <p:nvPr>
            <p:ph type="sldImg"/>
          </p:nvPr>
        </p:nvSpPr>
        <p:spPr>
          <a:ln/>
        </p:spPr>
      </p:sp>
      <p:sp>
        <p:nvSpPr>
          <p:cNvPr id="1310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cs typeface="Geneva" charset="0"/>
              </a:rPr>
              <a:t>Ironically, the place of Edomite</a:t>
            </a:r>
            <a:r>
              <a:rPr lang="en-US" baseline="0" dirty="0">
                <a:latin typeface="Times New Roman" charset="0"/>
                <a:cs typeface="Geneva" charset="0"/>
              </a:rPr>
              <a:t> pride may very well become the place of Israel</a:t>
            </a:r>
            <a:r>
              <a:rPr lang="uk-UA" baseline="0" dirty="0">
                <a:latin typeface="Times New Roman" charset="0"/>
                <a:cs typeface="Geneva" charset="0"/>
              </a:rPr>
              <a:t>'</a:t>
            </a:r>
            <a:r>
              <a:rPr lang="en-US" baseline="0" dirty="0">
                <a:latin typeface="Times New Roman" charset="0"/>
                <a:cs typeface="Geneva" charset="0"/>
              </a:rPr>
              <a:t>s protection in the coming days!</a:t>
            </a:r>
            <a:endParaRPr lang="en-US" dirty="0">
              <a:latin typeface="Times New Roman" charset="0"/>
              <a:cs typeface="Geneva"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145</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0" dirty="0">
                <a:solidFill>
                  <a:srgbClr val="FFFFFF"/>
                </a:solidFill>
                <a:latin typeface="Arial" charset="0"/>
                <a:ea typeface="ＭＳ Ｐゴシック" charset="0"/>
              </a:rPr>
              <a:t>NT Survey (ns) Arabic</a:t>
            </a:r>
            <a:endParaRPr lang="en-US" b="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7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C00D29-BED1-834F-A721-34A9311ADA2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37666" name="Rectangle 2"/>
          <p:cNvSpPr>
            <a:spLocks noGrp="1" noRot="1" noChangeAspect="1" noChangeArrowheads="1"/>
          </p:cNvSpPr>
          <p:nvPr>
            <p:ph type="sldImg"/>
          </p:nvPr>
        </p:nvSpPr>
        <p:spPr>
          <a:solidFill>
            <a:srgbClr val="FFFFFF"/>
          </a:solidFill>
          <a:ln/>
        </p:spPr>
      </p:sp>
      <p:sp>
        <p:nvSpPr>
          <p:cNvPr id="11376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98366497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7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C00D29-BED1-834F-A721-34A9311ADA2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37666" name="Rectangle 2"/>
          <p:cNvSpPr>
            <a:spLocks noGrp="1" noRot="1" noChangeAspect="1" noChangeArrowheads="1"/>
          </p:cNvSpPr>
          <p:nvPr>
            <p:ph type="sldImg"/>
          </p:nvPr>
        </p:nvSpPr>
        <p:spPr>
          <a:solidFill>
            <a:srgbClr val="FFFFFF"/>
          </a:solidFill>
          <a:ln/>
        </p:spPr>
      </p:sp>
      <p:sp>
        <p:nvSpPr>
          <p:cNvPr id="11376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5940037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7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C00D29-BED1-834F-A721-34A9311ADA2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37666" name="Rectangle 2"/>
          <p:cNvSpPr>
            <a:spLocks noGrp="1" noRot="1" noChangeAspect="1" noChangeArrowheads="1"/>
          </p:cNvSpPr>
          <p:nvPr>
            <p:ph type="sldImg"/>
          </p:nvPr>
        </p:nvSpPr>
        <p:spPr>
          <a:solidFill>
            <a:srgbClr val="FFFFFF"/>
          </a:solidFill>
          <a:ln/>
        </p:spPr>
      </p:sp>
      <p:sp>
        <p:nvSpPr>
          <p:cNvPr id="11376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1637879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E264DD1-FBCA-1740-BCE4-47DC97FC8D9C}" type="slidenum">
              <a:rPr lang="en-US" sz="1200">
                <a:solidFill>
                  <a:srgbClr val="000000"/>
                </a:solidFill>
              </a:rPr>
              <a:pPr/>
              <a:t>17</a:t>
            </a:fld>
            <a:endParaRPr lang="en-US" sz="1200">
              <a:solidFill>
                <a:srgbClr val="000000"/>
              </a:solidFill>
            </a:endParaRPr>
          </a:p>
        </p:txBody>
      </p:sp>
      <p:sp>
        <p:nvSpPr>
          <p:cNvPr id="860162" name="Rectangle 2"/>
          <p:cNvSpPr>
            <a:spLocks noGrp="1" noRot="1" noChangeAspect="1" noChangeArrowheads="1" noTextEdit="1"/>
          </p:cNvSpPr>
          <p:nvPr>
            <p:ph type="sldImg"/>
          </p:nvPr>
        </p:nvSpPr>
        <p:spPr>
          <a:ln/>
        </p:spPr>
      </p:sp>
      <p:sp>
        <p:nvSpPr>
          <p:cNvPr id="860163" name="Rectangle 3"/>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pPr algn="r"/>
            <a:r>
              <a:rPr lang="ar-JO" dirty="0">
                <a:latin typeface="Times New Roman" charset="0"/>
                <a:ea typeface="ＭＳ Ｐゴシック" charset="0"/>
                <a:cs typeface="ＭＳ Ｐゴシック" charset="0"/>
              </a:rPr>
              <a:t>حتى</a:t>
            </a:r>
            <a:r>
              <a:rPr lang="ar-JO" baseline="0" dirty="0">
                <a:latin typeface="Times New Roman" charset="0"/>
                <a:ea typeface="ＭＳ Ｐゴシック" charset="0"/>
                <a:cs typeface="ＭＳ Ｐゴシック" charset="0"/>
              </a:rPr>
              <a:t> اليهود الذين ثقبوه </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E264DD1-FBCA-1740-BCE4-47DC97FC8D9C}" type="slidenum">
              <a:rPr lang="en-US" sz="1200">
                <a:solidFill>
                  <a:srgbClr val="000000"/>
                </a:solidFill>
              </a:rPr>
              <a:pPr/>
              <a:t>18</a:t>
            </a:fld>
            <a:endParaRPr lang="en-US" sz="1200">
              <a:solidFill>
                <a:srgbClr val="000000"/>
              </a:solidFill>
            </a:endParaRPr>
          </a:p>
        </p:txBody>
      </p:sp>
      <p:sp>
        <p:nvSpPr>
          <p:cNvPr id="860162" name="Rectangle 2"/>
          <p:cNvSpPr>
            <a:spLocks noGrp="1" noRot="1" noChangeAspect="1" noChangeArrowheads="1" noTextEdit="1"/>
          </p:cNvSpPr>
          <p:nvPr>
            <p:ph type="sldImg"/>
          </p:nvPr>
        </p:nvSpPr>
        <p:spPr>
          <a:ln/>
        </p:spPr>
      </p:sp>
      <p:sp>
        <p:nvSpPr>
          <p:cNvPr id="860163" name="Rectangle 3"/>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pPr algn="r"/>
            <a:r>
              <a:rPr lang="ar-JO" altLang="ja-JP" dirty="0">
                <a:latin typeface="Times New Roman" charset="0"/>
                <a:ea typeface="ＭＳ Ｐゴシック" charset="0"/>
                <a:cs typeface="ＭＳ Ｐゴシック" charset="0"/>
              </a:rPr>
              <a:t>حتى</a:t>
            </a:r>
            <a:r>
              <a:rPr lang="ar-JO" altLang="ja-JP" baseline="0" dirty="0">
                <a:latin typeface="Times New Roman" charset="0"/>
                <a:ea typeface="ＭＳ Ｐゴシック" charset="0"/>
                <a:cs typeface="ＭＳ Ｐゴシック" charset="0"/>
              </a:rPr>
              <a:t> اليهود الذين ثقبوه </a:t>
            </a:r>
            <a:r>
              <a:rPr lang="en-US" altLang="ja-JP" dirty="0">
                <a:latin typeface="Times New Roman" charset="0"/>
                <a:ea typeface="ＭＳ Ｐゴシック" charset="0"/>
                <a:cs typeface="ＭＳ Ｐゴシック" charset="0"/>
              </a:rPr>
              <a:t> </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E264DD1-FBCA-1740-BCE4-47DC97FC8D9C}" type="slidenum">
              <a:rPr lang="en-US" sz="1200">
                <a:solidFill>
                  <a:srgbClr val="000000"/>
                </a:solidFill>
              </a:rPr>
              <a:pPr/>
              <a:t>19</a:t>
            </a:fld>
            <a:endParaRPr lang="en-US" sz="1200">
              <a:solidFill>
                <a:srgbClr val="000000"/>
              </a:solidFill>
            </a:endParaRPr>
          </a:p>
        </p:txBody>
      </p:sp>
      <p:sp>
        <p:nvSpPr>
          <p:cNvPr id="860162" name="Rectangle 2"/>
          <p:cNvSpPr>
            <a:spLocks noGrp="1" noRot="1" noChangeAspect="1" noChangeArrowheads="1" noTextEdit="1"/>
          </p:cNvSpPr>
          <p:nvPr>
            <p:ph type="sldImg"/>
          </p:nvPr>
        </p:nvSpPr>
        <p:spPr>
          <a:ln/>
        </p:spPr>
      </p:sp>
      <p:sp>
        <p:nvSpPr>
          <p:cNvPr id="860163" name="Rectangle 3"/>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E264DD1-FBCA-1740-BCE4-47DC97FC8D9C}" type="slidenum">
              <a:rPr lang="en-US" sz="1200">
                <a:solidFill>
                  <a:srgbClr val="000000"/>
                </a:solidFill>
              </a:rPr>
              <a:pPr/>
              <a:t>20</a:t>
            </a:fld>
            <a:endParaRPr lang="en-US" sz="1200">
              <a:solidFill>
                <a:srgbClr val="000000"/>
              </a:solidFill>
            </a:endParaRPr>
          </a:p>
        </p:txBody>
      </p:sp>
      <p:sp>
        <p:nvSpPr>
          <p:cNvPr id="860162" name="Rectangle 2"/>
          <p:cNvSpPr>
            <a:spLocks noGrp="1" noRot="1" noChangeAspect="1" noChangeArrowheads="1" noTextEdit="1"/>
          </p:cNvSpPr>
          <p:nvPr>
            <p:ph type="sldImg"/>
          </p:nvPr>
        </p:nvSpPr>
        <p:spPr>
          <a:ln/>
        </p:spPr>
      </p:sp>
      <p:sp>
        <p:nvSpPr>
          <p:cNvPr id="860163" name="Rectangle 3"/>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pPr algn="r"/>
            <a:r>
              <a:rPr lang="ar-EG" dirty="0">
                <a:latin typeface="Times New Roman" charset="0"/>
                <a:ea typeface="ＭＳ Ｐゴシック" charset="0"/>
                <a:cs typeface="ＭＳ Ｐゴシック" charset="0"/>
              </a:rPr>
              <a:t>بينما لا ي</a:t>
            </a:r>
            <a:r>
              <a:rPr lang="ar-JO" dirty="0">
                <a:latin typeface="Times New Roman" charset="0"/>
                <a:ea typeface="ＭＳ Ｐゴシック" charset="0"/>
                <a:cs typeface="ＭＳ Ｐゴシック" charset="0"/>
              </a:rPr>
              <a:t>تم</a:t>
            </a:r>
            <a:r>
              <a:rPr lang="ar-JO" baseline="0" dirty="0">
                <a:latin typeface="Times New Roman" charset="0"/>
                <a:ea typeface="ＭＳ Ｐゴシック" charset="0"/>
                <a:cs typeface="ＭＳ Ｐゴシック" charset="0"/>
              </a:rPr>
              <a:t> إ</a:t>
            </a:r>
            <a:r>
              <a:rPr lang="ar-EG" dirty="0">
                <a:latin typeface="Times New Roman" charset="0"/>
                <a:ea typeface="ＭＳ Ｐゴシック" charset="0"/>
                <a:cs typeface="ＭＳ Ｐゴシック" charset="0"/>
              </a:rPr>
              <a:t>خب</a:t>
            </a:r>
            <a:r>
              <a:rPr lang="ar-JO" dirty="0">
                <a:latin typeface="Times New Roman" charset="0"/>
                <a:ea typeface="ＭＳ Ｐゴシック" charset="0"/>
                <a:cs typeface="ＭＳ Ｐゴシック" charset="0"/>
              </a:rPr>
              <a:t>ا</a:t>
            </a:r>
            <a:r>
              <a:rPr lang="ar-EG" dirty="0">
                <a:latin typeface="Times New Roman" charset="0"/>
                <a:ea typeface="ＭＳ Ｐゴシック" charset="0"/>
                <a:cs typeface="ＭＳ Ｐゴシック" charset="0"/>
              </a:rPr>
              <a:t>رنا صراحة في الكتاب المقدس أن 144000 يهودي هم شهود الله الخاصون ، وأن </a:t>
            </a:r>
            <a:r>
              <a:rPr lang="ar-JO" dirty="0">
                <a:latin typeface="Times New Roman" charset="0"/>
                <a:ea typeface="ＭＳ Ｐゴシック" charset="0"/>
                <a:cs typeface="ＭＳ Ｐゴシック" charset="0"/>
              </a:rPr>
              <a:t>جمهور</a:t>
            </a:r>
            <a:r>
              <a:rPr lang="ar-EG" dirty="0">
                <a:latin typeface="Times New Roman" charset="0"/>
                <a:ea typeface="ＭＳ Ｐゴシック" charset="0"/>
                <a:cs typeface="ＭＳ Ｐゴシック" charset="0"/>
              </a:rPr>
              <a:t> الأمم يخلص من خلال خدمتهم ، يبدو أن هذا استنتاج منطقي ؛ وإلا ، فلماذا يرتبطون بهذا الفصل؟ م</a:t>
            </a:r>
            <a:r>
              <a:rPr lang="ar-JO" dirty="0">
                <a:latin typeface="Times New Roman" charset="0"/>
                <a:ea typeface="ＭＳ Ｐゴシック" charset="0"/>
                <a:cs typeface="ＭＳ Ｐゴシック" charset="0"/>
              </a:rPr>
              <a:t>تى</a:t>
            </a:r>
            <a:r>
              <a:rPr lang="ar-JO" baseline="0" dirty="0">
                <a:latin typeface="Times New Roman" charset="0"/>
                <a:ea typeface="ＭＳ Ｐゴシック" charset="0"/>
                <a:cs typeface="ＭＳ Ｐゴシック" charset="0"/>
              </a:rPr>
              <a:t> 24 : 14</a:t>
            </a:r>
            <a:r>
              <a:rPr lang="ar-EG" dirty="0">
                <a:latin typeface="Times New Roman" charset="0"/>
                <a:ea typeface="ＭＳ Ｐゴシック" charset="0"/>
                <a:cs typeface="ＭＳ Ｐゴシック" charset="0"/>
              </a:rPr>
              <a:t> يشير أيضًا إلى أن 144000 سيشهدون للرب أثناء الضيقة "(وير</a:t>
            </a:r>
            <a:r>
              <a:rPr lang="ar-JO" dirty="0">
                <a:latin typeface="Times New Roman" charset="0"/>
                <a:ea typeface="ＭＳ Ｐゴシック" charset="0"/>
                <a:cs typeface="ＭＳ Ｐゴシック" charset="0"/>
              </a:rPr>
              <a:t>ز</a:t>
            </a:r>
            <a:r>
              <a:rPr lang="ar-EG" dirty="0">
                <a:latin typeface="Times New Roman" charset="0"/>
                <a:ea typeface="ＭＳ Ｐゴシック" charset="0"/>
                <a:cs typeface="ＭＳ Ｐゴシック" charset="0"/>
              </a:rPr>
              <a:t>ب</a:t>
            </a:r>
            <a:r>
              <a:rPr lang="ar-JO" dirty="0">
                <a:latin typeface="Times New Roman" charset="0"/>
                <a:ea typeface="ＭＳ Ｐゴシック" charset="0"/>
                <a:cs typeface="ＭＳ Ｐゴシック" charset="0"/>
              </a:rPr>
              <a:t>ي</a:t>
            </a:r>
            <a:r>
              <a:rPr lang="ar-EG" dirty="0">
                <a:latin typeface="Times New Roman" charset="0"/>
                <a:ea typeface="ＭＳ Ｐゴシック" charset="0"/>
                <a:cs typeface="ＭＳ Ｐゴシック" charset="0"/>
              </a:rPr>
              <a:t>).</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6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4D9741C-E48F-5245-BDDA-08CC03D3047F}" type="slidenum">
              <a:rPr lang="en-GB" sz="1200">
                <a:solidFill>
                  <a:prstClr val="white"/>
                </a:solidFill>
              </a:rPr>
              <a:pPr/>
              <a:t>21</a:t>
            </a:fld>
            <a:endParaRPr lang="en-GB" sz="1200">
              <a:solidFill>
                <a:prstClr val="white"/>
              </a:solidFill>
            </a:endParaRPr>
          </a:p>
        </p:txBody>
      </p:sp>
      <p:sp>
        <p:nvSpPr>
          <p:cNvPr id="866306" name="Rectangle 2"/>
          <p:cNvSpPr>
            <a:spLocks noGrp="1" noRot="1" noChangeAspect="1" noChangeArrowheads="1" noTextEdit="1"/>
          </p:cNvSpPr>
          <p:nvPr>
            <p:ph type="sldImg"/>
          </p:nvPr>
        </p:nvSpPr>
        <p:spPr>
          <a:ln/>
        </p:spPr>
      </p:sp>
      <p:sp>
        <p:nvSpPr>
          <p:cNvPr id="866307"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solidFill>
                  <a:prstClr val="black"/>
                </a:solidFill>
              </a:rPr>
              <a:pPr>
                <a:defRPr/>
              </a:pPr>
              <a:t>2</a:t>
            </a:fld>
            <a:endParaRPr lang="en-GB">
              <a:solidFill>
                <a:prstClr val="black"/>
              </a:solidFill>
            </a:endParaRPr>
          </a:p>
        </p:txBody>
      </p:sp>
    </p:spTree>
    <p:extLst>
      <p:ext uri="{BB962C8B-B14F-4D97-AF65-F5344CB8AC3E}">
        <p14:creationId xmlns:p14="http://schemas.microsoft.com/office/powerpoint/2010/main" val="899161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42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BA0A6DA-E337-AF41-92F8-2C1B86EDDC4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864258" name="Rectangle 2"/>
          <p:cNvSpPr>
            <a:spLocks noGrp="1" noRot="1" noChangeAspect="1" noChangeArrowheads="1" noTextEdit="1"/>
          </p:cNvSpPr>
          <p:nvPr>
            <p:ph type="sldImg"/>
          </p:nvPr>
        </p:nvSpPr>
        <p:spPr>
          <a:ln/>
        </p:spPr>
      </p:sp>
      <p:sp>
        <p:nvSpPr>
          <p:cNvPr id="864259"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GB" dirty="0">
                <a:latin typeface="Times New Roman" charset="0"/>
                <a:ea typeface="ＭＳ Ｐゴシック" charset="0"/>
                <a:cs typeface="ＭＳ Ｐゴシック" charset="0"/>
              </a:rPr>
              <a:t>This will fulfill the Great Commission of Matt 28:18-20 that Jesus promised in Matt 24:14.</a:t>
            </a:r>
          </a:p>
          <a:p>
            <a:r>
              <a:rPr lang="en-GB" dirty="0">
                <a:latin typeface="Times New Roman" charset="0"/>
                <a:ea typeface="ＭＳ Ｐゴシック" charset="0"/>
                <a:cs typeface="ＭＳ Ｐゴシック" charset="0"/>
              </a:rPr>
              <a:t>________</a:t>
            </a:r>
          </a:p>
          <a:p>
            <a:r>
              <a:rPr lang="en-GB" dirty="0">
                <a:latin typeface="Times New Roman" charset="0"/>
                <a:ea typeface="ＭＳ Ｐゴシック" charset="0"/>
                <a:cs typeface="ＭＳ Ｐゴシック" charset="0"/>
              </a:rPr>
              <a:t>Common-472</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dirty="0">
                <a:latin typeface="Times New Roman" charset="0"/>
                <a:ea typeface="ＭＳ Ｐゴシック" charset="0"/>
                <a:cs typeface="ＭＳ Ｐゴシック" charset="0"/>
              </a:rPr>
              <a:t>NS-27-Rev7-12-slide 22, 69</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6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4D9741C-E48F-5245-BDDA-08CC03D3047F}" type="slidenum">
              <a:rPr lang="en-GB" sz="1200">
                <a:solidFill>
                  <a:prstClr val="white"/>
                </a:solidFill>
              </a:rPr>
              <a:pPr/>
              <a:t>23</a:t>
            </a:fld>
            <a:endParaRPr lang="en-GB" sz="1200">
              <a:solidFill>
                <a:prstClr val="white"/>
              </a:solidFill>
            </a:endParaRPr>
          </a:p>
        </p:txBody>
      </p:sp>
      <p:sp>
        <p:nvSpPr>
          <p:cNvPr id="866306" name="Rectangle 2"/>
          <p:cNvSpPr>
            <a:spLocks noGrp="1" noRot="1" noChangeAspect="1" noChangeArrowheads="1" noTextEdit="1"/>
          </p:cNvSpPr>
          <p:nvPr>
            <p:ph type="sldImg"/>
          </p:nvPr>
        </p:nvSpPr>
        <p:spPr>
          <a:ln/>
        </p:spPr>
      </p:sp>
      <p:sp>
        <p:nvSpPr>
          <p:cNvPr id="866307"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22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B78C69A-8568-FB49-B7B7-8E4AE7D568D0}" type="slidenum">
              <a:rPr lang="en-GB" sz="1200">
                <a:solidFill>
                  <a:prstClr val="white"/>
                </a:solidFill>
              </a:rPr>
              <a:pPr/>
              <a:t>24</a:t>
            </a:fld>
            <a:endParaRPr lang="en-GB" sz="1200">
              <a:solidFill>
                <a:prstClr val="white"/>
              </a:solidFill>
            </a:endParaRPr>
          </a:p>
        </p:txBody>
      </p:sp>
      <p:sp>
        <p:nvSpPr>
          <p:cNvPr id="862210" name="Rectangle 2"/>
          <p:cNvSpPr>
            <a:spLocks noGrp="1" noRot="1" noChangeAspect="1" noChangeArrowheads="1" noTextEdit="1"/>
          </p:cNvSpPr>
          <p:nvPr>
            <p:ph type="sldImg"/>
          </p:nvPr>
        </p:nvSpPr>
        <p:spPr>
          <a:ln/>
        </p:spPr>
      </p:sp>
      <p:sp>
        <p:nvSpPr>
          <p:cNvPr id="862211"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83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7FF7DC8-9882-C146-8D83-3972C23FFEF5}" type="slidenum">
              <a:rPr lang="en-GB" sz="1200">
                <a:solidFill>
                  <a:prstClr val="white"/>
                </a:solidFill>
              </a:rPr>
              <a:pPr/>
              <a:t>25</a:t>
            </a:fld>
            <a:endParaRPr lang="en-GB" sz="1200">
              <a:solidFill>
                <a:prstClr val="white"/>
              </a:solidFill>
            </a:endParaRPr>
          </a:p>
        </p:txBody>
      </p:sp>
      <p:sp>
        <p:nvSpPr>
          <p:cNvPr id="868354" name="Rectangle 1026"/>
          <p:cNvSpPr>
            <a:spLocks noGrp="1" noRot="1" noChangeAspect="1" noChangeArrowheads="1" noTextEdit="1"/>
          </p:cNvSpPr>
          <p:nvPr>
            <p:ph type="sldImg"/>
          </p:nvPr>
        </p:nvSpPr>
        <p:spPr>
          <a:ln/>
        </p:spPr>
      </p:sp>
      <p:sp>
        <p:nvSpPr>
          <p:cNvPr id="868355"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The relationship between these three cycles of judgment is understood in at least three ways.</a:t>
            </a:r>
          </a:p>
          <a:p>
            <a:r>
              <a:rPr lang="en-US" dirty="0">
                <a:latin typeface="Times New Roman" charset="0"/>
                <a:ea typeface="ＭＳ Ｐゴシック" charset="0"/>
                <a:cs typeface="ＭＳ Ｐゴシック" charset="0"/>
              </a:rPr>
              <a:t>____________</a:t>
            </a:r>
          </a:p>
          <a:p>
            <a:r>
              <a:rPr lang="en-US" dirty="0">
                <a:latin typeface="Times New Roman" charset="0"/>
                <a:ea typeface="ＭＳ Ｐゴシック" charset="0"/>
                <a:cs typeface="ＭＳ Ｐゴシック" charset="0"/>
              </a:rPr>
              <a:t>Common-473</a:t>
            </a:r>
          </a:p>
          <a:p>
            <a:r>
              <a:rPr lang="en-US" dirty="0">
                <a:latin typeface="Times New Roman" charset="0"/>
                <a:ea typeface="ＭＳ Ｐゴシック" charset="0"/>
                <a:cs typeface="ＭＳ Ｐゴシック" charset="0"/>
              </a:rPr>
              <a:t>NS-27-Rev7-12-slide 23</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83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7FF7DC8-9882-C146-8D83-3972C23FFEF5}" type="slidenum">
              <a:rPr lang="en-GB" sz="1200">
                <a:solidFill>
                  <a:prstClr val="white"/>
                </a:solidFill>
              </a:rPr>
              <a:pPr/>
              <a:t>27</a:t>
            </a:fld>
            <a:endParaRPr lang="en-GB" sz="1200">
              <a:solidFill>
                <a:prstClr val="white"/>
              </a:solidFill>
            </a:endParaRPr>
          </a:p>
        </p:txBody>
      </p:sp>
      <p:sp>
        <p:nvSpPr>
          <p:cNvPr id="868354" name="Rectangle 1026"/>
          <p:cNvSpPr>
            <a:spLocks noGrp="1" noRot="1" noChangeAspect="1" noChangeArrowheads="1" noTextEdit="1"/>
          </p:cNvSpPr>
          <p:nvPr>
            <p:ph type="sldImg"/>
          </p:nvPr>
        </p:nvSpPr>
        <p:spPr>
          <a:ln/>
        </p:spPr>
      </p:sp>
      <p:sp>
        <p:nvSpPr>
          <p:cNvPr id="868355"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marL="0" algn="l" defTabSz="457200" rtl="1" eaLnBrk="1" latinLnBrk="0" hangingPunct="1"/>
            <a:r>
              <a:rPr lang="en-US" dirty="0">
                <a:latin typeface="Times New Roman" charset="0"/>
                <a:ea typeface="ＭＳ Ｐゴシック" charset="0"/>
                <a:cs typeface="ＭＳ Ｐゴシック" charset="0"/>
              </a:rPr>
              <a:t>_____</a:t>
            </a:r>
          </a:p>
          <a:p>
            <a:pPr marL="0" algn="l" defTabSz="457200" rtl="1" eaLnBrk="1" latinLnBrk="0" hangingPunct="1"/>
            <a:r>
              <a:rPr lang="en-US" dirty="0">
                <a:latin typeface="Times New Roman" charset="0"/>
                <a:ea typeface="ＭＳ Ｐゴシック" charset="0"/>
                <a:cs typeface="ＭＳ Ｐゴシック" charset="0"/>
              </a:rPr>
              <a:t>ES-13-Tribulation-99, 116</a:t>
            </a:r>
          </a:p>
          <a:p>
            <a:pPr marL="0" algn="l" defTabSz="457200" rtl="1" eaLnBrk="1" latinLnBrk="0" hangingPunct="1"/>
            <a:r>
              <a:rPr lang="en-US" dirty="0">
                <a:latin typeface="Times New Roman" charset="0"/>
                <a:ea typeface="ＭＳ Ｐゴシック" charset="0"/>
                <a:cs typeface="ＭＳ Ｐゴシック" charset="0"/>
              </a:rPr>
              <a:t>NS-27-Rev7-12-slide 26 </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14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B794735-50D5-3348-9054-513C4741AC3F}" type="slidenum">
              <a:rPr lang="en-US" sz="1200">
                <a:solidFill>
                  <a:srgbClr val="000000"/>
                </a:solidFill>
              </a:rPr>
              <a:pPr/>
              <a:t>29</a:t>
            </a:fld>
            <a:endParaRPr lang="en-US" sz="1200">
              <a:solidFill>
                <a:srgbClr val="000000"/>
              </a:solidFill>
            </a:endParaRPr>
          </a:p>
        </p:txBody>
      </p:sp>
      <p:sp>
        <p:nvSpPr>
          <p:cNvPr id="871426" name="Rectangle 2"/>
          <p:cNvSpPr>
            <a:spLocks noGrp="1" noRot="1" noChangeAspect="1" noChangeArrowheads="1" noTextEdit="1"/>
          </p:cNvSpPr>
          <p:nvPr>
            <p:ph type="sldImg"/>
          </p:nvPr>
        </p:nvSpPr>
        <p:spPr>
          <a:ln/>
        </p:spPr>
      </p:sp>
      <p:sp>
        <p:nvSpPr>
          <p:cNvPr id="8714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8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9923710-C0D9-C947-9960-8579C523A02D}" type="slidenum">
              <a:rPr lang="en-GB" sz="1200">
                <a:solidFill>
                  <a:srgbClr val="000000"/>
                </a:solidFill>
              </a:rPr>
              <a:pPr/>
              <a:t>31</a:t>
            </a:fld>
            <a:endParaRPr lang="en-GB" sz="1200">
              <a:solidFill>
                <a:srgbClr val="000000"/>
              </a:solidFill>
            </a:endParaRPr>
          </a:p>
        </p:txBody>
      </p:sp>
      <p:sp>
        <p:nvSpPr>
          <p:cNvPr id="878594" name="Rectangle 2"/>
          <p:cNvSpPr>
            <a:spLocks noGrp="1" noRot="1" noChangeAspect="1" noChangeArrowheads="1"/>
          </p:cNvSpPr>
          <p:nvPr>
            <p:ph type="sldImg"/>
          </p:nvPr>
        </p:nvSpPr>
        <p:spPr>
          <a:solidFill>
            <a:srgbClr val="FFFFFF"/>
          </a:solidFill>
          <a:ln/>
        </p:spPr>
      </p:sp>
      <p:sp>
        <p:nvSpPr>
          <p:cNvPr id="878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EG" dirty="0">
                <a:latin typeface="Times New Roman" charset="0"/>
                <a:ea typeface="ＭＳ Ｐゴシック" charset="0"/>
                <a:cs typeface="ＭＳ Ｐゴシック" charset="0"/>
              </a:rPr>
              <a:t>"في يوم الكفارة العظيم ، كان رئيس الكهنة يضع البخور على الجمر في المبخرة ويدخل بدم الذبيحة قدس الأقداس (لاويين 16: 11-14). ولكن في هذا المشهد ، وضع الملاك البخور على المذبح (قدم الصلوات أمام الله) ثم ألقى الجمر من المذبح إلى الأرض! </a:t>
            </a:r>
            <a:r>
              <a:rPr lang="ar-JO" dirty="0">
                <a:latin typeface="Times New Roman" charset="0"/>
                <a:ea typeface="ＭＳ Ｐゴシック" charset="0"/>
                <a:cs typeface="ＭＳ Ｐゴシック" charset="0"/>
              </a:rPr>
              <a:t>التوازي مع حزقيال 10 يدل على أن هذا يرمز إلى دينونة الله ، والأحداث الموصوفة في رؤيا 8: 5 تثبت هذا</a:t>
            </a:r>
            <a:r>
              <a:rPr lang="ar-JO" baseline="0" dirty="0">
                <a:latin typeface="Times New Roman" charset="0"/>
                <a:ea typeface="ＭＳ Ｐゴシック" charset="0"/>
                <a:cs typeface="ＭＳ Ｐゴシック" charset="0"/>
              </a:rPr>
              <a:t> الرأي . </a:t>
            </a:r>
            <a:r>
              <a:rPr lang="ar-EG" dirty="0">
                <a:latin typeface="Times New Roman" charset="0"/>
                <a:ea typeface="ＭＳ Ｐゴシック" charset="0"/>
                <a:cs typeface="ＭＳ Ｐゴシック" charset="0"/>
              </a:rPr>
              <a:t>عاصفة على وشك أن تبدأ! (انظر رؤيا 4: 5 ؛ 11:19 ؛ 16:18) "(وير</a:t>
            </a:r>
            <a:r>
              <a:rPr lang="ar-JO" dirty="0">
                <a:latin typeface="Times New Roman" charset="0"/>
                <a:ea typeface="ＭＳ Ｐゴシック" charset="0"/>
                <a:cs typeface="ＭＳ Ｐゴシック" charset="0"/>
              </a:rPr>
              <a:t>ز</a:t>
            </a:r>
            <a:r>
              <a:rPr lang="ar-EG" dirty="0">
                <a:latin typeface="Times New Roman" charset="0"/>
                <a:ea typeface="ＭＳ Ｐゴシック" charset="0"/>
                <a:cs typeface="ＭＳ Ｐゴシック" charset="0"/>
              </a:rPr>
              <a:t>ب</a:t>
            </a:r>
            <a:r>
              <a:rPr lang="ar-JO" dirty="0">
                <a:latin typeface="Times New Roman" charset="0"/>
                <a:ea typeface="ＭＳ Ｐゴシック" charset="0"/>
                <a:cs typeface="ＭＳ Ｐゴシック" charset="0"/>
              </a:rPr>
              <a:t>ي</a:t>
            </a:r>
            <a:r>
              <a:rPr lang="ar-EG" dirty="0">
                <a:latin typeface="Times New Roman" charset="0"/>
                <a:ea typeface="ＭＳ Ｐゴシック" charset="0"/>
                <a:cs typeface="ＭＳ Ｐゴシック" charset="0"/>
              </a:rPr>
              <a:t>).</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2DF5786-78DC-4743-BB06-A720F39C8091}" type="slidenum">
              <a:rPr lang="en-GB" sz="1200">
                <a:solidFill>
                  <a:prstClr val="white"/>
                </a:solidFill>
              </a:rPr>
              <a:pPr/>
              <a:t>32</a:t>
            </a:fld>
            <a:endParaRPr lang="en-GB" sz="1200">
              <a:solidFill>
                <a:prstClr val="white"/>
              </a:solidFill>
            </a:endParaRPr>
          </a:p>
        </p:txBody>
      </p:sp>
      <p:sp>
        <p:nvSpPr>
          <p:cNvPr id="880642" name="Rectangle 2"/>
          <p:cNvSpPr>
            <a:spLocks noGrp="1" noRot="1" noChangeAspect="1" noChangeArrowheads="1"/>
          </p:cNvSpPr>
          <p:nvPr>
            <p:ph type="sldImg"/>
          </p:nvPr>
        </p:nvSpPr>
        <p:spPr>
          <a:solidFill>
            <a:srgbClr val="FFFFFF"/>
          </a:solidFill>
          <a:ln/>
        </p:spPr>
      </p:sp>
      <p:sp>
        <p:nvSpPr>
          <p:cNvPr id="880643" name="Rectangle 3"/>
          <p:cNvSpPr>
            <a:spLocks noGrp="1" noChangeArrowheads="1"/>
          </p:cNvSpPr>
          <p:nvPr>
            <p:ph type="body" idx="1"/>
          </p:nvPr>
        </p:nvSpPr>
        <p:spPr>
          <a:xfrm>
            <a:off x="914400" y="4343400"/>
            <a:ext cx="5029200" cy="8423275"/>
          </a:xfrm>
          <a:solidFill>
            <a:srgbClr val="FFFFFF"/>
          </a:solidFill>
          <a:ln>
            <a:solidFill>
              <a:srgbClr val="000000"/>
            </a:solidFill>
          </a:ln>
        </p:spPr>
        <p:txBody>
          <a:bodyPr/>
          <a:lstStyle/>
          <a:p>
            <a:r>
              <a:rPr lang="en-US" b="1" dirty="0">
                <a:solidFill>
                  <a:srgbClr val="000000"/>
                </a:solidFill>
                <a:latin typeface="Times New Roman" charset="0"/>
                <a:ea typeface="ＭＳ Ｐゴシック" charset="0"/>
                <a:cs typeface="ＭＳ Ｐゴシック" charset="0"/>
              </a:rPr>
              <a:t>http://</a:t>
            </a:r>
            <a:r>
              <a:rPr lang="en-US" b="1" dirty="0" err="1">
                <a:solidFill>
                  <a:srgbClr val="000000"/>
                </a:solidFill>
                <a:latin typeface="Times New Roman" charset="0"/>
                <a:ea typeface="ＭＳ Ｐゴシック" charset="0"/>
                <a:cs typeface="ＭＳ Ｐゴシック" charset="0"/>
              </a:rPr>
              <a:t>www.astheworldends.com</a:t>
            </a:r>
            <a:r>
              <a:rPr lang="en-US" b="1" dirty="0">
                <a:solidFill>
                  <a:srgbClr val="000000"/>
                </a:solidFill>
                <a:latin typeface="Times New Roman" charset="0"/>
                <a:ea typeface="ＭＳ Ｐゴシック" charset="0"/>
                <a:cs typeface="ＭＳ Ｐゴシック" charset="0"/>
              </a:rPr>
              <a:t>/2011/01/touring-trio-says-world-ends-on-may-21.html</a:t>
            </a:r>
          </a:p>
          <a:p>
            <a:r>
              <a:rPr lang="en-US" b="1" dirty="0">
                <a:solidFill>
                  <a:srgbClr val="000000"/>
                </a:solidFill>
                <a:latin typeface="Times New Roman" charset="0"/>
                <a:ea typeface="ＭＳ Ｐゴシック" charset="0"/>
                <a:cs typeface="ＭＳ Ｐゴシック" charset="0"/>
              </a:rPr>
              <a:t>Saturday, 22 January 2011</a:t>
            </a:r>
          </a:p>
          <a:p>
            <a:r>
              <a:rPr lang="en-US" b="1" dirty="0">
                <a:solidFill>
                  <a:srgbClr val="000000"/>
                </a:solidFill>
                <a:latin typeface="Times New Roman" charset="0"/>
                <a:ea typeface="ＭＳ Ｐゴシック" charset="0"/>
                <a:cs typeface="ＭＳ Ｐゴシック" charset="0"/>
              </a:rPr>
              <a:t>Touring trio says world ends on May 21 </a:t>
            </a:r>
          </a:p>
          <a:p>
            <a:br>
              <a:rPr lang="en-US" dirty="0">
                <a:solidFill>
                  <a:srgbClr val="000000"/>
                </a:solidFill>
                <a:latin typeface="Times New Roman" charset="0"/>
                <a:ea typeface="ＭＳ Ｐゴシック" charset="0"/>
                <a:cs typeface="ＭＳ Ｐゴシック" charset="0"/>
              </a:rPr>
            </a:br>
            <a:r>
              <a:rPr lang="en-US" dirty="0">
                <a:solidFill>
                  <a:srgbClr val="000000"/>
                </a:solidFill>
                <a:latin typeface="Times New Roman" charset="0"/>
                <a:ea typeface="ＭＳ Ｐゴシック" charset="0"/>
                <a:cs typeface="ＭＳ Ｐゴシック" charset="0"/>
              </a:rPr>
              <a:t>Gary Daniels calls May 21 a special date.  He also says it will be the end of the world.</a:t>
            </a:r>
            <a:br>
              <a:rPr lang="en-US" dirty="0">
                <a:solidFill>
                  <a:srgbClr val="000000"/>
                </a:solidFill>
                <a:latin typeface="Times New Roman" charset="0"/>
                <a:ea typeface="ＭＳ Ｐゴシック" charset="0"/>
                <a:cs typeface="ＭＳ Ｐゴシック" charset="0"/>
              </a:rPr>
            </a:br>
            <a:endParaRPr lang="en-US" dirty="0">
              <a:solidFill>
                <a:srgbClr val="000000"/>
              </a:solidFill>
              <a:latin typeface="Times New Roman" charset="0"/>
              <a:ea typeface="ＭＳ Ｐゴシック" charset="0"/>
              <a:cs typeface="ＭＳ Ｐゴシック" charset="0"/>
            </a:endParaRPr>
          </a:p>
          <a:p>
            <a:r>
              <a:rPr lang="mr-IN"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In Ezekiel 33, it reads, </a:t>
            </a:r>
            <a:r>
              <a:rPr lang="mr-IN"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We have to blow the trumpet when we see the sword coming,</a:t>
            </a:r>
            <a:r>
              <a:rPr lang="uk-UA"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 </a:t>
            </a:r>
            <a:r>
              <a:rPr lang="mr-IN"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 he said.</a:t>
            </a:r>
          </a:p>
          <a:p>
            <a:r>
              <a:rPr lang="mr-IN"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That sword, in essence, is the Lord Jesus Christ, bringing Judgment Day of this world on May 21, 2011.</a:t>
            </a:r>
            <a:r>
              <a:rPr lang="mr-IN" dirty="0">
                <a:solidFill>
                  <a:srgbClr val="000000"/>
                </a:solidFill>
                <a:latin typeface="Times New Roman" charset="0"/>
                <a:ea typeface="ＭＳ Ｐゴシック" charset="0"/>
                <a:cs typeface="ＭＳ Ｐゴシック" charset="0"/>
              </a:rPr>
              <a:t>"</a:t>
            </a:r>
            <a:endParaRPr lang="en-US" dirty="0">
              <a:solidFill>
                <a:srgbClr val="000000"/>
              </a:solidFill>
              <a:latin typeface="Times New Roman" charset="0"/>
              <a:ea typeface="ＭＳ Ｐゴシック" charset="0"/>
              <a:cs typeface="ＭＳ Ｐゴシック" charset="0"/>
            </a:endParaRPr>
          </a:p>
          <a:p>
            <a:r>
              <a:rPr lang="en-US" dirty="0">
                <a:solidFill>
                  <a:srgbClr val="000000"/>
                </a:solidFill>
                <a:latin typeface="Times New Roman" charset="0"/>
                <a:ea typeface="ＭＳ Ｐゴシック" charset="0"/>
                <a:cs typeface="ＭＳ Ｐゴシック" charset="0"/>
              </a:rPr>
              <a:t>Daniels, Eddie Ramos and Roman Perry stood on Route 38 opposite the Cherry Hill Mall Friday afternoon holding signs trumpeting Judgment Day, when </a:t>
            </a:r>
            <a:r>
              <a:rPr lang="mr-IN"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Jesus makes his triumphal return, which will produce a worldwide earthquake.</a:t>
            </a:r>
            <a:r>
              <a:rPr lang="mr-IN" dirty="0">
                <a:solidFill>
                  <a:srgbClr val="000000"/>
                </a:solidFill>
                <a:latin typeface="Times New Roman" charset="0"/>
                <a:ea typeface="ＭＳ Ｐゴシック" charset="0"/>
                <a:cs typeface="ＭＳ Ｐゴシック" charset="0"/>
              </a:rPr>
              <a:t>"</a:t>
            </a:r>
            <a:endParaRPr lang="en-US" dirty="0">
              <a:solidFill>
                <a:srgbClr val="000000"/>
              </a:solidFill>
              <a:latin typeface="Times New Roman" charset="0"/>
              <a:ea typeface="ＭＳ Ｐゴシック" charset="0"/>
              <a:cs typeface="ＭＳ Ｐゴシック" charset="0"/>
            </a:endParaRPr>
          </a:p>
          <a:p>
            <a:r>
              <a:rPr lang="en-US" dirty="0">
                <a:solidFill>
                  <a:srgbClr val="000000"/>
                </a:solidFill>
                <a:latin typeface="Times New Roman" charset="0"/>
                <a:ea typeface="ＭＳ Ｐゴシック" charset="0"/>
                <a:cs typeface="ＭＳ Ｐゴシック" charset="0"/>
              </a:rPr>
              <a:t>May 21, 2011, is also the 7,000-year anniversary of the flood that made a name for a Biblical figure named Noah.</a:t>
            </a:r>
          </a:p>
          <a:p>
            <a:r>
              <a:rPr lang="en-US" dirty="0">
                <a:solidFill>
                  <a:srgbClr val="000000"/>
                </a:solidFill>
                <a:latin typeface="Times New Roman" charset="0"/>
                <a:ea typeface="ＭＳ Ｐゴシック" charset="0"/>
                <a:cs typeface="ＭＳ Ｐゴシック" charset="0"/>
              </a:rPr>
              <a:t>Daniels, Ramos and Perry dropped everything six months ago to tour the country -- from Toronto to Miami -- and get the word out.</a:t>
            </a:r>
          </a:p>
          <a:p>
            <a:r>
              <a:rPr lang="mr-IN"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God is commanding us to warn the world of impending judgment,</a:t>
            </a:r>
            <a:r>
              <a:rPr lang="mr-IN"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 Perry said.</a:t>
            </a:r>
          </a:p>
          <a:p>
            <a:r>
              <a:rPr lang="en-US" dirty="0">
                <a:solidFill>
                  <a:srgbClr val="000000"/>
                </a:solidFill>
                <a:latin typeface="Times New Roman" charset="0"/>
                <a:ea typeface="ＭＳ Ｐゴシック" charset="0"/>
                <a:cs typeface="ＭＳ Ｐゴシック" charset="0"/>
              </a:rPr>
              <a:t>Ramos, a Millville resident and father of three, left behind an electrical construction business. Perry, a Maryland resident, worked in the music industry and Daniels, a Philadelphia native, was a supervisor in a nursing home company.</a:t>
            </a:r>
          </a:p>
          <a:p>
            <a:r>
              <a:rPr lang="mr-IN"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It</a:t>
            </a:r>
            <a:r>
              <a:rPr lang="uk-UA"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s just going to be like the days of Noah,</a:t>
            </a:r>
            <a:r>
              <a:rPr lang="mr-IN"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 said Perry. </a:t>
            </a:r>
            <a:r>
              <a:rPr lang="mr-IN"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No one knew the exact day when the flood was going to come.</a:t>
            </a:r>
            <a:r>
              <a:rPr lang="mr-IN" dirty="0">
                <a:solidFill>
                  <a:srgbClr val="000000"/>
                </a:solidFill>
                <a:latin typeface="Times New Roman" charset="0"/>
                <a:ea typeface="ＭＳ Ｐゴシック" charset="0"/>
                <a:cs typeface="ＭＳ Ｐゴシック" charset="0"/>
              </a:rPr>
              <a:t>"</a:t>
            </a:r>
            <a:endParaRPr lang="en-US" dirty="0">
              <a:solidFill>
                <a:srgbClr val="000000"/>
              </a:solidFill>
              <a:latin typeface="Times New Roman" charset="0"/>
              <a:ea typeface="ＭＳ Ｐゴシック" charset="0"/>
              <a:cs typeface="ＭＳ Ｐゴシック" charset="0"/>
            </a:endParaRPr>
          </a:p>
          <a:p>
            <a:r>
              <a:rPr lang="en-US" dirty="0">
                <a:solidFill>
                  <a:srgbClr val="000000"/>
                </a:solidFill>
                <a:latin typeface="Times New Roman" charset="0"/>
                <a:ea typeface="ＭＳ Ｐゴシック" charset="0"/>
                <a:cs typeface="ＭＳ Ｐゴシック" charset="0"/>
              </a:rPr>
              <a:t>Some Route 38 drivers honked their horns; others looked on curiously. Ramos said the public mostly scoffs.</a:t>
            </a:r>
          </a:p>
          <a:p>
            <a:r>
              <a:rPr lang="mr-IN"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They say </a:t>
            </a:r>
            <a:r>
              <a:rPr lang="mr-IN"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We</a:t>
            </a:r>
            <a:r>
              <a:rPr lang="uk-UA" dirty="0">
                <a:solidFill>
                  <a:srgbClr val="000000"/>
                </a:solidFill>
                <a:latin typeface="Times New Roman" charset="0"/>
                <a:ea typeface="ＭＳ Ｐゴシック" charset="0"/>
                <a:cs typeface="ＭＳ Ｐゴシック" charset="0"/>
              </a:rPr>
              <a:t>'</a:t>
            </a:r>
            <a:r>
              <a:rPr lang="en-US" dirty="0" err="1">
                <a:solidFill>
                  <a:srgbClr val="000000"/>
                </a:solidFill>
                <a:latin typeface="Times New Roman" charset="0"/>
                <a:ea typeface="ＭＳ Ｐゴシック" charset="0"/>
                <a:cs typeface="ＭＳ Ｐゴシック" charset="0"/>
              </a:rPr>
              <a:t>ll</a:t>
            </a:r>
            <a:r>
              <a:rPr lang="en-US" dirty="0">
                <a:solidFill>
                  <a:srgbClr val="000000"/>
                </a:solidFill>
                <a:latin typeface="Times New Roman" charset="0"/>
                <a:ea typeface="ＭＳ Ｐゴシック" charset="0"/>
                <a:cs typeface="ＭＳ Ｐゴシック" charset="0"/>
              </a:rPr>
              <a:t> see you May 22.</a:t>
            </a:r>
            <a:r>
              <a:rPr lang="uk-UA"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 That</a:t>
            </a:r>
            <a:r>
              <a:rPr lang="uk-UA"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s probably the most popular quote,</a:t>
            </a:r>
            <a:r>
              <a:rPr lang="mr-IN"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 he said.</a:t>
            </a:r>
          </a:p>
          <a:p>
            <a:r>
              <a:rPr lang="en-US" dirty="0">
                <a:solidFill>
                  <a:srgbClr val="000000"/>
                </a:solidFill>
                <a:latin typeface="Times New Roman" charset="0"/>
                <a:ea typeface="ＭＳ Ｐゴシック" charset="0"/>
                <a:cs typeface="ＭＳ Ｐゴシック" charset="0"/>
              </a:rPr>
              <a:t>The three men say the Biblical prophecy is simple, although not everyone will pick up on its message.</a:t>
            </a:r>
          </a:p>
          <a:p>
            <a:r>
              <a:rPr lang="mr-IN"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The Bible is filled with hidden spiritual, parabolic, dark sayings and all of it is . . . pointing to this date,</a:t>
            </a:r>
            <a:r>
              <a:rPr lang="mr-IN"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 explained Daniels.</a:t>
            </a:r>
          </a:p>
          <a:p>
            <a:r>
              <a:rPr lang="mr-IN"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Everything we</a:t>
            </a:r>
            <a:r>
              <a:rPr lang="uk-UA" dirty="0">
                <a:solidFill>
                  <a:srgbClr val="000000"/>
                </a:solidFill>
                <a:latin typeface="Times New Roman" charset="0"/>
                <a:ea typeface="ＭＳ Ｐゴシック" charset="0"/>
                <a:cs typeface="ＭＳ Ｐゴシック" charset="0"/>
              </a:rPr>
              <a:t>'</a:t>
            </a:r>
            <a:r>
              <a:rPr lang="en-US" dirty="0" err="1">
                <a:solidFill>
                  <a:srgbClr val="000000"/>
                </a:solidFill>
                <a:latin typeface="Times New Roman" charset="0"/>
                <a:ea typeface="ＭＳ Ｐゴシック" charset="0"/>
                <a:cs typeface="ＭＳ Ｐゴシック" charset="0"/>
              </a:rPr>
              <a:t>ve</a:t>
            </a:r>
            <a:r>
              <a:rPr lang="en-US" dirty="0">
                <a:solidFill>
                  <a:srgbClr val="000000"/>
                </a:solidFill>
                <a:latin typeface="Times New Roman" charset="0"/>
                <a:ea typeface="ＭＳ Ｐゴシック" charset="0"/>
                <a:cs typeface="ＭＳ Ｐゴシック" charset="0"/>
              </a:rPr>
              <a:t> learned, every truth, every principle, has built up all the way to this date.</a:t>
            </a:r>
            <a:r>
              <a:rPr lang="mr-IN" dirty="0">
                <a:solidFill>
                  <a:srgbClr val="000000"/>
                </a:solidFill>
                <a:latin typeface="Times New Roman" charset="0"/>
                <a:ea typeface="ＭＳ Ｐゴシック" charset="0"/>
                <a:cs typeface="ＭＳ Ｐゴシック" charset="0"/>
              </a:rPr>
              <a:t>"</a:t>
            </a:r>
            <a:endParaRPr lang="en-US" dirty="0">
              <a:solidFill>
                <a:srgbClr val="000000"/>
              </a:solidFill>
              <a:latin typeface="Times New Roman" charset="0"/>
              <a:ea typeface="ＭＳ Ｐゴシック" charset="0"/>
              <a:cs typeface="ＭＳ Ｐゴシック" charset="0"/>
            </a:endParaRPr>
          </a:p>
          <a:p>
            <a:r>
              <a:rPr lang="en-US" dirty="0">
                <a:solidFill>
                  <a:srgbClr val="000000"/>
                </a:solidFill>
                <a:latin typeface="Times New Roman" charset="0"/>
                <a:ea typeface="ＭＳ Ｐゴシック" charset="0"/>
                <a:cs typeface="ＭＳ Ｐゴシック" charset="0"/>
              </a:rPr>
              <a:t>Source: </a:t>
            </a:r>
            <a:r>
              <a:rPr lang="en-US" dirty="0">
                <a:solidFill>
                  <a:srgbClr val="000000"/>
                </a:solidFill>
                <a:latin typeface="Times New Roman" charset="0"/>
                <a:ea typeface="ＭＳ Ｐゴシック" charset="0"/>
                <a:cs typeface="ＭＳ Ｐゴシック" charset="0"/>
                <a:hlinkClick r:id="rId3"/>
              </a:rPr>
              <a:t>http://www.courierpostonline.com/article/20110122/NEWS01/101220343/Touring-trio-says-world-ends-on-May-21</a:t>
            </a:r>
            <a:endParaRPr lang="en-US" dirty="0">
              <a:solidFill>
                <a:srgbClr val="000000"/>
              </a:solidFill>
              <a:latin typeface="Times New Roman" charset="0"/>
              <a:ea typeface="ＭＳ Ｐゴシック" charset="0"/>
              <a:cs typeface="ＭＳ Ｐゴシック" charset="0"/>
            </a:endParaRPr>
          </a:p>
          <a:p>
            <a:endParaRPr lang="en-US" dirty="0">
              <a:solidFill>
                <a:srgbClr val="000000"/>
              </a:solidFill>
              <a:latin typeface="Times New Roman" charset="0"/>
              <a:ea typeface="ＭＳ Ｐゴシック" charset="0"/>
              <a:cs typeface="ＭＳ Ｐゴシック" charset="0"/>
            </a:endParaRPr>
          </a:p>
          <a:p>
            <a:r>
              <a:rPr lang="en-US" dirty="0">
                <a:solidFill>
                  <a:srgbClr val="000000"/>
                </a:solidFill>
                <a:latin typeface="Times New Roman" charset="0"/>
                <a:ea typeface="ＭＳ Ｐゴシック" charset="0"/>
                <a:cs typeface="ＭＳ Ｐゴシック" charset="0"/>
              </a:rPr>
              <a:t>After</a:t>
            </a:r>
            <a:r>
              <a:rPr lang="en-US" baseline="0" dirty="0">
                <a:solidFill>
                  <a:srgbClr val="000000"/>
                </a:solidFill>
                <a:latin typeface="Times New Roman" charset="0"/>
                <a:ea typeface="ＭＳ Ｐゴシック" charset="0"/>
                <a:cs typeface="ＭＳ Ｐゴシック" charset="0"/>
              </a:rPr>
              <a:t> 21 May 2011 passed, their leader, Harold Camping, predicted Christ would return in October.  Once October passed, Camping issued a public apology and promised not to make more predictions.  However, the media felt no obligation to publish this contrite, humble statement where he called his predictions </a:t>
            </a:r>
            <a:r>
              <a:rPr lang="mr-IN" baseline="0" dirty="0">
                <a:solidFill>
                  <a:srgbClr val="000000"/>
                </a:solidFill>
                <a:latin typeface="Times New Roman" charset="0"/>
                <a:ea typeface="ＭＳ Ｐゴシック" charset="0"/>
                <a:cs typeface="ＭＳ Ｐゴシック" charset="0"/>
              </a:rPr>
              <a:t>"</a:t>
            </a:r>
            <a:r>
              <a:rPr lang="en-US" baseline="0" dirty="0">
                <a:solidFill>
                  <a:srgbClr val="000000"/>
                </a:solidFill>
                <a:latin typeface="Times New Roman" charset="0"/>
                <a:ea typeface="ＭＳ Ｐゴシック" charset="0"/>
                <a:cs typeface="ＭＳ Ｐゴシック" charset="0"/>
              </a:rPr>
              <a:t>sin.</a:t>
            </a:r>
            <a:r>
              <a:rPr lang="mr-IN" baseline="0" dirty="0">
                <a:solidFill>
                  <a:srgbClr val="000000"/>
                </a:solidFill>
                <a:latin typeface="Times New Roman" charset="0"/>
                <a:ea typeface="ＭＳ Ｐゴシック" charset="0"/>
                <a:cs typeface="ＭＳ Ｐゴシック" charset="0"/>
              </a:rPr>
              <a:t>"</a:t>
            </a:r>
            <a:endParaRPr lang="en-US"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689"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EC9169-DA84-4644-8E58-370A14F6684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4690" name="Rectangle 2"/>
          <p:cNvSpPr>
            <a:spLocks noGrp="1" noRot="1" noChangeAspect="1" noChangeArrowheads="1"/>
          </p:cNvSpPr>
          <p:nvPr>
            <p:ph type="sldImg"/>
          </p:nvPr>
        </p:nvSpPr>
        <p:spPr>
          <a:solidFill>
            <a:srgbClr val="FFFFFF"/>
          </a:solidFill>
          <a:ln/>
        </p:spPr>
      </p:sp>
      <p:sp>
        <p:nvSpPr>
          <p:cNvPr id="754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Correlation Between Trumpets &amp;</a:t>
            </a:r>
            <a:r>
              <a:rPr lang="en-US" sz="1200" i="0" kern="1200" baseline="0" dirty="0">
                <a:solidFill>
                  <a:schemeClr val="tx1"/>
                </a:solidFill>
                <a:effectLst/>
                <a:latin typeface="Times New Roman" pitchFamily="-112" charset="0"/>
                <a:ea typeface="ＭＳ Ｐゴシック" pitchFamily="-108" charset="-128"/>
                <a:cs typeface="ＭＳ Ｐゴシック" pitchFamily="-108" charset="-128"/>
              </a:rPr>
              <a:t> Bowls (Wiersbe):</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1 The Judgment</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2 The earth</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3 The sea</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4 The rivers</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5 The heavens</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6 Mankind—torment</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7 An army</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Angry nations</a:t>
            </a:r>
          </a:p>
          <a:p>
            <a:endParaRPr lang="en-US" sz="1200" i="0" kern="1200" dirty="0">
              <a:solidFill>
                <a:schemeClr val="tx1"/>
              </a:solidFill>
              <a:effectLst/>
              <a:latin typeface="Times New Roman" pitchFamily="-112" charset="0"/>
              <a:ea typeface="ＭＳ Ｐゴシック" pitchFamily="-108" charset="-128"/>
              <a:cs typeface="ＭＳ Ｐゴシック" pitchFamily="-108" charset="-128"/>
            </a:endParaRP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Correlation between the Olivet Discourse (Matt 24) and Seals (Rev 6) is also striking.</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Common-476</a:t>
            </a:r>
          </a:p>
          <a:p>
            <a:r>
              <a:rPr lang="en-US" dirty="0">
                <a:latin typeface="Times New Roman" charset="0"/>
                <a:ea typeface="ＭＳ Ｐゴシック" charset="0"/>
                <a:cs typeface="ＭＳ Ｐゴシック" charset="0"/>
              </a:rPr>
              <a:t>NS-01-Matt15-28-slide 153</a:t>
            </a:r>
          </a:p>
          <a:p>
            <a:r>
              <a:rPr lang="en-US" dirty="0">
                <a:latin typeface="Times New Roman" charset="0"/>
                <a:ea typeface="ＭＳ Ｐゴシック" charset="0"/>
                <a:cs typeface="ＭＳ Ｐゴシック" charset="0"/>
              </a:rPr>
              <a:t>NS-27-Rev1-2-slide 177</a:t>
            </a:r>
          </a:p>
          <a:p>
            <a:r>
              <a:rPr lang="en-US" dirty="0">
                <a:latin typeface="Times New Roman" charset="0"/>
                <a:ea typeface="ＭＳ Ｐゴシック" charset="0"/>
                <a:cs typeface="ＭＳ Ｐゴシック" charset="0"/>
              </a:rPr>
              <a:t>NS-27-Rev4-6-slide 133</a:t>
            </a:r>
          </a:p>
          <a:p>
            <a:r>
              <a:rPr lang="en-US" dirty="0">
                <a:latin typeface="Times New Roman" charset="0"/>
                <a:ea typeface="ＭＳ Ｐゴシック" charset="0"/>
                <a:cs typeface="ＭＳ Ｐゴシック" charset="0"/>
              </a:rPr>
              <a:t>NS-27-Rev7-12-slide 33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NS-27-Rev13-19-slide 85</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6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8810C5A-7705-9B43-BC3B-E877C06362FF}" type="slidenum">
              <a:rPr lang="en-GB" sz="1200">
                <a:solidFill>
                  <a:prstClr val="white"/>
                </a:solidFill>
              </a:rPr>
              <a:pPr/>
              <a:t>34</a:t>
            </a:fld>
            <a:endParaRPr lang="en-GB" sz="1200">
              <a:solidFill>
                <a:prstClr val="white"/>
              </a:solidFill>
            </a:endParaRPr>
          </a:p>
        </p:txBody>
      </p:sp>
      <p:sp>
        <p:nvSpPr>
          <p:cNvPr id="876546" name="Rectangle 2"/>
          <p:cNvSpPr>
            <a:spLocks noGrp="1" noRot="1" noChangeAspect="1" noChangeArrowheads="1"/>
          </p:cNvSpPr>
          <p:nvPr>
            <p:ph type="sldImg"/>
          </p:nvPr>
        </p:nvSpPr>
        <p:spPr>
          <a:solidFill>
            <a:srgbClr val="FFFFFF"/>
          </a:solidFill>
          <a:ln/>
        </p:spPr>
      </p:sp>
      <p:sp>
        <p:nvSpPr>
          <p:cNvPr id="876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mr-IN"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During this silence, the seven angels were given trumpets, significant to John, because he was a Jew and understood the place of trumpets in Israel</a:t>
            </a:r>
            <a:r>
              <a:rPr lang="uk-UA"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national life. According to Numbers 10, trumpets had three important uses: they called the people together (Num. 10:1–8); they announced war (Num. 10:9); and they announced special times (Num. 10:10). The trumpet sounded at Mount Sinai when the Law was given (Ex. 19:16–19), and trumpets were blown when the king was anointed and enthroned (1 Kings 1:34, 39). Of course, everyone familiar with the Old Testament would remember the trumpets at the conquest of Jericho (Josh. 6:13–16)</a:t>
            </a:r>
            <a:r>
              <a:rPr lang="mr-IN"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(Wiersbe).</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sz="1200" kern="1200" dirty="0">
                <a:solidFill>
                  <a:schemeClr val="tx1"/>
                </a:solidFill>
                <a:effectLst/>
                <a:latin typeface="Arial" panose="020B0604020202020204" pitchFamily="34" charset="0"/>
                <a:ea typeface="+mn-ea"/>
                <a:cs typeface="Arial" panose="020B0604020202020204" pitchFamily="34" charset="0"/>
              </a:rPr>
              <a:t>الموت</a:t>
            </a:r>
            <a:r>
              <a:rPr lang="ar-JO" sz="1200" kern="1200" baseline="0" dirty="0">
                <a:solidFill>
                  <a:schemeClr val="tx1"/>
                </a:solidFill>
                <a:effectLst/>
                <a:latin typeface="Arial" panose="020B0604020202020204" pitchFamily="34" charset="0"/>
                <a:ea typeface="+mn-ea"/>
                <a:cs typeface="Arial" panose="020B0604020202020204" pitchFamily="34" charset="0"/>
              </a:rPr>
              <a:t> ( 1) : المسيح صاحب السيادة على عدونا النهائي الذي لم يهزمه أحد</a:t>
            </a:r>
          </a:p>
          <a:p>
            <a:pPr algn="r"/>
            <a:r>
              <a:rPr lang="ar-JO" sz="1200" kern="1200" baseline="0" dirty="0">
                <a:solidFill>
                  <a:schemeClr val="tx1"/>
                </a:solidFill>
                <a:effectLst/>
                <a:latin typeface="Arial" panose="020B0604020202020204" pitchFamily="34" charset="0"/>
                <a:ea typeface="+mn-ea"/>
                <a:cs typeface="Arial" panose="020B0604020202020204" pitchFamily="34" charset="0"/>
              </a:rPr>
              <a:t>الكنائس ( 2-3) : المسيح هو السيد على السبع الكنائس في آسيا وكل كنيسة محلية .</a:t>
            </a:r>
            <a:endParaRPr lang="en-SG" sz="1200" kern="1200" dirty="0">
              <a:solidFill>
                <a:schemeClr val="tx1"/>
              </a:solidFill>
              <a:effectLst/>
              <a:latin typeface="Arial" panose="020B0604020202020204" pitchFamily="34" charset="0"/>
              <a:ea typeface="+mn-ea"/>
              <a:cs typeface="Arial" panose="020B0604020202020204" pitchFamily="34" charset="0"/>
            </a:endParaRPr>
          </a:p>
          <a:p>
            <a:pPr marL="0" marR="0" indent="0" algn="r" defTabSz="457200" rtl="0" eaLnBrk="1" fontAlgn="auto" latinLnBrk="0" hangingPunct="1">
              <a:lnSpc>
                <a:spcPct val="100000"/>
              </a:lnSpc>
              <a:spcBef>
                <a:spcPts val="0"/>
              </a:spcBef>
              <a:spcAft>
                <a:spcPts val="0"/>
              </a:spcAft>
              <a:buClrTx/>
              <a:buSzTx/>
              <a:buFontTx/>
              <a:buNone/>
              <a:tabLst/>
              <a:defRPr/>
            </a:pPr>
            <a:r>
              <a:rPr lang="ar-JO" sz="1200" kern="1200" dirty="0">
                <a:solidFill>
                  <a:schemeClr val="tx1"/>
                </a:solidFill>
                <a:effectLst/>
                <a:latin typeface="Arial" panose="020B0604020202020204" pitchFamily="34" charset="0"/>
                <a:ea typeface="+mn-ea"/>
                <a:cs typeface="Arial" panose="020B0604020202020204" pitchFamily="34" charset="0"/>
              </a:rPr>
              <a:t>مستقبلنا</a:t>
            </a:r>
            <a:r>
              <a:rPr lang="ar-JO" sz="1200" kern="1200" baseline="0" dirty="0">
                <a:solidFill>
                  <a:schemeClr val="tx1"/>
                </a:solidFill>
                <a:effectLst/>
                <a:latin typeface="Arial" panose="020B0604020202020204" pitchFamily="34" charset="0"/>
                <a:ea typeface="+mn-ea"/>
                <a:cs typeface="Arial" panose="020B0604020202020204" pitchFamily="34" charset="0"/>
              </a:rPr>
              <a:t> ( 4 – 22) : المسيح هو كل من الديان والمخلص في نهاية الزمن وفي حالتنا الأبدية  </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0776616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2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8384121-A69C-C14F-A6AA-204E82A9E95C}" type="slidenum">
              <a:rPr lang="en-GB" sz="1200">
                <a:solidFill>
                  <a:srgbClr val="000000"/>
                </a:solidFill>
              </a:rPr>
              <a:pPr/>
              <a:t>35</a:t>
            </a:fld>
            <a:endParaRPr lang="en-GB" sz="1200">
              <a:solidFill>
                <a:srgbClr val="000000"/>
              </a:solidFill>
            </a:endParaRPr>
          </a:p>
        </p:txBody>
      </p:sp>
      <p:sp>
        <p:nvSpPr>
          <p:cNvPr id="882690" name="Rectangle 2"/>
          <p:cNvSpPr>
            <a:spLocks noGrp="1" noRot="1" noChangeAspect="1" noChangeArrowheads="1"/>
          </p:cNvSpPr>
          <p:nvPr>
            <p:ph type="sldImg"/>
          </p:nvPr>
        </p:nvSpPr>
        <p:spPr>
          <a:solidFill>
            <a:srgbClr val="FFFFFF"/>
          </a:solidFill>
          <a:ln/>
        </p:spPr>
      </p:sp>
      <p:sp>
        <p:nvSpPr>
          <p:cNvPr id="88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solidFill>
                <a:schemeClr val="tx2"/>
              </a:solidFill>
              <a:latin typeface="Times New Roman" charset="0"/>
              <a:ea typeface="ＭＳ Ｐゴシック" charset="0"/>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47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8773D02-D2A9-6242-A3D3-038A9D3A5FB2}" type="slidenum">
              <a:rPr lang="en-GB" sz="1200">
                <a:solidFill>
                  <a:srgbClr val="000000"/>
                </a:solidFill>
              </a:rPr>
              <a:pPr/>
              <a:t>36</a:t>
            </a:fld>
            <a:endParaRPr lang="en-GB" sz="1200">
              <a:solidFill>
                <a:srgbClr val="000000"/>
              </a:solidFill>
            </a:endParaRPr>
          </a:p>
        </p:txBody>
      </p:sp>
      <p:sp>
        <p:nvSpPr>
          <p:cNvPr id="884738" name="Rectangle 2"/>
          <p:cNvSpPr>
            <a:spLocks noGrp="1" noRot="1" noChangeAspect="1" noChangeArrowheads="1"/>
          </p:cNvSpPr>
          <p:nvPr>
            <p:ph type="sldImg"/>
          </p:nvPr>
        </p:nvSpPr>
        <p:spPr>
          <a:solidFill>
            <a:srgbClr val="FFFFFF"/>
          </a:solidFill>
          <a:ln/>
        </p:spPr>
      </p:sp>
      <p:sp>
        <p:nvSpPr>
          <p:cNvPr id="884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solidFill>
                <a:schemeClr val="tx2"/>
              </a:solidFill>
              <a:latin typeface="Times New Roman" charset="0"/>
              <a:ea typeface="ＭＳ Ｐゴシック"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67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C2A03E0-FCE0-6045-81C5-0FB24093A2CE}" type="slidenum">
              <a:rPr lang="en-GB" sz="1200">
                <a:solidFill>
                  <a:prstClr val="white"/>
                </a:solidFill>
              </a:rPr>
              <a:pPr/>
              <a:t>38</a:t>
            </a:fld>
            <a:endParaRPr lang="en-GB" sz="1200">
              <a:solidFill>
                <a:prstClr val="white"/>
              </a:solidFill>
            </a:endParaRPr>
          </a:p>
        </p:txBody>
      </p:sp>
      <p:sp>
        <p:nvSpPr>
          <p:cNvPr id="886786" name="Rectangle 2"/>
          <p:cNvSpPr>
            <a:spLocks noGrp="1" noRot="1" noChangeAspect="1" noChangeArrowheads="1"/>
          </p:cNvSpPr>
          <p:nvPr>
            <p:ph type="sldImg"/>
          </p:nvPr>
        </p:nvSpPr>
        <p:spPr>
          <a:solidFill>
            <a:srgbClr val="FFFFFF"/>
          </a:solidFill>
          <a:ln/>
        </p:spPr>
      </p:sp>
      <p:sp>
        <p:nvSpPr>
          <p:cNvPr id="886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8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9861F12-C9DC-F84C-955F-A0E5773FDB9D}" type="slidenum">
              <a:rPr lang="en-GB" sz="1200">
                <a:solidFill>
                  <a:prstClr val="white"/>
                </a:solidFill>
              </a:rPr>
              <a:pPr/>
              <a:t>39</a:t>
            </a:fld>
            <a:endParaRPr lang="en-GB" sz="1200">
              <a:solidFill>
                <a:prstClr val="white"/>
              </a:solidFill>
            </a:endParaRPr>
          </a:p>
        </p:txBody>
      </p:sp>
      <p:sp>
        <p:nvSpPr>
          <p:cNvPr id="888834" name="Rectangle 2"/>
          <p:cNvSpPr>
            <a:spLocks noGrp="1" noRot="1" noChangeAspect="1" noChangeArrowheads="1"/>
          </p:cNvSpPr>
          <p:nvPr>
            <p:ph type="sldImg"/>
          </p:nvPr>
        </p:nvSpPr>
        <p:spPr>
          <a:solidFill>
            <a:srgbClr val="FFFFFF"/>
          </a:solidFill>
          <a:ln/>
        </p:spPr>
      </p:sp>
      <p:sp>
        <p:nvSpPr>
          <p:cNvPr id="888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4EEC291-CB03-4A43-AA72-327BF44FA0AE}" type="slidenum">
              <a:rPr lang="en-GB" sz="1200">
                <a:solidFill>
                  <a:prstClr val="white"/>
                </a:solidFill>
              </a:rPr>
              <a:pPr/>
              <a:t>40</a:t>
            </a:fld>
            <a:endParaRPr lang="en-GB" sz="1200">
              <a:solidFill>
                <a:prstClr val="white"/>
              </a:solidFill>
            </a:endParaRPr>
          </a:p>
        </p:txBody>
      </p:sp>
      <p:sp>
        <p:nvSpPr>
          <p:cNvPr id="890882" name="Rectangle 2"/>
          <p:cNvSpPr>
            <a:spLocks noGrp="1" noRot="1" noChangeAspect="1" noChangeArrowheads="1"/>
          </p:cNvSpPr>
          <p:nvPr>
            <p:ph type="sldImg"/>
          </p:nvPr>
        </p:nvSpPr>
        <p:spPr>
          <a:solidFill>
            <a:srgbClr val="FFFFFF"/>
          </a:solidFill>
          <a:ln/>
        </p:spPr>
      </p:sp>
      <p:sp>
        <p:nvSpPr>
          <p:cNvPr id="890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2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4856B56-DF53-D64B-8A73-565520E3C8CE}" type="slidenum">
              <a:rPr lang="en-GB" sz="1200">
                <a:solidFill>
                  <a:prstClr val="white"/>
                </a:solidFill>
              </a:rPr>
              <a:pPr/>
              <a:t>41</a:t>
            </a:fld>
            <a:endParaRPr lang="en-GB" sz="1200">
              <a:solidFill>
                <a:prstClr val="white"/>
              </a:solidFill>
            </a:endParaRPr>
          </a:p>
        </p:txBody>
      </p:sp>
      <p:sp>
        <p:nvSpPr>
          <p:cNvPr id="892930" name="Rectangle 2"/>
          <p:cNvSpPr>
            <a:spLocks noGrp="1" noRot="1" noChangeAspect="1" noChangeArrowheads="1"/>
          </p:cNvSpPr>
          <p:nvPr>
            <p:ph type="sldImg"/>
          </p:nvPr>
        </p:nvSpPr>
        <p:spPr>
          <a:solidFill>
            <a:srgbClr val="FFFFFF"/>
          </a:solidFill>
          <a:ln/>
        </p:spPr>
      </p:sp>
      <p:sp>
        <p:nvSpPr>
          <p:cNvPr id="89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49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B501AED-A345-AF47-9BFF-5B15BC3204EA}"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894978" name="Rectangle 2"/>
          <p:cNvSpPr>
            <a:spLocks noGrp="1" noRot="1" noChangeAspect="1" noChangeArrowheads="1"/>
          </p:cNvSpPr>
          <p:nvPr>
            <p:ph type="sldImg"/>
          </p:nvPr>
        </p:nvSpPr>
        <p:spPr>
          <a:solidFill>
            <a:srgbClr val="FFFFFF"/>
          </a:solidFill>
          <a:ln/>
        </p:spPr>
      </p:sp>
      <p:sp>
        <p:nvSpPr>
          <p:cNvPr id="89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7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1209DC0-5B17-314C-BE35-BF71D40C6C55}" type="slidenum">
              <a:rPr lang="en-GB" sz="1200">
                <a:solidFill>
                  <a:prstClr val="white"/>
                </a:solidFill>
              </a:rPr>
              <a:pPr/>
              <a:t>43</a:t>
            </a:fld>
            <a:endParaRPr lang="en-GB" sz="1200">
              <a:solidFill>
                <a:prstClr val="white"/>
              </a:solidFill>
            </a:endParaRPr>
          </a:p>
        </p:txBody>
      </p:sp>
      <p:sp>
        <p:nvSpPr>
          <p:cNvPr id="897026" name="Rectangle 2"/>
          <p:cNvSpPr>
            <a:spLocks noGrp="1" noRot="1" noChangeAspect="1" noChangeArrowheads="1"/>
          </p:cNvSpPr>
          <p:nvPr>
            <p:ph type="sldImg"/>
          </p:nvPr>
        </p:nvSpPr>
        <p:spPr>
          <a:solidFill>
            <a:srgbClr val="FFFFFF"/>
          </a:solidFill>
          <a:ln/>
        </p:spPr>
      </p:sp>
      <p:sp>
        <p:nvSpPr>
          <p:cNvPr id="897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0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2A82523-AD2E-674E-9D87-9DB0179CAEA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899074" name="Rectangle 2"/>
          <p:cNvSpPr>
            <a:spLocks noGrp="1" noRot="1" noChangeAspect="1" noChangeArrowheads="1"/>
          </p:cNvSpPr>
          <p:nvPr>
            <p:ph type="sldImg"/>
          </p:nvPr>
        </p:nvSpPr>
        <p:spPr>
          <a:solidFill>
            <a:srgbClr val="FFFFFF"/>
          </a:solidFill>
          <a:ln/>
        </p:spPr>
      </p:sp>
      <p:sp>
        <p:nvSpPr>
          <p:cNvPr id="89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09329840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50794673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7265"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B690B1C0-B6CB-AD40-ACBD-A2A2B5D66E23}" type="slidenum">
              <a:rPr lang="en-GB" sz="1200">
                <a:solidFill>
                  <a:srgbClr val="FFFFFF"/>
                </a:solidFill>
              </a:rPr>
              <a:pPr algn="r" defTabSz="914400" eaLnBrk="0" fontAlgn="base" hangingPunct="0">
                <a:spcBef>
                  <a:spcPct val="0"/>
                </a:spcBef>
                <a:spcAft>
                  <a:spcPct val="0"/>
                </a:spcAft>
              </a:pPr>
              <a:t>48</a:t>
            </a:fld>
            <a:endParaRPr lang="en-GB" sz="1200">
              <a:solidFill>
                <a:srgbClr val="FFFFFF"/>
              </a:solidFill>
            </a:endParaRPr>
          </a:p>
        </p:txBody>
      </p:sp>
      <p:sp>
        <p:nvSpPr>
          <p:cNvPr id="907266" name="Rectangle 2"/>
          <p:cNvSpPr>
            <a:spLocks noGrp="1" noRot="1" noChangeAspect="1" noChangeArrowheads="1" noTextEdit="1"/>
          </p:cNvSpPr>
          <p:nvPr>
            <p:ph type="sldImg"/>
          </p:nvPr>
        </p:nvSpPr>
        <p:spPr>
          <a:solidFill>
            <a:srgbClr val="FFFFFF"/>
          </a:solidFill>
          <a:ln/>
        </p:spPr>
      </p:sp>
      <p:sp>
        <p:nvSpPr>
          <p:cNvPr id="907267" name="Rectangle 3"/>
          <p:cNvSpPr>
            <a:spLocks noGrp="1" noChangeArrowheads="1"/>
          </p:cNvSpPr>
          <p:nvPr>
            <p:ph type="body" idx="1"/>
          </p:nvPr>
        </p:nvSpPr>
        <p:spPr>
          <a:xfrm>
            <a:off x="914400" y="4343400"/>
            <a:ext cx="5029200" cy="274638"/>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1"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AEC169C-7BAC-B141-AF0E-565B49980A7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6322" name="Rectangle 2"/>
          <p:cNvSpPr>
            <a:spLocks noGrp="1" noRot="1" noChangeAspect="1" noChangeArrowheads="1" noTextEdit="1"/>
          </p:cNvSpPr>
          <p:nvPr>
            <p:ph type="sldImg"/>
          </p:nvPr>
        </p:nvSpPr>
        <p:spPr>
          <a:solidFill>
            <a:srgbClr val="FFFFFF"/>
          </a:solidFill>
          <a:ln/>
        </p:spPr>
      </p:sp>
      <p:sp>
        <p:nvSpPr>
          <p:cNvPr id="696323" name="Rectangle 3"/>
          <p:cNvSpPr>
            <a:spLocks noGrp="1" noChangeArrowheads="1"/>
          </p:cNvSpPr>
          <p:nvPr>
            <p:ph type="body" idx="1"/>
          </p:nvPr>
        </p:nvSpPr>
        <p:spPr>
          <a:xfrm>
            <a:off x="914400" y="4343400"/>
            <a:ext cx="5029200" cy="274638"/>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8369"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A17F5DFD-B55B-D34D-9885-988360DB4DB8}" type="slidenum">
              <a:rPr lang="en-GB" sz="1200">
                <a:solidFill>
                  <a:prstClr val="white"/>
                </a:solidFill>
              </a:rPr>
              <a:pPr algn="r" defTabSz="914400" eaLnBrk="0" fontAlgn="base" hangingPunct="0">
                <a:spcBef>
                  <a:spcPct val="0"/>
                </a:spcBef>
                <a:spcAft>
                  <a:spcPct val="0"/>
                </a:spcAft>
              </a:pPr>
              <a:t>50</a:t>
            </a:fld>
            <a:endParaRPr lang="en-GB" sz="1200">
              <a:solidFill>
                <a:prstClr val="white"/>
              </a:solidFill>
            </a:endParaRPr>
          </a:p>
        </p:txBody>
      </p:sp>
      <p:sp>
        <p:nvSpPr>
          <p:cNvPr id="698370" name="Rectangle 2"/>
          <p:cNvSpPr>
            <a:spLocks noGrp="1" noRot="1" noChangeAspect="1" noChangeArrowheads="1" noTextEdit="1"/>
          </p:cNvSpPr>
          <p:nvPr>
            <p:ph type="sldImg"/>
          </p:nvPr>
        </p:nvSpPr>
        <p:spPr>
          <a:solidFill>
            <a:srgbClr val="FFFFFF"/>
          </a:solidFill>
          <a:ln/>
        </p:spPr>
      </p:sp>
      <p:sp>
        <p:nvSpPr>
          <p:cNvPr id="698371" name="Rectangle 3"/>
          <p:cNvSpPr>
            <a:spLocks noGrp="1" noChangeArrowheads="1"/>
          </p:cNvSpPr>
          <p:nvPr>
            <p:ph type="body" idx="1"/>
          </p:nvPr>
        </p:nvSpPr>
        <p:spPr>
          <a:xfrm>
            <a:off x="914400" y="4343400"/>
            <a:ext cx="5029200" cy="274638"/>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FBE6AE5-867E-D740-828D-62E52742E3A0}" type="slidenum">
              <a:rPr lang="en-GB" sz="1200">
                <a:solidFill>
                  <a:prstClr val="white"/>
                </a:solidFill>
              </a:rPr>
              <a:pPr/>
              <a:t>51</a:t>
            </a:fld>
            <a:endParaRPr lang="en-GB" sz="1200">
              <a:solidFill>
                <a:prstClr val="white"/>
              </a:solidFill>
            </a:endParaRPr>
          </a:p>
        </p:txBody>
      </p:sp>
      <p:sp>
        <p:nvSpPr>
          <p:cNvPr id="911362" name="Rectangle 2"/>
          <p:cNvSpPr>
            <a:spLocks noGrp="1" noRot="1" noChangeAspect="1" noChangeArrowheads="1" noTextEdit="1"/>
          </p:cNvSpPr>
          <p:nvPr>
            <p:ph type="sldImg"/>
          </p:nvPr>
        </p:nvSpPr>
        <p:spPr>
          <a:ln/>
        </p:spPr>
      </p:sp>
      <p:sp>
        <p:nvSpPr>
          <p:cNvPr id="9113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9656161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33E9E7C-2680-1D41-AF51-6CB7C59B2A47}" type="slidenum">
              <a:rPr lang="en-GB" sz="1200">
                <a:solidFill>
                  <a:prstClr val="white"/>
                </a:solidFill>
              </a:rPr>
              <a:pPr/>
              <a:t>54</a:t>
            </a:fld>
            <a:endParaRPr lang="en-GB" sz="1200">
              <a:solidFill>
                <a:prstClr val="white"/>
              </a:solidFill>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The fact that the angel</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face is "as the sun" corresponds to the description of Jesus Christ in </a:t>
            </a:r>
            <a:r>
              <a:rPr lang="ar-SA" sz="1200" kern="1200" dirty="0">
                <a:solidFill>
                  <a:schemeClr val="tx1"/>
                </a:solidFill>
                <a:effectLst/>
                <a:latin typeface="Times New Roman" pitchFamily="-112" charset="0"/>
                <a:ea typeface="ＭＳ Ｐゴシック" pitchFamily="-108" charset="-128"/>
                <a:cs typeface="ＭＳ Ｐゴシック" pitchFamily="-108" charset="-128"/>
              </a:rPr>
              <a:t>رؤيا</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1:16; his feet correspond to the Lord</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description in </a:t>
            </a:r>
            <a:r>
              <a:rPr lang="ar-SA" sz="1200" kern="1200" dirty="0">
                <a:solidFill>
                  <a:schemeClr val="tx1"/>
                </a:solidFill>
                <a:effectLst/>
                <a:latin typeface="Times New Roman" pitchFamily="-112" charset="0"/>
                <a:ea typeface="ＭＳ Ｐゴシック" pitchFamily="-108" charset="-128"/>
                <a:cs typeface="ＭＳ Ｐゴシック" pitchFamily="-108" charset="-128"/>
              </a:rPr>
              <a:t>رؤيا</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1:15. His voice like a lion suggests </a:t>
            </a:r>
            <a:r>
              <a:rPr lang="ar-SA" sz="1200" kern="1200" dirty="0">
                <a:solidFill>
                  <a:schemeClr val="tx1"/>
                </a:solidFill>
                <a:effectLst/>
                <a:latin typeface="Times New Roman" pitchFamily="-112" charset="0"/>
                <a:ea typeface="ＭＳ Ｐゴシック" pitchFamily="-108" charset="-128"/>
                <a:cs typeface="ＭＳ Ｐゴシック" pitchFamily="-108" charset="-128"/>
              </a:rPr>
              <a:t>رؤيا</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5:5. This being could well be our Lord Jesus Christ, appearing to John as a kingly angel. Jesus often appeared in the Old Testament as "the Angel of the Lord" (Ex. 3:2; Jud. 2:4; 6:11–12, 21–22; 2 Sam. 24:16). This was a temporary manifestation for a special purpose, not a permanent incarnation.</a:t>
            </a:r>
          </a:p>
          <a:p>
            <a:r>
              <a:rPr lang="en-US" sz="1200" kern="1200" dirty="0">
                <a:solidFill>
                  <a:schemeClr val="tx1"/>
                </a:solidFill>
                <a:effectLst/>
                <a:latin typeface="Times New Roman" pitchFamily="-112" charset="0"/>
                <a:ea typeface="ＭＳ Ｐゴシック" pitchFamily="-108" charset="-128"/>
                <a:cs typeface="ＭＳ Ｐゴシック" pitchFamily="-108" charset="-128"/>
              </a:rPr>
              <a:t>Two other characteristics would suggest identifying the angel as Jesus Christ: the book in his hand and the awesome posture that he assumed. The little book contains the rest of the prophetic message that John will deliver. Since our Lord was the only One worthy to take the scroll and break the seals (Rev. 5:5ff), it might well be concluded that He is the only One worthy to give His servant the rest of the message.</a:t>
            </a:r>
          </a:p>
          <a:p>
            <a:r>
              <a:rPr lang="en-US" sz="1200" kern="1200" dirty="0">
                <a:solidFill>
                  <a:schemeClr val="tx1"/>
                </a:solidFill>
                <a:effectLst/>
                <a:latin typeface="Times New Roman" pitchFamily="-112" charset="0"/>
                <a:ea typeface="ＭＳ Ｐゴシック" pitchFamily="-108" charset="-128"/>
                <a:cs typeface="ＭＳ Ｐゴシック" pitchFamily="-108" charset="-128"/>
              </a:rPr>
              <a:t>The angel</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posture is that of a conqueror taking possession of his territory. He is claiming the whole world (see Josh. 1:1–3). Of course, only the victorious Savior could make such a claim. The Antichrist will soon complete his conquest and force the whole world to submit to his control. But before that happens, the Savior will claim the world for Himself, the inheritance that His Father promised Him (Ps. 2:6–9). Satan roars like a lion to frighten his prey (1 Peter 5:8), but the Lion of Judah roars to announce victory (see Ps. 95:3–5; Isa. 40:12–17)"</a:t>
            </a:r>
            <a:r>
              <a:rPr lang="en-US" sz="1200" kern="1200" baseline="0" dirty="0">
                <a:solidFill>
                  <a:schemeClr val="tx1"/>
                </a:solidFill>
                <a:effectLst/>
                <a:latin typeface="Times New Roman" pitchFamily="-112" charset="0"/>
                <a:ea typeface="ＭＳ Ｐゴシック" pitchFamily="-108" charset="-128"/>
                <a:cs typeface="ＭＳ Ｐゴシック" pitchFamily="-108" charset="-128"/>
              </a:rPr>
              <a:t> (Wiersbe).</a:t>
            </a:r>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9624261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93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18202D1-9664-1A4D-A9CB-EEFDC71A940A}"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909314" name="Rectangle 2"/>
          <p:cNvSpPr>
            <a:spLocks noGrp="1" noRot="1" noChangeAspect="1" noChangeArrowheads="1" noTextEdit="1"/>
          </p:cNvSpPr>
          <p:nvPr>
            <p:ph type="sldImg"/>
          </p:nvPr>
        </p:nvSpPr>
        <p:spPr>
          <a:ln/>
        </p:spPr>
      </p:sp>
      <p:sp>
        <p:nvSpPr>
          <p:cNvPr id="9093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algn="r" rtl="1"/>
            <a:r>
              <a:rPr lang="ar-JO" dirty="0">
                <a:latin typeface="Arial" panose="020B0604020202020204" pitchFamily="34" charset="0"/>
                <a:ea typeface="ＭＳ Ｐゴシック" charset="0"/>
                <a:cs typeface="ＭＳ Ｐゴシック" charset="0"/>
              </a:rPr>
              <a:t>"حقيقة أن وجه الملاك "كالشمس" يتطابق مع وصف يسوع في رؤيا 1: 16؛ وتتطابق قدماه مع وصف الرب في رؤيا 1: 15؛ وصوته كالأسد يوحي برؤيا 5: 5. هذا الكائن من الممكن أن يكون هو ربنا يسوع المسيح، الذي ظهر ليوحنا كملاك ملكي. غالبًا ماظهر يسوع في العهد القديم بصفته "ملاك الرب" (خروج 3: 2؛ قضاة 2: 4؛ 6: 11- 12، 21- 22؛ 2 صموئيل 24: 16). كان هذا ظهتجسدًورًا مؤقتًا لغرض خاص، وليس تجسدًا دائمًا. </a:t>
            </a:r>
          </a:p>
          <a:p>
            <a:pPr algn="r" rtl="1"/>
            <a:r>
              <a:rPr lang="ar-JO" dirty="0">
                <a:latin typeface="Arial" panose="020B0604020202020204" pitchFamily="34" charset="0"/>
                <a:ea typeface="ＭＳ Ｐゴシック" charset="0"/>
                <a:cs typeface="ＭＳ Ｐゴシック" charset="0"/>
              </a:rPr>
              <a:t>"ثمة سمتان أخريان تشيران إلى تعريف الملاك بأنه يسوع المسيح: السفر الذي في يده والوضع الذي اتخذه. فالسفر الصغير يحتوي على بقية الرسالة النبوية التي سينقلها يوحنا. وبما أن ربنا كان الوحيد المستحق أن يأخذ السفر ويفكّ الختوم (رؤيا 5: 5 وما بعدها)، فمن الممكن أن نستنتج أنه هو الوحيد المستحق أن يعطي عبده بقية الرسالة.</a:t>
            </a:r>
          </a:p>
          <a:p>
            <a:pPr algn="r" rtl="1"/>
            <a:r>
              <a:rPr lang="ar-JO" dirty="0">
                <a:latin typeface="Arial" panose="020B0604020202020204" pitchFamily="34" charset="0"/>
                <a:ea typeface="ＭＳ Ｐゴシック" charset="0"/>
                <a:cs typeface="ＭＳ Ｐゴシック" charset="0"/>
              </a:rPr>
              <a:t>"إن وضعية الملاك هي وضعية المنتصر الذي استولى على أراضيه. هو يطالب بالعالم كله (أنظر يشوع 1: 1- 3). بالطبع، فالمخلص المنتصر يستطيع أن يدعي مثل هذا الأمر. قريبًا سوف يكمل ضد المسيح (المسيح الدجال) غزواته ويجبر كل العالم الخضوع لسيطرته. ولكن قبل أن يحدث ذلك، سيطالب المخلص بالعالم لنفسه، وهو الميراث الذي وعده به أبوه (مزمور 2: 6- 9).</a:t>
            </a:r>
          </a:p>
          <a:p>
            <a:pPr algn="r" rtl="1"/>
            <a:r>
              <a:rPr lang="ar-JO" dirty="0">
                <a:latin typeface="Arial" panose="020B0604020202020204" pitchFamily="34" charset="0"/>
                <a:ea typeface="ＭＳ Ｐゴシック" charset="0"/>
                <a:cs typeface="ＭＳ Ｐゴシック" charset="0"/>
              </a:rPr>
              <a:t>"يزأر الشيطان كالأسد لإخافة فريسته (1 بطرس 5: 8)، لكن أسد يهوذا يزأر ليعلن النصر (أنظر مزمور 95: 3- 5؛ إشعياء 40: 12- 17)"</a:t>
            </a:r>
          </a:p>
          <a:p>
            <a:pPr algn="r" rtl="1"/>
            <a:r>
              <a:rPr lang="ar-JO" dirty="0">
                <a:latin typeface="Arial" panose="020B0604020202020204" pitchFamily="34" charset="0"/>
                <a:ea typeface="ＭＳ Ｐゴシック" charset="0"/>
                <a:cs typeface="ＭＳ Ｐゴシック" charset="0"/>
              </a:rPr>
              <a:t>"وارن ويرسبي، "رؤيا 1: 10،" في الكتاب المقدس المفسر).</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BBEFAA9-285E-0547-A791-FC270613F8A4}" type="slidenum">
              <a:rPr lang="en-GB" sz="1200">
                <a:solidFill>
                  <a:srgbClr val="000000"/>
                </a:solidFill>
              </a:rPr>
              <a:pPr/>
              <a:t>56</a:t>
            </a:fld>
            <a:endParaRPr lang="en-GB" sz="1200">
              <a:solidFill>
                <a:srgbClr val="000000"/>
              </a:solidFill>
            </a:endParaRPr>
          </a:p>
        </p:txBody>
      </p:sp>
      <p:sp>
        <p:nvSpPr>
          <p:cNvPr id="104450" name="Rectangle 2"/>
          <p:cNvSpPr>
            <a:spLocks noGrp="1" noRot="1" noChangeAspect="1" noChangeArrowheads="1"/>
          </p:cNvSpPr>
          <p:nvPr>
            <p:ph type="sldImg"/>
          </p:nvPr>
        </p:nvSpPr>
        <p:spPr>
          <a:solidFill>
            <a:srgbClr val="FFFFFF"/>
          </a:solidFill>
          <a:ln/>
        </p:spPr>
      </p:sp>
      <p:sp>
        <p:nvSpPr>
          <p:cNvPr id="1044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solidFill>
                <a:schemeClr val="tx2"/>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9234620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33E9E7C-2680-1D41-AF51-6CB7C59B2A47}" type="slidenum">
              <a:rPr lang="en-GB" sz="1200">
                <a:solidFill>
                  <a:prstClr val="white"/>
                </a:solidFill>
              </a:rPr>
              <a:pPr/>
              <a:t>57</a:t>
            </a:fld>
            <a:endParaRPr lang="en-GB" sz="1200">
              <a:solidFill>
                <a:prstClr val="white"/>
              </a:solidFill>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The fact that the angel</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face is "as the sun" corresponds to the description of Jesus Christ in </a:t>
            </a:r>
            <a:r>
              <a:rPr lang="ar-SA" sz="1200" kern="1200" dirty="0">
                <a:solidFill>
                  <a:schemeClr val="tx1"/>
                </a:solidFill>
                <a:effectLst/>
                <a:latin typeface="Times New Roman" pitchFamily="-112" charset="0"/>
                <a:ea typeface="ＭＳ Ｐゴシック" pitchFamily="-108" charset="-128"/>
                <a:cs typeface="ＭＳ Ｐゴシック" pitchFamily="-108" charset="-128"/>
              </a:rPr>
              <a:t>رؤيا</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1:16; his feet correspond to the Lord</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description in </a:t>
            </a:r>
            <a:r>
              <a:rPr lang="ar-SA" sz="1200" kern="1200" dirty="0">
                <a:solidFill>
                  <a:schemeClr val="tx1"/>
                </a:solidFill>
                <a:effectLst/>
                <a:latin typeface="Times New Roman" pitchFamily="-112" charset="0"/>
                <a:ea typeface="ＭＳ Ｐゴシック" pitchFamily="-108" charset="-128"/>
                <a:cs typeface="ＭＳ Ｐゴシック" pitchFamily="-108" charset="-128"/>
              </a:rPr>
              <a:t>رؤيا</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1:15. His voice like a lion suggests </a:t>
            </a:r>
            <a:r>
              <a:rPr lang="ar-SA" sz="1200" kern="1200" dirty="0">
                <a:solidFill>
                  <a:schemeClr val="tx1"/>
                </a:solidFill>
                <a:effectLst/>
                <a:latin typeface="Times New Roman" pitchFamily="-112" charset="0"/>
                <a:ea typeface="ＭＳ Ｐゴシック" pitchFamily="-108" charset="-128"/>
                <a:cs typeface="ＭＳ Ｐゴシック" pitchFamily="-108" charset="-128"/>
              </a:rPr>
              <a:t>رؤيا</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5:5. This being could well be our Lord Jesus Christ, appearing to John as a kingly angel. Jesus often appeared in the Old Testament as "the Angel of the Lord" (Ex. 3:2; Jud. 2:4; 6:11–12, 21–22; 2 Sam. 24:16). This was a temporary manifestation for a special purpose, not a permanent incarnation.</a:t>
            </a:r>
          </a:p>
          <a:p>
            <a:r>
              <a:rPr lang="en-US" sz="1200" kern="1200" dirty="0">
                <a:solidFill>
                  <a:schemeClr val="tx1"/>
                </a:solidFill>
                <a:effectLst/>
                <a:latin typeface="Times New Roman" pitchFamily="-112" charset="0"/>
                <a:ea typeface="ＭＳ Ｐゴシック" pitchFamily="-108" charset="-128"/>
                <a:cs typeface="ＭＳ Ｐゴシック" pitchFamily="-108" charset="-128"/>
              </a:rPr>
              <a:t>Two other characteristics would suggest identifying the angel as Jesus Christ: the book in his hand and the awesome posture that he assumed. The little book contains the rest of the prophetic message that John will deliver. Since our Lord was the only One worthy to take the scroll and break the seals (Rev. 5:5ff), it might well be concluded that He is the only One worthy to give His servant the rest of the message.</a:t>
            </a:r>
          </a:p>
          <a:p>
            <a:r>
              <a:rPr lang="en-US" sz="1200" kern="1200" dirty="0">
                <a:solidFill>
                  <a:schemeClr val="tx1"/>
                </a:solidFill>
                <a:effectLst/>
                <a:latin typeface="Times New Roman" pitchFamily="-112" charset="0"/>
                <a:ea typeface="ＭＳ Ｐゴシック" pitchFamily="-108" charset="-128"/>
                <a:cs typeface="ＭＳ Ｐゴシック" pitchFamily="-108" charset="-128"/>
              </a:rPr>
              <a:t>The angel</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posture is that of a conqueror taking possession of his territory. He is claiming the whole world (see Josh. 1:1–3). Of course, only the victorious Savior could make such a claim. The Antichrist will soon complete his conquest and force the whole world to submit to his control. But before that happens, the Savior will claim the world for Himself, the inheritance that His Father promised Him (Ps. 2:6–9). Satan roars like a lion to frighten his prey (1 Peter 5:8), but the Lion of Judah roars to announce victory (see Ps. 95:3–5; Isa. 40:12–17)"</a:t>
            </a:r>
            <a:r>
              <a:rPr lang="en-US" sz="1200" kern="1200" baseline="0" dirty="0">
                <a:solidFill>
                  <a:schemeClr val="tx1"/>
                </a:solidFill>
                <a:effectLst/>
                <a:latin typeface="Times New Roman" pitchFamily="-112" charset="0"/>
                <a:ea typeface="ＭＳ Ｐゴシック" pitchFamily="-108" charset="-128"/>
                <a:cs typeface="ＭＳ Ｐゴシック" pitchFamily="-108" charset="-128"/>
              </a:rPr>
              <a:t> (Wiersbe).</a:t>
            </a:r>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4648099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33E9E7C-2680-1D41-AF51-6CB7C59B2A47}" type="slidenum">
              <a:rPr lang="en-GB" sz="1200">
                <a:solidFill>
                  <a:prstClr val="white"/>
                </a:solidFill>
              </a:rPr>
              <a:pPr/>
              <a:t>58</a:t>
            </a:fld>
            <a:endParaRPr lang="en-GB" sz="1200">
              <a:solidFill>
                <a:prstClr val="white"/>
              </a:solidFill>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The fact that the angel</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face is "as the sun" corresponds to the description of Jesus Christ in </a:t>
            </a:r>
            <a:r>
              <a:rPr lang="ar-SA" sz="1200" kern="1200" dirty="0">
                <a:solidFill>
                  <a:schemeClr val="tx1"/>
                </a:solidFill>
                <a:effectLst/>
                <a:latin typeface="Times New Roman" pitchFamily="-112" charset="0"/>
                <a:ea typeface="ＭＳ Ｐゴシック" pitchFamily="-108" charset="-128"/>
                <a:cs typeface="ＭＳ Ｐゴシック" pitchFamily="-108" charset="-128"/>
              </a:rPr>
              <a:t>رؤيا</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1:16; his feet correspond to the Lord</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description in </a:t>
            </a:r>
            <a:r>
              <a:rPr lang="ar-SA" sz="1200" kern="1200" dirty="0">
                <a:solidFill>
                  <a:schemeClr val="tx1"/>
                </a:solidFill>
                <a:effectLst/>
                <a:latin typeface="Times New Roman" pitchFamily="-112" charset="0"/>
                <a:ea typeface="ＭＳ Ｐゴシック" pitchFamily="-108" charset="-128"/>
                <a:cs typeface="ＭＳ Ｐゴシック" pitchFamily="-108" charset="-128"/>
              </a:rPr>
              <a:t>رؤيا</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1:15. His voice like a lion suggests </a:t>
            </a:r>
            <a:r>
              <a:rPr lang="ar-SA" sz="1200" kern="1200" dirty="0">
                <a:solidFill>
                  <a:schemeClr val="tx1"/>
                </a:solidFill>
                <a:effectLst/>
                <a:latin typeface="Times New Roman" pitchFamily="-112" charset="0"/>
                <a:ea typeface="ＭＳ Ｐゴシック" pitchFamily="-108" charset="-128"/>
                <a:cs typeface="ＭＳ Ｐゴシック" pitchFamily="-108" charset="-128"/>
              </a:rPr>
              <a:t>رؤيا</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5:5. This being could well be our Lord Jesus Christ, appearing to John as a kingly angel. Jesus often appeared in the Old Testament as "the Angel of the Lord" (Ex. 3:2; Jud. 2:4; 6:11–12, 21–22; 2 Sam. 24:16). This was a temporary manifestation for a special purpose, not a permanent incarnation.</a:t>
            </a:r>
          </a:p>
          <a:p>
            <a:r>
              <a:rPr lang="en-US" sz="1200" kern="1200" dirty="0">
                <a:solidFill>
                  <a:schemeClr val="tx1"/>
                </a:solidFill>
                <a:effectLst/>
                <a:latin typeface="Times New Roman" pitchFamily="-112" charset="0"/>
                <a:ea typeface="ＭＳ Ｐゴシック" pitchFamily="-108" charset="-128"/>
                <a:cs typeface="ＭＳ Ｐゴシック" pitchFamily="-108" charset="-128"/>
              </a:rPr>
              <a:t>Two other characteristics would suggest identifying the angel as Jesus Christ: the book in his hand and the awesome posture that he assumed. The little book contains the rest of the prophetic message that John will deliver. Since our Lord was the only One worthy to take the scroll and break the seals (Rev. 5:5ff), it might well be concluded that He is the only One worthy to give His servant the rest of the message.</a:t>
            </a:r>
          </a:p>
          <a:p>
            <a:r>
              <a:rPr lang="en-US" sz="1200" kern="1200" dirty="0">
                <a:solidFill>
                  <a:schemeClr val="tx1"/>
                </a:solidFill>
                <a:effectLst/>
                <a:latin typeface="Times New Roman" pitchFamily="-112" charset="0"/>
                <a:ea typeface="ＭＳ Ｐゴシック" pitchFamily="-108" charset="-128"/>
                <a:cs typeface="ＭＳ Ｐゴシック" pitchFamily="-108" charset="-128"/>
              </a:rPr>
              <a:t>The angel</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posture is that of a conqueror taking possession of his territory. He is claiming the whole world (see Josh. 1:1–3). Of course, only the victorious Savior could make such a claim. The Antichrist will soon complete his conquest and force the whole world to submit to his control. But before that happens, the Savior will claim the world for Himself, the inheritance that His Father promised Him (Ps. 2:6–9). Satan roars like a lion to frighten his prey (1 Peter 5:8), but the Lion of Judah roars to announce victory (see Ps. 95:3–5; Isa. 40:12–17)"</a:t>
            </a:r>
            <a:r>
              <a:rPr lang="en-US" sz="1200" kern="1200" baseline="0" dirty="0">
                <a:solidFill>
                  <a:schemeClr val="tx1"/>
                </a:solidFill>
                <a:effectLst/>
                <a:latin typeface="Times New Roman" pitchFamily="-112" charset="0"/>
                <a:ea typeface="ＭＳ Ｐゴシック" pitchFamily="-108" charset="-128"/>
                <a:cs typeface="ＭＳ Ｐゴシック" pitchFamily="-108" charset="-128"/>
              </a:rPr>
              <a:t> (Wiersbe).</a:t>
            </a:r>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9837550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AEC4CFB-8B4D-894B-AF42-29F30C9560B6}" type="slidenum">
              <a:rPr lang="en-GB" sz="1200">
                <a:solidFill>
                  <a:srgbClr val="FFFFFF"/>
                </a:solidFill>
              </a:rPr>
              <a:pPr/>
              <a:t>5</a:t>
            </a:fld>
            <a:endParaRPr lang="en-GB" sz="1200">
              <a:solidFill>
                <a:srgbClr val="FFFFFF"/>
              </a:solidFill>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algn="r"/>
            <a:r>
              <a:rPr lang="ar-JO" baseline="0" dirty="0">
                <a:latin typeface="Times New Roman" charset="0"/>
                <a:ea typeface="ＭＳ Ｐゴシック" charset="0"/>
                <a:cs typeface="ＭＳ Ｐゴシック" charset="0"/>
              </a:rPr>
              <a:t>التقسيمات الرئيسية الثلاثة في رؤيا ملخصة في 1: 19</a:t>
            </a:r>
            <a:endParaRPr lang="en-US" baseline="0" dirty="0">
              <a:latin typeface="Times New Roman" charset="0"/>
              <a:ea typeface="ＭＳ Ｐゴシック" charset="0"/>
              <a:cs typeface="ＭＳ Ｐゴシック" charset="0"/>
            </a:endParaRPr>
          </a:p>
          <a:p>
            <a:pPr algn="r"/>
            <a:r>
              <a:rPr lang="ar-JO" baseline="0" dirty="0">
                <a:latin typeface="Times New Roman" charset="0"/>
                <a:ea typeface="ＭＳ Ｐゴシック" charset="0"/>
                <a:cs typeface="ＭＳ Ｐゴシック" charset="0"/>
              </a:rPr>
              <a:t>الدورات الرئيسية الثلاث للدينونة موجودة في مربعات زرقاء</a:t>
            </a:r>
          </a:p>
          <a:p>
            <a:pPr algn="r"/>
            <a:r>
              <a:rPr lang="ar-JO" baseline="0" dirty="0">
                <a:latin typeface="Times New Roman" charset="0"/>
                <a:ea typeface="ＭＳ Ｐゴシック" charset="0"/>
                <a:cs typeface="ＭＳ Ｐゴシック" charset="0"/>
              </a:rPr>
              <a:t>الأقسام الأربعة المعترضة تظهر بين قوسين داخل اللفائف . إنها لا تقدم التسلسل الزمني ولكن تضيف معلومات مهمة ليست مرتبطة بدينونة معينة . </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93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18202D1-9664-1A4D-A9CB-EEFDC71A940A}" type="slidenum">
              <a:rPr lang="en-GB" sz="1200">
                <a:solidFill>
                  <a:prstClr val="white"/>
                </a:solidFill>
              </a:rPr>
              <a:pPr/>
              <a:t>59</a:t>
            </a:fld>
            <a:endParaRPr lang="en-GB" sz="1200">
              <a:solidFill>
                <a:prstClr val="white"/>
              </a:solidFill>
            </a:endParaRPr>
          </a:p>
        </p:txBody>
      </p:sp>
      <p:sp>
        <p:nvSpPr>
          <p:cNvPr id="909314" name="Rectangle 2"/>
          <p:cNvSpPr>
            <a:spLocks noGrp="1" noRot="1" noChangeAspect="1" noChangeArrowheads="1" noTextEdit="1"/>
          </p:cNvSpPr>
          <p:nvPr>
            <p:ph type="sldImg"/>
          </p:nvPr>
        </p:nvSpPr>
        <p:spPr>
          <a:ln/>
        </p:spPr>
      </p:sp>
      <p:sp>
        <p:nvSpPr>
          <p:cNvPr id="9093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mr-IN" dirty="0">
                <a:latin typeface="Arial" panose="020B0604020202020204" pitchFamily="34" charset="0"/>
                <a:ea typeface="ＭＳ Ｐゴシック" charset="0"/>
                <a:cs typeface="ＭＳ Ｐゴシック" charset="0"/>
              </a:rPr>
              <a:t>"</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The fact that the angel</a:t>
            </a:r>
            <a:r>
              <a:rPr lang="uk-UA"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s face is ‘as the sun’ corresponds to the description of Jesus Christ in </a:t>
            </a:r>
            <a:r>
              <a:rPr lang="ar-SA"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رؤيا</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 1:16; his feet correspond to the Lord</a:t>
            </a:r>
            <a:r>
              <a:rPr lang="uk-UA"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s description in </a:t>
            </a:r>
            <a:r>
              <a:rPr lang="ar-SA"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رؤيا</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 1:15. His voice like a lion suggests </a:t>
            </a:r>
            <a:r>
              <a:rPr lang="ar-SA"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رؤيا</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 5:5. This being could well be our Lord Jesus Christ, appearing to John as a kingly angel. Jesus often appeared in the Old Testament as ‘the Angel of the Lord’ (Ex. 3:2; Jud. 2:4; 6:11–12, 21–22; 2 Sam. 24:16). This was a temporary manifestation for a special purpose, not a permanent incarnation.</a:t>
            </a:r>
          </a:p>
          <a:p>
            <a:endPar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“Two other characteristics would suggest identifying the angel as Jesus Christ: the book in his hand and the awesome posture that he assumed. The little book contains the rest of the prophetic message that John will deliver. Since our Lord was the only One worthy to take the scroll and break the seals (Rev. 5:5ff), it might well be concluded that He is the only One worthy to give His servant the rest of the message.</a:t>
            </a:r>
          </a:p>
          <a:p>
            <a:endPar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“The angel</a:t>
            </a:r>
            <a:r>
              <a:rPr lang="uk-UA"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s posture is that of a conqueror taking possession of his territory. He is claiming the whole world (see Josh. 1:1–3). Of course, only the victorious Savior could make such a claim. The Antichrist will soon complete his conquest and force the whole world to submit to his control. But before that happens, the Savior will claim the world for Himself, the inheritance that His Father promised Him (Ps. 2:6–9). Satan roars like a lion to frighten his prey (1 Peter 5:8), but the Lion of Judah roars to announce victory (see Ps. 95:3–5; Isa. 40:12–17)</a:t>
            </a:r>
            <a:r>
              <a:rPr lang="mr-IN" sz="1200" kern="1200" dirty="0">
                <a:solidFill>
                  <a:schemeClr val="tx1"/>
                </a:solidFill>
                <a:effectLst/>
                <a:latin typeface="Arial" panose="020B0604020202020204" pitchFamily="34" charset="0"/>
                <a:ea typeface="ＭＳ Ｐゴシック" pitchFamily="-108" charset="-128"/>
                <a:cs typeface="ＭＳ Ｐゴシック" pitchFamily="-108" charset="-128"/>
              </a:rPr>
              <a:t>"</a:t>
            </a:r>
            <a:r>
              <a:rPr lang="en-US" sz="1200" kern="1200" baseline="0" dirty="0">
                <a:solidFill>
                  <a:schemeClr val="tx1"/>
                </a:solidFill>
                <a:effectLst/>
                <a:latin typeface="Arial" panose="020B0604020202020204" pitchFamily="34" charset="0"/>
                <a:ea typeface="ＭＳ Ｐゴシック" pitchFamily="-108" charset="-128"/>
                <a:cs typeface="Arial" panose="020B0604020202020204" pitchFamily="34" charset="0"/>
              </a:rPr>
              <a:t> (Warren Wiersbe, “Rev 10:1,” in </a:t>
            </a:r>
            <a:r>
              <a:rPr lang="en-US" sz="1200" i="1" kern="1200" baseline="0" dirty="0">
                <a:solidFill>
                  <a:schemeClr val="tx1"/>
                </a:solidFill>
                <a:effectLst/>
                <a:latin typeface="Arial" panose="020B0604020202020204" pitchFamily="34" charset="0"/>
                <a:ea typeface="ＭＳ Ｐゴシック" pitchFamily="-108" charset="-128"/>
                <a:cs typeface="Arial" panose="020B0604020202020204" pitchFamily="34" charset="0"/>
              </a:rPr>
              <a:t>Bible Exposition Commentary</a:t>
            </a:r>
            <a:r>
              <a:rPr lang="en-US" sz="1200" kern="1200" baseline="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p:txBody>
      </p:sp>
    </p:spTree>
    <p:extLst>
      <p:ext uri="{BB962C8B-B14F-4D97-AF65-F5344CB8AC3E}">
        <p14:creationId xmlns:p14="http://schemas.microsoft.com/office/powerpoint/2010/main" val="8397058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8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D17C49A-9F81-C24B-A85B-B7E9E5948A7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838658" name="Rectangle 2"/>
          <p:cNvSpPr>
            <a:spLocks noGrp="1" noRot="1" noChangeAspect="1" noChangeArrowheads="1"/>
          </p:cNvSpPr>
          <p:nvPr>
            <p:ph type="sldImg"/>
          </p:nvPr>
        </p:nvSpPr>
        <p:spPr>
          <a:solidFill>
            <a:srgbClr val="FFFFFF"/>
          </a:solidFill>
          <a:ln/>
        </p:spPr>
      </p:sp>
      <p:sp>
        <p:nvSpPr>
          <p:cNvPr id="838659" name="Rectangle 3"/>
          <p:cNvSpPr>
            <a:spLocks noGrp="1" noChangeArrowheads="1"/>
          </p:cNvSpPr>
          <p:nvPr>
            <p:ph type="body" idx="1"/>
          </p:nvPr>
        </p:nvSpPr>
        <p:spPr>
          <a:xfrm>
            <a:off x="914400" y="4338638"/>
            <a:ext cx="5029200" cy="274637"/>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GB" dirty="0">
                <a:latin typeface="Arial" panose="020B0604020202020204" pitchFamily="34" charset="0"/>
                <a:ea typeface="ＭＳ Ｐゴシック" charset="0"/>
                <a:cs typeface="Arial" panose="020B0604020202020204" pitchFamily="34" charset="0"/>
              </a:rPr>
              <a:t>Jesus is introduced in Rev 5 as the ONLY ONE who qualifies to judge the earth. Why? Because he alone is the God-Man who has lived a life not worthy of God’s judgment. So he alone is not under judgment and thus able to judge others. As the spotless Lamb, we see in Rev 6 that Jesus is able to break each of the seven seals on the scroll of God’s wrath. Other scrolls in </a:t>
            </a:r>
            <a:r>
              <a:rPr lang="ar-SA" dirty="0">
                <a:latin typeface="Arial" panose="020B0604020202020204" pitchFamily="34" charset="0"/>
                <a:ea typeface="ＭＳ Ｐゴシック" charset="0"/>
                <a:cs typeface="Arial" panose="020B0604020202020204" pitchFamily="34" charset="0"/>
              </a:rPr>
              <a:t>رؤيا</a:t>
            </a:r>
            <a:r>
              <a:rPr lang="en-GB" dirty="0">
                <a:latin typeface="Arial" panose="020B0604020202020204" pitchFamily="34" charset="0"/>
                <a:ea typeface="ＭＳ Ｐゴシック" charset="0"/>
                <a:cs typeface="Arial" panose="020B0604020202020204" pitchFamily="34" charset="0"/>
              </a:rPr>
              <a:t> include the one John eats (Rev 10) and the “book (lit. scroll) of life” (Rev 20:12). Books as we know them with a binding on one side were not invented until centuries after the NT was written.  </a:t>
            </a:r>
          </a:p>
          <a:p>
            <a:endParaRPr lang="en-GB" dirty="0">
              <a:latin typeface="Arial" panose="020B0604020202020204" pitchFamily="34" charset="0"/>
              <a:ea typeface="ＭＳ Ｐゴシック" charset="0"/>
              <a:cs typeface="Arial" panose="020B0604020202020204" pitchFamily="34" charset="0"/>
            </a:endParaRPr>
          </a:p>
          <a:p>
            <a:r>
              <a:rPr lang="en-GB" dirty="0">
                <a:latin typeface="Arial" panose="020B0604020202020204" pitchFamily="34" charset="0"/>
                <a:ea typeface="ＭＳ Ｐゴシック" charset="0"/>
                <a:cs typeface="Arial" panose="020B0604020202020204" pitchFamily="34" charset="0"/>
              </a:rPr>
              <a:t>The complete list of scroll (=“book” as Greek is </a:t>
            </a:r>
            <a:r>
              <a:rPr lang="en-GB" i="1" dirty="0" err="1">
                <a:latin typeface="Arial" panose="020B0604020202020204" pitchFamily="34" charset="0"/>
                <a:ea typeface="ＭＳ Ｐゴシック" charset="0"/>
                <a:cs typeface="Arial" panose="020B0604020202020204" pitchFamily="34" charset="0"/>
              </a:rPr>
              <a:t>biblion</a:t>
            </a:r>
            <a:r>
              <a:rPr lang="en-GB" dirty="0">
                <a:latin typeface="Arial" panose="020B0604020202020204" pitchFamily="34" charset="0"/>
                <a:ea typeface="ＭＳ Ｐゴシック" charset="0"/>
                <a:cs typeface="Arial" panose="020B0604020202020204" pitchFamily="34" charset="0"/>
              </a:rPr>
              <a:t>) verses in </a:t>
            </a:r>
            <a:r>
              <a:rPr lang="ar-SA" dirty="0">
                <a:latin typeface="Arial" panose="020B0604020202020204" pitchFamily="34" charset="0"/>
                <a:ea typeface="ＭＳ Ｐゴシック" charset="0"/>
                <a:cs typeface="Arial" panose="020B0604020202020204" pitchFamily="34" charset="0"/>
              </a:rPr>
              <a:t>رؤيا</a:t>
            </a:r>
            <a:r>
              <a:rPr lang="en-GB" dirty="0">
                <a:latin typeface="Arial" panose="020B0604020202020204" pitchFamily="34" charset="0"/>
                <a:ea typeface="ＭＳ Ｐゴシック" charset="0"/>
                <a:cs typeface="Arial" panose="020B0604020202020204" pitchFamily="34" charset="0"/>
              </a:rPr>
              <a:t> is here (NLT):</a:t>
            </a:r>
          </a:p>
          <a:p>
            <a:endParaRPr lang="en-GB" dirty="0">
              <a:latin typeface="Arial" panose="020B0604020202020204" pitchFamily="34" charset="0"/>
              <a:ea typeface="ＭＳ Ｐゴシック" charset="0"/>
              <a:cs typeface="Arial" panose="020B0604020202020204" pitchFamily="34" charset="0"/>
            </a:endParaRPr>
          </a:p>
          <a:p>
            <a:r>
              <a:rPr lang="en-US" sz="1200" kern="1200" dirty="0">
                <a:solidFill>
                  <a:schemeClr val="tx1"/>
                </a:solidFill>
                <a:effectLst/>
                <a:latin typeface="+mn-lt"/>
                <a:ea typeface="+mn-ea"/>
                <a:cs typeface="+mn-cs"/>
              </a:rPr>
              <a:t>Rev. 1:11 It said, “Write in a </a:t>
            </a:r>
            <a:r>
              <a:rPr lang="en-US" sz="1200" kern="1200" dirty="0" err="1">
                <a:solidFill>
                  <a:schemeClr val="tx1"/>
                </a:solidFill>
                <a:effectLst/>
                <a:latin typeface="+mn-lt"/>
                <a:ea typeface="+mn-ea"/>
                <a:cs typeface="+mn-cs"/>
              </a:rPr>
              <a:t>book</a:t>
            </a:r>
            <a:r>
              <a:rPr lang="en-US" sz="1200" kern="1200" baseline="30000" dirty="0" err="1">
                <a:solidFill>
                  <a:schemeClr val="tx1"/>
                </a:solidFill>
                <a:effectLst/>
                <a:latin typeface="+mn-lt"/>
                <a:ea typeface="+mn-ea"/>
                <a:cs typeface="+mn-cs"/>
              </a:rPr>
              <a:t>a</a:t>
            </a:r>
            <a:r>
              <a:rPr lang="en-US" sz="1200" kern="1200" dirty="0">
                <a:solidFill>
                  <a:schemeClr val="tx1"/>
                </a:solidFill>
                <a:effectLst/>
                <a:latin typeface="+mn-lt"/>
                <a:ea typeface="+mn-ea"/>
                <a:cs typeface="+mn-cs"/>
              </a:rPr>
              <a:t> everything you see, and send it to the seven churches in the cities of Ephesus, Smyrna, Pergamum, Thyatira, Sardis, Philadelphia, and Laodicea.”</a:t>
            </a:r>
          </a:p>
          <a:p>
            <a:r>
              <a:rPr lang="en-US" sz="1200" kern="1200" dirty="0">
                <a:solidFill>
                  <a:schemeClr val="tx1"/>
                </a:solidFill>
                <a:effectLst/>
                <a:latin typeface="+mn-lt"/>
                <a:ea typeface="+mn-ea"/>
                <a:cs typeface="+mn-cs"/>
              </a:rPr>
              <a:t>Rev. 5:1    Then I saw a </a:t>
            </a:r>
            <a:r>
              <a:rPr lang="en-US" sz="1200" kern="1200" dirty="0" err="1">
                <a:solidFill>
                  <a:schemeClr val="tx1"/>
                </a:solidFill>
                <a:effectLst/>
                <a:latin typeface="+mn-lt"/>
                <a:ea typeface="+mn-ea"/>
                <a:cs typeface="+mn-cs"/>
              </a:rPr>
              <a:t>scroll</a:t>
            </a:r>
            <a:r>
              <a:rPr lang="en-US" sz="1200" kern="1200" baseline="30000" dirty="0" err="1">
                <a:solidFill>
                  <a:schemeClr val="tx1"/>
                </a:solidFill>
                <a:effectLst/>
                <a:latin typeface="+mn-lt"/>
                <a:ea typeface="+mn-ea"/>
                <a:cs typeface="+mn-cs"/>
              </a:rPr>
              <a:t>a</a:t>
            </a:r>
            <a:r>
              <a:rPr lang="en-US" sz="1200" kern="1200" dirty="0">
                <a:solidFill>
                  <a:schemeClr val="tx1"/>
                </a:solidFill>
                <a:effectLst/>
                <a:latin typeface="+mn-lt"/>
                <a:ea typeface="+mn-ea"/>
                <a:cs typeface="+mn-cs"/>
              </a:rPr>
              <a:t> in the right hand of the one who was sitting on the throne. There was writing on the inside and the outside of the scroll, and it was sealed with seven seals. 2 And I saw a strong angel, who shouted with a loud voice: “Who is worthy to break the seals on this scroll and open it?” 3 But no one in heaven or on earth or under the earth was able to open the scroll and read it.</a:t>
            </a:r>
          </a:p>
          <a:p>
            <a:r>
              <a:rPr lang="en-US" sz="1200" kern="1200" dirty="0">
                <a:solidFill>
                  <a:schemeClr val="tx1"/>
                </a:solidFill>
                <a:effectLst/>
                <a:latin typeface="+mn-lt"/>
                <a:ea typeface="+mn-ea"/>
                <a:cs typeface="+mn-cs"/>
              </a:rPr>
              <a:t>Rev. 5:4    Then I began to weep bitterly because no one was found worthy to open the scroll and read it. 5 But one of the twenty-four elders said to me, “Stop weeping! Look, the Lion of the tribe of Judah, the heir to David’s </a:t>
            </a:r>
            <a:r>
              <a:rPr lang="en-US" sz="1200" kern="1200" dirty="0" err="1">
                <a:solidFill>
                  <a:schemeClr val="tx1"/>
                </a:solidFill>
                <a:effectLst/>
                <a:latin typeface="+mn-lt"/>
                <a:ea typeface="+mn-ea"/>
                <a:cs typeface="+mn-cs"/>
              </a:rPr>
              <a:t>throne,</a:t>
            </a:r>
            <a:r>
              <a:rPr lang="en-US" sz="1200" kern="1200" baseline="30000" dirty="0" err="1">
                <a:solidFill>
                  <a:schemeClr val="tx1"/>
                </a:solidFill>
                <a:effectLst/>
                <a:latin typeface="+mn-lt"/>
                <a:ea typeface="+mn-ea"/>
                <a:cs typeface="+mn-cs"/>
              </a:rPr>
              <a:t>a</a:t>
            </a:r>
            <a:r>
              <a:rPr lang="en-US" sz="1200" kern="1200" dirty="0">
                <a:solidFill>
                  <a:schemeClr val="tx1"/>
                </a:solidFill>
                <a:effectLst/>
                <a:latin typeface="+mn-lt"/>
                <a:ea typeface="+mn-ea"/>
                <a:cs typeface="+mn-cs"/>
              </a:rPr>
              <a:t> has won the victory. He is worthy to open the scroll and its seven seals.”</a:t>
            </a:r>
          </a:p>
          <a:p>
            <a:r>
              <a:rPr lang="en-US" sz="1200" kern="1200" dirty="0">
                <a:solidFill>
                  <a:schemeClr val="tx1"/>
                </a:solidFill>
                <a:effectLst/>
                <a:latin typeface="+mn-lt"/>
                <a:ea typeface="+mn-ea"/>
                <a:cs typeface="+mn-cs"/>
              </a:rPr>
              <a:t>Rev. 5:8 And when he took the scroll, the four living beings and the twenty-four elders fell down before the Lamb. Each one had a harp, and they held gold bowls filled with incense, which are the prayers of God’s people. 9  And they sang a new song with these words:</a:t>
            </a:r>
          </a:p>
          <a:p>
            <a:r>
              <a:rPr lang="en-US" sz="1200" kern="1200" dirty="0">
                <a:solidFill>
                  <a:schemeClr val="tx1"/>
                </a:solidFill>
                <a:effectLst/>
                <a:latin typeface="+mn-lt"/>
                <a:ea typeface="+mn-ea"/>
                <a:cs typeface="+mn-cs"/>
              </a:rPr>
              <a:t> </a:t>
            </a:r>
          </a:p>
          <a:p>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“You are worthy to take the scroll</a:t>
            </a:r>
          </a:p>
          <a:p>
            <a:r>
              <a:rPr lang="en-US" sz="1200" kern="1200" dirty="0">
                <a:solidFill>
                  <a:schemeClr val="tx1"/>
                </a:solidFill>
                <a:effectLst/>
                <a:latin typeface="+mn-lt"/>
                <a:ea typeface="+mn-ea"/>
                <a:cs typeface="+mn-cs"/>
              </a:rPr>
              <a:t>and break its seals and open it.</a:t>
            </a:r>
          </a:p>
          <a:p>
            <a:r>
              <a:rPr lang="en-US" sz="1200" kern="1200" dirty="0">
                <a:solidFill>
                  <a:schemeClr val="tx1"/>
                </a:solidFill>
                <a:effectLst/>
                <a:latin typeface="+mn-lt"/>
                <a:ea typeface="+mn-ea"/>
                <a:cs typeface="+mn-cs"/>
              </a:rPr>
              <a:t>For you were slaughtered, and your blood has ransomed people for God</a:t>
            </a:r>
          </a:p>
          <a:p>
            <a:r>
              <a:rPr lang="en-US" sz="1200" kern="1200" dirty="0">
                <a:solidFill>
                  <a:schemeClr val="tx1"/>
                </a:solidFill>
                <a:effectLst/>
                <a:latin typeface="+mn-lt"/>
                <a:ea typeface="+mn-ea"/>
                <a:cs typeface="+mn-cs"/>
              </a:rPr>
              <a:t>from every tribe and language and people and nation.</a:t>
            </a:r>
          </a:p>
          <a:p>
            <a:r>
              <a:rPr lang="en-US" sz="1200" kern="1200" dirty="0">
                <a:solidFill>
                  <a:schemeClr val="tx1"/>
                </a:solidFill>
                <a:effectLst/>
                <a:latin typeface="+mn-lt"/>
                <a:ea typeface="+mn-ea"/>
                <a:cs typeface="+mn-cs"/>
              </a:rPr>
              <a:t>Rev. 6:14 The sky was rolled up like a scroll, and all of the mountains and islands were moved from their places.</a:t>
            </a:r>
          </a:p>
          <a:p>
            <a:r>
              <a:rPr lang="en-US" sz="1200" kern="1200" dirty="0">
                <a:solidFill>
                  <a:schemeClr val="tx1"/>
                </a:solidFill>
                <a:effectLst/>
                <a:latin typeface="+mn-lt"/>
                <a:ea typeface="+mn-ea"/>
                <a:cs typeface="+mn-cs"/>
              </a:rPr>
              <a:t>Rev. 10:8    Then the voice from heaven spoke to me again: “Go and take the open scroll from the hand of the angel who is standing on the sea and on the land.”</a:t>
            </a:r>
          </a:p>
          <a:p>
            <a:r>
              <a:rPr lang="en-US" sz="1200" kern="1200" dirty="0">
                <a:solidFill>
                  <a:schemeClr val="tx1"/>
                </a:solidFill>
                <a:effectLst/>
                <a:latin typeface="+mn-lt"/>
                <a:ea typeface="+mn-ea"/>
                <a:cs typeface="+mn-cs"/>
              </a:rPr>
              <a:t>Rev. 13:8 And all the people who belong to this world worshiped the beast. They are the ones whose names were not written in the Book of Life that belongs to the Lamb who was slaughtered before the world was </a:t>
            </a:r>
            <a:r>
              <a:rPr lang="en-US" sz="1200" kern="1200" dirty="0" err="1">
                <a:solidFill>
                  <a:schemeClr val="tx1"/>
                </a:solidFill>
                <a:effectLst/>
                <a:latin typeface="+mn-lt"/>
                <a:ea typeface="+mn-ea"/>
                <a:cs typeface="+mn-cs"/>
              </a:rPr>
              <a:t>made.</a:t>
            </a:r>
            <a:r>
              <a:rPr lang="en-US" sz="1200" kern="1200" baseline="30000" dirty="0" err="1">
                <a:solidFill>
                  <a:schemeClr val="tx1"/>
                </a:solidFill>
                <a:effectLst/>
                <a:latin typeface="+mn-lt"/>
                <a:ea typeface="+mn-ea"/>
                <a:cs typeface="+mn-cs"/>
              </a:rPr>
              <a:t>a</a:t>
            </a:r>
            <a:endParaRPr lang="en-US" sz="1200" kern="1200" dirty="0">
              <a:solidFill>
                <a:schemeClr val="tx1"/>
              </a:solidFill>
              <a:effectLst/>
              <a:latin typeface="+mn-lt"/>
              <a:ea typeface="+mn-ea"/>
              <a:cs typeface="+mn-cs"/>
            </a:endParaRPr>
          </a:p>
          <a:p>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Rev. 17:8 The beast you saw was once alive but isn’t now. And yet he will soon come up out of the bottomless pit</a:t>
            </a:r>
            <a:r>
              <a:rPr lang="en-US" sz="1200" kern="1200" baseline="30000" dirty="0">
                <a:solidFill>
                  <a:schemeClr val="tx1"/>
                </a:solidFill>
                <a:effectLst/>
                <a:latin typeface="+mn-lt"/>
                <a:ea typeface="+mn-ea"/>
                <a:cs typeface="+mn-cs"/>
              </a:rPr>
              <a:t>a</a:t>
            </a:r>
            <a:r>
              <a:rPr lang="en-US" sz="1200" kern="1200" dirty="0">
                <a:solidFill>
                  <a:schemeClr val="tx1"/>
                </a:solidFill>
                <a:effectLst/>
                <a:latin typeface="+mn-lt"/>
                <a:ea typeface="+mn-ea"/>
                <a:cs typeface="+mn-cs"/>
              </a:rPr>
              <a:t> and go to eternal destruction. And the people who belong to this world, whose names were not written in the Book of Life before the world was made, will be amazed at the reappearance of this beast who had died.</a:t>
            </a:r>
          </a:p>
          <a:p>
            <a:r>
              <a:rPr lang="en-US" sz="1200" kern="1200" dirty="0">
                <a:solidFill>
                  <a:schemeClr val="tx1"/>
                </a:solidFill>
                <a:effectLst/>
                <a:latin typeface="+mn-lt"/>
                <a:ea typeface="+mn-ea"/>
                <a:cs typeface="+mn-cs"/>
              </a:rPr>
              <a:t>Rev. 20:12 I saw the dead, both great and small, standing before God’s throne. And the books were opened, including the Book of Life. And the dead were judged according to what they had done, as recorded in the books.</a:t>
            </a:r>
          </a:p>
          <a:p>
            <a:r>
              <a:rPr lang="en-US" sz="1200" kern="1200" dirty="0">
                <a:solidFill>
                  <a:schemeClr val="tx1"/>
                </a:solidFill>
                <a:effectLst/>
                <a:latin typeface="+mn-lt"/>
                <a:ea typeface="+mn-ea"/>
                <a:cs typeface="+mn-cs"/>
              </a:rPr>
              <a:t>Rev. 21:27 Nothing </a:t>
            </a:r>
            <a:r>
              <a:rPr lang="en-US" sz="1200" kern="1200" dirty="0" err="1">
                <a:solidFill>
                  <a:schemeClr val="tx1"/>
                </a:solidFill>
                <a:effectLst/>
                <a:latin typeface="+mn-lt"/>
                <a:ea typeface="+mn-ea"/>
                <a:cs typeface="+mn-cs"/>
              </a:rPr>
              <a:t>evil</a:t>
            </a:r>
            <a:r>
              <a:rPr lang="en-US" sz="1200" kern="1200" baseline="30000" dirty="0" err="1">
                <a:solidFill>
                  <a:schemeClr val="tx1"/>
                </a:solidFill>
                <a:effectLst/>
                <a:latin typeface="+mn-lt"/>
                <a:ea typeface="+mn-ea"/>
                <a:cs typeface="+mn-cs"/>
              </a:rPr>
              <a:t>a</a:t>
            </a:r>
            <a:r>
              <a:rPr lang="en-US" sz="1200" kern="1200" dirty="0">
                <a:solidFill>
                  <a:schemeClr val="tx1"/>
                </a:solidFill>
                <a:effectLst/>
                <a:latin typeface="+mn-lt"/>
                <a:ea typeface="+mn-ea"/>
                <a:cs typeface="+mn-cs"/>
              </a:rPr>
              <a:t> will be allowed to enter, nor anyone who practices shameful idolatry and dishonesty—but only those whose names are written in the Lamb’s Book of Life.</a:t>
            </a:r>
          </a:p>
          <a:p>
            <a:r>
              <a:rPr lang="en-US" sz="1200" kern="1200" dirty="0">
                <a:solidFill>
                  <a:schemeClr val="tx1"/>
                </a:solidFill>
                <a:effectLst/>
                <a:latin typeface="+mn-lt"/>
                <a:ea typeface="+mn-ea"/>
                <a:cs typeface="+mn-cs"/>
              </a:rPr>
              <a:t>Rev. 22:7    “Look, I am coming soon! Blessed are those who obey the words of prophecy written in this </a:t>
            </a:r>
            <a:r>
              <a:rPr lang="en-US" sz="1200" kern="1200" dirty="0" err="1">
                <a:solidFill>
                  <a:schemeClr val="tx1"/>
                </a:solidFill>
                <a:effectLst/>
                <a:latin typeface="+mn-lt"/>
                <a:ea typeface="+mn-ea"/>
                <a:cs typeface="+mn-cs"/>
              </a:rPr>
              <a:t>book.</a:t>
            </a:r>
            <a:r>
              <a:rPr lang="en-US" sz="1200" kern="1200" baseline="30000" dirty="0" err="1">
                <a:solidFill>
                  <a:schemeClr val="tx1"/>
                </a:solidFill>
                <a:effectLst/>
                <a:latin typeface="+mn-lt"/>
                <a:ea typeface="+mn-ea"/>
                <a:cs typeface="+mn-cs"/>
              </a:rPr>
              <a:t>a</a:t>
            </a:r>
            <a:r>
              <a:rPr lang="en-US" sz="1200" kern="1200" dirty="0">
                <a:solidFill>
                  <a:schemeClr val="tx1"/>
                </a:solidFill>
                <a:effectLst/>
                <a:latin typeface="+mn-lt"/>
                <a:ea typeface="+mn-ea"/>
                <a:cs typeface="+mn-cs"/>
              </a:rPr>
              <a:t>”</a:t>
            </a:r>
          </a:p>
          <a:p>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Rev. 22:9 But he said, “No, don’t worship me. I am a servant of God, just like you and your brothers the prophets, as well as all who obey what is written in this book. Worship only God!”</a:t>
            </a:r>
          </a:p>
          <a:p>
            <a:r>
              <a:rPr lang="en-US" sz="1200" kern="1200" dirty="0">
                <a:solidFill>
                  <a:schemeClr val="tx1"/>
                </a:solidFill>
                <a:effectLst/>
                <a:latin typeface="+mn-lt"/>
                <a:ea typeface="+mn-ea"/>
                <a:cs typeface="+mn-cs"/>
              </a:rPr>
              <a:t>Rev. 22:10    Then he instructed me, “Do not seal up the prophetic words in this book, for the time is near.</a:t>
            </a:r>
          </a:p>
          <a:p>
            <a:r>
              <a:rPr lang="en-US" sz="1200" kern="1200" dirty="0">
                <a:solidFill>
                  <a:schemeClr val="tx1"/>
                </a:solidFill>
                <a:effectLst/>
                <a:latin typeface="+mn-lt"/>
                <a:ea typeface="+mn-ea"/>
                <a:cs typeface="+mn-cs"/>
              </a:rPr>
              <a:t>Rev. 22:18 And I solemnly declare to everyone who hears the words of prophecy written in this book: If anyone adds anything to what is written here, God will add to that person the plagues described in this book. 19 And if anyone removes any of the words from this book of prophecy, God will remove that person’s share in the tree of life and in the holy city that are described in this book.</a:t>
            </a:r>
          </a:p>
          <a:p>
            <a:endParaRPr lang="en-GB" dirty="0">
              <a:latin typeface="Arial" panose="020B0604020202020204" pitchFamily="34" charset="0"/>
              <a:ea typeface="ＭＳ Ｐゴシック" charset="0"/>
              <a:cs typeface="Arial" panose="020B0604020202020204" pitchFamily="34" charset="0"/>
            </a:endParaRPr>
          </a:p>
          <a:p>
            <a:endParaRPr lang="en-GB"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6005203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FBE6AE5-867E-D740-828D-62E52742E3A0}" type="slidenum">
              <a:rPr lang="en-GB" sz="1200">
                <a:solidFill>
                  <a:prstClr val="white"/>
                </a:solidFill>
              </a:rPr>
              <a:pPr/>
              <a:t>61</a:t>
            </a:fld>
            <a:endParaRPr lang="en-GB" sz="1200">
              <a:solidFill>
                <a:prstClr val="white"/>
              </a:solidFill>
            </a:endParaRPr>
          </a:p>
        </p:txBody>
      </p:sp>
      <p:sp>
        <p:nvSpPr>
          <p:cNvPr id="911362" name="Rectangle 2"/>
          <p:cNvSpPr>
            <a:spLocks noGrp="1" noRot="1" noChangeAspect="1" noChangeArrowheads="1" noTextEdit="1"/>
          </p:cNvSpPr>
          <p:nvPr>
            <p:ph type="sldImg"/>
          </p:nvPr>
        </p:nvSpPr>
        <p:spPr>
          <a:ln/>
        </p:spPr>
      </p:sp>
      <p:sp>
        <p:nvSpPr>
          <p:cNvPr id="9113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4D2492D-84A5-2B41-B0CE-933441C7CCAF}" type="slidenum">
              <a:rPr lang="en-GB" sz="1200">
                <a:solidFill>
                  <a:prstClr val="white"/>
                </a:solidFill>
              </a:rPr>
              <a:pPr/>
              <a:t>62</a:t>
            </a:fld>
            <a:endParaRPr lang="en-GB" sz="1200">
              <a:solidFill>
                <a:prstClr val="white"/>
              </a:solidFill>
            </a:endParaRPr>
          </a:p>
        </p:txBody>
      </p:sp>
      <p:sp>
        <p:nvSpPr>
          <p:cNvPr id="913410" name="Rectangle 2"/>
          <p:cNvSpPr>
            <a:spLocks noGrp="1" noRot="1" noChangeAspect="1" noChangeArrowheads="1" noTextEdit="1"/>
          </p:cNvSpPr>
          <p:nvPr>
            <p:ph type="sldImg"/>
          </p:nvPr>
        </p:nvSpPr>
        <p:spPr>
          <a:ln/>
        </p:spPr>
      </p:sp>
      <p:sp>
        <p:nvSpPr>
          <p:cNvPr id="9134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539057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D2492D-84A5-2B41-B0CE-933441C7CCA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913410" name="Rectangle 2"/>
          <p:cNvSpPr>
            <a:spLocks noGrp="1" noRot="1" noChangeAspect="1" noChangeArrowheads="1" noTextEdit="1"/>
          </p:cNvSpPr>
          <p:nvPr>
            <p:ph type="sldImg"/>
          </p:nvPr>
        </p:nvSpPr>
        <p:spPr>
          <a:ln/>
        </p:spPr>
      </p:sp>
      <p:sp>
        <p:nvSpPr>
          <p:cNvPr id="9134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7193110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93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18202D1-9664-1A4D-A9CB-EEFDC71A940A}"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909314" name="Rectangle 2"/>
          <p:cNvSpPr>
            <a:spLocks noGrp="1" noRot="1" noChangeAspect="1" noChangeArrowheads="1" noTextEdit="1"/>
          </p:cNvSpPr>
          <p:nvPr>
            <p:ph type="sldImg"/>
          </p:nvPr>
        </p:nvSpPr>
        <p:spPr>
          <a:ln/>
        </p:spPr>
      </p:sp>
      <p:sp>
        <p:nvSpPr>
          <p:cNvPr id="9093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213082064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93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18202D1-9664-1A4D-A9CB-EEFDC71A940A}"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909314" name="Rectangle 2"/>
          <p:cNvSpPr>
            <a:spLocks noGrp="1" noRot="1" noChangeAspect="1" noChangeArrowheads="1" noTextEdit="1"/>
          </p:cNvSpPr>
          <p:nvPr>
            <p:ph type="sldImg"/>
          </p:nvPr>
        </p:nvSpPr>
        <p:spPr>
          <a:ln/>
        </p:spPr>
      </p:sp>
      <p:sp>
        <p:nvSpPr>
          <p:cNvPr id="9093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59966544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93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18202D1-9664-1A4D-A9CB-EEFDC71A940A}"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909314" name="Rectangle 2"/>
          <p:cNvSpPr>
            <a:spLocks noGrp="1" noRot="1" noChangeAspect="1" noChangeArrowheads="1" noTextEdit="1"/>
          </p:cNvSpPr>
          <p:nvPr>
            <p:ph type="sldImg"/>
          </p:nvPr>
        </p:nvSpPr>
        <p:spPr>
          <a:ln/>
        </p:spPr>
      </p:sp>
      <p:sp>
        <p:nvSpPr>
          <p:cNvPr id="9093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291677726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93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18202D1-9664-1A4D-A9CB-EEFDC71A940A}"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909314" name="Rectangle 2"/>
          <p:cNvSpPr>
            <a:spLocks noGrp="1" noRot="1" noChangeAspect="1" noChangeArrowheads="1" noTextEdit="1"/>
          </p:cNvSpPr>
          <p:nvPr>
            <p:ph type="sldImg"/>
          </p:nvPr>
        </p:nvSpPr>
        <p:spPr>
          <a:ln/>
        </p:spPr>
      </p:sp>
      <p:sp>
        <p:nvSpPr>
          <p:cNvPr id="9093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336261746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D2492D-84A5-2B41-B0CE-933441C7CCA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913410" name="Rectangle 2"/>
          <p:cNvSpPr>
            <a:spLocks noGrp="1" noRot="1" noChangeAspect="1" noChangeArrowheads="1" noTextEdit="1"/>
          </p:cNvSpPr>
          <p:nvPr>
            <p:ph type="sldImg"/>
          </p:nvPr>
        </p:nvSpPr>
        <p:spPr>
          <a:ln/>
        </p:spPr>
      </p:sp>
      <p:sp>
        <p:nvSpPr>
          <p:cNvPr id="9134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5073987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81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58BCBC4-D622-BB45-AA66-DCA47E5F8FAA}" type="slidenum">
              <a:rPr lang="en-GB" sz="1200">
                <a:solidFill>
                  <a:srgbClr val="000000"/>
                </a:solidFill>
              </a:rPr>
              <a:pPr/>
              <a:t>7</a:t>
            </a:fld>
            <a:endParaRPr lang="en-GB" sz="1200">
              <a:solidFill>
                <a:srgbClr val="000000"/>
              </a:solidFill>
            </a:endParaRPr>
          </a:p>
        </p:txBody>
      </p:sp>
      <p:sp>
        <p:nvSpPr>
          <p:cNvPr id="858114" name="Rectangle 1026"/>
          <p:cNvSpPr>
            <a:spLocks noGrp="1" noRot="1" noChangeAspect="1" noChangeArrowheads="1" noTextEdit="1"/>
          </p:cNvSpPr>
          <p:nvPr>
            <p:ph type="sldImg"/>
          </p:nvPr>
        </p:nvSpPr>
        <p:spPr>
          <a:ln/>
        </p:spPr>
      </p:sp>
      <p:sp>
        <p:nvSpPr>
          <p:cNvPr id="858115"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marL="0" marR="0" indent="0" algn="r" defTabSz="914400" rtl="0" eaLnBrk="0" fontAlgn="base" latinLnBrk="0" hangingPunct="0">
              <a:lnSpc>
                <a:spcPct val="100000"/>
              </a:lnSpc>
              <a:spcBef>
                <a:spcPct val="30000"/>
              </a:spcBef>
              <a:spcAft>
                <a:spcPct val="0"/>
              </a:spcAft>
              <a:buClrTx/>
              <a:buSzTx/>
              <a:buFontTx/>
              <a:buNone/>
              <a:tabLst/>
              <a:defRPr/>
            </a:pPr>
            <a:r>
              <a:rPr lang="ar-EG" dirty="0">
                <a:latin typeface="Times New Roman" charset="0"/>
                <a:ea typeface="ＭＳ Ｐゴシック" charset="0"/>
                <a:cs typeface="ＭＳ Ｐゴシック" charset="0"/>
              </a:rPr>
              <a:t>في الكتاب المقدس ، يشير الختم إلى الملكية والحماية. اليوم ، شعب الله مختوم بالروح القدس (أف. 1: 13-14). هذا هو ضمان الله بأننا </a:t>
            </a:r>
            <a:r>
              <a:rPr lang="ar-JO" dirty="0">
                <a:latin typeface="Times New Roman" charset="0"/>
                <a:ea typeface="ＭＳ Ｐゴシック" charset="0"/>
                <a:cs typeface="ＭＳ Ｐゴシック" charset="0"/>
              </a:rPr>
              <a:t>خلصنا</a:t>
            </a:r>
            <a:r>
              <a:rPr lang="ar-JO" baseline="0" dirty="0">
                <a:latin typeface="Times New Roman" charset="0"/>
                <a:ea typeface="ＭＳ Ｐゴシック" charset="0"/>
                <a:cs typeface="ＭＳ Ｐゴシック" charset="0"/>
              </a:rPr>
              <a:t> وبآمان</a:t>
            </a:r>
            <a:r>
              <a:rPr lang="ar-EG" dirty="0">
                <a:latin typeface="Times New Roman" charset="0"/>
                <a:ea typeface="ＭＳ Ｐゴシック" charset="0"/>
                <a:cs typeface="ＭＳ Ｐゴシック" charset="0"/>
              </a:rPr>
              <a:t> ، وأنه سيأخذنا يومًا ما إلى السماء. سيتلقى 144000 يهودي اسم الآب كختم (رؤيا 14: 1) ، على عكس "علامة الوحش" التي سيعطيها ضد المسيح لمن يتبعونه (رؤ ١٣: ١٧ ؛ ١٤:</a:t>
            </a:r>
            <a:r>
              <a:rPr lang="ar-JO" baseline="0" dirty="0">
                <a:latin typeface="Times New Roman" charset="0"/>
                <a:ea typeface="ＭＳ Ｐゴシック" charset="0"/>
                <a:cs typeface="ＭＳ Ｐゴシック" charset="0"/>
              </a:rPr>
              <a:t> 11</a:t>
            </a:r>
            <a:r>
              <a:rPr lang="ar-EG" dirty="0">
                <a:latin typeface="Times New Roman" charset="0"/>
                <a:ea typeface="ＭＳ Ｐゴシック" charset="0"/>
                <a:cs typeface="ＭＳ Ｐゴシック" charset="0"/>
              </a:rPr>
              <a:t> ؛ 16: 2 ؛ 19:</a:t>
            </a:r>
            <a:r>
              <a:rPr lang="ar-JO" baseline="0" dirty="0">
                <a:latin typeface="Times New Roman" charset="0"/>
                <a:ea typeface="ＭＳ Ｐゴシック" charset="0"/>
                <a:cs typeface="ＭＳ Ｐゴシック" charset="0"/>
              </a:rPr>
              <a:t> 20</a:t>
            </a:r>
            <a:r>
              <a:rPr lang="ar-EG" dirty="0">
                <a:latin typeface="Times New Roman" charset="0"/>
                <a:ea typeface="ＭＳ Ｐゴシック" charset="0"/>
                <a:cs typeface="ＭＳ Ｐゴシック" charset="0"/>
              </a:rPr>
              <a:t>) "(وير</a:t>
            </a:r>
            <a:r>
              <a:rPr lang="ar-JO" dirty="0">
                <a:latin typeface="Times New Roman" charset="0"/>
                <a:ea typeface="ＭＳ Ｐゴシック" charset="0"/>
                <a:cs typeface="ＭＳ Ｐゴシック" charset="0"/>
              </a:rPr>
              <a:t>ز</a:t>
            </a:r>
            <a:r>
              <a:rPr lang="ar-EG" dirty="0">
                <a:latin typeface="Times New Roman" charset="0"/>
                <a:ea typeface="ＭＳ Ｐゴシック" charset="0"/>
                <a:cs typeface="ＭＳ Ｐゴシック" charset="0"/>
              </a:rPr>
              <a:t>ب</a:t>
            </a:r>
            <a:r>
              <a:rPr lang="ar-JO" dirty="0">
                <a:latin typeface="Times New Roman" charset="0"/>
                <a:ea typeface="ＭＳ Ｐゴシック" charset="0"/>
                <a:cs typeface="ＭＳ Ｐゴシック" charset="0"/>
              </a:rPr>
              <a:t>ي</a:t>
            </a:r>
            <a:r>
              <a:rPr lang="ar-EG" dirty="0">
                <a:latin typeface="Times New Roman" charset="0"/>
                <a:ea typeface="ＭＳ Ｐゴシック" charset="0"/>
                <a:cs typeface="ＭＳ Ｐゴシック" charset="0"/>
              </a:rPr>
              <a:t>).</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42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BA0A6DA-E337-AF41-92F8-2C1B86EDDC4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864258" name="Rectangle 2"/>
          <p:cNvSpPr>
            <a:spLocks noGrp="1" noRot="1" noChangeAspect="1" noChangeArrowheads="1" noTextEdit="1"/>
          </p:cNvSpPr>
          <p:nvPr>
            <p:ph type="sldImg"/>
          </p:nvPr>
        </p:nvSpPr>
        <p:spPr>
          <a:ln/>
        </p:spPr>
      </p:sp>
      <p:sp>
        <p:nvSpPr>
          <p:cNvPr id="864259"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GB" dirty="0">
                <a:latin typeface="Times New Roman" charset="0"/>
                <a:ea typeface="ＭＳ Ｐゴシック" charset="0"/>
                <a:cs typeface="ＭＳ Ｐゴシック" charset="0"/>
              </a:rPr>
              <a:t>This will fulfill the Great Commission of Matt 28:18-20 that Jesus promised in Matt 24:14.</a:t>
            </a:r>
          </a:p>
          <a:p>
            <a:r>
              <a:rPr lang="en-GB" dirty="0">
                <a:latin typeface="Times New Roman" charset="0"/>
                <a:ea typeface="ＭＳ Ｐゴシック" charset="0"/>
                <a:cs typeface="ＭＳ Ｐゴシック" charset="0"/>
              </a:rPr>
              <a:t>________</a:t>
            </a:r>
          </a:p>
          <a:p>
            <a:r>
              <a:rPr lang="en-GB" dirty="0">
                <a:latin typeface="Times New Roman" charset="0"/>
                <a:ea typeface="ＭＳ Ｐゴシック" charset="0"/>
                <a:cs typeface="ＭＳ Ｐゴシック" charset="0"/>
              </a:rPr>
              <a:t>Common-472</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dirty="0">
                <a:latin typeface="Times New Roman" charset="0"/>
                <a:ea typeface="ＭＳ Ｐゴシック" charset="0"/>
                <a:cs typeface="ＭＳ Ｐゴシック" charset="0"/>
              </a:rPr>
              <a:t>NS-27-Rev7-12-slide 22</a:t>
            </a: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F7ABB85-029A-9C45-8485-1655D39EFE02}" type="slidenum">
              <a:rPr lang="en-GB" sz="1200">
                <a:solidFill>
                  <a:prstClr val="white"/>
                </a:solidFill>
              </a:rPr>
              <a:pPr/>
              <a:t>71</a:t>
            </a:fld>
            <a:endParaRPr lang="en-GB" sz="1200">
              <a:solidFill>
                <a:prstClr val="white"/>
              </a:solidFill>
            </a:endParaRPr>
          </a:p>
        </p:txBody>
      </p:sp>
      <p:sp>
        <p:nvSpPr>
          <p:cNvPr id="915458" name="Rectangle 2"/>
          <p:cNvSpPr>
            <a:spLocks noGrp="1" noRot="1" noChangeAspect="1" noChangeArrowheads="1"/>
          </p:cNvSpPr>
          <p:nvPr>
            <p:ph type="sldImg"/>
          </p:nvPr>
        </p:nvSpPr>
        <p:spPr>
          <a:solidFill>
            <a:srgbClr val="FFFFFF"/>
          </a:solidFill>
          <a:ln/>
        </p:spPr>
      </p:sp>
      <p:sp>
        <p:nvSpPr>
          <p:cNvPr id="9154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95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FDDB0CA-C9E5-9245-A641-AAD1EA44499F}" type="slidenum">
              <a:rPr lang="en-GB" sz="1200">
                <a:solidFill>
                  <a:prstClr val="white"/>
                </a:solidFill>
              </a:rPr>
              <a:pPr/>
              <a:t>72</a:t>
            </a:fld>
            <a:endParaRPr lang="en-GB" sz="1200">
              <a:solidFill>
                <a:prstClr val="white"/>
              </a:solidFill>
            </a:endParaRPr>
          </a:p>
        </p:txBody>
      </p:sp>
      <p:sp>
        <p:nvSpPr>
          <p:cNvPr id="919554" name="Rectangle 2"/>
          <p:cNvSpPr>
            <a:spLocks noGrp="1" noRot="1" noChangeAspect="1" noChangeArrowheads="1"/>
          </p:cNvSpPr>
          <p:nvPr>
            <p:ph type="sldImg"/>
          </p:nvPr>
        </p:nvSpPr>
        <p:spPr>
          <a:solidFill>
            <a:srgbClr val="FFFFFF"/>
          </a:solidFill>
          <a:ln/>
        </p:spPr>
      </p:sp>
      <p:sp>
        <p:nvSpPr>
          <p:cNvPr id="9195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F7ABB85-029A-9C45-8485-1655D39EFE02}" type="slidenum">
              <a:rPr lang="en-GB" sz="1200">
                <a:solidFill>
                  <a:prstClr val="white"/>
                </a:solidFill>
              </a:rPr>
              <a:pPr/>
              <a:t>73</a:t>
            </a:fld>
            <a:endParaRPr lang="en-GB" sz="1200">
              <a:solidFill>
                <a:prstClr val="white"/>
              </a:solidFill>
            </a:endParaRPr>
          </a:p>
        </p:txBody>
      </p:sp>
      <p:sp>
        <p:nvSpPr>
          <p:cNvPr id="915458" name="Rectangle 2"/>
          <p:cNvSpPr>
            <a:spLocks noGrp="1" noRot="1" noChangeAspect="1" noChangeArrowheads="1"/>
          </p:cNvSpPr>
          <p:nvPr>
            <p:ph type="sldImg"/>
          </p:nvPr>
        </p:nvSpPr>
        <p:spPr>
          <a:solidFill>
            <a:srgbClr val="FFFFFF"/>
          </a:solidFill>
          <a:ln/>
        </p:spPr>
      </p:sp>
      <p:sp>
        <p:nvSpPr>
          <p:cNvPr id="9154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dirty="0">
                <a:latin typeface="Arial" panose="020B0604020202020204" pitchFamily="34" charset="0"/>
                <a:cs typeface="Arial" panose="020B0604020202020204" pitchFamily="34" charset="0"/>
              </a:rPr>
              <a:t>“Our non-dispensational friends also spiritualize this temple, of course. They do this despite the fact that: (1) it is measured; (2) it contains an altar; (3) people worship in it; (4) it has an outer court; (5) it is overrun for a specified time by Gentiles, thus pointing to its Jewishness; (6) it is in “the holy city,” which, to hazard a guess, is Jerusalem (</a:t>
            </a:r>
            <a:r>
              <a:rPr lang="en-SG" dirty="0">
                <a:latin typeface="Arial" panose="020B0604020202020204" pitchFamily="34" charset="0"/>
                <a:cs typeface="Arial" panose="020B0604020202020204" pitchFamily="34" charset="0"/>
                <a:hlinkClick r:id="rId3"/>
              </a:rPr>
              <a:t>Rev. 11:8</a:t>
            </a:r>
            <a:r>
              <a:rPr lang="en-SG" dirty="0">
                <a:latin typeface="Arial" panose="020B0604020202020204" pitchFamily="34" charset="0"/>
                <a:cs typeface="Arial" panose="020B0604020202020204" pitchFamily="34" charset="0"/>
              </a:rPr>
              <a:t>!). (I am having trouble imagining the heavenly temple being trodden underfoot by a bunch of Gentiles).”</a:t>
            </a:r>
          </a:p>
          <a:p>
            <a:r>
              <a:rPr lang="en-SG" dirty="0">
                <a:latin typeface="Arial" panose="020B0604020202020204" pitchFamily="34" charset="0"/>
                <a:cs typeface="Arial" panose="020B0604020202020204" pitchFamily="34" charset="0"/>
              </a:rPr>
              <a:t>_____________</a:t>
            </a:r>
          </a:p>
          <a:p>
            <a:endParaRPr lang="en-US" dirty="0">
              <a:latin typeface="Arial" panose="020B0604020202020204" pitchFamily="34" charset="0"/>
              <a:ea typeface="ＭＳ Ｐゴシック" charset="0"/>
              <a:cs typeface="Arial" panose="020B0604020202020204" pitchFamily="34" charset="0"/>
            </a:endParaRPr>
          </a:p>
          <a:p>
            <a:r>
              <a:rPr lang="en-SG" b="1" dirty="0">
                <a:latin typeface="Arial" panose="020B0604020202020204" pitchFamily="34" charset="0"/>
                <a:cs typeface="Arial" panose="020B0604020202020204" pitchFamily="34" charset="0"/>
              </a:rPr>
              <a:t>Answering the 95 Theses Against Dispensationalism, Part 18</a:t>
            </a:r>
          </a:p>
          <a:p>
            <a:r>
              <a:rPr lang="en-SG" dirty="0">
                <a:latin typeface="Arial" panose="020B0604020202020204" pitchFamily="34" charset="0"/>
                <a:cs typeface="Arial" panose="020B0604020202020204" pitchFamily="34" charset="0"/>
              </a:rPr>
              <a:t>By Paul </a:t>
            </a:r>
            <a:r>
              <a:rPr lang="en-SG" dirty="0" err="1">
                <a:latin typeface="Arial" panose="020B0604020202020204" pitchFamily="34" charset="0"/>
                <a:cs typeface="Arial" panose="020B0604020202020204" pitchFamily="34" charset="0"/>
              </a:rPr>
              <a:t>Henebury</a:t>
            </a:r>
            <a:r>
              <a:rPr lang="en-SG" dirty="0">
                <a:latin typeface="Arial" panose="020B0604020202020204" pitchFamily="34" charset="0"/>
                <a:cs typeface="Arial" panose="020B0604020202020204" pitchFamily="34" charset="0"/>
              </a:rPr>
              <a:t> </a:t>
            </a:r>
          </a:p>
          <a:p>
            <a:r>
              <a:rPr lang="en-SG" dirty="0">
                <a:latin typeface="Arial" panose="020B0604020202020204" pitchFamily="34" charset="0"/>
                <a:cs typeface="Arial" panose="020B0604020202020204" pitchFamily="34" charset="0"/>
              </a:rPr>
              <a:t>Oct 14 2011 </a:t>
            </a:r>
          </a:p>
          <a:p>
            <a:r>
              <a:rPr lang="en-US" dirty="0">
                <a:latin typeface="Arial" panose="020B0604020202020204" pitchFamily="34" charset="0"/>
                <a:ea typeface="ＭＳ Ｐゴシック" charset="0"/>
                <a:cs typeface="Arial" panose="020B0604020202020204" pitchFamily="34" charset="0"/>
              </a:rPr>
              <a:t>https://</a:t>
            </a:r>
            <a:r>
              <a:rPr lang="en-US" dirty="0" err="1">
                <a:latin typeface="Arial" panose="020B0604020202020204" pitchFamily="34" charset="0"/>
                <a:ea typeface="ＭＳ Ｐゴシック" charset="0"/>
                <a:cs typeface="Arial" panose="020B0604020202020204" pitchFamily="34" charset="0"/>
              </a:rPr>
              <a:t>sharperiron.org</a:t>
            </a:r>
            <a:r>
              <a:rPr lang="en-US" dirty="0">
                <a:latin typeface="Arial" panose="020B0604020202020204" pitchFamily="34" charset="0"/>
                <a:ea typeface="ＭＳ Ｐゴシック" charset="0"/>
                <a:cs typeface="Arial" panose="020B0604020202020204" pitchFamily="34" charset="0"/>
              </a:rPr>
              <a:t>/article/answering-95-theses-against-dispensationalism-part-18</a:t>
            </a:r>
          </a:p>
          <a:p>
            <a:r>
              <a:rPr lang="en-US" dirty="0">
                <a:latin typeface="Arial" panose="020B0604020202020204" pitchFamily="34" charset="0"/>
                <a:ea typeface="ＭＳ Ｐゴシック" charset="0"/>
                <a:cs typeface="Arial" panose="020B0604020202020204" pitchFamily="34" charset="0"/>
              </a:rPr>
              <a:t>Accessed 14 Oct 2019</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C51887A-5996-EE4F-BBE8-CD45065F0C36}"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917506" name="Rectangle 2"/>
          <p:cNvSpPr>
            <a:spLocks noGrp="1" noRot="1" noChangeAspect="1" noChangeArrowheads="1"/>
          </p:cNvSpPr>
          <p:nvPr>
            <p:ph type="sldImg"/>
          </p:nvPr>
        </p:nvSpPr>
        <p:spPr>
          <a:solidFill>
            <a:srgbClr val="FFFFFF"/>
          </a:solidFill>
          <a:ln/>
        </p:spPr>
      </p:sp>
      <p:sp>
        <p:nvSpPr>
          <p:cNvPr id="9175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43E85A9-C72B-9E49-8EF2-25156B006237}" type="slidenum">
              <a:rPr lang="en-GB" sz="1200">
                <a:solidFill>
                  <a:prstClr val="white"/>
                </a:solidFill>
              </a:rPr>
              <a:pPr/>
              <a:t>80</a:t>
            </a:fld>
            <a:endParaRPr lang="en-GB" sz="1200">
              <a:solidFill>
                <a:prstClr val="white"/>
              </a:solidFill>
            </a:endParaRPr>
          </a:p>
        </p:txBody>
      </p:sp>
      <p:sp>
        <p:nvSpPr>
          <p:cNvPr id="921602" name="Rectangle 2"/>
          <p:cNvSpPr>
            <a:spLocks noGrp="1" noRot="1" noChangeAspect="1" noChangeArrowheads="1"/>
          </p:cNvSpPr>
          <p:nvPr>
            <p:ph type="sldImg"/>
          </p:nvPr>
        </p:nvSpPr>
        <p:spPr>
          <a:solidFill>
            <a:srgbClr val="FFFFFF"/>
          </a:solidFill>
          <a:ln/>
        </p:spPr>
      </p:sp>
      <p:sp>
        <p:nvSpPr>
          <p:cNvPr id="9216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318BD40-2E95-F04A-8B3E-6EAC8DABF5D5}" type="slidenum">
              <a:rPr lang="en-GB" sz="1200">
                <a:solidFill>
                  <a:prstClr val="white"/>
                </a:solidFill>
              </a:rPr>
              <a:pPr/>
              <a:t>81</a:t>
            </a:fld>
            <a:endParaRPr lang="en-GB" sz="1200">
              <a:solidFill>
                <a:prstClr val="white"/>
              </a:solidFill>
            </a:endParaRPr>
          </a:p>
        </p:txBody>
      </p:sp>
      <p:sp>
        <p:nvSpPr>
          <p:cNvPr id="718850" name="Rectangle 1026"/>
          <p:cNvSpPr>
            <a:spLocks noGrp="1" noRot="1" noChangeAspect="1" noChangeArrowheads="1" noTextEdit="1"/>
          </p:cNvSpPr>
          <p:nvPr>
            <p:ph type="sldImg"/>
          </p:nvPr>
        </p:nvSpPr>
        <p:spPr>
          <a:ln/>
        </p:spPr>
      </p:sp>
      <p:sp>
        <p:nvSpPr>
          <p:cNvPr id="718851"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43E85A9-C72B-9E49-8EF2-25156B006237}" type="slidenum">
              <a:rPr lang="en-GB" sz="1200">
                <a:solidFill>
                  <a:prstClr val="white"/>
                </a:solidFill>
              </a:rPr>
              <a:pPr/>
              <a:t>82</a:t>
            </a:fld>
            <a:endParaRPr lang="en-GB" sz="1200">
              <a:solidFill>
                <a:prstClr val="white"/>
              </a:solidFill>
            </a:endParaRPr>
          </a:p>
        </p:txBody>
      </p:sp>
      <p:sp>
        <p:nvSpPr>
          <p:cNvPr id="921602" name="Rectangle 2"/>
          <p:cNvSpPr>
            <a:spLocks noGrp="1" noRot="1" noChangeAspect="1" noChangeArrowheads="1"/>
          </p:cNvSpPr>
          <p:nvPr>
            <p:ph type="sldImg"/>
          </p:nvPr>
        </p:nvSpPr>
        <p:spPr>
          <a:solidFill>
            <a:srgbClr val="FFFFFF"/>
          </a:solidFill>
          <a:ln/>
        </p:spPr>
      </p:sp>
      <p:sp>
        <p:nvSpPr>
          <p:cNvPr id="9216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BE4D70-6816-2545-8055-5DB67878576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04514" name="Rectangle 2"/>
          <p:cNvSpPr>
            <a:spLocks noGrp="1" noRot="1" noChangeAspect="1" noChangeArrowheads="1" noTextEdit="1"/>
          </p:cNvSpPr>
          <p:nvPr>
            <p:ph type="sldImg"/>
          </p:nvPr>
        </p:nvSpPr>
        <p:spPr>
          <a:ln/>
        </p:spPr>
      </p:sp>
      <p:sp>
        <p:nvSpPr>
          <p:cNvPr id="70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CB17A88-2A83-4948-B1B9-2729AD597CF9}"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06562" name="Rectangle 1026"/>
          <p:cNvSpPr>
            <a:spLocks noGrp="1" noRot="1" noChangeAspect="1" noChangeArrowheads="1" noTextEdit="1"/>
          </p:cNvSpPr>
          <p:nvPr>
            <p:ph type="sldImg"/>
          </p:nvPr>
        </p:nvSpPr>
        <p:spPr>
          <a:ln/>
        </p:spPr>
      </p:sp>
      <p:sp>
        <p:nvSpPr>
          <p:cNvPr id="706563"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7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C00D29-BED1-834F-A721-34A9311ADA2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37666" name="Rectangle 2"/>
          <p:cNvSpPr>
            <a:spLocks noGrp="1" noRot="1" noChangeAspect="1" noChangeArrowheads="1"/>
          </p:cNvSpPr>
          <p:nvPr>
            <p:ph type="sldImg"/>
          </p:nvPr>
        </p:nvSpPr>
        <p:spPr>
          <a:solidFill>
            <a:srgbClr val="FFFFFF"/>
          </a:solidFill>
          <a:ln/>
        </p:spPr>
      </p:sp>
      <p:sp>
        <p:nvSpPr>
          <p:cNvPr id="11376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9130961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2B1BFC-0A31-9D4F-A714-197DE44D285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08610" name="Rectangle 2"/>
          <p:cNvSpPr>
            <a:spLocks noGrp="1" noRot="1" noChangeAspect="1" noChangeArrowheads="1" noTextEdit="1"/>
          </p:cNvSpPr>
          <p:nvPr>
            <p:ph type="sldImg"/>
          </p:nvPr>
        </p:nvSpPr>
        <p:spPr>
          <a:ln/>
        </p:spPr>
      </p:sp>
      <p:sp>
        <p:nvSpPr>
          <p:cNvPr id="7086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CCAAAA7-BC11-104A-B864-9347474CCB33}"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10658" name="Rectangle 2"/>
          <p:cNvSpPr>
            <a:spLocks noGrp="1" noRot="1" noChangeAspect="1" noChangeArrowheads="1" noTextEdit="1"/>
          </p:cNvSpPr>
          <p:nvPr>
            <p:ph type="sldImg"/>
          </p:nvPr>
        </p:nvSpPr>
        <p:spPr>
          <a:ln/>
        </p:spPr>
      </p:sp>
      <p:sp>
        <p:nvSpPr>
          <p:cNvPr id="7106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2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4C194F4-3F28-CC40-8544-A62653784FA9}"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12706" name="Rectangle 2"/>
          <p:cNvSpPr>
            <a:spLocks noGrp="1" noRot="1" noChangeAspect="1" noChangeArrowheads="1" noTextEdit="1"/>
          </p:cNvSpPr>
          <p:nvPr>
            <p:ph type="sldImg"/>
          </p:nvPr>
        </p:nvSpPr>
        <p:spPr>
          <a:ln/>
        </p:spPr>
      </p:sp>
      <p:sp>
        <p:nvSpPr>
          <p:cNvPr id="7127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D7648CC-7595-B34B-AC5F-0EC02D6FE9B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14754" name="Rectangle 2"/>
          <p:cNvSpPr>
            <a:spLocks noGrp="1" noRot="1" noChangeAspect="1" noChangeArrowheads="1" noTextEdit="1"/>
          </p:cNvSpPr>
          <p:nvPr>
            <p:ph type="sldImg"/>
          </p:nvPr>
        </p:nvSpPr>
        <p:spPr>
          <a:ln/>
        </p:spPr>
      </p:sp>
      <p:sp>
        <p:nvSpPr>
          <p:cNvPr id="7147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A735D30-04A8-3742-BA97-E1A7FA87E61C}"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16802" name="Rectangle 2"/>
          <p:cNvSpPr>
            <a:spLocks noGrp="1" noRot="1" noChangeAspect="1" noChangeArrowheads="1" noTextEdit="1"/>
          </p:cNvSpPr>
          <p:nvPr>
            <p:ph type="sldImg"/>
          </p:nvPr>
        </p:nvSpPr>
        <p:spPr>
          <a:ln/>
        </p:spPr>
      </p:sp>
      <p:sp>
        <p:nvSpPr>
          <p:cNvPr id="7168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2EF7DD-4363-1D4F-B4CB-84300249711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20898" name="Rectangle 2"/>
          <p:cNvSpPr>
            <a:spLocks noGrp="1" noRot="1" noChangeAspect="1" noChangeArrowheads="1" noTextEdit="1"/>
          </p:cNvSpPr>
          <p:nvPr>
            <p:ph type="sldImg"/>
          </p:nvPr>
        </p:nvSpPr>
        <p:spPr>
          <a:ln/>
        </p:spPr>
      </p:sp>
      <p:sp>
        <p:nvSpPr>
          <p:cNvPr id="7208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8DAD032-C874-794C-A060-E85666A8D52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22946" name="Rectangle 2"/>
          <p:cNvSpPr>
            <a:spLocks noGrp="1" noRot="1" noChangeAspect="1" noChangeArrowheads="1" noTextEdit="1"/>
          </p:cNvSpPr>
          <p:nvPr>
            <p:ph type="sldImg"/>
          </p:nvPr>
        </p:nvSpPr>
        <p:spPr>
          <a:ln/>
        </p:spPr>
      </p:sp>
      <p:sp>
        <p:nvSpPr>
          <p:cNvPr id="722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4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F6EE051-BB17-5243-A7FB-52C56F355316}"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24994" name="Rectangle 2"/>
          <p:cNvSpPr>
            <a:spLocks noGrp="1" noRot="1" noChangeAspect="1" noChangeArrowheads="1" noTextEdit="1"/>
          </p:cNvSpPr>
          <p:nvPr>
            <p:ph type="sldImg"/>
          </p:nvPr>
        </p:nvSpPr>
        <p:spPr>
          <a:ln/>
        </p:spPr>
      </p:sp>
      <p:sp>
        <p:nvSpPr>
          <p:cNvPr id="7249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F8C1A91-03EA-544C-8502-8C87039B2A70}"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27042" name="Rectangle 2"/>
          <p:cNvSpPr>
            <a:spLocks noGrp="1" noRot="1" noChangeAspect="1" noChangeArrowheads="1" noTextEdit="1"/>
          </p:cNvSpPr>
          <p:nvPr>
            <p:ph type="sldImg"/>
          </p:nvPr>
        </p:nvSpPr>
        <p:spPr>
          <a:ln/>
        </p:spPr>
      </p:sp>
      <p:sp>
        <p:nvSpPr>
          <p:cNvPr id="7270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57E803F-0B42-0E48-BEDA-CBA0499D8FA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29090" name="Rectangle 2"/>
          <p:cNvSpPr>
            <a:spLocks noGrp="1" noRot="1" noChangeAspect="1" noChangeArrowheads="1" noTextEdit="1"/>
          </p:cNvSpPr>
          <p:nvPr>
            <p:ph type="sldImg"/>
          </p:nvPr>
        </p:nvSpPr>
        <p:spPr>
          <a:ln/>
        </p:spPr>
      </p:sp>
      <p:sp>
        <p:nvSpPr>
          <p:cNvPr id="7290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7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C00D29-BED1-834F-A721-34A9311ADA2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37666" name="Rectangle 2"/>
          <p:cNvSpPr>
            <a:spLocks noGrp="1" noRot="1" noChangeAspect="1" noChangeArrowheads="1"/>
          </p:cNvSpPr>
          <p:nvPr>
            <p:ph type="sldImg"/>
          </p:nvPr>
        </p:nvSpPr>
        <p:spPr>
          <a:solidFill>
            <a:srgbClr val="FFFFFF"/>
          </a:solidFill>
          <a:ln/>
        </p:spPr>
      </p:sp>
      <p:sp>
        <p:nvSpPr>
          <p:cNvPr id="11376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22983431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1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A3555D5-9FF1-CA44-8BEB-F075B1EB451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31138" name="Rectangle 2"/>
          <p:cNvSpPr>
            <a:spLocks noGrp="1" noRot="1" noChangeAspect="1" noChangeArrowheads="1" noTextEdit="1"/>
          </p:cNvSpPr>
          <p:nvPr>
            <p:ph type="sldImg"/>
          </p:nvPr>
        </p:nvSpPr>
        <p:spPr>
          <a:ln/>
        </p:spPr>
      </p:sp>
      <p:sp>
        <p:nvSpPr>
          <p:cNvPr id="7311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79AE3A5-534A-B045-BEF8-B122FFDDD562}"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33186" name="Rectangle 2"/>
          <p:cNvSpPr>
            <a:spLocks noGrp="1" noRot="1" noChangeAspect="1" noChangeArrowheads="1" noTextEdit="1"/>
          </p:cNvSpPr>
          <p:nvPr>
            <p:ph type="sldImg"/>
          </p:nvPr>
        </p:nvSpPr>
        <p:spPr>
          <a:ln/>
        </p:spPr>
      </p:sp>
      <p:sp>
        <p:nvSpPr>
          <p:cNvPr id="7331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39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1273BE8-869F-204F-B5F4-B30F5209691F}"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63906" name="Rectangle 2"/>
          <p:cNvSpPr>
            <a:spLocks noGrp="1" noRot="1" noChangeAspect="1" noChangeArrowheads="1" noTextEdit="1"/>
          </p:cNvSpPr>
          <p:nvPr>
            <p:ph type="sldImg"/>
          </p:nvPr>
        </p:nvSpPr>
        <p:spPr>
          <a:ln/>
        </p:spPr>
      </p:sp>
      <p:sp>
        <p:nvSpPr>
          <p:cNvPr id="7639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The final of the 70"weeks" also will last seven years and is the focus of Daniel's prophecies more than any other period. Revelation later builds on the foundation that Daniel established.</a:t>
            </a:r>
          </a:p>
          <a:p>
            <a:r>
              <a:rPr lang="en-US" dirty="0">
                <a:latin typeface="Times New Roman" charset="0"/>
                <a:ea typeface="ＭＳ Ｐゴシック" charset="0"/>
                <a:cs typeface="ＭＳ Ｐゴシック" charset="0"/>
              </a:rPr>
              <a:t>______________</a:t>
            </a:r>
          </a:p>
          <a:p>
            <a:r>
              <a:rPr lang="en-US" dirty="0">
                <a:latin typeface="Times New Roman" charset="0"/>
                <a:ea typeface="ＭＳ Ｐゴシック" charset="0"/>
                <a:cs typeface="ＭＳ Ｐゴシック" charset="0"/>
              </a:rPr>
              <a:t>Common-404</a:t>
            </a:r>
          </a:p>
          <a:p>
            <a:r>
              <a:rPr lang="en-US" dirty="0">
                <a:latin typeface="Times New Roman" charset="0"/>
                <a:ea typeface="ＭＳ Ｐゴシック" charset="0"/>
                <a:cs typeface="ＭＳ Ｐゴシック" charset="0"/>
              </a:rPr>
              <a:t>BE-27-Daniel-117</a:t>
            </a:r>
          </a:p>
          <a:p>
            <a:r>
              <a:rPr lang="en-US" dirty="0">
                <a:latin typeface="Times New Roman" charset="0"/>
                <a:ea typeface="ＭＳ Ｐゴシック" charset="0"/>
                <a:cs typeface="ＭＳ Ｐゴシック" charset="0"/>
              </a:rPr>
              <a:t>OS-27-Daniel-430, 523</a:t>
            </a:r>
          </a:p>
          <a:p>
            <a:r>
              <a:rPr lang="en-SG" sz="1200" kern="1200" dirty="0">
                <a:solidFill>
                  <a:schemeClr val="tx1"/>
                </a:solidFill>
                <a:effectLst/>
                <a:latin typeface="Arial" panose="020B0604020202020204" pitchFamily="34" charset="0"/>
                <a:ea typeface="+mn-ea"/>
                <a:cs typeface="Arial" panose="020B0604020202020204" pitchFamily="34" charset="0"/>
              </a:rPr>
              <a:t>NS-27-Rev1-slide </a:t>
            </a:r>
            <a:r>
              <a:rPr lang="en-US" sz="1200" kern="1200" dirty="0">
                <a:solidFill>
                  <a:schemeClr val="tx1"/>
                </a:solidFill>
                <a:effectLst/>
                <a:latin typeface="Times New Roman" charset="0"/>
                <a:ea typeface="ＭＳ Ｐゴシック" charset="0"/>
                <a:cs typeface="Arial" panose="020B0604020202020204" pitchFamily="34" charset="0"/>
              </a:rPr>
              <a:t>170</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NS-22-Rev7-12-slide 101</a:t>
            </a: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693806-EA5C-E04A-AB02-96D447826A67}"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25314" name="Rectangle 2"/>
          <p:cNvSpPr>
            <a:spLocks noGrp="1" noRot="1" noChangeAspect="1" noChangeArrowheads="1"/>
          </p:cNvSpPr>
          <p:nvPr>
            <p:ph type="sldImg"/>
          </p:nvPr>
        </p:nvSpPr>
        <p:spPr>
          <a:solidFill>
            <a:srgbClr val="FFFFFF"/>
          </a:solidFill>
          <a:ln/>
        </p:spPr>
      </p:sp>
      <p:sp>
        <p:nvSpPr>
          <p:cNvPr id="5253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D7C4499-BF3D-7644-99D1-755488908FF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27362" name="Rectangle 2"/>
          <p:cNvSpPr>
            <a:spLocks noGrp="1" noRot="1" noChangeAspect="1" noChangeArrowheads="1"/>
          </p:cNvSpPr>
          <p:nvPr>
            <p:ph type="sldImg"/>
          </p:nvPr>
        </p:nvSpPr>
        <p:spPr>
          <a:solidFill>
            <a:srgbClr val="FFFFFF"/>
          </a:solidFill>
          <a:ln/>
        </p:spPr>
      </p:sp>
      <p:sp>
        <p:nvSpPr>
          <p:cNvPr id="5273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97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AA46AFA-2BE5-094D-9A81-820770FDBB87}" type="slidenum">
              <a:rPr lang="en-GB" sz="1200">
                <a:solidFill>
                  <a:prstClr val="white"/>
                </a:solidFill>
              </a:rPr>
              <a:pPr/>
              <a:t>104</a:t>
            </a:fld>
            <a:endParaRPr lang="en-GB" sz="1200">
              <a:solidFill>
                <a:prstClr val="white"/>
              </a:solidFill>
            </a:endParaRPr>
          </a:p>
        </p:txBody>
      </p:sp>
      <p:sp>
        <p:nvSpPr>
          <p:cNvPr id="929794" name="Rectangle 2"/>
          <p:cNvSpPr>
            <a:spLocks noGrp="1" noRot="1" noChangeAspect="1" noChangeArrowheads="1"/>
          </p:cNvSpPr>
          <p:nvPr>
            <p:ph type="sldImg"/>
          </p:nvPr>
        </p:nvSpPr>
        <p:spPr>
          <a:solidFill>
            <a:srgbClr val="FFFFFF"/>
          </a:solidFill>
          <a:ln/>
        </p:spPr>
      </p:sp>
      <p:sp>
        <p:nvSpPr>
          <p:cNvPr id="9297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65610B35-D4BB-6149-812A-7984D78BCCE5}" type="slidenum">
              <a:rPr lang="en-GB" sz="1200">
                <a:solidFill>
                  <a:prstClr val="white"/>
                </a:solidFill>
              </a:rPr>
              <a:pPr/>
              <a:t>105</a:t>
            </a:fld>
            <a:endParaRPr lang="en-GB" sz="1200">
              <a:solidFill>
                <a:prstClr val="white"/>
              </a:solidFill>
            </a:endParaRPr>
          </a:p>
        </p:txBody>
      </p:sp>
      <p:sp>
        <p:nvSpPr>
          <p:cNvPr id="931842" name="Rectangle 2"/>
          <p:cNvSpPr>
            <a:spLocks noGrp="1" noRot="1" noChangeAspect="1" noChangeArrowheads="1"/>
          </p:cNvSpPr>
          <p:nvPr>
            <p:ph type="sldImg"/>
          </p:nvPr>
        </p:nvSpPr>
        <p:spPr>
          <a:solidFill>
            <a:srgbClr val="FFFFFF"/>
          </a:solidFill>
          <a:ln/>
        </p:spPr>
      </p:sp>
      <p:sp>
        <p:nvSpPr>
          <p:cNvPr id="931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59CAAC5-E074-3E46-A178-8D38ACAD5B04}" type="slidenum">
              <a:rPr lang="en-GB" sz="1200">
                <a:solidFill>
                  <a:prstClr val="white"/>
                </a:solidFill>
              </a:rPr>
              <a:pPr/>
              <a:t>106</a:t>
            </a:fld>
            <a:endParaRPr lang="en-GB" sz="1200">
              <a:solidFill>
                <a:prstClr val="white"/>
              </a:solidFill>
            </a:endParaRPr>
          </a:p>
        </p:txBody>
      </p:sp>
      <p:sp>
        <p:nvSpPr>
          <p:cNvPr id="933890" name="Rectangle 2"/>
          <p:cNvSpPr>
            <a:spLocks noGrp="1" noRot="1" noChangeAspect="1" noChangeArrowheads="1"/>
          </p:cNvSpPr>
          <p:nvPr>
            <p:ph type="sldImg"/>
          </p:nvPr>
        </p:nvSpPr>
        <p:spPr>
          <a:solidFill>
            <a:srgbClr val="FFFFFF"/>
          </a:solidFill>
          <a:ln/>
        </p:spPr>
      </p:sp>
      <p:sp>
        <p:nvSpPr>
          <p:cNvPr id="9338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5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BFD8ABB-7E89-5C49-A314-A09350A90515}" type="slidenum">
              <a:rPr lang="en-GB" sz="1200">
                <a:solidFill>
                  <a:prstClr val="white"/>
                </a:solidFill>
              </a:rPr>
              <a:pPr/>
              <a:t>107</a:t>
            </a:fld>
            <a:endParaRPr lang="en-GB" sz="1200">
              <a:solidFill>
                <a:prstClr val="white"/>
              </a:solidFill>
            </a:endParaRPr>
          </a:p>
        </p:txBody>
      </p:sp>
      <p:sp>
        <p:nvSpPr>
          <p:cNvPr id="935938" name="Rectangle 2"/>
          <p:cNvSpPr>
            <a:spLocks noGrp="1" noRot="1" noChangeAspect="1" noChangeArrowheads="1"/>
          </p:cNvSpPr>
          <p:nvPr>
            <p:ph type="sldImg"/>
          </p:nvPr>
        </p:nvSpPr>
        <p:spPr>
          <a:solidFill>
            <a:srgbClr val="FFFFFF"/>
          </a:solidFill>
          <a:ln/>
        </p:spPr>
      </p:sp>
      <p:sp>
        <p:nvSpPr>
          <p:cNvPr id="935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7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3BEE541-921C-2145-A131-BC12146E77F7}" type="slidenum">
              <a:rPr lang="en-GB" sz="1200">
                <a:solidFill>
                  <a:prstClr val="white"/>
                </a:solidFill>
              </a:rPr>
              <a:pPr/>
              <a:t>108</a:t>
            </a:fld>
            <a:endParaRPr lang="en-GB" sz="1200">
              <a:solidFill>
                <a:prstClr val="white"/>
              </a:solidFill>
            </a:endParaRPr>
          </a:p>
        </p:txBody>
      </p:sp>
      <p:sp>
        <p:nvSpPr>
          <p:cNvPr id="937986" name="Rectangle 2"/>
          <p:cNvSpPr>
            <a:spLocks noGrp="1" noRot="1" noChangeAspect="1" noChangeArrowheads="1"/>
          </p:cNvSpPr>
          <p:nvPr>
            <p:ph type="sldImg"/>
          </p:nvPr>
        </p:nvSpPr>
        <p:spPr>
          <a:solidFill>
            <a:srgbClr val="FFFFFF"/>
          </a:solidFill>
          <a:ln/>
        </p:spPr>
      </p:sp>
      <p:sp>
        <p:nvSpPr>
          <p:cNvPr id="9379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7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C00D29-BED1-834F-A721-34A9311ADA2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37666" name="Rectangle 2"/>
          <p:cNvSpPr>
            <a:spLocks noGrp="1" noRot="1" noChangeAspect="1" noChangeArrowheads="1"/>
          </p:cNvSpPr>
          <p:nvPr>
            <p:ph type="sldImg"/>
          </p:nvPr>
        </p:nvSpPr>
        <p:spPr>
          <a:solidFill>
            <a:srgbClr val="FFFFFF"/>
          </a:solidFill>
          <a:ln/>
        </p:spPr>
      </p:sp>
      <p:sp>
        <p:nvSpPr>
          <p:cNvPr id="11376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89837060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33E9E7C-2680-1D41-AF51-6CB7C59B2A4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The fact that the angel</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face is "as the sun" corresponds to the description of Jesus Christ in </a:t>
            </a:r>
            <a:r>
              <a:rPr lang="ar-SA" sz="1200" kern="1200" dirty="0">
                <a:solidFill>
                  <a:schemeClr val="tx1"/>
                </a:solidFill>
                <a:effectLst/>
                <a:latin typeface="Times New Roman" pitchFamily="-112" charset="0"/>
                <a:ea typeface="ＭＳ Ｐゴシック" pitchFamily="-108" charset="-128"/>
                <a:cs typeface="ＭＳ Ｐゴシック" pitchFamily="-108" charset="-128"/>
              </a:rPr>
              <a:t>رؤيا</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1:16; his feet correspond to the Lord</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description in </a:t>
            </a:r>
            <a:r>
              <a:rPr lang="ar-SA" sz="1200" kern="1200" dirty="0">
                <a:solidFill>
                  <a:schemeClr val="tx1"/>
                </a:solidFill>
                <a:effectLst/>
                <a:latin typeface="Times New Roman" pitchFamily="-112" charset="0"/>
                <a:ea typeface="ＭＳ Ｐゴシック" pitchFamily="-108" charset="-128"/>
                <a:cs typeface="ＭＳ Ｐゴシック" pitchFamily="-108" charset="-128"/>
              </a:rPr>
              <a:t>رؤيا</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1:15. His voice like a lion suggests </a:t>
            </a:r>
            <a:r>
              <a:rPr lang="ar-SA" sz="1200" kern="1200" dirty="0">
                <a:solidFill>
                  <a:schemeClr val="tx1"/>
                </a:solidFill>
                <a:effectLst/>
                <a:latin typeface="Times New Roman" pitchFamily="-112" charset="0"/>
                <a:ea typeface="ＭＳ Ｐゴシック" pitchFamily="-108" charset="-128"/>
                <a:cs typeface="ＭＳ Ｐゴシック" pitchFamily="-108" charset="-128"/>
              </a:rPr>
              <a:t>رؤيا</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5:5. This being could well be our Lord Jesus Christ, appearing to John as a kingly angel. Jesus often appeared in the Old Testament as "the Angel of the Lord" (Ex. 3:2; Jud. 2:4; 6:11–12, 21–22; 2 Sam. 24:16). This was a temporary manifestation for a special purpose, not a permanent incarnation.</a:t>
            </a:r>
          </a:p>
          <a:p>
            <a:r>
              <a:rPr lang="en-US" sz="1200" kern="1200" dirty="0">
                <a:solidFill>
                  <a:schemeClr val="tx1"/>
                </a:solidFill>
                <a:effectLst/>
                <a:latin typeface="Times New Roman" pitchFamily="-112" charset="0"/>
                <a:ea typeface="ＭＳ Ｐゴシック" pitchFamily="-108" charset="-128"/>
                <a:cs typeface="ＭＳ Ｐゴシック" pitchFamily="-108" charset="-128"/>
              </a:rPr>
              <a:t>Two other characteristics would suggest identifying the angel as Jesus Christ: the book in his hand and the awesome posture that he assumed. The little book contains the rest of the prophetic message that John will deliver. Since our Lord was the only One worthy to take the scroll and break the seals (Rev. 5:5ff), it might well be concluded that He is the only One worthy to give His servant the rest of the message.</a:t>
            </a:r>
          </a:p>
          <a:p>
            <a:r>
              <a:rPr lang="en-US" sz="1200" kern="1200" dirty="0">
                <a:solidFill>
                  <a:schemeClr val="tx1"/>
                </a:solidFill>
                <a:effectLst/>
                <a:latin typeface="Times New Roman" pitchFamily="-112" charset="0"/>
                <a:ea typeface="ＭＳ Ｐゴシック" pitchFamily="-108" charset="-128"/>
                <a:cs typeface="ＭＳ Ｐゴシック" pitchFamily="-108" charset="-128"/>
              </a:rPr>
              <a:t>The angel</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posture is that of a conqueror taking possession of his territory. He is claiming the whole world (see Josh. 1:1–3). Of course, only the victorious Savior could make such a claim. The Antichrist will soon complete his conquest and force the whole world to submit to his control. But before that happens, the Savior will claim the world for Himself, the inheritance that His Father promised Him (Ps. 2:6–9). Satan roars like a lion to frighten his prey (1 Peter 5:8), but the Lion of Judah roars to announce victory (see Ps. 95:3–5; Isa. 40:12–17)"</a:t>
            </a:r>
            <a:r>
              <a:rPr lang="en-US" sz="1200" kern="1200" baseline="0" dirty="0">
                <a:solidFill>
                  <a:schemeClr val="tx1"/>
                </a:solidFill>
                <a:effectLst/>
                <a:latin typeface="Times New Roman" pitchFamily="-112" charset="0"/>
                <a:ea typeface="ＭＳ Ｐゴシック" pitchFamily="-108" charset="-128"/>
                <a:cs typeface="ＭＳ Ｐゴシック" pitchFamily="-108" charset="-128"/>
              </a:rPr>
              <a:t> (Wiersbe).</a:t>
            </a:r>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3953830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954B0F0-C812-EF45-85FA-C145CDF8607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834562" name="Rectangle 2"/>
          <p:cNvSpPr>
            <a:spLocks noGrp="1" noRot="1" noChangeAspect="1" noChangeArrowheads="1" noTextEdit="1"/>
          </p:cNvSpPr>
          <p:nvPr>
            <p:ph type="sldImg"/>
          </p:nvPr>
        </p:nvSpPr>
        <p:spPr>
          <a:ln/>
        </p:spPr>
      </p:sp>
      <p:sp>
        <p:nvSpPr>
          <p:cNvPr id="8345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8655886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0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5CED0A6-3036-654F-A449-C714DA5EC99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940034" name="Rectangle 2"/>
          <p:cNvSpPr>
            <a:spLocks noGrp="1" noRot="1" noChangeAspect="1" noChangeArrowheads="1"/>
          </p:cNvSpPr>
          <p:nvPr>
            <p:ph type="sldImg"/>
          </p:nvPr>
        </p:nvSpPr>
        <p:spPr>
          <a:solidFill>
            <a:srgbClr val="FFFFFF"/>
          </a:solidFill>
          <a:ln/>
        </p:spPr>
      </p:sp>
      <p:sp>
        <p:nvSpPr>
          <p:cNvPr id="940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ea typeface="ＭＳ Ｐゴシック" charset="0"/>
                <a:cs typeface="Arial" panose="020B0604020202020204" pitchFamily="34" charset="0"/>
              </a:rPr>
              <a:t>The woman is Israel, but what are the 12 stars on her head?</a:t>
            </a:r>
          </a:p>
          <a:p>
            <a:r>
              <a:rPr lang="en-US" dirty="0">
                <a:latin typeface="Arial" panose="020B0604020202020204" pitchFamily="34" charset="0"/>
                <a:ea typeface="ＭＳ Ｐゴシック" charset="0"/>
                <a:cs typeface="Arial" panose="020B0604020202020204" pitchFamily="34" charset="0"/>
              </a:rPr>
              <a:t>Genesis 37:9 compares the sons of Israel to 12 stars, 11 of which</a:t>
            </a:r>
            <a:r>
              <a:rPr lang="en-US" baseline="0" dirty="0">
                <a:latin typeface="Arial" panose="020B0604020202020204" pitchFamily="34" charset="0"/>
                <a:ea typeface="ＭＳ Ｐゴシック" charset="0"/>
                <a:cs typeface="Arial" panose="020B0604020202020204" pitchFamily="34" charset="0"/>
              </a:rPr>
              <a:t> will bow down to Joseph.</a:t>
            </a:r>
          </a:p>
          <a:p>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2356502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11F8E74-D5F3-DC47-AEDF-6AFBABE5679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40290" name="Rectangle 2"/>
          <p:cNvSpPr>
            <a:spLocks noGrp="1" noRot="1" noChangeAspect="1" noChangeArrowheads="1"/>
          </p:cNvSpPr>
          <p:nvPr>
            <p:ph type="sldImg"/>
          </p:nvPr>
        </p:nvSpPr>
        <p:spPr>
          <a:solidFill>
            <a:srgbClr val="FFFFFF"/>
          </a:solidFill>
          <a:ln/>
        </p:spPr>
      </p:sp>
      <p:sp>
        <p:nvSpPr>
          <p:cNvPr id="1402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ea typeface="ＭＳ Ｐゴシック" charset="0"/>
                <a:cs typeface="Arial" panose="020B0604020202020204" pitchFamily="34" charset="0"/>
              </a:rPr>
              <a:t>Heads and horns both denote authority. </a:t>
            </a:r>
          </a:p>
        </p:txBody>
      </p:sp>
    </p:spTree>
    <p:extLst>
      <p:ext uri="{BB962C8B-B14F-4D97-AF65-F5344CB8AC3E}">
        <p14:creationId xmlns:p14="http://schemas.microsoft.com/office/powerpoint/2010/main" val="74730462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What are these stars?  (See</a:t>
            </a:r>
            <a:r>
              <a:rPr lang="en-US" baseline="0" dirty="0"/>
              <a:t> next slide)</a:t>
            </a:r>
            <a:endParaRPr lang="en-US" dirty="0"/>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solidFill>
                  <a:prstClr val="black"/>
                </a:solidFill>
              </a:rPr>
              <a:pPr>
                <a:defRPr/>
              </a:pPr>
              <a:t>117</a:t>
            </a:fld>
            <a:endParaRPr lang="en-GB">
              <a:solidFill>
                <a:prstClr val="black"/>
              </a:solidFill>
            </a:endParaRPr>
          </a:p>
        </p:txBody>
      </p:sp>
    </p:spTree>
    <p:extLst>
      <p:ext uri="{BB962C8B-B14F-4D97-AF65-F5344CB8AC3E}">
        <p14:creationId xmlns:p14="http://schemas.microsoft.com/office/powerpoint/2010/main" val="248977214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65E09CE-FEC6-AC4A-B23A-CAD185029FF3}" type="slidenum">
              <a:rPr lang="en-GB" sz="1200">
                <a:solidFill>
                  <a:prstClr val="white"/>
                </a:solidFill>
              </a:rPr>
              <a:pPr/>
              <a:t>119</a:t>
            </a:fld>
            <a:endParaRPr lang="en-GB" sz="1200">
              <a:solidFill>
                <a:prstClr val="white"/>
              </a:solidFill>
            </a:endParaRPr>
          </a:p>
        </p:txBody>
      </p:sp>
      <p:sp>
        <p:nvSpPr>
          <p:cNvPr id="942082" name="Rectangle 2"/>
          <p:cNvSpPr>
            <a:spLocks noGrp="1" noRot="1" noChangeAspect="1" noChangeArrowheads="1"/>
          </p:cNvSpPr>
          <p:nvPr>
            <p:ph type="sldImg"/>
          </p:nvPr>
        </p:nvSpPr>
        <p:spPr>
          <a:solidFill>
            <a:srgbClr val="FFFFFF"/>
          </a:solidFill>
          <a:ln/>
        </p:spPr>
      </p:sp>
      <p:sp>
        <p:nvSpPr>
          <p:cNvPr id="942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309C30C-1492-CC46-B1C3-24942A11EB52}" type="slidenum">
              <a:rPr lang="en-GB" sz="1200">
                <a:solidFill>
                  <a:prstClr val="white"/>
                </a:solidFill>
              </a:rPr>
              <a:pPr/>
              <a:t>121</a:t>
            </a:fld>
            <a:endParaRPr lang="en-GB" sz="1200">
              <a:solidFill>
                <a:prstClr val="white"/>
              </a:solidFill>
            </a:endParaRPr>
          </a:p>
        </p:txBody>
      </p:sp>
      <p:sp>
        <p:nvSpPr>
          <p:cNvPr id="945154" name="Rectangle 2"/>
          <p:cNvSpPr>
            <a:spLocks noGrp="1" noRot="1" noChangeAspect="1" noChangeArrowheads="1"/>
          </p:cNvSpPr>
          <p:nvPr>
            <p:ph type="sldImg"/>
          </p:nvPr>
        </p:nvSpPr>
        <p:spPr>
          <a:solidFill>
            <a:srgbClr val="FFFFFF"/>
          </a:solidFill>
          <a:ln/>
        </p:spPr>
      </p:sp>
      <p:sp>
        <p:nvSpPr>
          <p:cNvPr id="9451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7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21EC1EC-8A02-504D-9AC3-E703FD5E3D78}" type="slidenum">
              <a:rPr lang="en-GB" sz="1200">
                <a:solidFill>
                  <a:prstClr val="white"/>
                </a:solidFill>
              </a:rPr>
              <a:pPr/>
              <a:t>123</a:t>
            </a:fld>
            <a:endParaRPr lang="en-GB" sz="1200">
              <a:solidFill>
                <a:prstClr val="white"/>
              </a:solidFill>
            </a:endParaRPr>
          </a:p>
        </p:txBody>
      </p:sp>
      <p:sp>
        <p:nvSpPr>
          <p:cNvPr id="947202" name="Rectangle 2"/>
          <p:cNvSpPr>
            <a:spLocks noGrp="1" noRot="1" noChangeAspect="1" noChangeArrowheads="1"/>
          </p:cNvSpPr>
          <p:nvPr>
            <p:ph type="sldImg"/>
          </p:nvPr>
        </p:nvSpPr>
        <p:spPr>
          <a:solidFill>
            <a:srgbClr val="FFFFFF"/>
          </a:solidFill>
          <a:ln/>
        </p:spPr>
      </p:sp>
      <p:sp>
        <p:nvSpPr>
          <p:cNvPr id="9472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Some think the </a:t>
            </a:r>
            <a:r>
              <a:rPr lang="mr-IN"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child</a:t>
            </a:r>
            <a:r>
              <a:rPr lang="mr-IN"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 here is the church raptured—but this is clearly</a:t>
            </a:r>
            <a:r>
              <a:rPr lang="en-US" baseline="0" dirty="0">
                <a:latin typeface="Times New Roman" charset="0"/>
                <a:ea typeface="ＭＳ Ｐゴシック" charset="0"/>
                <a:cs typeface="ＭＳ Ｐゴシック" charset="0"/>
              </a:rPr>
              <a:t> Jesus who is destined to rule the nations (Ps. 2).  </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736A9FB-F867-7244-9542-12C224C25DF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78882" name="Rectangle 2"/>
          <p:cNvSpPr>
            <a:spLocks noGrp="1" noRot="1" noChangeAspect="1" noChangeArrowheads="1" noTextEdit="1"/>
          </p:cNvSpPr>
          <p:nvPr>
            <p:ph type="sldImg"/>
          </p:nvPr>
        </p:nvSpPr>
        <p:spPr>
          <a:ln/>
        </p:spPr>
      </p:sp>
      <p:sp>
        <p:nvSpPr>
          <p:cNvPr id="3788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The final of the 70"weeks" also will last seven years and is the focus of Daniel's prophecies more than any other period. Revelation later builds on the foundation that Daniel established.</a:t>
            </a:r>
          </a:p>
          <a:p>
            <a:r>
              <a:rPr lang="en-US" dirty="0">
                <a:latin typeface="Times New Roman" charset="0"/>
                <a:ea typeface="ＭＳ Ｐゴシック" charset="0"/>
                <a:cs typeface="ＭＳ Ｐゴシック" charset="0"/>
              </a:rPr>
              <a:t>______________</a:t>
            </a:r>
          </a:p>
          <a:p>
            <a:r>
              <a:rPr lang="en-US" dirty="0">
                <a:latin typeface="Times New Roman" charset="0"/>
                <a:ea typeface="ＭＳ Ｐゴシック" charset="0"/>
                <a:cs typeface="ＭＳ Ｐゴシック" charset="0"/>
              </a:rPr>
              <a:t>Common-404</a:t>
            </a:r>
          </a:p>
          <a:p>
            <a:r>
              <a:rPr lang="en-US" dirty="0">
                <a:latin typeface="Times New Roman" charset="0"/>
                <a:ea typeface="ＭＳ Ｐゴシック" charset="0"/>
                <a:cs typeface="ＭＳ Ｐゴシック" charset="0"/>
              </a:rPr>
              <a:t>BE-27-Daniel-117</a:t>
            </a:r>
          </a:p>
          <a:p>
            <a:r>
              <a:rPr lang="en-US" dirty="0">
                <a:latin typeface="Times New Roman" charset="0"/>
                <a:ea typeface="ＭＳ Ｐゴシック" charset="0"/>
                <a:cs typeface="ＭＳ Ｐゴシック" charset="0"/>
              </a:rPr>
              <a:t>OS-27-Daniel-430, 523</a:t>
            </a:r>
          </a:p>
          <a:p>
            <a:r>
              <a:rPr lang="en-SG" sz="1200" kern="1200" dirty="0">
                <a:solidFill>
                  <a:schemeClr val="tx1"/>
                </a:solidFill>
                <a:effectLst/>
                <a:latin typeface="Arial" panose="020B0604020202020204" pitchFamily="34" charset="0"/>
                <a:ea typeface="+mn-ea"/>
                <a:cs typeface="Arial" panose="020B0604020202020204" pitchFamily="34" charset="0"/>
              </a:rPr>
              <a:t>NS-27-Rev1-slide </a:t>
            </a:r>
            <a:r>
              <a:rPr lang="en-US" sz="1200" kern="1200" dirty="0">
                <a:solidFill>
                  <a:schemeClr val="tx1"/>
                </a:solidFill>
                <a:effectLst/>
                <a:latin typeface="Times New Roman" charset="0"/>
                <a:ea typeface="ＭＳ Ｐゴシック" charset="0"/>
                <a:cs typeface="Arial" panose="020B0604020202020204" pitchFamily="34" charset="0"/>
              </a:rPr>
              <a:t>170</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NS-22-Rev7-12-slide 101, 124</a:t>
            </a: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9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F936716-243E-6E4D-8B48-DEC5E7A315E6}" type="slidenum">
              <a:rPr lang="en-GB" sz="1200">
                <a:solidFill>
                  <a:prstClr val="white"/>
                </a:solidFill>
              </a:rPr>
              <a:pPr/>
              <a:t>125</a:t>
            </a:fld>
            <a:endParaRPr lang="en-GB" sz="1200">
              <a:solidFill>
                <a:prstClr val="white"/>
              </a:solidFill>
            </a:endParaRPr>
          </a:p>
        </p:txBody>
      </p:sp>
      <p:sp>
        <p:nvSpPr>
          <p:cNvPr id="949250" name="Rectangle 2"/>
          <p:cNvSpPr>
            <a:spLocks noGrp="1" noRot="1" noChangeAspect="1" noChangeArrowheads="1"/>
          </p:cNvSpPr>
          <p:nvPr>
            <p:ph type="sldImg"/>
          </p:nvPr>
        </p:nvSpPr>
        <p:spPr>
          <a:solidFill>
            <a:srgbClr val="FFFFFF"/>
          </a:solidFill>
          <a:ln/>
        </p:spPr>
      </p:sp>
      <p:sp>
        <p:nvSpPr>
          <p:cNvPr id="9492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8.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2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3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8.xml"/></Relationships>
</file>

<file path=ppt/slideLayouts/_rels/slideLayout123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8.xml"/></Relationships>
</file>

<file path=ppt/slideLayouts/_rels/slideLayout123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8.xml"/></Relationships>
</file>

<file path=ppt/slideLayouts/_rels/slideLayout123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8.xml"/></Relationships>
</file>

<file path=ppt/slideLayouts/_rels/slideLayout123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8.xml"/></Relationships>
</file>

<file path=ppt/slideLayouts/_rels/slideLayout123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8.xml"/></Relationships>
</file>

<file path=ppt/slideLayouts/_rels/slideLayout123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8.xml"/></Relationships>
</file>

<file path=ppt/slideLayouts/_rels/slideLayout123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8.xml"/></Relationships>
</file>

<file path=ppt/slideLayouts/_rels/slideLayout123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8.xml"/></Relationships>
</file>

<file path=ppt/slideLayouts/_rels/slideLayout123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7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8.xml"/></Relationships>
</file>

<file path=ppt/slideLayouts/_rels/slideLayout127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8.xml"/></Relationships>
</file>

<file path=ppt/slideLayouts/_rels/slideLayout127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8.xml"/></Relationships>
</file>

<file path=ppt/slideLayouts/_rels/slideLayout127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8.xml"/></Relationships>
</file>

<file path=ppt/slideLayouts/_rels/slideLayout127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8.xml"/></Relationships>
</file>

<file path=ppt/slideLayouts/_rels/slideLayout127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8.xml"/></Relationships>
</file>

<file path=ppt/slideLayouts/_rels/slideLayout128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8.xml"/></Relationships>
</file>

<file path=ppt/slideLayouts/_rels/slideLayout128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8.xml"/></Relationships>
</file>

<file path=ppt/slideLayouts/_rels/slideLayout128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8.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0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8.xml"/><Relationship Id="rId4" Type="http://schemas.openxmlformats.org/officeDocument/2006/relationships/image" Target="../media/image9.png"/></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8.xml"/><Relationship Id="rId4" Type="http://schemas.openxmlformats.org/officeDocument/2006/relationships/image" Target="../media/image9.png"/></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1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8.xml"/><Relationship Id="rId4" Type="http://schemas.openxmlformats.org/officeDocument/2006/relationships/image" Target="../media/image9.png"/></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7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9.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8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9.xml"/></Relationships>
</file>

<file path=ppt/slideLayouts/_rels/slideLayout158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9.xml"/></Relationships>
</file>

<file path=ppt/slideLayouts/_rels/slideLayout158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9.xml"/></Relationships>
</file>

<file path=ppt/slideLayouts/_rels/slideLayout158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9.xml"/></Relationships>
</file>

<file path=ppt/slideLayouts/_rels/slideLayout158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9.xml"/></Relationships>
</file>

<file path=ppt/slideLayouts/_rels/slideLayout159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9.xml"/></Relationships>
</file>

<file path=ppt/slideLayouts/_rels/slideLayout159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9.xml"/></Relationships>
</file>

<file path=ppt/slideLayouts/_rels/slideLayout159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9.xml"/></Relationships>
</file>

<file path=ppt/slideLayouts/_rels/slideLayout159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9.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2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3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9.xml"/></Relationships>
</file>

<file path=ppt/slideLayouts/_rels/slideLayout163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9.xml"/></Relationships>
</file>

<file path=ppt/slideLayouts/_rels/slideLayout163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9.xml"/></Relationships>
</file>

<file path=ppt/slideLayouts/_rels/slideLayout163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9.xml"/></Relationships>
</file>

<file path=ppt/slideLayouts/_rels/slideLayout163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9.xml"/></Relationships>
</file>

<file path=ppt/slideLayouts/_rels/slideLayout16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9.xml"/></Relationships>
</file>

<file path=ppt/slideLayouts/_rels/slideLayout163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9.xml"/></Relationships>
</file>

<file path=ppt/slideLayouts/_rels/slideLayout163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9.xml"/></Relationships>
</file>

<file path=ppt/slideLayouts/_rels/slideLayout163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9.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6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9.xml"/></Relationships>
</file>

<file path=ppt/slideLayouts/_rels/slideLayout166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9.xml"/><Relationship Id="rId4" Type="http://schemas.openxmlformats.org/officeDocument/2006/relationships/image" Target="../media/image9.png"/></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6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9.xml"/><Relationship Id="rId4" Type="http://schemas.openxmlformats.org/officeDocument/2006/relationships/image" Target="../media/image9.png"/></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7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9.xml"/><Relationship Id="rId4" Type="http://schemas.openxmlformats.org/officeDocument/2006/relationships/image" Target="../media/image9.png"/></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6.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6.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6.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6.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6.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6.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6.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6.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6.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6.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6.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6.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6.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6.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6.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6.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6.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6.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9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6.xml"/></Relationships>
</file>

<file path=ppt/slideLayouts/_rels/slideLayout59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6.xml"/><Relationship Id="rId4" Type="http://schemas.openxmlformats.org/officeDocument/2006/relationships/image" Target="../media/image9.png"/></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6.xml"/><Relationship Id="rId4" Type="http://schemas.openxmlformats.org/officeDocument/2006/relationships/image" Target="../media/image9.png"/></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0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6.xml"/><Relationship Id="rId4" Type="http://schemas.openxmlformats.org/officeDocument/2006/relationships/image" Target="../media/image9.png"/></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7.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7.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7.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7.xml"/></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7.xml"/></Relationships>
</file>

<file path=ppt/slideLayouts/_rels/slideLayout87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7.xml"/></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7.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7.xml"/></Relationships>
</file>

<file path=ppt/slideLayouts/_rels/slideLayout88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7.xml"/></Relationships>
</file>

<file path=ppt/slideLayouts/_rels/slideLayout88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7.xml"/></Relationships>
</file>

<file path=ppt/slideLayouts/_rels/slideLayout88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7.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7.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7.xml"/></Relationships>
</file>

<file path=ppt/slideLayouts/_rels/slideLayout92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7.xml"/></Relationships>
</file>

<file path=ppt/slideLayouts/_rels/slideLayout92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7.xml"/></Relationships>
</file>

<file path=ppt/slideLayouts/_rels/slideLayout92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7.xml"/></Relationships>
</file>

<file path=ppt/slideLayouts/_rels/slideLayout92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7.xml"/></Relationships>
</file>

<file path=ppt/slideLayouts/_rels/slideLayout92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7.xml"/></Relationships>
</file>

<file path=ppt/slideLayouts/_rels/slideLayout92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7.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7.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2.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2.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7.xml"/></Relationships>
</file>

<file path=ppt/slideLayouts/_rels/slideLayout95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7.xml"/><Relationship Id="rId4" Type="http://schemas.openxmlformats.org/officeDocument/2006/relationships/image" Target="../media/image9.png"/></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7.xml"/><Relationship Id="rId4" Type="http://schemas.openxmlformats.org/officeDocument/2006/relationships/image" Target="../media/image9.png"/></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6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7.xml"/><Relationship Id="rId4" Type="http://schemas.openxmlformats.org/officeDocument/2006/relationships/image" Target="../media/image9.png"/></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b="1">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FEA0A10B-B180-354D-8527-5B40D23DECC3}" type="slidenum">
              <a:rPr lang="en-US"/>
              <a:pPr/>
              <a:t>‹#›</a:t>
            </a:fld>
            <a:endParaRPr lang="en-US"/>
          </a:p>
        </p:txBody>
      </p:sp>
    </p:spTree>
    <p:extLst>
      <p:ext uri="{BB962C8B-B14F-4D97-AF65-F5344CB8AC3E}">
        <p14:creationId xmlns:p14="http://schemas.microsoft.com/office/powerpoint/2010/main" val="400308100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2/18/24</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82166285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034579" y="1678195"/>
            <a:ext cx="3422483" cy="1886921"/>
          </a:xfrm>
        </p:spPr>
        <p:txBody>
          <a:bodyPr anchor="b"/>
          <a:lstStyle>
            <a:lvl1pPr algn="l">
              <a:defRPr sz="2800" b="0"/>
            </a:lvl1pPr>
          </a:lstStyle>
          <a:p>
            <a:r>
              <a:rPr lang="en-US"/>
              <a:t>Click to edit Master title style</a:t>
            </a:r>
          </a:p>
        </p:txBody>
      </p:sp>
      <p:sp>
        <p:nvSpPr>
          <p:cNvPr id="3" name="Content Placeholder 2"/>
          <p:cNvSpPr>
            <a:spLocks noGrp="1"/>
          </p:cNvSpPr>
          <p:nvPr>
            <p:ph idx="1"/>
          </p:nvPr>
        </p:nvSpPr>
        <p:spPr>
          <a:xfrm>
            <a:off x="692001" y="559398"/>
            <a:ext cx="4116667" cy="5566765"/>
          </a:xfrm>
        </p:spPr>
        <p:txBody>
          <a:bodyPr anchor="ctr"/>
          <a:lstStyle>
            <a:lvl1pPr>
              <a:defRPr sz="2400"/>
            </a:lvl1pPr>
            <a:lvl2pPr>
              <a:defRPr sz="2200"/>
            </a:lvl2pPr>
            <a:lvl3pPr>
              <a:defRPr sz="2000"/>
            </a:lvl3pPr>
            <a:lvl4pPr>
              <a:defRPr sz="1800"/>
            </a:lvl4pPr>
            <a:lvl5pPr>
              <a:defRPr sz="16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5034579" y="3603812"/>
            <a:ext cx="3411725" cy="2517289"/>
          </a:xfrm>
        </p:spPr>
        <p:txBody>
          <a:bodyPr>
            <a:normAutofit/>
          </a:bodyPr>
          <a:lstStyle>
            <a:lvl1pPr marL="0" indent="0">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00C3C5E-E563-4268-9F1A-FB5743DCBE6A}" type="datetimeFigureOut">
              <a:rPr lang="en-US" smtClean="0">
                <a:solidFill>
                  <a:srgbClr val="895D1D"/>
                </a:solidFill>
                <a:latin typeface="Book Antiqua"/>
              </a:rPr>
              <a:pPr/>
              <a:t>2/18/24</a:t>
            </a:fld>
            <a:endParaRPr lang="en-US">
              <a:solidFill>
                <a:srgbClr val="895D1D"/>
              </a:solidFill>
              <a:latin typeface="Book Antiqua"/>
            </a:endParaRPr>
          </a:p>
        </p:txBody>
      </p:sp>
      <p:sp>
        <p:nvSpPr>
          <p:cNvPr id="6" name="Footer Placeholder 5"/>
          <p:cNvSpPr>
            <a:spLocks noGrp="1"/>
          </p:cNvSpPr>
          <p:nvPr>
            <p:ph type="ftr" sz="quarter" idx="11"/>
          </p:nvPr>
        </p:nvSpPr>
        <p:spPr/>
        <p:txBody>
          <a:bodyPr/>
          <a:lstStyle/>
          <a:p>
            <a:endParaRPr lang="en-US">
              <a:solidFill>
                <a:srgbClr val="895D1D"/>
              </a:solidFill>
              <a:latin typeface="Book Antiqua"/>
            </a:endParaRPr>
          </a:p>
        </p:txBody>
      </p:sp>
      <p:sp>
        <p:nvSpPr>
          <p:cNvPr id="7" name="Slide Number Placeholder 6"/>
          <p:cNvSpPr>
            <a:spLocks noGrp="1"/>
          </p:cNvSpPr>
          <p:nvPr>
            <p:ph type="sldNum" sz="quarter" idx="12"/>
          </p:nvPr>
        </p:nvSpPr>
        <p:spPr/>
        <p:txBody>
          <a:bodyPr/>
          <a:lstStyle/>
          <a:p>
            <a:fld id="{C8D622EB-D55C-42A5-AE29-5BB88CA9D891}" type="slidenum">
              <a:rPr lang="en-US" smtClean="0">
                <a:solidFill>
                  <a:srgbClr val="895D1D"/>
                </a:solidFill>
                <a:latin typeface="Book Antiqua"/>
              </a:rPr>
              <a:pPr/>
              <a:t>‹#›</a:t>
            </a:fld>
            <a:endParaRPr lang="en-US">
              <a:solidFill>
                <a:srgbClr val="895D1D"/>
              </a:solidFill>
              <a:latin typeface="Book Antiqua"/>
            </a:endParaRPr>
          </a:p>
        </p:txBody>
      </p:sp>
    </p:spTree>
    <p:extLst>
      <p:ext uri="{BB962C8B-B14F-4D97-AF65-F5344CB8AC3E}">
        <p14:creationId xmlns:p14="http://schemas.microsoft.com/office/powerpoint/2010/main" val="1019149783"/>
      </p:ext>
    </p:extLst>
  </p:cSld>
  <p:clrMapOvr>
    <a:masterClrMapping/>
  </p:clrMapOvr>
  <p:transition>
    <p:fade/>
  </p:transition>
</p:sldLayout>
</file>

<file path=ppt/slideLayouts/slideLayout1000.xml><?xml version="1.0" encoding="utf-8"?>
<p:sldLayout xmlns:a="http://schemas.openxmlformats.org/drawingml/2006/main" xmlns:r="http://schemas.openxmlformats.org/officeDocument/2006/relationships" xmlns:p="http://schemas.openxmlformats.org/presentationml/2006/main"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5" name="Title Text"/>
          <p:cNvSpPr txBox="1">
            <a:spLocks noGrp="1"/>
          </p:cNvSpPr>
          <p:nvPr>
            <p:ph type="title"/>
          </p:nvPr>
        </p:nvSpPr>
        <p:spPr>
          <a:prstGeom prst="rect">
            <a:avLst/>
          </a:prstGeom>
        </p:spPr>
        <p:txBody>
          <a:bodyPr/>
          <a:lstStyle/>
          <a:p>
            <a:r>
              <a:t>Title Text</a:t>
            </a:r>
          </a:p>
        </p:txBody>
      </p:sp>
      <p:sp>
        <p:nvSpPr>
          <p:cNvPr id="3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01950353"/>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3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39087989"/>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20"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21"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18467268"/>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30"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55224044"/>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47" name="Group 2"/>
          <p:cNvGrpSpPr/>
          <p:nvPr/>
        </p:nvGrpSpPr>
        <p:grpSpPr>
          <a:xfrm>
            <a:off x="0" y="3902075"/>
            <a:ext cx="3400426" cy="2949576"/>
            <a:chOff x="0" y="0"/>
            <a:chExt cx="3400425" cy="2949575"/>
          </a:xfrm>
        </p:grpSpPr>
        <p:sp>
          <p:nvSpPr>
            <p:cNvPr id="34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4"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48"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349"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0"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588086966"/>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364" name="Group 2"/>
          <p:cNvGrpSpPr/>
          <p:nvPr/>
        </p:nvGrpSpPr>
        <p:grpSpPr>
          <a:xfrm>
            <a:off x="0" y="3902075"/>
            <a:ext cx="3400426" cy="2949576"/>
            <a:chOff x="0" y="0"/>
            <a:chExt cx="3400425" cy="2949575"/>
          </a:xfrm>
        </p:grpSpPr>
        <p:sp>
          <p:nvSpPr>
            <p:cNvPr id="357"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58"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59"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0"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1"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6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effectLst>
                  <a:outerShdw blurRad="38100" dist="38100" dir="2700000" rotWithShape="0">
                    <a:srgbClr val="000000"/>
                  </a:outerShdw>
                </a:effectLst>
              </a:defRPr>
            </a:lvl1pPr>
          </a:lstStyle>
          <a:p>
            <a:r>
              <a:t>Title Text</a:t>
            </a:r>
          </a:p>
        </p:txBody>
      </p:sp>
      <p:sp>
        <p:nvSpPr>
          <p:cNvPr id="36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7"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651648447"/>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type="tx">
  <p:cSld name="3_Two Content">
    <p:bg>
      <p:bgPr>
        <a:solidFill>
          <a:srgbClr val="000000"/>
        </a:solidFill>
        <a:effectLst/>
      </p:bgPr>
    </p:bg>
    <p:spTree>
      <p:nvGrpSpPr>
        <p:cNvPr id="1" name=""/>
        <p:cNvGrpSpPr/>
        <p:nvPr/>
      </p:nvGrpSpPr>
      <p:grpSpPr>
        <a:xfrm>
          <a:off x="0" y="0"/>
          <a:ext cx="0" cy="0"/>
          <a:chOff x="0" y="0"/>
          <a:chExt cx="0" cy="0"/>
        </a:xfrm>
      </p:grpSpPr>
      <p:grpSp>
        <p:nvGrpSpPr>
          <p:cNvPr id="381" name="Group 2"/>
          <p:cNvGrpSpPr/>
          <p:nvPr/>
        </p:nvGrpSpPr>
        <p:grpSpPr>
          <a:xfrm>
            <a:off x="0" y="3902075"/>
            <a:ext cx="3400426" cy="2949576"/>
            <a:chOff x="0" y="0"/>
            <a:chExt cx="3400425" cy="2949575"/>
          </a:xfrm>
        </p:grpSpPr>
        <p:sp>
          <p:nvSpPr>
            <p:cNvPr id="37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8"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8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82"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383"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1pPr>
            <a:lvl2pPr marL="790575" indent="-333375">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2pPr>
            <a:lvl3pPr marL="1234439" indent="-320039">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3pPr>
            <a:lvl4pPr marL="1727200" indent="-355600">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4pPr>
            <a:lvl5pPr marL="2184400" indent="-355600">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84"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014153881"/>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type="tx">
  <p:cSld name="3_Comparison">
    <p:bg>
      <p:bgPr>
        <a:solidFill>
          <a:srgbClr val="000000"/>
        </a:solidFill>
        <a:effectLst/>
      </p:bgPr>
    </p:bg>
    <p:spTree>
      <p:nvGrpSpPr>
        <p:cNvPr id="1" name=""/>
        <p:cNvGrpSpPr/>
        <p:nvPr/>
      </p:nvGrpSpPr>
      <p:grpSpPr>
        <a:xfrm>
          <a:off x="0" y="0"/>
          <a:ext cx="0" cy="0"/>
          <a:chOff x="0" y="0"/>
          <a:chExt cx="0" cy="0"/>
        </a:xfrm>
      </p:grpSpPr>
      <p:grpSp>
        <p:nvGrpSpPr>
          <p:cNvPr id="398" name="Group 2"/>
          <p:cNvGrpSpPr/>
          <p:nvPr/>
        </p:nvGrpSpPr>
        <p:grpSpPr>
          <a:xfrm>
            <a:off x="0" y="3902075"/>
            <a:ext cx="3400426" cy="2949576"/>
            <a:chOff x="0" y="0"/>
            <a:chExt cx="3400425" cy="2949575"/>
          </a:xfrm>
        </p:grpSpPr>
        <p:sp>
          <p:nvSpPr>
            <p:cNvPr id="391"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2"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3"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4"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5"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6"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7"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99"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402"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084884593"/>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type="tx">
  <p:cSld name="3_Title Only">
    <p:bg>
      <p:bgPr>
        <a:solidFill>
          <a:srgbClr val="000000"/>
        </a:solidFill>
        <a:effectLst/>
      </p:bgPr>
    </p:bg>
    <p:spTree>
      <p:nvGrpSpPr>
        <p:cNvPr id="1" name=""/>
        <p:cNvGrpSpPr/>
        <p:nvPr/>
      </p:nvGrpSpPr>
      <p:grpSpPr>
        <a:xfrm>
          <a:off x="0" y="0"/>
          <a:ext cx="0" cy="0"/>
          <a:chOff x="0" y="0"/>
          <a:chExt cx="0" cy="0"/>
        </a:xfrm>
      </p:grpSpPr>
      <p:grpSp>
        <p:nvGrpSpPr>
          <p:cNvPr id="416" name="Group 2"/>
          <p:cNvGrpSpPr/>
          <p:nvPr/>
        </p:nvGrpSpPr>
        <p:grpSpPr>
          <a:xfrm>
            <a:off x="0" y="3902075"/>
            <a:ext cx="3400426" cy="2949576"/>
            <a:chOff x="0" y="0"/>
            <a:chExt cx="3400425" cy="2949575"/>
          </a:xfrm>
        </p:grpSpPr>
        <p:sp>
          <p:nvSpPr>
            <p:cNvPr id="409"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0"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1"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2"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3"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17"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18"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445000475"/>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type="tx">
  <p:cSld name="3_Blank">
    <p:bg>
      <p:bgPr>
        <a:solidFill>
          <a:srgbClr val="000000"/>
        </a:solidFill>
        <a:effectLst/>
      </p:bgPr>
    </p:bg>
    <p:spTree>
      <p:nvGrpSpPr>
        <p:cNvPr id="1" name=""/>
        <p:cNvGrpSpPr/>
        <p:nvPr/>
      </p:nvGrpSpPr>
      <p:grpSpPr>
        <a:xfrm>
          <a:off x="0" y="0"/>
          <a:ext cx="0" cy="0"/>
          <a:chOff x="0" y="0"/>
          <a:chExt cx="0" cy="0"/>
        </a:xfrm>
      </p:grpSpPr>
      <p:grpSp>
        <p:nvGrpSpPr>
          <p:cNvPr id="432" name="Group 2"/>
          <p:cNvGrpSpPr/>
          <p:nvPr/>
        </p:nvGrpSpPr>
        <p:grpSpPr>
          <a:xfrm>
            <a:off x="0" y="3902075"/>
            <a:ext cx="3400426" cy="2949576"/>
            <a:chOff x="0" y="0"/>
            <a:chExt cx="3400425" cy="2949575"/>
          </a:xfrm>
        </p:grpSpPr>
        <p:sp>
          <p:nvSpPr>
            <p:cNvPr id="425"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6"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7"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8"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9"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3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3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33"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2545542"/>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731" y="4668818"/>
            <a:ext cx="7767021" cy="644729"/>
          </a:xfrm>
        </p:spPr>
        <p:txBody>
          <a:bodyPr anchor="b"/>
          <a:lstStyle>
            <a:lvl1pPr algn="ctr">
              <a:defRPr sz="2800" b="0"/>
            </a:lvl1pPr>
          </a:lstStyle>
          <a:p>
            <a:r>
              <a:rPr lang="en-US"/>
              <a:t>Click to edit Master title style</a:t>
            </a:r>
          </a:p>
        </p:txBody>
      </p:sp>
      <p:sp>
        <p:nvSpPr>
          <p:cNvPr id="3" name="Picture Placeholder 2"/>
          <p:cNvSpPr>
            <a:spLocks noGrp="1"/>
          </p:cNvSpPr>
          <p:nvPr>
            <p:ph type="pic" idx="1"/>
          </p:nvPr>
        </p:nvSpPr>
        <p:spPr>
          <a:xfrm rot="240000">
            <a:off x="2183792" y="666965"/>
            <a:ext cx="4772156" cy="3598016"/>
          </a:xfrm>
          <a:solidFill>
            <a:srgbClr val="FFFFFF">
              <a:shade val="85000"/>
            </a:srgbClr>
          </a:solidFill>
          <a:ln w="190500" cap="sq">
            <a:solidFill>
              <a:srgbClr val="FFFFFF"/>
            </a:solidFill>
            <a:miter lim="800000"/>
          </a:ln>
          <a:effectLst>
            <a:outerShdw blurRad="65000" dist="50800" dir="12900000" kx="195000" ky="145000" algn="tl" rotWithShape="0">
              <a:srgbClr val="000000">
                <a:alpha val="24000"/>
              </a:srgbClr>
            </a:outerShdw>
          </a:effectLst>
          <a:scene3d>
            <a:camera prst="orthographicFront">
              <a:rot lat="0" lon="0" rev="360000"/>
            </a:camera>
            <a:lightRig rig="twoPt" dir="t">
              <a:rot lat="0" lon="0" rev="7200000"/>
            </a:lightRig>
          </a:scene3d>
          <a:sp3d contourW="12700">
            <a:bevelT w="25400" h="19050"/>
            <a:contourClr>
              <a:srgbClr val="969696"/>
            </a:contourClr>
          </a:sp3d>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88489" y="5324306"/>
            <a:ext cx="7756264" cy="804862"/>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00C3C5E-E563-4268-9F1A-FB5743DCBE6A}" type="datetimeFigureOut">
              <a:rPr lang="en-US" smtClean="0">
                <a:solidFill>
                  <a:srgbClr val="895D1D"/>
                </a:solidFill>
                <a:latin typeface="Book Antiqua"/>
              </a:rPr>
              <a:pPr/>
              <a:t>2/18/24</a:t>
            </a:fld>
            <a:endParaRPr lang="en-US">
              <a:solidFill>
                <a:srgbClr val="895D1D"/>
              </a:solidFill>
              <a:latin typeface="Book Antiqua"/>
            </a:endParaRPr>
          </a:p>
        </p:txBody>
      </p:sp>
      <p:sp>
        <p:nvSpPr>
          <p:cNvPr id="6" name="Footer Placeholder 5"/>
          <p:cNvSpPr>
            <a:spLocks noGrp="1"/>
          </p:cNvSpPr>
          <p:nvPr>
            <p:ph type="ftr" sz="quarter" idx="11"/>
          </p:nvPr>
        </p:nvSpPr>
        <p:spPr/>
        <p:txBody>
          <a:bodyPr/>
          <a:lstStyle/>
          <a:p>
            <a:endParaRPr lang="en-US">
              <a:solidFill>
                <a:srgbClr val="895D1D"/>
              </a:solidFill>
              <a:latin typeface="Book Antiqua"/>
            </a:endParaRPr>
          </a:p>
        </p:txBody>
      </p:sp>
      <p:sp>
        <p:nvSpPr>
          <p:cNvPr id="7" name="Slide Number Placeholder 6"/>
          <p:cNvSpPr>
            <a:spLocks noGrp="1"/>
          </p:cNvSpPr>
          <p:nvPr>
            <p:ph type="sldNum" sz="quarter" idx="12"/>
          </p:nvPr>
        </p:nvSpPr>
        <p:spPr/>
        <p:txBody>
          <a:bodyPr/>
          <a:lstStyle/>
          <a:p>
            <a:fld id="{C8D622EB-D55C-42A5-AE29-5BB88CA9D891}" type="slidenum">
              <a:rPr lang="en-US" smtClean="0">
                <a:solidFill>
                  <a:srgbClr val="895D1D"/>
                </a:solidFill>
                <a:latin typeface="Book Antiqua"/>
              </a:rPr>
              <a:pPr/>
              <a:t>‹#›</a:t>
            </a:fld>
            <a:endParaRPr lang="en-US">
              <a:solidFill>
                <a:srgbClr val="895D1D"/>
              </a:solidFill>
              <a:latin typeface="Book Antiqua"/>
            </a:endParaRPr>
          </a:p>
        </p:txBody>
      </p:sp>
    </p:spTree>
    <p:extLst>
      <p:ext uri="{BB962C8B-B14F-4D97-AF65-F5344CB8AC3E}">
        <p14:creationId xmlns:p14="http://schemas.microsoft.com/office/powerpoint/2010/main" val="2954628303"/>
      </p:ext>
    </p:extLst>
  </p:cSld>
  <p:clrMapOvr>
    <a:masterClrMapping/>
  </p:clrMapOvr>
  <p:transition>
    <p:fade/>
  </p:transition>
</p:sldLayout>
</file>

<file path=ppt/slideLayouts/slideLayout1010.xml><?xml version="1.0" encoding="utf-8"?>
<p:sldLayout xmlns:a="http://schemas.openxmlformats.org/drawingml/2006/main" xmlns:r="http://schemas.openxmlformats.org/officeDocument/2006/relationships" xmlns:p="http://schemas.openxmlformats.org/presentationml/2006/main"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447" name="Group 2"/>
          <p:cNvGrpSpPr/>
          <p:nvPr/>
        </p:nvGrpSpPr>
        <p:grpSpPr>
          <a:xfrm>
            <a:off x="0" y="3902075"/>
            <a:ext cx="3400426" cy="2949576"/>
            <a:chOff x="0" y="0"/>
            <a:chExt cx="3400425" cy="2949575"/>
          </a:xfrm>
        </p:grpSpPr>
        <p:sp>
          <p:nvSpPr>
            <p:cNvPr id="44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4"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48" name="Title Text"/>
          <p:cNvSpPr txBox="1">
            <a:spLocks noGrp="1"/>
          </p:cNvSpPr>
          <p:nvPr>
            <p:ph type="title"/>
          </p:nvPr>
        </p:nvSpPr>
        <p:spPr>
          <a:xfrm>
            <a:off x="457200" y="273050"/>
            <a:ext cx="3008314" cy="1162050"/>
          </a:xfrm>
          <a:prstGeom prst="rect">
            <a:avLst/>
          </a:prstGeom>
        </p:spPr>
        <p:txBody>
          <a:bodyPr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49"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5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451"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676290738"/>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465" name="Group 2"/>
          <p:cNvGrpSpPr/>
          <p:nvPr/>
        </p:nvGrpSpPr>
        <p:grpSpPr>
          <a:xfrm>
            <a:off x="0" y="3902075"/>
            <a:ext cx="3400426" cy="2949576"/>
            <a:chOff x="0" y="0"/>
            <a:chExt cx="3400425" cy="2949575"/>
          </a:xfrm>
        </p:grpSpPr>
        <p:sp>
          <p:nvSpPr>
            <p:cNvPr id="45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5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2"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66" name="Title Text"/>
          <p:cNvSpPr txBox="1">
            <a:spLocks noGrp="1"/>
          </p:cNvSpPr>
          <p:nvPr>
            <p:ph type="title"/>
          </p:nvPr>
        </p:nvSpPr>
        <p:spPr>
          <a:xfrm>
            <a:off x="1792288" y="4800600"/>
            <a:ext cx="5486401" cy="566738"/>
          </a:xfrm>
          <a:prstGeom prst="rect">
            <a:avLst/>
          </a:prstGeom>
        </p:spPr>
        <p:txBody>
          <a:bodyPr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6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69"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661159566"/>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type="tx">
  <p:cSld name="4_Title Slide">
    <p:bg>
      <p:bgPr>
        <a:solidFill>
          <a:srgbClr val="000000"/>
        </a:solidFill>
        <a:effectLst/>
      </p:bgPr>
    </p:bg>
    <p:spTree>
      <p:nvGrpSpPr>
        <p:cNvPr id="1" name=""/>
        <p:cNvGrpSpPr/>
        <p:nvPr/>
      </p:nvGrpSpPr>
      <p:grpSpPr>
        <a:xfrm>
          <a:off x="0" y="0"/>
          <a:ext cx="0" cy="0"/>
          <a:chOff x="0" y="0"/>
          <a:chExt cx="0" cy="0"/>
        </a:xfrm>
      </p:grpSpPr>
      <p:sp>
        <p:nvSpPr>
          <p:cNvPr id="476"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47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38487358"/>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type="tx">
  <p:cSld name="4_Title and Content">
    <p:bg>
      <p:bgPr>
        <a:solidFill>
          <a:srgbClr val="000000"/>
        </a:solidFill>
        <a:effectLst/>
      </p:bgPr>
    </p:bg>
    <p:spTree>
      <p:nvGrpSpPr>
        <p:cNvPr id="1" name=""/>
        <p:cNvGrpSpPr/>
        <p:nvPr/>
      </p:nvGrpSpPr>
      <p:grpSpPr>
        <a:xfrm>
          <a:off x="0" y="0"/>
          <a:ext cx="0" cy="0"/>
          <a:chOff x="0" y="0"/>
          <a:chExt cx="0" cy="0"/>
        </a:xfrm>
      </p:grpSpPr>
      <p:sp>
        <p:nvSpPr>
          <p:cNvPr id="485"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86"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54191407"/>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type="tx">
  <p:cSld name="4_Section Header">
    <p:bg>
      <p:bgPr>
        <a:solidFill>
          <a:srgbClr val="000000"/>
        </a:solidFill>
        <a:effectLst/>
      </p:bgPr>
    </p:bg>
    <p:spTree>
      <p:nvGrpSpPr>
        <p:cNvPr id="1" name=""/>
        <p:cNvGrpSpPr/>
        <p:nvPr/>
      </p:nvGrpSpPr>
      <p:grpSpPr>
        <a:xfrm>
          <a:off x="0" y="0"/>
          <a:ext cx="0" cy="0"/>
          <a:chOff x="0" y="0"/>
          <a:chExt cx="0" cy="0"/>
        </a:xfrm>
      </p:grpSpPr>
      <p:sp>
        <p:nvSpPr>
          <p:cNvPr id="494"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49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4460955"/>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type="tx">
  <p:cSld name="4_Two Content">
    <p:bg>
      <p:bgPr>
        <a:solidFill>
          <a:srgbClr val="000000"/>
        </a:solidFill>
        <a:effectLst/>
      </p:bgPr>
    </p:bg>
    <p:spTree>
      <p:nvGrpSpPr>
        <p:cNvPr id="1" name=""/>
        <p:cNvGrpSpPr/>
        <p:nvPr/>
      </p:nvGrpSpPr>
      <p:grpSpPr>
        <a:xfrm>
          <a:off x="0" y="0"/>
          <a:ext cx="0" cy="0"/>
          <a:chOff x="0" y="0"/>
          <a:chExt cx="0" cy="0"/>
        </a:xfrm>
      </p:grpSpPr>
      <p:sp>
        <p:nvSpPr>
          <p:cNvPr id="50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0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0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32601370"/>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type="tx">
  <p:cSld name="4_Comparison">
    <p:bg>
      <p:bgPr>
        <a:solidFill>
          <a:srgbClr val="000000"/>
        </a:solidFill>
        <a:effectLst/>
      </p:bgPr>
    </p:bg>
    <p:spTree>
      <p:nvGrpSpPr>
        <p:cNvPr id="1" name=""/>
        <p:cNvGrpSpPr/>
        <p:nvPr/>
      </p:nvGrpSpPr>
      <p:grpSpPr>
        <a:xfrm>
          <a:off x="0" y="0"/>
          <a:ext cx="0" cy="0"/>
          <a:chOff x="0" y="0"/>
          <a:chExt cx="0" cy="0"/>
        </a:xfrm>
      </p:grpSpPr>
      <p:sp>
        <p:nvSpPr>
          <p:cNvPr id="512"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51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1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51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11769179"/>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type="tx">
  <p:cSld name="4_Title Only">
    <p:bg>
      <p:bgPr>
        <a:solidFill>
          <a:srgbClr val="000000"/>
        </a:solidFill>
        <a:effectLst/>
      </p:bgPr>
    </p:bg>
    <p:spTree>
      <p:nvGrpSpPr>
        <p:cNvPr id="1" name=""/>
        <p:cNvGrpSpPr/>
        <p:nvPr/>
      </p:nvGrpSpPr>
      <p:grpSpPr>
        <a:xfrm>
          <a:off x="0" y="0"/>
          <a:ext cx="0" cy="0"/>
          <a:chOff x="0" y="0"/>
          <a:chExt cx="0" cy="0"/>
        </a:xfrm>
      </p:grpSpPr>
      <p:sp>
        <p:nvSpPr>
          <p:cNvPr id="522"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27563869"/>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type="tx">
  <p:cSld name="4_Blank">
    <p:bg>
      <p:bgPr>
        <a:solidFill>
          <a:srgbClr val="000000"/>
        </a:solidFill>
        <a:effectLst/>
      </p:bgPr>
    </p:bg>
    <p:spTree>
      <p:nvGrpSpPr>
        <p:cNvPr id="1" name=""/>
        <p:cNvGrpSpPr/>
        <p:nvPr/>
      </p:nvGrpSpPr>
      <p:grpSpPr>
        <a:xfrm>
          <a:off x="0" y="0"/>
          <a:ext cx="0" cy="0"/>
          <a:chOff x="0" y="0"/>
          <a:chExt cx="0" cy="0"/>
        </a:xfrm>
      </p:grpSpPr>
      <p:sp>
        <p:nvSpPr>
          <p:cNvPr id="5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18302192"/>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type="tx">
  <p:cSld name="4_Content with Caption">
    <p:bg>
      <p:bgPr>
        <a:solidFill>
          <a:srgbClr val="000000"/>
        </a:solidFill>
        <a:effectLst/>
      </p:bgPr>
    </p:bg>
    <p:spTree>
      <p:nvGrpSpPr>
        <p:cNvPr id="1" name=""/>
        <p:cNvGrpSpPr/>
        <p:nvPr/>
      </p:nvGrpSpPr>
      <p:grpSpPr>
        <a:xfrm>
          <a:off x="0" y="0"/>
          <a:ext cx="0" cy="0"/>
          <a:chOff x="0" y="0"/>
          <a:chExt cx="0" cy="0"/>
        </a:xfrm>
      </p:grpSpPr>
      <p:sp>
        <p:nvSpPr>
          <p:cNvPr id="537"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538"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3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5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77935287"/>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00C3C5E-E563-4268-9F1A-FB5743DCBE6A}" type="datetimeFigureOut">
              <a:rPr lang="en-US" smtClean="0">
                <a:solidFill>
                  <a:srgbClr val="895D1D"/>
                </a:solidFill>
                <a:latin typeface="Book Antiqua"/>
              </a:rPr>
              <a:pPr/>
              <a:t>2/18/24</a:t>
            </a:fld>
            <a:endParaRPr lang="en-US">
              <a:solidFill>
                <a:srgbClr val="895D1D"/>
              </a:solidFill>
              <a:latin typeface="Book Antiqua"/>
            </a:endParaRPr>
          </a:p>
        </p:txBody>
      </p:sp>
      <p:sp>
        <p:nvSpPr>
          <p:cNvPr id="5" name="Footer Placeholder 4"/>
          <p:cNvSpPr>
            <a:spLocks noGrp="1"/>
          </p:cNvSpPr>
          <p:nvPr>
            <p:ph type="ftr" sz="quarter" idx="11"/>
          </p:nvPr>
        </p:nvSpPr>
        <p:spPr/>
        <p:txBody>
          <a:bodyPr/>
          <a:lstStyle/>
          <a:p>
            <a:endParaRPr lang="en-US">
              <a:solidFill>
                <a:srgbClr val="895D1D"/>
              </a:solidFill>
              <a:latin typeface="Book Antiqua"/>
            </a:endParaRPr>
          </a:p>
        </p:txBody>
      </p:sp>
      <p:sp>
        <p:nvSpPr>
          <p:cNvPr id="6" name="Slide Number Placeholder 5"/>
          <p:cNvSpPr>
            <a:spLocks noGrp="1"/>
          </p:cNvSpPr>
          <p:nvPr>
            <p:ph type="sldNum" sz="quarter" idx="12"/>
          </p:nvPr>
        </p:nvSpPr>
        <p:spPr/>
        <p:txBody>
          <a:bodyPr/>
          <a:lstStyle/>
          <a:p>
            <a:fld id="{C8D622EB-D55C-42A5-AE29-5BB88CA9D891}" type="slidenum">
              <a:rPr lang="en-US" smtClean="0">
                <a:solidFill>
                  <a:srgbClr val="895D1D"/>
                </a:solidFill>
                <a:latin typeface="Book Antiqua"/>
              </a:rPr>
              <a:pPr/>
              <a:t>‹#›</a:t>
            </a:fld>
            <a:endParaRPr lang="en-US">
              <a:solidFill>
                <a:srgbClr val="895D1D"/>
              </a:solidFill>
              <a:latin typeface="Book Antiqua"/>
            </a:endParaRPr>
          </a:p>
        </p:txBody>
      </p:sp>
      <p:grpSp>
        <p:nvGrpSpPr>
          <p:cNvPr id="11" name="Group 10"/>
          <p:cNvGrpSpPr/>
          <p:nvPr/>
        </p:nvGrpSpPr>
        <p:grpSpPr>
          <a:xfrm>
            <a:off x="1172584" y="1392217"/>
            <a:ext cx="6779110" cy="923330"/>
            <a:chOff x="1172584" y="1381459"/>
            <a:chExt cx="6779110" cy="923330"/>
          </a:xfrm>
        </p:grpSpPr>
        <p:sp>
          <p:nvSpPr>
            <p:cNvPr id="15" name="TextBox 14"/>
            <p:cNvSpPr txBox="1"/>
            <p:nvPr/>
          </p:nvSpPr>
          <p:spPr>
            <a:xfrm>
              <a:off x="4147073" y="1381459"/>
              <a:ext cx="877163" cy="923330"/>
            </a:xfrm>
            <a:prstGeom prst="rect">
              <a:avLst/>
            </a:prstGeom>
            <a:noFill/>
          </p:spPr>
          <p:txBody>
            <a:bodyPr wrap="none" rtlCol="0">
              <a:spAutoFit/>
            </a:bodyPr>
            <a:lstStyle/>
            <a:p>
              <a:pPr defTabSz="914400"/>
              <a:r>
                <a:rPr lang="en-US" sz="5400" dirty="0">
                  <a:solidFill>
                    <a:srgbClr val="895D1D">
                      <a:lumMod val="60000"/>
                      <a:lumOff val="40000"/>
                    </a:srgbClr>
                  </a:solidFill>
                  <a:latin typeface="Wingdings" pitchFamily="2" charset="2"/>
                </a:rPr>
                <a:t></a:t>
              </a:r>
            </a:p>
          </p:txBody>
        </p:sp>
        <p:cxnSp>
          <p:nvCxnSpPr>
            <p:cNvPr id="16" name="Straight Connector 15"/>
            <p:cNvCxnSpPr/>
            <p:nvPr/>
          </p:nvCxnSpPr>
          <p:spPr>
            <a:xfrm rot="10800000">
              <a:off x="1172584" y="1925620"/>
              <a:ext cx="3119718" cy="1588"/>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10800000">
              <a:off x="4831976" y="1922650"/>
              <a:ext cx="3119718" cy="1588"/>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147991959"/>
      </p:ext>
    </p:extLst>
  </p:cSld>
  <p:clrMapOvr>
    <a:masterClrMapping/>
  </p:clrMapOvr>
  <p:transition>
    <p:fade/>
  </p:transition>
</p:sldLayout>
</file>

<file path=ppt/slideLayouts/slideLayout1020.xml><?xml version="1.0" encoding="utf-8"?>
<p:sldLayout xmlns:a="http://schemas.openxmlformats.org/drawingml/2006/main" xmlns:r="http://schemas.openxmlformats.org/officeDocument/2006/relationships" xmlns:p="http://schemas.openxmlformats.org/presentationml/2006/main" type="tx">
  <p:cSld name="4_Picture with Caption">
    <p:bg>
      <p:bgPr>
        <a:solidFill>
          <a:srgbClr val="000000"/>
        </a:solidFill>
        <a:effectLst/>
      </p:bgPr>
    </p:bg>
    <p:spTree>
      <p:nvGrpSpPr>
        <p:cNvPr id="1" name=""/>
        <p:cNvGrpSpPr/>
        <p:nvPr/>
      </p:nvGrpSpPr>
      <p:grpSpPr>
        <a:xfrm>
          <a:off x="0" y="0"/>
          <a:ext cx="0" cy="0"/>
          <a:chOff x="0" y="0"/>
          <a:chExt cx="0" cy="0"/>
        </a:xfrm>
      </p:grpSpPr>
      <p:sp>
        <p:nvSpPr>
          <p:cNvPr id="547"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54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56221921"/>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type="tx">
  <p:cSld name="1_Title and 4 Content">
    <p:bg>
      <p:bgPr>
        <a:solidFill>
          <a:srgbClr val="000000"/>
        </a:solidFill>
        <a:effectLst/>
      </p:bgPr>
    </p:bg>
    <p:spTree>
      <p:nvGrpSpPr>
        <p:cNvPr id="1" name=""/>
        <p:cNvGrpSpPr/>
        <p:nvPr/>
      </p:nvGrpSpPr>
      <p:grpSpPr>
        <a:xfrm>
          <a:off x="0" y="0"/>
          <a:ext cx="0" cy="0"/>
          <a:chOff x="0" y="0"/>
          <a:chExt cx="0" cy="0"/>
        </a:xfrm>
      </p:grpSpPr>
      <p:sp>
        <p:nvSpPr>
          <p:cNvPr id="557"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58"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5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50454170"/>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566"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67"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6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16419893"/>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75"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57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68442187"/>
      </p:ext>
    </p:extLst>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type="tx">
  <p:cSld name="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prstGeom prst="rect">
            <a:avLst/>
          </a:prstGeom>
        </p:spPr>
        <p:txBody>
          <a:bodyPr/>
          <a:lstStyle/>
          <a:p>
            <a:r>
              <a:t>Title Text</a:t>
            </a:r>
          </a:p>
        </p:txBody>
      </p:sp>
      <p:sp>
        <p:nvSpPr>
          <p:cNvPr id="585"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58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57504032"/>
      </p:ext>
    </p:extLst>
  </p:cSld>
  <p:clrMapOvr>
    <a:masterClrMapping/>
  </p:clrMapOvr>
  <p:transitio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type="tx">
  <p:cSld name="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93"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59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57133426"/>
      </p:ext>
    </p:extLst>
  </p:cSld>
  <p:clrMapOvr>
    <a:masterClrMapping/>
  </p:clrMapOvr>
  <p:transitio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02" name="Title Text"/>
          <p:cNvSpPr txBox="1">
            <a:spLocks noGrp="1"/>
          </p:cNvSpPr>
          <p:nvPr>
            <p:ph type="title"/>
          </p:nvPr>
        </p:nvSpPr>
        <p:spPr>
          <a:prstGeom prst="rect">
            <a:avLst/>
          </a:prstGeom>
        </p:spPr>
        <p:txBody>
          <a:bodyPr/>
          <a:lstStyle/>
          <a:p>
            <a:r>
              <a:t>Title Text</a:t>
            </a:r>
          </a:p>
        </p:txBody>
      </p:sp>
      <p:sp>
        <p:nvSpPr>
          <p:cNvPr id="60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65180633"/>
      </p:ext>
    </p:extLst>
  </p:cSld>
  <p:clrMapOvr>
    <a:masterClrMapping/>
  </p:clrMapOvr>
  <p:transitio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type="tx">
  <p:cSld name="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1"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1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31365597"/>
      </p:ext>
    </p:extLst>
  </p:cSld>
  <p:clrMapOvr>
    <a:masterClrMapping/>
  </p:clrMapOvr>
  <p:transitio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1" name="Title Text"/>
          <p:cNvSpPr txBox="1">
            <a:spLocks noGrp="1"/>
          </p:cNvSpPr>
          <p:nvPr>
            <p:ph type="title"/>
          </p:nvPr>
        </p:nvSpPr>
        <p:spPr>
          <a:prstGeom prst="rect">
            <a:avLst/>
          </a:prstGeom>
        </p:spPr>
        <p:txBody>
          <a:bodyPr/>
          <a:lstStyle/>
          <a:p>
            <a:r>
              <a:t>Title Text</a:t>
            </a:r>
          </a:p>
        </p:txBody>
      </p:sp>
      <p:sp>
        <p:nvSpPr>
          <p:cNvPr id="6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14243336"/>
      </p:ext>
    </p:extLst>
  </p:cSld>
  <p:clrMapOvr>
    <a:masterClrMapping/>
  </p:clrMapOvr>
  <p:transitio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type="tx">
  <p:cSld name="5_Blank">
    <p:bg>
      <p:bgPr>
        <a:solidFill>
          <a:schemeClr val="accent3">
            <a:lumOff val="44000"/>
          </a:schemeClr>
        </a:solidFill>
        <a:effectLst/>
      </p:bgPr>
    </p:bg>
    <p:spTree>
      <p:nvGrpSpPr>
        <p:cNvPr id="1" name=""/>
        <p:cNvGrpSpPr/>
        <p:nvPr/>
      </p:nvGrpSpPr>
      <p:grpSpPr>
        <a:xfrm>
          <a:off x="0" y="0"/>
          <a:ext cx="0" cy="0"/>
          <a:chOff x="0" y="0"/>
          <a:chExt cx="0" cy="0"/>
        </a:xfrm>
      </p:grpSpPr>
      <p:sp>
        <p:nvSpPr>
          <p:cNvPr id="6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76653818"/>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66560" y="559398"/>
            <a:ext cx="1678193" cy="5566765"/>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88488" y="849854"/>
            <a:ext cx="5507917" cy="502382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00C3C5E-E563-4268-9F1A-FB5743DCBE6A}" type="datetimeFigureOut">
              <a:rPr lang="en-US" smtClean="0">
                <a:solidFill>
                  <a:srgbClr val="895D1D"/>
                </a:solidFill>
                <a:latin typeface="Book Antiqua"/>
              </a:rPr>
              <a:pPr/>
              <a:t>2/18/24</a:t>
            </a:fld>
            <a:endParaRPr lang="en-US">
              <a:solidFill>
                <a:srgbClr val="895D1D"/>
              </a:solidFill>
              <a:latin typeface="Book Antiqua"/>
            </a:endParaRPr>
          </a:p>
        </p:txBody>
      </p:sp>
      <p:sp>
        <p:nvSpPr>
          <p:cNvPr id="5" name="Footer Placeholder 4"/>
          <p:cNvSpPr>
            <a:spLocks noGrp="1"/>
          </p:cNvSpPr>
          <p:nvPr>
            <p:ph type="ftr" sz="quarter" idx="11"/>
          </p:nvPr>
        </p:nvSpPr>
        <p:spPr/>
        <p:txBody>
          <a:bodyPr/>
          <a:lstStyle/>
          <a:p>
            <a:endParaRPr lang="en-US">
              <a:solidFill>
                <a:srgbClr val="895D1D"/>
              </a:solidFill>
              <a:latin typeface="Book Antiqua"/>
            </a:endParaRPr>
          </a:p>
        </p:txBody>
      </p:sp>
      <p:sp>
        <p:nvSpPr>
          <p:cNvPr id="6" name="Slide Number Placeholder 5"/>
          <p:cNvSpPr>
            <a:spLocks noGrp="1"/>
          </p:cNvSpPr>
          <p:nvPr>
            <p:ph type="sldNum" sz="quarter" idx="12"/>
          </p:nvPr>
        </p:nvSpPr>
        <p:spPr/>
        <p:txBody>
          <a:bodyPr/>
          <a:lstStyle/>
          <a:p>
            <a:fld id="{C8D622EB-D55C-42A5-AE29-5BB88CA9D891}" type="slidenum">
              <a:rPr lang="en-US" smtClean="0">
                <a:solidFill>
                  <a:srgbClr val="895D1D"/>
                </a:solidFill>
                <a:latin typeface="Book Antiqua"/>
              </a:rPr>
              <a:pPr/>
              <a:t>‹#›</a:t>
            </a:fld>
            <a:endParaRPr lang="en-US">
              <a:solidFill>
                <a:srgbClr val="895D1D"/>
              </a:solidFill>
              <a:latin typeface="Book Antiqua"/>
            </a:endParaRPr>
          </a:p>
        </p:txBody>
      </p:sp>
      <p:grpSp>
        <p:nvGrpSpPr>
          <p:cNvPr id="11" name="Group 10"/>
          <p:cNvGrpSpPr/>
          <p:nvPr/>
        </p:nvGrpSpPr>
        <p:grpSpPr>
          <a:xfrm rot="5400000">
            <a:off x="3909050" y="2880823"/>
            <a:ext cx="5480154" cy="923330"/>
            <a:chOff x="1815339" y="1381459"/>
            <a:chExt cx="5480154" cy="923330"/>
          </a:xfrm>
        </p:grpSpPr>
        <p:sp>
          <p:nvSpPr>
            <p:cNvPr id="12" name="TextBox 11"/>
            <p:cNvSpPr txBox="1"/>
            <p:nvPr/>
          </p:nvSpPr>
          <p:spPr>
            <a:xfrm>
              <a:off x="4147073" y="1381459"/>
              <a:ext cx="877163" cy="923330"/>
            </a:xfrm>
            <a:prstGeom prst="rect">
              <a:avLst/>
            </a:prstGeom>
            <a:noFill/>
          </p:spPr>
          <p:txBody>
            <a:bodyPr wrap="none" rtlCol="0">
              <a:spAutoFit/>
            </a:bodyPr>
            <a:lstStyle/>
            <a:p>
              <a:pPr defTabSz="914400"/>
              <a:r>
                <a:rPr lang="en-US" sz="5400" dirty="0">
                  <a:solidFill>
                    <a:srgbClr val="895D1D">
                      <a:lumMod val="60000"/>
                      <a:lumOff val="40000"/>
                    </a:srgbClr>
                  </a:solidFill>
                  <a:latin typeface="Wingdings" pitchFamily="2" charset="2"/>
                </a:rPr>
                <a:t></a:t>
              </a:r>
            </a:p>
          </p:txBody>
        </p:sp>
        <p:cxnSp>
          <p:nvCxnSpPr>
            <p:cNvPr id="13" name="Straight Connector 12"/>
            <p:cNvCxnSpPr/>
            <p:nvPr/>
          </p:nvCxnSpPr>
          <p:spPr>
            <a:xfrm flipH="1" flipV="1">
              <a:off x="1815339" y="1924709"/>
              <a:ext cx="2468880" cy="2505"/>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rot="10800000">
              <a:off x="4826613" y="1927417"/>
              <a:ext cx="2468880" cy="1588"/>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81591256"/>
      </p:ext>
    </p:extLst>
  </p:cSld>
  <p:clrMapOvr>
    <a:masterClrMapping/>
  </p:clrMapOvr>
  <p:transition>
    <p:fade/>
  </p:transition>
</p:sldLayout>
</file>

<file path=ppt/slideLayouts/slideLayout1030.xml><?xml version="1.0" encoding="utf-8"?>
<p:sldLayout xmlns:a="http://schemas.openxmlformats.org/drawingml/2006/main" xmlns:r="http://schemas.openxmlformats.org/officeDocument/2006/relationships" xmlns:p="http://schemas.openxmlformats.org/presentationml/2006/main" type="tx">
  <p:cSld name="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36"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637"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63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3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74820765"/>
      </p:ext>
    </p:extLst>
  </p:cSld>
  <p:clrMapOvr>
    <a:masterClrMapping/>
  </p:clrMapOvr>
  <p:transitio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type="tx">
  <p:cSld name="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46"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64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4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6697246"/>
      </p:ext>
    </p:extLst>
  </p:cSld>
  <p:clrMapOvr>
    <a:masterClrMapping/>
  </p:clrMapOvr>
  <p:transitio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type="tx">
  <p:cSld name="2_Title and 4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56" name="Title Text"/>
          <p:cNvSpPr txBox="1">
            <a:spLocks noGrp="1"/>
          </p:cNvSpPr>
          <p:nvPr>
            <p:ph type="title"/>
          </p:nvPr>
        </p:nvSpPr>
        <p:spPr>
          <a:prstGeom prst="rect">
            <a:avLst/>
          </a:prstGeom>
        </p:spPr>
        <p:txBody>
          <a:bodyPr/>
          <a:lstStyle/>
          <a:p>
            <a:r>
              <a:t>Title Text</a:t>
            </a:r>
          </a:p>
        </p:txBody>
      </p:sp>
      <p:sp>
        <p:nvSpPr>
          <p:cNvPr id="657"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6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88300884"/>
      </p:ext>
    </p:extLst>
  </p:cSld>
  <p:clrMapOvr>
    <a:masterClrMapping/>
  </p:clrMapOvr>
  <p:transitio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type="tx">
  <p:cSld name="6_Title Slide">
    <p:bg>
      <p:bgPr>
        <a:solidFill>
          <a:srgbClr val="000000"/>
        </a:solidFill>
        <a:effectLst/>
      </p:bgPr>
    </p:bg>
    <p:spTree>
      <p:nvGrpSpPr>
        <p:cNvPr id="1" name=""/>
        <p:cNvGrpSpPr/>
        <p:nvPr/>
      </p:nvGrpSpPr>
      <p:grpSpPr>
        <a:xfrm>
          <a:off x="0" y="0"/>
          <a:ext cx="0" cy="0"/>
          <a:chOff x="0" y="0"/>
          <a:chExt cx="0" cy="0"/>
        </a:xfrm>
      </p:grpSpPr>
      <p:sp>
        <p:nvSpPr>
          <p:cNvPr id="665"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66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defRPr>
            </a:lvl1pPr>
            <a:lvl2pPr marL="0" indent="457200" algn="ctr">
              <a:buSzTx/>
              <a:buNone/>
              <a:defRPr>
                <a:solidFill>
                  <a:srgbClr val="888888"/>
                </a:solidFill>
              </a:defRPr>
            </a:lvl2pPr>
            <a:lvl3pPr marL="0" indent="914400" algn="ctr">
              <a:buSzTx/>
              <a:buNone/>
              <a:defRPr>
                <a:solidFill>
                  <a:srgbClr val="888888"/>
                </a:solidFill>
              </a:defRPr>
            </a:lvl3pPr>
            <a:lvl4pPr marL="0" indent="1371600" algn="ctr">
              <a:buSzTx/>
              <a:buNone/>
              <a:defRPr>
                <a:solidFill>
                  <a:srgbClr val="888888"/>
                </a:solidFill>
              </a:defRPr>
            </a:lvl4pPr>
            <a:lvl5pPr marL="0" indent="1828800" algn="ctr">
              <a:buSz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667"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917072357"/>
      </p:ext>
    </p:extLst>
  </p:cSld>
  <p:clrMapOvr>
    <a:masterClrMapping/>
  </p:clrMapOvr>
  <p:transition spd="med"/>
</p:sldLayout>
</file>

<file path=ppt/slideLayouts/slideLayout1034.xml><?xml version="1.0" encoding="utf-8"?>
<p:sldLayout xmlns:a="http://schemas.openxmlformats.org/drawingml/2006/main" xmlns:r="http://schemas.openxmlformats.org/officeDocument/2006/relationships" xmlns:p="http://schemas.openxmlformats.org/presentationml/2006/main" type="tx">
  <p:cSld name="6_Title and Content">
    <p:bg>
      <p:bgPr>
        <a:solidFill>
          <a:srgbClr val="000000"/>
        </a:solidFill>
        <a:effectLst/>
      </p:bgPr>
    </p:bg>
    <p:spTree>
      <p:nvGrpSpPr>
        <p:cNvPr id="1" name=""/>
        <p:cNvGrpSpPr/>
        <p:nvPr/>
      </p:nvGrpSpPr>
      <p:grpSpPr>
        <a:xfrm>
          <a:off x="0" y="0"/>
          <a:ext cx="0" cy="0"/>
          <a:chOff x="0" y="0"/>
          <a:chExt cx="0" cy="0"/>
        </a:xfrm>
      </p:grpSpPr>
      <p:sp>
        <p:nvSpPr>
          <p:cNvPr id="674"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675"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7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460972248"/>
      </p:ext>
    </p:extLst>
  </p:cSld>
  <p:clrMapOvr>
    <a:masterClrMapping/>
  </p:clrMapOvr>
  <p:transition spd="med"/>
</p:sldLayout>
</file>

<file path=ppt/slideLayouts/slideLayout1035.xml><?xml version="1.0" encoding="utf-8"?>
<p:sldLayout xmlns:a="http://schemas.openxmlformats.org/drawingml/2006/main" xmlns:r="http://schemas.openxmlformats.org/officeDocument/2006/relationships" xmlns:p="http://schemas.openxmlformats.org/presentationml/2006/main" type="tx">
  <p:cSld name="6_Section Header">
    <p:bg>
      <p:bgPr>
        <a:solidFill>
          <a:srgbClr val="000000"/>
        </a:solidFill>
        <a:effectLst/>
      </p:bgPr>
    </p:bg>
    <p:spTree>
      <p:nvGrpSpPr>
        <p:cNvPr id="1" name=""/>
        <p:cNvGrpSpPr/>
        <p:nvPr/>
      </p:nvGrpSpPr>
      <p:grpSpPr>
        <a:xfrm>
          <a:off x="0" y="0"/>
          <a:ext cx="0" cy="0"/>
          <a:chOff x="0" y="0"/>
          <a:chExt cx="0" cy="0"/>
        </a:xfrm>
      </p:grpSpPr>
      <p:sp>
        <p:nvSpPr>
          <p:cNvPr id="683"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68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defRPr>
            </a:lvl1pPr>
            <a:lvl2pPr marL="0" indent="457200">
              <a:spcBef>
                <a:spcPts val="400"/>
              </a:spcBef>
              <a:buSzTx/>
              <a:buNone/>
              <a:defRPr sz="2000">
                <a:solidFill>
                  <a:srgbClr val="888888"/>
                </a:solidFill>
              </a:defRPr>
            </a:lvl2pPr>
            <a:lvl3pPr marL="0" indent="914400">
              <a:spcBef>
                <a:spcPts val="400"/>
              </a:spcBef>
              <a:buSzTx/>
              <a:buNone/>
              <a:defRPr sz="2000">
                <a:solidFill>
                  <a:srgbClr val="888888"/>
                </a:solidFill>
              </a:defRPr>
            </a:lvl3pPr>
            <a:lvl4pPr marL="0" indent="1371600">
              <a:spcBef>
                <a:spcPts val="400"/>
              </a:spcBef>
              <a:buSzTx/>
              <a:buNone/>
              <a:defRPr sz="2000">
                <a:solidFill>
                  <a:srgbClr val="888888"/>
                </a:solidFill>
              </a:defRPr>
            </a:lvl4pPr>
            <a:lvl5pPr marL="0" indent="1828800">
              <a:spcBef>
                <a:spcPts val="400"/>
              </a:spcBef>
              <a:buSz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685"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953648027"/>
      </p:ext>
    </p:extLst>
  </p:cSld>
  <p:clrMapOvr>
    <a:masterClrMapping/>
  </p:clrMapOvr>
  <p:transition spd="med"/>
</p:sldLayout>
</file>

<file path=ppt/slideLayouts/slideLayout1036.xml><?xml version="1.0" encoding="utf-8"?>
<p:sldLayout xmlns:a="http://schemas.openxmlformats.org/drawingml/2006/main" xmlns:r="http://schemas.openxmlformats.org/officeDocument/2006/relationships" xmlns:p="http://schemas.openxmlformats.org/presentationml/2006/main" type="tx">
  <p:cSld name="6_Two Content">
    <p:bg>
      <p:bgPr>
        <a:solidFill>
          <a:srgbClr val="000000"/>
        </a:solidFill>
        <a:effectLst/>
      </p:bgPr>
    </p:bg>
    <p:spTree>
      <p:nvGrpSpPr>
        <p:cNvPr id="1" name=""/>
        <p:cNvGrpSpPr/>
        <p:nvPr/>
      </p:nvGrpSpPr>
      <p:grpSpPr>
        <a:xfrm>
          <a:off x="0" y="0"/>
          <a:ext cx="0" cy="0"/>
          <a:chOff x="0" y="0"/>
          <a:chExt cx="0" cy="0"/>
        </a:xfrm>
      </p:grpSpPr>
      <p:sp>
        <p:nvSpPr>
          <p:cNvPr id="692"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69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defRPr sz="2800">
                <a:solidFill>
                  <a:schemeClr val="accent3">
                    <a:lumOff val="44000"/>
                  </a:schemeClr>
                </a:solidFill>
              </a:defRPr>
            </a:lvl1pPr>
            <a:lvl2pPr marL="790575" indent="-333375">
              <a:spcBef>
                <a:spcPts val="600"/>
              </a:spcBef>
              <a:buFont typeface="Arial"/>
              <a:defRPr sz="2800">
                <a:solidFill>
                  <a:schemeClr val="accent3">
                    <a:lumOff val="44000"/>
                  </a:schemeClr>
                </a:solidFill>
              </a:defRPr>
            </a:lvl2pPr>
            <a:lvl3pPr marL="1234439" indent="-320039">
              <a:spcBef>
                <a:spcPts val="600"/>
              </a:spcBef>
              <a:buFont typeface="Arial"/>
              <a:defRPr sz="2800">
                <a:solidFill>
                  <a:schemeClr val="accent3">
                    <a:lumOff val="44000"/>
                  </a:schemeClr>
                </a:solidFill>
              </a:defRPr>
            </a:lvl3pPr>
            <a:lvl4pPr marL="1727200" indent="-355600">
              <a:spcBef>
                <a:spcPts val="600"/>
              </a:spcBef>
              <a:buFont typeface="Arial"/>
              <a:defRPr sz="2800">
                <a:solidFill>
                  <a:schemeClr val="accent3">
                    <a:lumOff val="44000"/>
                  </a:schemeClr>
                </a:solidFill>
              </a:defRPr>
            </a:lvl4pPr>
            <a:lvl5pPr marL="2184400" indent="-355600">
              <a:spcBef>
                <a:spcPts val="600"/>
              </a:spcBef>
              <a:buFont typeface="Arial"/>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94"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4110126049"/>
      </p:ext>
    </p:extLst>
  </p:cSld>
  <p:clrMapOvr>
    <a:masterClrMapping/>
  </p:clrMapOvr>
  <p:transition spd="med"/>
</p:sldLayout>
</file>

<file path=ppt/slideLayouts/slideLayout1037.xml><?xml version="1.0" encoding="utf-8"?>
<p:sldLayout xmlns:a="http://schemas.openxmlformats.org/drawingml/2006/main" xmlns:r="http://schemas.openxmlformats.org/officeDocument/2006/relationships" xmlns:p="http://schemas.openxmlformats.org/presentationml/2006/main" type="tx">
  <p:cSld name="6_Comparison">
    <p:bg>
      <p:bgPr>
        <a:solidFill>
          <a:srgbClr val="000000"/>
        </a:solidFill>
        <a:effectLst/>
      </p:bgPr>
    </p:bg>
    <p:spTree>
      <p:nvGrpSpPr>
        <p:cNvPr id="1" name=""/>
        <p:cNvGrpSpPr/>
        <p:nvPr/>
      </p:nvGrpSpPr>
      <p:grpSpPr>
        <a:xfrm>
          <a:off x="0" y="0"/>
          <a:ext cx="0" cy="0"/>
          <a:chOff x="0" y="0"/>
          <a:chExt cx="0" cy="0"/>
        </a:xfrm>
      </p:grpSpPr>
      <p:sp>
        <p:nvSpPr>
          <p:cNvPr id="701"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70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70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704"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377740772"/>
      </p:ext>
    </p:extLst>
  </p:cSld>
  <p:clrMapOvr>
    <a:masterClrMapping/>
  </p:clrMapOvr>
  <p:transition spd="med"/>
</p:sldLayout>
</file>

<file path=ppt/slideLayouts/slideLayout1038.xml><?xml version="1.0" encoding="utf-8"?>
<p:sldLayout xmlns:a="http://schemas.openxmlformats.org/drawingml/2006/main" xmlns:r="http://schemas.openxmlformats.org/officeDocument/2006/relationships" xmlns:p="http://schemas.openxmlformats.org/presentationml/2006/main" type="tx">
  <p:cSld name="6_Title Only">
    <p:bg>
      <p:bgPr>
        <a:solidFill>
          <a:srgbClr val="000000"/>
        </a:solidFill>
        <a:effectLst/>
      </p:bgPr>
    </p:bg>
    <p:spTree>
      <p:nvGrpSpPr>
        <p:cNvPr id="1" name=""/>
        <p:cNvGrpSpPr/>
        <p:nvPr/>
      </p:nvGrpSpPr>
      <p:grpSpPr>
        <a:xfrm>
          <a:off x="0" y="0"/>
          <a:ext cx="0" cy="0"/>
          <a:chOff x="0" y="0"/>
          <a:chExt cx="0" cy="0"/>
        </a:xfrm>
      </p:grpSpPr>
      <p:sp>
        <p:nvSpPr>
          <p:cNvPr id="711"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712"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4045221649"/>
      </p:ext>
    </p:extLst>
  </p:cSld>
  <p:clrMapOvr>
    <a:masterClrMapping/>
  </p:clrMapOvr>
  <p:transition spd="med"/>
</p:sldLayout>
</file>

<file path=ppt/slideLayouts/slideLayout1039.xml><?xml version="1.0" encoding="utf-8"?>
<p:sldLayout xmlns:a="http://schemas.openxmlformats.org/drawingml/2006/main" xmlns:r="http://schemas.openxmlformats.org/officeDocument/2006/relationships" xmlns:p="http://schemas.openxmlformats.org/presentationml/2006/main" type="tx">
  <p:cSld name="6_Blank">
    <p:bg>
      <p:bgPr>
        <a:solidFill>
          <a:srgbClr val="000000"/>
        </a:solidFill>
        <a:effectLst/>
      </p:bgPr>
    </p:bg>
    <p:spTree>
      <p:nvGrpSpPr>
        <p:cNvPr id="1" name=""/>
        <p:cNvGrpSpPr/>
        <p:nvPr/>
      </p:nvGrpSpPr>
      <p:grpSpPr>
        <a:xfrm>
          <a:off x="0" y="0"/>
          <a:ext cx="0" cy="0"/>
          <a:chOff x="0" y="0"/>
          <a:chExt cx="0" cy="0"/>
        </a:xfrm>
      </p:grpSpPr>
      <p:sp>
        <p:nvSpPr>
          <p:cNvPr id="719"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403241928"/>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4054663419"/>
      </p:ext>
    </p:extLst>
  </p:cSld>
  <p:clrMapOvr>
    <a:masterClrMapping/>
  </p:clrMapOvr>
  <p:transition/>
</p:sldLayout>
</file>

<file path=ppt/slideLayouts/slideLayout1040.xml><?xml version="1.0" encoding="utf-8"?>
<p:sldLayout xmlns:a="http://schemas.openxmlformats.org/drawingml/2006/main" xmlns:r="http://schemas.openxmlformats.org/officeDocument/2006/relationships" xmlns:p="http://schemas.openxmlformats.org/presentationml/2006/main" type="tx">
  <p:cSld name="Blank 0">
    <p:bg>
      <p:bgPr>
        <a:solidFill>
          <a:schemeClr val="accent3">
            <a:lumOff val="44000"/>
          </a:schemeClr>
        </a:solidFill>
        <a:effectLst/>
      </p:bgPr>
    </p:bg>
    <p:spTree>
      <p:nvGrpSpPr>
        <p:cNvPr id="1" name=""/>
        <p:cNvGrpSpPr/>
        <p:nvPr/>
      </p:nvGrpSpPr>
      <p:grpSpPr>
        <a:xfrm>
          <a:off x="0" y="0"/>
          <a:ext cx="0" cy="0"/>
          <a:chOff x="0" y="0"/>
          <a:chExt cx="0" cy="0"/>
        </a:xfrm>
      </p:grpSpPr>
      <p:sp>
        <p:nvSpPr>
          <p:cNvPr id="72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741857993"/>
      </p:ext>
    </p:extLst>
  </p:cSld>
  <p:clrMapOvr>
    <a:masterClrMapping/>
  </p:clrMapOvr>
  <p:transition spd="med"/>
</p:sldLayout>
</file>

<file path=ppt/slideLayouts/slideLayout1041.xml><?xml version="1.0" encoding="utf-8"?>
<p:sldLayout xmlns:a="http://schemas.openxmlformats.org/drawingml/2006/main" xmlns:r="http://schemas.openxmlformats.org/officeDocument/2006/relationships" xmlns:p="http://schemas.openxmlformats.org/presentationml/2006/main"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733"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734"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73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73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256468869"/>
      </p:ext>
    </p:extLst>
  </p:cSld>
  <p:clrMapOvr>
    <a:masterClrMapping/>
  </p:clrMapOvr>
  <p:transition spd="med"/>
</p:sldLayout>
</file>

<file path=ppt/slideLayouts/slideLayout1042.xml><?xml version="1.0" encoding="utf-8"?>
<p:sldLayout xmlns:a="http://schemas.openxmlformats.org/drawingml/2006/main" xmlns:r="http://schemas.openxmlformats.org/officeDocument/2006/relationships" xmlns:p="http://schemas.openxmlformats.org/presentationml/2006/main"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743"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7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74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380883991"/>
      </p:ext>
    </p:extLst>
  </p:cSld>
  <p:clrMapOvr>
    <a:masterClrMapping/>
  </p:clrMapOvr>
  <p:transition spd="med"/>
</p:sldLayout>
</file>

<file path=ppt/slideLayouts/slideLayout1043.xml><?xml version="1.0" encoding="utf-8"?>
<p:sldLayout xmlns:a="http://schemas.openxmlformats.org/drawingml/2006/main" xmlns:r="http://schemas.openxmlformats.org/officeDocument/2006/relationships" xmlns:p="http://schemas.openxmlformats.org/presentationml/2006/main" type="tx">
  <p:cSld name="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53" name="Title Text"/>
          <p:cNvSpPr txBox="1">
            <a:spLocks noGrp="1"/>
          </p:cNvSpPr>
          <p:nvPr>
            <p:ph type="title"/>
          </p:nvPr>
        </p:nvSpPr>
        <p:spPr>
          <a:xfrm>
            <a:off x="457200" y="274638"/>
            <a:ext cx="8229600" cy="1143001"/>
          </a:xfrm>
          <a:prstGeom prst="rect">
            <a:avLst/>
          </a:prstGeom>
          <a:effectLst>
            <a:outerShdw blurRad="50800" dist="38100" dir="2700000" rotWithShape="0">
              <a:srgbClr val="000000">
                <a:alpha val="43000"/>
              </a:srgbClr>
            </a:outerShdw>
          </a:effectLst>
        </p:spPr>
        <p:txBody>
          <a:bodyPr/>
          <a:lstStyle>
            <a:lvl1pPr>
              <a:defRPr b="1">
                <a:solidFill>
                  <a:schemeClr val="accent3">
                    <a:lumOff val="44000"/>
                  </a:schemeClr>
                </a:solidFill>
                <a:effectLst>
                  <a:outerShdw blurRad="38100" dist="38100" dir="2700000" rotWithShape="0">
                    <a:srgbClr val="000000">
                      <a:alpha val="43137"/>
                    </a:srgbClr>
                  </a:outerShdw>
                </a:effectLst>
              </a:defRPr>
            </a:lvl1pPr>
          </a:lstStyle>
          <a:p>
            <a:r>
              <a:t>Title Text</a:t>
            </a:r>
          </a:p>
        </p:txBody>
      </p:sp>
      <p:sp>
        <p:nvSpPr>
          <p:cNvPr id="754" name="Body Level One…"/>
          <p:cNvSpPr txBox="1">
            <a:spLocks noGrp="1"/>
          </p:cNvSpPr>
          <p:nvPr>
            <p:ph type="body" idx="1"/>
          </p:nvPr>
        </p:nvSpPr>
        <p:spPr>
          <a:xfrm>
            <a:off x="457200" y="1600200"/>
            <a:ext cx="8229600" cy="4525963"/>
          </a:xfrm>
          <a:prstGeom prst="rect">
            <a:avLst/>
          </a:prstGeom>
          <a:effectLst>
            <a:outerShdw blurRad="50800" dist="38100" dir="2700000" rotWithShape="0">
              <a:srgbClr val="000000">
                <a:alpha val="43000"/>
              </a:srgbClr>
            </a:outerShdw>
          </a:effectLst>
        </p:spPr>
        <p:txBody>
          <a:bodyPr>
            <a:normAutofit/>
          </a:bodyPr>
          <a:lstStyle>
            <a:lvl1pPr>
              <a:defRPr b="1">
                <a:solidFill>
                  <a:schemeClr val="accent3">
                    <a:lumOff val="44000"/>
                  </a:schemeClr>
                </a:solidFill>
                <a:effectLst>
                  <a:outerShdw blurRad="38100" dist="38100" dir="2700000" rotWithShape="0">
                    <a:srgbClr val="000000">
                      <a:alpha val="43137"/>
                    </a:srgbClr>
                  </a:outerShdw>
                </a:effectLst>
              </a:defRPr>
            </a:lvl1pPr>
            <a:lvl2pPr>
              <a:defRPr b="1">
                <a:solidFill>
                  <a:schemeClr val="accent3">
                    <a:lumOff val="44000"/>
                  </a:schemeClr>
                </a:solidFill>
                <a:effectLst>
                  <a:outerShdw blurRad="38100" dist="38100" dir="2700000" rotWithShape="0">
                    <a:srgbClr val="000000">
                      <a:alpha val="43137"/>
                    </a:srgbClr>
                  </a:outerShdw>
                </a:effectLst>
              </a:defRPr>
            </a:lvl2pPr>
            <a:lvl3pPr>
              <a:defRPr b="1">
                <a:solidFill>
                  <a:schemeClr val="accent3">
                    <a:lumOff val="44000"/>
                  </a:schemeClr>
                </a:solidFill>
                <a:effectLst>
                  <a:outerShdw blurRad="38100" dist="38100" dir="2700000" rotWithShape="0">
                    <a:srgbClr val="000000">
                      <a:alpha val="43137"/>
                    </a:srgbClr>
                  </a:outerShdw>
                </a:effectLst>
              </a:defRPr>
            </a:lvl3pPr>
            <a:lvl4pPr>
              <a:defRPr b="1">
                <a:solidFill>
                  <a:schemeClr val="accent3">
                    <a:lumOff val="44000"/>
                  </a:schemeClr>
                </a:solidFill>
                <a:effectLst>
                  <a:outerShdw blurRad="38100" dist="38100" dir="2700000" rotWithShape="0">
                    <a:srgbClr val="000000">
                      <a:alpha val="43137"/>
                    </a:srgbClr>
                  </a:outerShdw>
                </a:effectLst>
              </a:defRPr>
            </a:lvl4pPr>
            <a:lvl5pPr>
              <a:defRPr b="1">
                <a:solidFill>
                  <a:schemeClr val="accent3">
                    <a:lumOff val="44000"/>
                  </a:schemeClr>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755"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64560880"/>
      </p:ext>
    </p:extLst>
  </p:cSld>
  <p:clrMapOvr>
    <a:masterClrMapping/>
  </p:clrMapOvr>
  <p:transition spd="med"/>
</p:sldLayout>
</file>

<file path=ppt/slideLayouts/slideLayout1044.xml><?xml version="1.0" encoding="utf-8"?>
<p:sldLayout xmlns:a="http://schemas.openxmlformats.org/drawingml/2006/main" xmlns:r="http://schemas.openxmlformats.org/officeDocument/2006/relationships" xmlns:p="http://schemas.openxmlformats.org/presentationml/2006/main"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76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76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7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07281818"/>
      </p:ext>
    </p:extLst>
  </p:cSld>
  <p:clrMapOvr>
    <a:masterClrMapping/>
  </p:clrMapOvr>
  <p:transition spd="med"/>
</p:sldLayout>
</file>

<file path=ppt/slideLayouts/slideLayout1045.xml><?xml version="1.0" encoding="utf-8"?>
<p:sldLayout xmlns:a="http://schemas.openxmlformats.org/drawingml/2006/main" xmlns:r="http://schemas.openxmlformats.org/officeDocument/2006/relationships" xmlns:p="http://schemas.openxmlformats.org/presentationml/2006/main" type="tx">
  <p:cSld name="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71" name="Title Text"/>
          <p:cNvSpPr txBox="1">
            <a:spLocks noGrp="1"/>
          </p:cNvSpPr>
          <p:nvPr>
            <p:ph type="title"/>
          </p:nvPr>
        </p:nvSpPr>
        <p:spPr>
          <a:prstGeom prst="rect">
            <a:avLst/>
          </a:prstGeom>
        </p:spPr>
        <p:txBody>
          <a:bodyPr/>
          <a:lstStyle/>
          <a:p>
            <a:r>
              <a:t>Title Text</a:t>
            </a:r>
          </a:p>
        </p:txBody>
      </p:sp>
      <p:sp>
        <p:nvSpPr>
          <p:cNvPr id="772"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7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66650431"/>
      </p:ext>
    </p:extLst>
  </p:cSld>
  <p:clrMapOvr>
    <a:masterClrMapping/>
  </p:clrMapOvr>
  <p:transition spd="med"/>
</p:sldLayout>
</file>

<file path=ppt/slideLayouts/slideLayout1046.xml><?xml version="1.0" encoding="utf-8"?>
<p:sldLayout xmlns:a="http://schemas.openxmlformats.org/drawingml/2006/main" xmlns:r="http://schemas.openxmlformats.org/officeDocument/2006/relationships" xmlns:p="http://schemas.openxmlformats.org/presentationml/2006/main" type="tx">
  <p:cSld name="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80"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7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7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52493351"/>
      </p:ext>
    </p:extLst>
  </p:cSld>
  <p:clrMapOvr>
    <a:masterClrMapping/>
  </p:clrMapOvr>
  <p:transition spd="med"/>
</p:sldLayout>
</file>

<file path=ppt/slideLayouts/slideLayout1047.xml><?xml version="1.0" encoding="utf-8"?>
<p:sldLayout xmlns:a="http://schemas.openxmlformats.org/drawingml/2006/main" xmlns:r="http://schemas.openxmlformats.org/officeDocument/2006/relationships" xmlns:p="http://schemas.openxmlformats.org/presentationml/2006/main" type="tx">
  <p:cSld name="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89" name="Title Text"/>
          <p:cNvSpPr txBox="1">
            <a:spLocks noGrp="1"/>
          </p:cNvSpPr>
          <p:nvPr>
            <p:ph type="title"/>
          </p:nvPr>
        </p:nvSpPr>
        <p:spPr>
          <a:prstGeom prst="rect">
            <a:avLst/>
          </a:prstGeom>
        </p:spPr>
        <p:txBody>
          <a:bodyPr/>
          <a:lstStyle/>
          <a:p>
            <a:r>
              <a:t>Title Text</a:t>
            </a:r>
          </a:p>
        </p:txBody>
      </p:sp>
      <p:sp>
        <p:nvSpPr>
          <p:cNvPr id="79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7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9866211"/>
      </p:ext>
    </p:extLst>
  </p:cSld>
  <p:clrMapOvr>
    <a:masterClrMapping/>
  </p:clrMapOvr>
  <p:transition spd="med"/>
</p:sldLayout>
</file>

<file path=ppt/slideLayouts/slideLayout1048.xml><?xml version="1.0" encoding="utf-8"?>
<p:sldLayout xmlns:a="http://schemas.openxmlformats.org/drawingml/2006/main" xmlns:r="http://schemas.openxmlformats.org/officeDocument/2006/relationships" xmlns:p="http://schemas.openxmlformats.org/presentationml/2006/main" type="tx">
  <p:cSld name="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98"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7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0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48709032"/>
      </p:ext>
    </p:extLst>
  </p:cSld>
  <p:clrMapOvr>
    <a:masterClrMapping/>
  </p:clrMapOvr>
  <p:transition spd="med"/>
</p:sldLayout>
</file>

<file path=ppt/slideLayouts/slideLayout1049.xml><?xml version="1.0" encoding="utf-8"?>
<p:sldLayout xmlns:a="http://schemas.openxmlformats.org/drawingml/2006/main" xmlns:r="http://schemas.openxmlformats.org/officeDocument/2006/relationships" xmlns:p="http://schemas.openxmlformats.org/presentationml/2006/main" type="tx">
  <p:cSld name="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8" name="Title Text"/>
          <p:cNvSpPr txBox="1">
            <a:spLocks noGrp="1"/>
          </p:cNvSpPr>
          <p:nvPr>
            <p:ph type="title"/>
          </p:nvPr>
        </p:nvSpPr>
        <p:spPr>
          <a:prstGeom prst="rect">
            <a:avLst/>
          </a:prstGeom>
        </p:spPr>
        <p:txBody>
          <a:bodyPr/>
          <a:lstStyle/>
          <a:p>
            <a:r>
              <a:t>Title Text</a:t>
            </a:r>
          </a:p>
        </p:txBody>
      </p:sp>
      <p:sp>
        <p:nvSpPr>
          <p:cNvPr id="8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81641576"/>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1619781291"/>
      </p:ext>
    </p:extLst>
  </p:cSld>
  <p:clrMapOvr>
    <a:masterClrMapping/>
  </p:clrMapOvr>
  <p:transition/>
</p:sldLayout>
</file>

<file path=ppt/slideLayouts/slideLayout1050.xml><?xml version="1.0" encoding="utf-8"?>
<p:sldLayout xmlns:a="http://schemas.openxmlformats.org/drawingml/2006/main" xmlns:r="http://schemas.openxmlformats.org/officeDocument/2006/relationships" xmlns:p="http://schemas.openxmlformats.org/presentationml/2006/main" type="tx">
  <p:cSld name="7_Blank">
    <p:bg>
      <p:bgPr>
        <a:solidFill>
          <a:schemeClr val="accent3">
            <a:lumOff val="44000"/>
          </a:schemeClr>
        </a:solidFill>
        <a:effectLst/>
      </p:bgPr>
    </p:bg>
    <p:spTree>
      <p:nvGrpSpPr>
        <p:cNvPr id="1" name=""/>
        <p:cNvGrpSpPr/>
        <p:nvPr/>
      </p:nvGrpSpPr>
      <p:grpSpPr>
        <a:xfrm>
          <a:off x="0" y="0"/>
          <a:ext cx="0" cy="0"/>
          <a:chOff x="0" y="0"/>
          <a:chExt cx="0" cy="0"/>
        </a:xfrm>
      </p:grpSpPr>
      <p:sp>
        <p:nvSpPr>
          <p:cNvPr id="8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09760047"/>
      </p:ext>
    </p:extLst>
  </p:cSld>
  <p:clrMapOvr>
    <a:masterClrMapping/>
  </p:clrMapOvr>
  <p:transition spd="med"/>
</p:sldLayout>
</file>

<file path=ppt/slideLayouts/slideLayout1051.xml><?xml version="1.0" encoding="utf-8"?>
<p:sldLayout xmlns:a="http://schemas.openxmlformats.org/drawingml/2006/main" xmlns:r="http://schemas.openxmlformats.org/officeDocument/2006/relationships" xmlns:p="http://schemas.openxmlformats.org/presentationml/2006/main" type="tx">
  <p:cSld name="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23"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824"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82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79316762"/>
      </p:ext>
    </p:extLst>
  </p:cSld>
  <p:clrMapOvr>
    <a:masterClrMapping/>
  </p:clrMapOvr>
  <p:transition spd="med"/>
</p:sldLayout>
</file>

<file path=ppt/slideLayouts/slideLayout1052.xml><?xml version="1.0" encoding="utf-8"?>
<p:sldLayout xmlns:a="http://schemas.openxmlformats.org/drawingml/2006/main" xmlns:r="http://schemas.openxmlformats.org/officeDocument/2006/relationships" xmlns:p="http://schemas.openxmlformats.org/presentationml/2006/main" type="tx">
  <p:cSld name="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3"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83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23887712"/>
      </p:ext>
    </p:extLst>
  </p:cSld>
  <p:clrMapOvr>
    <a:masterClrMapping/>
  </p:clrMapOvr>
  <p:transition spd="med"/>
</p:sldLayout>
</file>

<file path=ppt/slideLayouts/slideLayout1053.xml><?xml version="1.0" encoding="utf-8"?>
<p:sldLayout xmlns:a="http://schemas.openxmlformats.org/drawingml/2006/main" xmlns:r="http://schemas.openxmlformats.org/officeDocument/2006/relationships" xmlns:p="http://schemas.openxmlformats.org/presentationml/2006/main" type="tx">
  <p:cSld name="8_Title Slide">
    <p:bg>
      <p:bgPr>
        <a:solidFill>
          <a:srgbClr val="000000"/>
        </a:solidFill>
        <a:effectLst/>
      </p:bgPr>
    </p:bg>
    <p:spTree>
      <p:nvGrpSpPr>
        <p:cNvPr id="1" name=""/>
        <p:cNvGrpSpPr/>
        <p:nvPr/>
      </p:nvGrpSpPr>
      <p:grpSpPr>
        <a:xfrm>
          <a:off x="0" y="0"/>
          <a:ext cx="0" cy="0"/>
          <a:chOff x="0" y="0"/>
          <a:chExt cx="0" cy="0"/>
        </a:xfrm>
      </p:grpSpPr>
      <p:sp>
        <p:nvSpPr>
          <p:cNvPr id="843"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84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57759611"/>
      </p:ext>
    </p:extLst>
  </p:cSld>
  <p:clrMapOvr>
    <a:masterClrMapping/>
  </p:clrMapOvr>
  <p:transition spd="med"/>
</p:sldLayout>
</file>

<file path=ppt/slideLayouts/slideLayout1054.xml><?xml version="1.0" encoding="utf-8"?>
<p:sldLayout xmlns:a="http://schemas.openxmlformats.org/drawingml/2006/main" xmlns:r="http://schemas.openxmlformats.org/officeDocument/2006/relationships" xmlns:p="http://schemas.openxmlformats.org/presentationml/2006/main" type="tx">
  <p:cSld name="9_Title and Content">
    <p:bg>
      <p:bgPr>
        <a:solidFill>
          <a:srgbClr val="000000"/>
        </a:solidFill>
        <a:effectLst/>
      </p:bgPr>
    </p:bg>
    <p:spTree>
      <p:nvGrpSpPr>
        <p:cNvPr id="1" name=""/>
        <p:cNvGrpSpPr/>
        <p:nvPr/>
      </p:nvGrpSpPr>
      <p:grpSpPr>
        <a:xfrm>
          <a:off x="0" y="0"/>
          <a:ext cx="0" cy="0"/>
          <a:chOff x="0" y="0"/>
          <a:chExt cx="0" cy="0"/>
        </a:xfrm>
      </p:grpSpPr>
      <p:sp>
        <p:nvSpPr>
          <p:cNvPr id="852"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853"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4099234"/>
      </p:ext>
    </p:extLst>
  </p:cSld>
  <p:clrMapOvr>
    <a:masterClrMapping/>
  </p:clrMapOvr>
  <p:transition spd="med"/>
</p:sldLayout>
</file>

<file path=ppt/slideLayouts/slideLayout1055.xml><?xml version="1.0" encoding="utf-8"?>
<p:sldLayout xmlns:a="http://schemas.openxmlformats.org/drawingml/2006/main" xmlns:r="http://schemas.openxmlformats.org/officeDocument/2006/relationships" xmlns:p="http://schemas.openxmlformats.org/presentationml/2006/main" type="tx">
  <p:cSld name="8_Section Header">
    <p:bg>
      <p:bgPr>
        <a:solidFill>
          <a:srgbClr val="000000"/>
        </a:solidFill>
        <a:effectLst/>
      </p:bgPr>
    </p:bg>
    <p:spTree>
      <p:nvGrpSpPr>
        <p:cNvPr id="1" name=""/>
        <p:cNvGrpSpPr/>
        <p:nvPr/>
      </p:nvGrpSpPr>
      <p:grpSpPr>
        <a:xfrm>
          <a:off x="0" y="0"/>
          <a:ext cx="0" cy="0"/>
          <a:chOff x="0" y="0"/>
          <a:chExt cx="0" cy="0"/>
        </a:xfrm>
      </p:grpSpPr>
      <p:sp>
        <p:nvSpPr>
          <p:cNvPr id="861"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8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32564993"/>
      </p:ext>
    </p:extLst>
  </p:cSld>
  <p:clrMapOvr>
    <a:masterClrMapping/>
  </p:clrMapOvr>
  <p:transition spd="med"/>
</p:sldLayout>
</file>

<file path=ppt/slideLayouts/slideLayout1056.xml><?xml version="1.0" encoding="utf-8"?>
<p:sldLayout xmlns:a="http://schemas.openxmlformats.org/drawingml/2006/main" xmlns:r="http://schemas.openxmlformats.org/officeDocument/2006/relationships" xmlns:p="http://schemas.openxmlformats.org/presentationml/2006/main" type="tx">
  <p:cSld name="8_Two Content">
    <p:bg>
      <p:bgPr>
        <a:solidFill>
          <a:srgbClr val="000000"/>
        </a:solidFill>
        <a:effectLst/>
      </p:bgPr>
    </p:bg>
    <p:spTree>
      <p:nvGrpSpPr>
        <p:cNvPr id="1" name=""/>
        <p:cNvGrpSpPr/>
        <p:nvPr/>
      </p:nvGrpSpPr>
      <p:grpSpPr>
        <a:xfrm>
          <a:off x="0" y="0"/>
          <a:ext cx="0" cy="0"/>
          <a:chOff x="0" y="0"/>
          <a:chExt cx="0" cy="0"/>
        </a:xfrm>
      </p:grpSpPr>
      <p:sp>
        <p:nvSpPr>
          <p:cNvPr id="870"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87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23841542"/>
      </p:ext>
    </p:extLst>
  </p:cSld>
  <p:clrMapOvr>
    <a:masterClrMapping/>
  </p:clrMapOvr>
  <p:transition spd="med"/>
</p:sldLayout>
</file>

<file path=ppt/slideLayouts/slideLayout1057.xml><?xml version="1.0" encoding="utf-8"?>
<p:sldLayout xmlns:a="http://schemas.openxmlformats.org/drawingml/2006/main" xmlns:r="http://schemas.openxmlformats.org/officeDocument/2006/relationships" xmlns:p="http://schemas.openxmlformats.org/presentationml/2006/main" type="tx">
  <p:cSld name="8_Comparison">
    <p:bg>
      <p:bgPr>
        <a:solidFill>
          <a:srgbClr val="000000"/>
        </a:solidFill>
        <a:effectLst/>
      </p:bgPr>
    </p:bg>
    <p:spTree>
      <p:nvGrpSpPr>
        <p:cNvPr id="1" name=""/>
        <p:cNvGrpSpPr/>
        <p:nvPr/>
      </p:nvGrpSpPr>
      <p:grpSpPr>
        <a:xfrm>
          <a:off x="0" y="0"/>
          <a:ext cx="0" cy="0"/>
          <a:chOff x="0" y="0"/>
          <a:chExt cx="0" cy="0"/>
        </a:xfrm>
      </p:grpSpPr>
      <p:sp>
        <p:nvSpPr>
          <p:cNvPr id="879"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88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8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8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66183188"/>
      </p:ext>
    </p:extLst>
  </p:cSld>
  <p:clrMapOvr>
    <a:masterClrMapping/>
  </p:clrMapOvr>
  <p:transition spd="med"/>
</p:sldLayout>
</file>

<file path=ppt/slideLayouts/slideLayout1058.xml><?xml version="1.0" encoding="utf-8"?>
<p:sldLayout xmlns:a="http://schemas.openxmlformats.org/drawingml/2006/main" xmlns:r="http://schemas.openxmlformats.org/officeDocument/2006/relationships" xmlns:p="http://schemas.openxmlformats.org/presentationml/2006/main" type="tx">
  <p:cSld name="8_Title Only">
    <p:bg>
      <p:bgPr>
        <a:solidFill>
          <a:srgbClr val="000000"/>
        </a:solidFill>
        <a:effectLst/>
      </p:bgPr>
    </p:bg>
    <p:spTree>
      <p:nvGrpSpPr>
        <p:cNvPr id="1" name=""/>
        <p:cNvGrpSpPr/>
        <p:nvPr/>
      </p:nvGrpSpPr>
      <p:grpSpPr>
        <a:xfrm>
          <a:off x="0" y="0"/>
          <a:ext cx="0" cy="0"/>
          <a:chOff x="0" y="0"/>
          <a:chExt cx="0" cy="0"/>
        </a:xfrm>
      </p:grpSpPr>
      <p:sp>
        <p:nvSpPr>
          <p:cNvPr id="889"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8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00670855"/>
      </p:ext>
    </p:extLst>
  </p:cSld>
  <p:clrMapOvr>
    <a:masterClrMapping/>
  </p:clrMapOvr>
  <p:transition spd="med"/>
</p:sldLayout>
</file>

<file path=ppt/slideLayouts/slideLayout1059.xml><?xml version="1.0" encoding="utf-8"?>
<p:sldLayout xmlns:a="http://schemas.openxmlformats.org/drawingml/2006/main" xmlns:r="http://schemas.openxmlformats.org/officeDocument/2006/relationships" xmlns:p="http://schemas.openxmlformats.org/presentationml/2006/main" type="tx">
  <p:cSld name="8_Blank">
    <p:bg>
      <p:bgPr>
        <a:solidFill>
          <a:srgbClr val="000000"/>
        </a:solidFill>
        <a:effectLst/>
      </p:bgPr>
    </p:bg>
    <p:spTree>
      <p:nvGrpSpPr>
        <p:cNvPr id="1" name=""/>
        <p:cNvGrpSpPr/>
        <p:nvPr/>
      </p:nvGrpSpPr>
      <p:grpSpPr>
        <a:xfrm>
          <a:off x="0" y="0"/>
          <a:ext cx="0" cy="0"/>
          <a:chOff x="0" y="0"/>
          <a:chExt cx="0" cy="0"/>
        </a:xfrm>
      </p:grpSpPr>
      <p:sp>
        <p:nvSpPr>
          <p:cNvPr id="8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36407289"/>
      </p:ext>
    </p:extLst>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757271884"/>
      </p:ext>
    </p:extLst>
  </p:cSld>
  <p:clrMapOvr>
    <a:masterClrMapping/>
  </p:clrMapOvr>
  <p:transition/>
</p:sldLayout>
</file>

<file path=ppt/slideLayouts/slideLayout1060.xml><?xml version="1.0" encoding="utf-8"?>
<p:sldLayout xmlns:a="http://schemas.openxmlformats.org/drawingml/2006/main" xmlns:r="http://schemas.openxmlformats.org/officeDocument/2006/relationships" xmlns:p="http://schemas.openxmlformats.org/presentationml/2006/main"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904"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905"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90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15550011"/>
      </p:ext>
    </p:extLst>
  </p:cSld>
  <p:clrMapOvr>
    <a:masterClrMapping/>
  </p:clrMapOvr>
  <p:transition spd="med"/>
</p:sldLayout>
</file>

<file path=ppt/slideLayouts/slideLayout1061.xml><?xml version="1.0" encoding="utf-8"?>
<p:sldLayout xmlns:a="http://schemas.openxmlformats.org/drawingml/2006/main" xmlns:r="http://schemas.openxmlformats.org/officeDocument/2006/relationships" xmlns:p="http://schemas.openxmlformats.org/presentationml/2006/main"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914"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91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1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43114506"/>
      </p:ext>
    </p:extLst>
  </p:cSld>
  <p:clrMapOvr>
    <a:masterClrMapping/>
  </p:clrMapOvr>
  <p:transition spd="med"/>
</p:sldLayout>
</file>

<file path=ppt/slideLayouts/slideLayout1062.xml><?xml version="1.0" encoding="utf-8"?>
<p:sldLayout xmlns:a="http://schemas.openxmlformats.org/drawingml/2006/main" xmlns:r="http://schemas.openxmlformats.org/officeDocument/2006/relationships" xmlns:p="http://schemas.openxmlformats.org/presentationml/2006/main" type="tx">
  <p:cSld name="3_Title and 4 Content">
    <p:bg>
      <p:bgPr>
        <a:solidFill>
          <a:srgbClr val="000000"/>
        </a:solidFill>
        <a:effectLst/>
      </p:bgPr>
    </p:bg>
    <p:spTree>
      <p:nvGrpSpPr>
        <p:cNvPr id="1" name=""/>
        <p:cNvGrpSpPr/>
        <p:nvPr/>
      </p:nvGrpSpPr>
      <p:grpSpPr>
        <a:xfrm>
          <a:off x="0" y="0"/>
          <a:ext cx="0" cy="0"/>
          <a:chOff x="0" y="0"/>
          <a:chExt cx="0" cy="0"/>
        </a:xfrm>
      </p:grpSpPr>
      <p:sp>
        <p:nvSpPr>
          <p:cNvPr id="924"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925"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46631434"/>
      </p:ext>
    </p:extLst>
  </p:cSld>
  <p:clrMapOvr>
    <a:masterClrMapping/>
  </p:clrMapOvr>
  <p:transition spd="med"/>
</p:sldLayout>
</file>

<file path=ppt/slideLayouts/slideLayout1063.xml><?xml version="1.0" encoding="utf-8"?>
<p:sldLayout xmlns:a="http://schemas.openxmlformats.org/drawingml/2006/main" xmlns:r="http://schemas.openxmlformats.org/officeDocument/2006/relationships" xmlns:p="http://schemas.openxmlformats.org/presentationml/2006/main"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93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934"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3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59221004"/>
      </p:ext>
    </p:extLst>
  </p:cSld>
  <p:clrMapOvr>
    <a:masterClrMapping/>
  </p:clrMapOvr>
  <p:transition spd="med"/>
</p:sldLayout>
</file>

<file path=ppt/slideLayouts/slideLayout1064.xml><?xml version="1.0" encoding="utf-8"?>
<p:sldLayout xmlns:a="http://schemas.openxmlformats.org/drawingml/2006/main" xmlns:r="http://schemas.openxmlformats.org/officeDocument/2006/relationships" xmlns:p="http://schemas.openxmlformats.org/presentationml/2006/main" type="tx">
  <p:cSld name="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94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10404132"/>
      </p:ext>
    </p:extLst>
  </p:cSld>
  <p:clrMapOvr>
    <a:masterClrMapping/>
  </p:clrMapOvr>
  <p:transition spd="med"/>
</p:sldLayout>
</file>

<file path=ppt/slideLayouts/slideLayout1065.xml><?xml version="1.0" encoding="utf-8"?>
<p:sldLayout xmlns:a="http://schemas.openxmlformats.org/drawingml/2006/main" xmlns:r="http://schemas.openxmlformats.org/officeDocument/2006/relationships" xmlns:p="http://schemas.openxmlformats.org/presentationml/2006/main" type="tx">
  <p:cSld name="10_Title Slide">
    <p:spTree>
      <p:nvGrpSpPr>
        <p:cNvPr id="1" name=""/>
        <p:cNvGrpSpPr/>
        <p:nvPr/>
      </p:nvGrpSpPr>
      <p:grpSpPr>
        <a:xfrm>
          <a:off x="0" y="0"/>
          <a:ext cx="0" cy="0"/>
          <a:chOff x="0" y="0"/>
          <a:chExt cx="0" cy="0"/>
        </a:xfrm>
      </p:grpSpPr>
      <p:sp>
        <p:nvSpPr>
          <p:cNvPr id="95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95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28246157"/>
      </p:ext>
    </p:extLst>
  </p:cSld>
  <p:clrMapOvr>
    <a:masterClrMapping/>
  </p:clrMapOvr>
  <p:transition spd="med"/>
</p:sldLayout>
</file>

<file path=ppt/slideLayouts/slideLayout1066.xml><?xml version="1.0" encoding="utf-8"?>
<p:sldLayout xmlns:a="http://schemas.openxmlformats.org/drawingml/2006/main" xmlns:r="http://schemas.openxmlformats.org/officeDocument/2006/relationships" xmlns:p="http://schemas.openxmlformats.org/presentationml/2006/main" type="tx">
  <p:cSld name="10_Title and Content">
    <p:spTree>
      <p:nvGrpSpPr>
        <p:cNvPr id="1" name=""/>
        <p:cNvGrpSpPr/>
        <p:nvPr/>
      </p:nvGrpSpPr>
      <p:grpSpPr>
        <a:xfrm>
          <a:off x="0" y="0"/>
          <a:ext cx="0" cy="0"/>
          <a:chOff x="0" y="0"/>
          <a:chExt cx="0" cy="0"/>
        </a:xfrm>
      </p:grpSpPr>
      <p:sp>
        <p:nvSpPr>
          <p:cNvPr id="960" name="Title Text"/>
          <p:cNvSpPr txBox="1">
            <a:spLocks noGrp="1"/>
          </p:cNvSpPr>
          <p:nvPr>
            <p:ph type="title"/>
          </p:nvPr>
        </p:nvSpPr>
        <p:spPr>
          <a:prstGeom prst="rect">
            <a:avLst/>
          </a:prstGeom>
        </p:spPr>
        <p:txBody>
          <a:bodyPr/>
          <a:lstStyle/>
          <a:p>
            <a:r>
              <a:t>Title Text</a:t>
            </a:r>
          </a:p>
        </p:txBody>
      </p:sp>
      <p:sp>
        <p:nvSpPr>
          <p:cNvPr id="96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96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6210861"/>
      </p:ext>
    </p:extLst>
  </p:cSld>
  <p:clrMapOvr>
    <a:masterClrMapping/>
  </p:clrMapOvr>
  <p:transition spd="med"/>
</p:sldLayout>
</file>

<file path=ppt/slideLayouts/slideLayout1067.xml><?xml version="1.0" encoding="utf-8"?>
<p:sldLayout xmlns:a="http://schemas.openxmlformats.org/drawingml/2006/main" xmlns:r="http://schemas.openxmlformats.org/officeDocument/2006/relationships" xmlns:p="http://schemas.openxmlformats.org/presentationml/2006/main" type="tx">
  <p:cSld name="9_Section Header">
    <p:spTree>
      <p:nvGrpSpPr>
        <p:cNvPr id="1" name=""/>
        <p:cNvGrpSpPr/>
        <p:nvPr/>
      </p:nvGrpSpPr>
      <p:grpSpPr>
        <a:xfrm>
          <a:off x="0" y="0"/>
          <a:ext cx="0" cy="0"/>
          <a:chOff x="0" y="0"/>
          <a:chExt cx="0" cy="0"/>
        </a:xfrm>
      </p:grpSpPr>
      <p:sp>
        <p:nvSpPr>
          <p:cNvPr id="96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97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02991715"/>
      </p:ext>
    </p:extLst>
  </p:cSld>
  <p:clrMapOvr>
    <a:masterClrMapping/>
  </p:clrMapOvr>
  <p:transition spd="med"/>
</p:sldLayout>
</file>

<file path=ppt/slideLayouts/slideLayout1068.xml><?xml version="1.0" encoding="utf-8"?>
<p:sldLayout xmlns:a="http://schemas.openxmlformats.org/drawingml/2006/main" xmlns:r="http://schemas.openxmlformats.org/officeDocument/2006/relationships" xmlns:p="http://schemas.openxmlformats.org/presentationml/2006/main" type="tx">
  <p:cSld name="9_Two Content">
    <p:spTree>
      <p:nvGrpSpPr>
        <p:cNvPr id="1" name=""/>
        <p:cNvGrpSpPr/>
        <p:nvPr/>
      </p:nvGrpSpPr>
      <p:grpSpPr>
        <a:xfrm>
          <a:off x="0" y="0"/>
          <a:ext cx="0" cy="0"/>
          <a:chOff x="0" y="0"/>
          <a:chExt cx="0" cy="0"/>
        </a:xfrm>
      </p:grpSpPr>
      <p:sp>
        <p:nvSpPr>
          <p:cNvPr id="978" name="Title Text"/>
          <p:cNvSpPr txBox="1">
            <a:spLocks noGrp="1"/>
          </p:cNvSpPr>
          <p:nvPr>
            <p:ph type="title"/>
          </p:nvPr>
        </p:nvSpPr>
        <p:spPr>
          <a:prstGeom prst="rect">
            <a:avLst/>
          </a:prstGeom>
        </p:spPr>
        <p:txBody>
          <a:bodyPr/>
          <a:lstStyle/>
          <a:p>
            <a:r>
              <a:t>Title Text</a:t>
            </a:r>
          </a:p>
        </p:txBody>
      </p:sp>
      <p:sp>
        <p:nvSpPr>
          <p:cNvPr id="9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8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16478057"/>
      </p:ext>
    </p:extLst>
  </p:cSld>
  <p:clrMapOvr>
    <a:masterClrMapping/>
  </p:clrMapOvr>
  <p:transition spd="med"/>
</p:sldLayout>
</file>

<file path=ppt/slideLayouts/slideLayout1069.xml><?xml version="1.0" encoding="utf-8"?>
<p:sldLayout xmlns:a="http://schemas.openxmlformats.org/drawingml/2006/main" xmlns:r="http://schemas.openxmlformats.org/officeDocument/2006/relationships" xmlns:p="http://schemas.openxmlformats.org/presentationml/2006/main" type="tx">
  <p:cSld name="9_Comparison">
    <p:spTree>
      <p:nvGrpSpPr>
        <p:cNvPr id="1" name=""/>
        <p:cNvGrpSpPr/>
        <p:nvPr/>
      </p:nvGrpSpPr>
      <p:grpSpPr>
        <a:xfrm>
          <a:off x="0" y="0"/>
          <a:ext cx="0" cy="0"/>
          <a:chOff x="0" y="0"/>
          <a:chExt cx="0" cy="0"/>
        </a:xfrm>
      </p:grpSpPr>
      <p:sp>
        <p:nvSpPr>
          <p:cNvPr id="98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8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8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8271730"/>
      </p:ext>
    </p:extLst>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2702775932"/>
      </p:ext>
    </p:extLst>
  </p:cSld>
  <p:clrMapOvr>
    <a:masterClrMapping/>
  </p:clrMapOvr>
  <p:transition/>
</p:sldLayout>
</file>

<file path=ppt/slideLayouts/slideLayout1070.xml><?xml version="1.0" encoding="utf-8"?>
<p:sldLayout xmlns:a="http://schemas.openxmlformats.org/drawingml/2006/main" xmlns:r="http://schemas.openxmlformats.org/officeDocument/2006/relationships" xmlns:p="http://schemas.openxmlformats.org/presentationml/2006/main" type="tx">
  <p:cSld name="9_Title Only">
    <p:spTree>
      <p:nvGrpSpPr>
        <p:cNvPr id="1" name=""/>
        <p:cNvGrpSpPr/>
        <p:nvPr/>
      </p:nvGrpSpPr>
      <p:grpSpPr>
        <a:xfrm>
          <a:off x="0" y="0"/>
          <a:ext cx="0" cy="0"/>
          <a:chOff x="0" y="0"/>
          <a:chExt cx="0" cy="0"/>
        </a:xfrm>
      </p:grpSpPr>
      <p:sp>
        <p:nvSpPr>
          <p:cNvPr id="997" name="Title Text"/>
          <p:cNvSpPr txBox="1">
            <a:spLocks noGrp="1"/>
          </p:cNvSpPr>
          <p:nvPr>
            <p:ph type="title"/>
          </p:nvPr>
        </p:nvSpPr>
        <p:spPr>
          <a:prstGeom prst="rect">
            <a:avLst/>
          </a:prstGeom>
        </p:spPr>
        <p:txBody>
          <a:bodyPr/>
          <a:lstStyle/>
          <a:p>
            <a:r>
              <a:t>Title Text</a:t>
            </a:r>
          </a:p>
        </p:txBody>
      </p:sp>
      <p:sp>
        <p:nvSpPr>
          <p:cNvPr id="99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6275377"/>
      </p:ext>
    </p:extLst>
  </p:cSld>
  <p:clrMapOvr>
    <a:masterClrMapping/>
  </p:clrMapOvr>
  <p:transition spd="med"/>
</p:sldLayout>
</file>

<file path=ppt/slideLayouts/slideLayout1071.xml><?xml version="1.0" encoding="utf-8"?>
<p:sldLayout xmlns:a="http://schemas.openxmlformats.org/drawingml/2006/main" xmlns:r="http://schemas.openxmlformats.org/officeDocument/2006/relationships" xmlns:p="http://schemas.openxmlformats.org/presentationml/2006/main" type="tx">
  <p:cSld name="9_Blank">
    <p:spTree>
      <p:nvGrpSpPr>
        <p:cNvPr id="1" name=""/>
        <p:cNvGrpSpPr/>
        <p:nvPr/>
      </p:nvGrpSpPr>
      <p:grpSpPr>
        <a:xfrm>
          <a:off x="0" y="0"/>
          <a:ext cx="0" cy="0"/>
          <a:chOff x="0" y="0"/>
          <a:chExt cx="0" cy="0"/>
        </a:xfrm>
      </p:grpSpPr>
      <p:sp>
        <p:nvSpPr>
          <p:cNvPr id="100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0768190"/>
      </p:ext>
    </p:extLst>
  </p:cSld>
  <p:clrMapOvr>
    <a:masterClrMapping/>
  </p:clrMapOvr>
  <p:transition spd="med"/>
</p:sldLayout>
</file>

<file path=ppt/slideLayouts/slideLayout1072.xml><?xml version="1.0" encoding="utf-8"?>
<p:sldLayout xmlns:a="http://schemas.openxmlformats.org/drawingml/2006/main" xmlns:r="http://schemas.openxmlformats.org/officeDocument/2006/relationships" xmlns:p="http://schemas.openxmlformats.org/presentationml/2006/main" type="tx">
  <p:cSld name="9_Content with Caption">
    <p:spTree>
      <p:nvGrpSpPr>
        <p:cNvPr id="1" name=""/>
        <p:cNvGrpSpPr/>
        <p:nvPr/>
      </p:nvGrpSpPr>
      <p:grpSpPr>
        <a:xfrm>
          <a:off x="0" y="0"/>
          <a:ext cx="0" cy="0"/>
          <a:chOff x="0" y="0"/>
          <a:chExt cx="0" cy="0"/>
        </a:xfrm>
      </p:grpSpPr>
      <p:sp>
        <p:nvSpPr>
          <p:cNvPr id="101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101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01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01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63943387"/>
      </p:ext>
    </p:extLst>
  </p:cSld>
  <p:clrMapOvr>
    <a:masterClrMapping/>
  </p:clrMapOvr>
  <p:transition spd="med"/>
</p:sldLayout>
</file>

<file path=ppt/slideLayouts/slideLayout1073.xml><?xml version="1.0" encoding="utf-8"?>
<p:sldLayout xmlns:a="http://schemas.openxmlformats.org/drawingml/2006/main" xmlns:r="http://schemas.openxmlformats.org/officeDocument/2006/relationships" xmlns:p="http://schemas.openxmlformats.org/presentationml/2006/main" type="tx">
  <p:cSld name="9_Picture with Caption">
    <p:spTree>
      <p:nvGrpSpPr>
        <p:cNvPr id="1" name=""/>
        <p:cNvGrpSpPr/>
        <p:nvPr/>
      </p:nvGrpSpPr>
      <p:grpSpPr>
        <a:xfrm>
          <a:off x="0" y="0"/>
          <a:ext cx="0" cy="0"/>
          <a:chOff x="0" y="0"/>
          <a:chExt cx="0" cy="0"/>
        </a:xfrm>
      </p:grpSpPr>
      <p:sp>
        <p:nvSpPr>
          <p:cNvPr id="1022"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102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38712066"/>
      </p:ext>
    </p:extLst>
  </p:cSld>
  <p:clrMapOvr>
    <a:masterClrMapping/>
  </p:clrMapOvr>
  <p:transition spd="med"/>
</p:sldLayout>
</file>

<file path=ppt/slideLayouts/slideLayout1074.xml><?xml version="1.0" encoding="utf-8"?>
<p:sldLayout xmlns:a="http://schemas.openxmlformats.org/drawingml/2006/main" xmlns:r="http://schemas.openxmlformats.org/officeDocument/2006/relationships" xmlns:p="http://schemas.openxmlformats.org/presentationml/2006/main" type="tx">
  <p:cSld name="11_Title Slide">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1034" name="Group 2"/>
          <p:cNvGrpSpPr/>
          <p:nvPr/>
        </p:nvGrpSpPr>
        <p:grpSpPr>
          <a:xfrm>
            <a:off x="-1" y="0"/>
            <a:ext cx="9144002" cy="6845300"/>
            <a:chOff x="0" y="0"/>
            <a:chExt cx="9144000" cy="6845300"/>
          </a:xfrm>
        </p:grpSpPr>
        <p:sp>
          <p:nvSpPr>
            <p:cNvPr id="1032" name="Rectangle 3"/>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lgn="l">
                <a:defRPr>
                  <a:solidFill>
                    <a:schemeClr val="accent3">
                      <a:lumOff val="44000"/>
                    </a:schemeClr>
                  </a:solidFill>
                </a:defRPr>
              </a:pPr>
              <a:endParaRPr/>
            </a:p>
          </p:txBody>
        </p:sp>
        <p:sp>
          <p:nvSpPr>
            <p:cNvPr id="1033" name="Freeform 4"/>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lgn="l">
                <a:defRPr>
                  <a:solidFill>
                    <a:schemeClr val="accent3">
                      <a:lumOff val="44000"/>
                    </a:schemeClr>
                  </a:solidFill>
                  <a:effectLst>
                    <a:outerShdw blurRad="38100" dist="38100" dir="2700000" rotWithShape="0">
                      <a:srgbClr val="000000">
                        <a:alpha val="43137"/>
                      </a:srgbClr>
                    </a:outerShdw>
                  </a:effectLst>
                </a:defRPr>
              </a:pPr>
              <a:endParaRPr/>
            </a:p>
          </p:txBody>
        </p:sp>
      </p:grpSp>
      <p:sp>
        <p:nvSpPr>
          <p:cNvPr id="1035" name="Title Text"/>
          <p:cNvSpPr txBox="1">
            <a:spLocks noGrp="1"/>
          </p:cNvSpPr>
          <p:nvPr>
            <p:ph type="title"/>
          </p:nvPr>
        </p:nvSpPr>
        <p:spPr>
          <a:xfrm>
            <a:off x="685800" y="2130425"/>
            <a:ext cx="7772400" cy="1470025"/>
          </a:xfrm>
          <a:prstGeom prst="rect">
            <a:avLst/>
          </a:prstGeom>
        </p:spPr>
        <p:txBody>
          <a:bodyPr lIns="44450" tIns="44450" rIns="44450" bIns="44450"/>
          <a:lstStyle>
            <a:lvl1pPr>
              <a:defRPr>
                <a:solidFill>
                  <a:srgbClr val="FFFF00"/>
                </a:solidFill>
              </a:defRPr>
            </a:lvl1pPr>
          </a:lstStyle>
          <a:p>
            <a:r>
              <a:t>Title Text</a:t>
            </a:r>
          </a:p>
        </p:txBody>
      </p:sp>
      <p:sp>
        <p:nvSpPr>
          <p:cNvPr id="1036" name="Body Level One…"/>
          <p:cNvSpPr txBox="1">
            <a:spLocks noGrp="1"/>
          </p:cNvSpPr>
          <p:nvPr>
            <p:ph type="body" sz="quarter" idx="1"/>
          </p:nvPr>
        </p:nvSpPr>
        <p:spPr>
          <a:xfrm>
            <a:off x="1371600" y="3886200"/>
            <a:ext cx="6400800" cy="1752600"/>
          </a:xfrm>
          <a:prstGeom prst="rect">
            <a:avLst/>
          </a:prstGeom>
        </p:spPr>
        <p:txBody>
          <a:bodyPr lIns="44450" tIns="44450" rIns="44450" bIns="44450">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3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50378757"/>
      </p:ext>
    </p:extLst>
  </p:cSld>
  <p:clrMapOvr>
    <a:masterClrMapping/>
  </p:clrMapOvr>
  <p:transition spd="med"/>
</p:sldLayout>
</file>

<file path=ppt/slideLayouts/slideLayout1075.xml><?xml version="1.0" encoding="utf-8"?>
<p:sldLayout xmlns:a="http://schemas.openxmlformats.org/drawingml/2006/main" xmlns:r="http://schemas.openxmlformats.org/officeDocument/2006/relationships" xmlns:p="http://schemas.openxmlformats.org/presentationml/2006/main" type="tx">
  <p:cSld name="11_Title and Content">
    <p:bg>
      <p:bgPr>
        <a:solidFill>
          <a:srgbClr val="003399"/>
        </a:solidFill>
        <a:effectLst/>
      </p:bgPr>
    </p:bg>
    <p:spTree>
      <p:nvGrpSpPr>
        <p:cNvPr id="1" name=""/>
        <p:cNvGrpSpPr/>
        <p:nvPr/>
      </p:nvGrpSpPr>
      <p:grpSpPr>
        <a:xfrm>
          <a:off x="0" y="0"/>
          <a:ext cx="0" cy="0"/>
          <a:chOff x="0" y="0"/>
          <a:chExt cx="0" cy="0"/>
        </a:xfrm>
      </p:grpSpPr>
      <p:grpSp>
        <p:nvGrpSpPr>
          <p:cNvPr id="1052" name="Group 4"/>
          <p:cNvGrpSpPr/>
          <p:nvPr/>
        </p:nvGrpSpPr>
        <p:grpSpPr>
          <a:xfrm>
            <a:off x="0" y="0"/>
            <a:ext cx="9140826" cy="6850064"/>
            <a:chOff x="0" y="0"/>
            <a:chExt cx="9140825" cy="6850063"/>
          </a:xfrm>
        </p:grpSpPr>
        <p:grpSp>
          <p:nvGrpSpPr>
            <p:cNvPr id="1049" name="Group 5"/>
            <p:cNvGrpSpPr/>
            <p:nvPr/>
          </p:nvGrpSpPr>
          <p:grpSpPr>
            <a:xfrm>
              <a:off x="2743200" y="3540125"/>
              <a:ext cx="6392863" cy="3309939"/>
              <a:chOff x="0" y="0"/>
              <a:chExt cx="6392862" cy="3309937"/>
            </a:xfrm>
          </p:grpSpPr>
          <p:sp>
            <p:nvSpPr>
              <p:cNvPr id="104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grpSp>
        <p:sp>
          <p:nvSpPr>
            <p:cNvPr id="105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5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grpSp>
      <p:sp>
        <p:nvSpPr>
          <p:cNvPr id="1053"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effectLst>
                  <a:outerShdw blurRad="38100" dist="38100" dir="2700000" rotWithShape="0">
                    <a:srgbClr val="000000"/>
                  </a:outerShdw>
                </a:effectLst>
              </a:defRPr>
            </a:lvl1pPr>
          </a:lstStyle>
          <a:p>
            <a:r>
              <a:t>Title Text</a:t>
            </a:r>
          </a:p>
        </p:txBody>
      </p:sp>
      <p:sp>
        <p:nvSpPr>
          <p:cNvPr id="105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1pPr>
            <a:lvl2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2pPr>
            <a:lvl3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3pPr>
            <a:lvl4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4pPr>
            <a:lvl5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055" name="Slide Number"/>
          <p:cNvSpPr txBox="1">
            <a:spLocks noGrp="1"/>
          </p:cNvSpPr>
          <p:nvPr>
            <p:ph type="sldNum" sz="quarter" idx="2"/>
          </p:nvPr>
        </p:nvSpPr>
        <p:spPr>
          <a:xfrm>
            <a:off x="8413144" y="6460395"/>
            <a:ext cx="273657" cy="264256"/>
          </a:xfrm>
          <a:prstGeom prst="rect">
            <a:avLst/>
          </a:prstGeom>
        </p:spPr>
        <p:txBody>
          <a:bodyPr anchor="b"/>
          <a:lstStyle>
            <a:lvl1pPr>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988470144"/>
      </p:ext>
    </p:extLst>
  </p:cSld>
  <p:clrMapOvr>
    <a:masterClrMapping/>
  </p:clrMapOvr>
  <p:transition spd="med"/>
</p:sldLayout>
</file>

<file path=ppt/slideLayouts/slideLayout1076.xml><?xml version="1.0" encoding="utf-8"?>
<p:sldLayout xmlns:a="http://schemas.openxmlformats.org/drawingml/2006/main" xmlns:r="http://schemas.openxmlformats.org/officeDocument/2006/relationships" xmlns:p="http://schemas.openxmlformats.org/presentationml/2006/main" type="tx">
  <p:cSld name="12_Title Slide">
    <p:bg>
      <p:bgPr>
        <a:solidFill>
          <a:srgbClr val="000000"/>
        </a:solidFill>
        <a:effectLst/>
      </p:bgPr>
    </p:bg>
    <p:spTree>
      <p:nvGrpSpPr>
        <p:cNvPr id="1" name=""/>
        <p:cNvGrpSpPr/>
        <p:nvPr/>
      </p:nvGrpSpPr>
      <p:grpSpPr>
        <a:xfrm>
          <a:off x="0" y="0"/>
          <a:ext cx="0" cy="0"/>
          <a:chOff x="0" y="0"/>
          <a:chExt cx="0" cy="0"/>
        </a:xfrm>
      </p:grpSpPr>
      <p:sp>
        <p:nvSpPr>
          <p:cNvPr id="1062"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106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9599491"/>
      </p:ext>
    </p:extLst>
  </p:cSld>
  <p:clrMapOvr>
    <a:masterClrMapping/>
  </p:clrMapOvr>
  <p:transition spd="med"/>
</p:sldLayout>
</file>

<file path=ppt/slideLayouts/slideLayout1077.xml><?xml version="1.0" encoding="utf-8"?>
<p:sldLayout xmlns:a="http://schemas.openxmlformats.org/drawingml/2006/main" xmlns:r="http://schemas.openxmlformats.org/officeDocument/2006/relationships" xmlns:p="http://schemas.openxmlformats.org/presentationml/2006/main" type="tx">
  <p:cSld name="12_Title and Content">
    <p:bg>
      <p:bgPr>
        <a:solidFill>
          <a:srgbClr val="000000"/>
        </a:solidFill>
        <a:effectLst/>
      </p:bgPr>
    </p:bg>
    <p:spTree>
      <p:nvGrpSpPr>
        <p:cNvPr id="1" name=""/>
        <p:cNvGrpSpPr/>
        <p:nvPr/>
      </p:nvGrpSpPr>
      <p:grpSpPr>
        <a:xfrm>
          <a:off x="0" y="0"/>
          <a:ext cx="0" cy="0"/>
          <a:chOff x="0" y="0"/>
          <a:chExt cx="0" cy="0"/>
        </a:xfrm>
      </p:grpSpPr>
      <p:sp>
        <p:nvSpPr>
          <p:cNvPr id="1071"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1072"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60741144"/>
      </p:ext>
    </p:extLst>
  </p:cSld>
  <p:clrMapOvr>
    <a:masterClrMapping/>
  </p:clrMapOvr>
  <p:transition spd="med"/>
</p:sldLayout>
</file>

<file path=ppt/slideLayouts/slideLayout1078.xml><?xml version="1.0" encoding="utf-8"?>
<p:sldLayout xmlns:a="http://schemas.openxmlformats.org/drawingml/2006/main" xmlns:r="http://schemas.openxmlformats.org/officeDocument/2006/relationships" xmlns:p="http://schemas.openxmlformats.org/presentationml/2006/main" type="tx">
  <p:cSld name="10_Section Header">
    <p:bg>
      <p:bgPr>
        <a:solidFill>
          <a:srgbClr val="000000"/>
        </a:solidFill>
        <a:effectLst/>
      </p:bgPr>
    </p:bg>
    <p:spTree>
      <p:nvGrpSpPr>
        <p:cNvPr id="1" name=""/>
        <p:cNvGrpSpPr/>
        <p:nvPr/>
      </p:nvGrpSpPr>
      <p:grpSpPr>
        <a:xfrm>
          <a:off x="0" y="0"/>
          <a:ext cx="0" cy="0"/>
          <a:chOff x="0" y="0"/>
          <a:chExt cx="0" cy="0"/>
        </a:xfrm>
      </p:grpSpPr>
      <p:sp>
        <p:nvSpPr>
          <p:cNvPr id="1080"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10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03565562"/>
      </p:ext>
    </p:extLst>
  </p:cSld>
  <p:clrMapOvr>
    <a:masterClrMapping/>
  </p:clrMapOvr>
  <p:transition spd="med"/>
</p:sldLayout>
</file>

<file path=ppt/slideLayouts/slideLayout1079.xml><?xml version="1.0" encoding="utf-8"?>
<p:sldLayout xmlns:a="http://schemas.openxmlformats.org/drawingml/2006/main" xmlns:r="http://schemas.openxmlformats.org/officeDocument/2006/relationships" xmlns:p="http://schemas.openxmlformats.org/presentationml/2006/main" type="tx">
  <p:cSld name="10_Two Content">
    <p:bg>
      <p:bgPr>
        <a:solidFill>
          <a:srgbClr val="000000"/>
        </a:solidFill>
        <a:effectLst/>
      </p:bgPr>
    </p:bg>
    <p:spTree>
      <p:nvGrpSpPr>
        <p:cNvPr id="1" name=""/>
        <p:cNvGrpSpPr/>
        <p:nvPr/>
      </p:nvGrpSpPr>
      <p:grpSpPr>
        <a:xfrm>
          <a:off x="0" y="0"/>
          <a:ext cx="0" cy="0"/>
          <a:chOff x="0" y="0"/>
          <a:chExt cx="0" cy="0"/>
        </a:xfrm>
      </p:grpSpPr>
      <p:sp>
        <p:nvSpPr>
          <p:cNvPr id="1089"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109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42833712"/>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4022593955"/>
      </p:ext>
    </p:extLst>
  </p:cSld>
  <p:clrMapOvr>
    <a:masterClrMapping/>
  </p:clrMapOvr>
  <p:transition/>
</p:sldLayout>
</file>

<file path=ppt/slideLayouts/slideLayout1080.xml><?xml version="1.0" encoding="utf-8"?>
<p:sldLayout xmlns:a="http://schemas.openxmlformats.org/drawingml/2006/main" xmlns:r="http://schemas.openxmlformats.org/officeDocument/2006/relationships" xmlns:p="http://schemas.openxmlformats.org/presentationml/2006/main" type="tx">
  <p:cSld name="10_Comparison">
    <p:bg>
      <p:bgPr>
        <a:solidFill>
          <a:srgbClr val="000000"/>
        </a:solidFill>
        <a:effectLst/>
      </p:bgPr>
    </p:bg>
    <p:spTree>
      <p:nvGrpSpPr>
        <p:cNvPr id="1" name=""/>
        <p:cNvGrpSpPr/>
        <p:nvPr/>
      </p:nvGrpSpPr>
      <p:grpSpPr>
        <a:xfrm>
          <a:off x="0" y="0"/>
          <a:ext cx="0" cy="0"/>
          <a:chOff x="0" y="0"/>
          <a:chExt cx="0" cy="0"/>
        </a:xfrm>
      </p:grpSpPr>
      <p:sp>
        <p:nvSpPr>
          <p:cNvPr id="1098"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10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0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1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81788647"/>
      </p:ext>
    </p:extLst>
  </p:cSld>
  <p:clrMapOvr>
    <a:masterClrMapping/>
  </p:clrMapOvr>
  <p:transition spd="med"/>
</p:sldLayout>
</file>

<file path=ppt/slideLayouts/slideLayout1081.xml><?xml version="1.0" encoding="utf-8"?>
<p:sldLayout xmlns:a="http://schemas.openxmlformats.org/drawingml/2006/main" xmlns:r="http://schemas.openxmlformats.org/officeDocument/2006/relationships" xmlns:p="http://schemas.openxmlformats.org/presentationml/2006/main" type="tx">
  <p:cSld name="10_Title Only">
    <p:bg>
      <p:bgPr>
        <a:solidFill>
          <a:srgbClr val="000000"/>
        </a:solidFill>
        <a:effectLst/>
      </p:bgPr>
    </p:bg>
    <p:spTree>
      <p:nvGrpSpPr>
        <p:cNvPr id="1" name=""/>
        <p:cNvGrpSpPr/>
        <p:nvPr/>
      </p:nvGrpSpPr>
      <p:grpSpPr>
        <a:xfrm>
          <a:off x="0" y="0"/>
          <a:ext cx="0" cy="0"/>
          <a:chOff x="0" y="0"/>
          <a:chExt cx="0" cy="0"/>
        </a:xfrm>
      </p:grpSpPr>
      <p:sp>
        <p:nvSpPr>
          <p:cNvPr id="1108"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11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54836298"/>
      </p:ext>
    </p:extLst>
  </p:cSld>
  <p:clrMapOvr>
    <a:masterClrMapping/>
  </p:clrMapOvr>
  <p:transition spd="med"/>
</p:sldLayout>
</file>

<file path=ppt/slideLayouts/slideLayout1082.xml><?xml version="1.0" encoding="utf-8"?>
<p:sldLayout xmlns:a="http://schemas.openxmlformats.org/drawingml/2006/main" xmlns:r="http://schemas.openxmlformats.org/officeDocument/2006/relationships" xmlns:p="http://schemas.openxmlformats.org/presentationml/2006/main" type="tx">
  <p:cSld name="10_Blank">
    <p:bg>
      <p:bgPr>
        <a:solidFill>
          <a:srgbClr val="000000"/>
        </a:solidFill>
        <a:effectLst/>
      </p:bgPr>
    </p:bg>
    <p:spTree>
      <p:nvGrpSpPr>
        <p:cNvPr id="1" name=""/>
        <p:cNvGrpSpPr/>
        <p:nvPr/>
      </p:nvGrpSpPr>
      <p:grpSpPr>
        <a:xfrm>
          <a:off x="0" y="0"/>
          <a:ext cx="0" cy="0"/>
          <a:chOff x="0" y="0"/>
          <a:chExt cx="0" cy="0"/>
        </a:xfrm>
      </p:grpSpPr>
      <p:sp>
        <p:nvSpPr>
          <p:cNvPr id="11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36301398"/>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123"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1124"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2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1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44258595"/>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133"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113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3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60075636"/>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type="tx">
  <p:cSld name="4_Title and 4 Content">
    <p:bg>
      <p:bgPr>
        <a:solidFill>
          <a:srgbClr val="000000"/>
        </a:solidFill>
        <a:effectLst/>
      </p:bgPr>
    </p:bg>
    <p:spTree>
      <p:nvGrpSpPr>
        <p:cNvPr id="1" name=""/>
        <p:cNvGrpSpPr/>
        <p:nvPr/>
      </p:nvGrpSpPr>
      <p:grpSpPr>
        <a:xfrm>
          <a:off x="0" y="0"/>
          <a:ext cx="0" cy="0"/>
          <a:chOff x="0" y="0"/>
          <a:chExt cx="0" cy="0"/>
        </a:xfrm>
      </p:grpSpPr>
      <p:sp>
        <p:nvSpPr>
          <p:cNvPr id="114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1144"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02796306"/>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1152"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1153"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51692015"/>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type="tx">
  <p:cSld name="1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61" name="Title Text"/>
          <p:cNvSpPr txBox="1">
            <a:spLocks noGrp="1"/>
          </p:cNvSpPr>
          <p:nvPr>
            <p:ph type="title"/>
          </p:nvPr>
        </p:nvSpPr>
        <p:spPr>
          <a:prstGeom prst="rect">
            <a:avLst/>
          </a:prstGeom>
        </p:spPr>
        <p:txBody>
          <a:bodyPr/>
          <a:lstStyle/>
          <a:p>
            <a:r>
              <a:t>Title Text</a:t>
            </a:r>
          </a:p>
        </p:txBody>
      </p:sp>
      <p:sp>
        <p:nvSpPr>
          <p:cNvPr id="1162"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16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t>‹#›</a:t>
            </a:fld>
            <a:endParaRPr/>
          </a:p>
        </p:txBody>
      </p:sp>
    </p:spTree>
    <p:extLst>
      <p:ext uri="{BB962C8B-B14F-4D97-AF65-F5344CB8AC3E}">
        <p14:creationId xmlns:p14="http://schemas.microsoft.com/office/powerpoint/2010/main" val="2202555449"/>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0"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117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7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t>‹#›</a:t>
            </a:fld>
            <a:endParaRPr/>
          </a:p>
        </p:txBody>
      </p:sp>
    </p:spTree>
    <p:extLst>
      <p:ext uri="{BB962C8B-B14F-4D97-AF65-F5344CB8AC3E}">
        <p14:creationId xmlns:p14="http://schemas.microsoft.com/office/powerpoint/2010/main" val="1113551920"/>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179" name="Slide Number"/>
          <p:cNvSpPr txBox="1">
            <a:spLocks noGrp="1"/>
          </p:cNvSpPr>
          <p:nvPr>
            <p:ph type="sldNum" sz="quarter" idx="2"/>
          </p:nvPr>
        </p:nvSpPr>
        <p:spPr>
          <a:prstGeom prst="rect">
            <a:avLst/>
          </a:prstGeom>
        </p:spPr>
        <p:txBody>
          <a:bodyPr/>
          <a:lstStyle>
            <a:lvl1pPr>
              <a:defRPr b="1"/>
            </a:lvl1pPr>
          </a:lstStyle>
          <a:p>
            <a:fld id="{86CB4B4D-7CA3-9044-876B-883B54F8677D}" type="slidenum">
              <a:t>‹#›</a:t>
            </a:fld>
            <a:endParaRPr/>
          </a:p>
        </p:txBody>
      </p:sp>
    </p:spTree>
    <p:extLst>
      <p:ext uri="{BB962C8B-B14F-4D97-AF65-F5344CB8AC3E}">
        <p14:creationId xmlns:p14="http://schemas.microsoft.com/office/powerpoint/2010/main" val="2076096388"/>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1391413299"/>
      </p:ext>
    </p:extLst>
  </p:cSld>
  <p:clrMapOvr>
    <a:masterClrMapping/>
  </p:clrMapOvr>
  <p:transition/>
</p:sldLayout>
</file>

<file path=ppt/slideLayouts/slideLayout1090.xml><?xml version="1.0" encoding="utf-8"?>
<p:sldLayout xmlns:a="http://schemas.openxmlformats.org/drawingml/2006/main" xmlns:r="http://schemas.openxmlformats.org/officeDocument/2006/relationships" xmlns:p="http://schemas.openxmlformats.org/presentationml/2006/main" type="tx">
  <p:cSld name="14_Title Slide">
    <p:bg>
      <p:bgPr>
        <a:solidFill>
          <a:srgbClr val="000000"/>
        </a:solidFill>
        <a:effectLst/>
      </p:bgPr>
    </p:bg>
    <p:spTree>
      <p:nvGrpSpPr>
        <p:cNvPr id="1" name=""/>
        <p:cNvGrpSpPr/>
        <p:nvPr/>
      </p:nvGrpSpPr>
      <p:grpSpPr>
        <a:xfrm>
          <a:off x="0" y="0"/>
          <a:ext cx="0" cy="0"/>
          <a:chOff x="0" y="0"/>
          <a:chExt cx="0" cy="0"/>
        </a:xfrm>
      </p:grpSpPr>
      <p:sp>
        <p:nvSpPr>
          <p:cNvPr id="1186"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118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defRPr>
            </a:lvl1pPr>
            <a:lvl2pPr marL="0" indent="457200" algn="ctr">
              <a:buSzTx/>
              <a:buNone/>
              <a:defRPr>
                <a:solidFill>
                  <a:srgbClr val="888888"/>
                </a:solidFill>
              </a:defRPr>
            </a:lvl2pPr>
            <a:lvl3pPr marL="0" indent="914400" algn="ctr">
              <a:buSzTx/>
              <a:buNone/>
              <a:defRPr>
                <a:solidFill>
                  <a:srgbClr val="888888"/>
                </a:solidFill>
              </a:defRPr>
            </a:lvl3pPr>
            <a:lvl4pPr marL="0" indent="1371600" algn="ctr">
              <a:buSzTx/>
              <a:buNone/>
              <a:defRPr>
                <a:solidFill>
                  <a:srgbClr val="888888"/>
                </a:solidFill>
              </a:defRPr>
            </a:lvl4pPr>
            <a:lvl5pPr marL="0" indent="1828800" algn="ctr">
              <a:buSz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188"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681597738"/>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type="tx">
  <p:cSld name="14_Title and Content">
    <p:bg>
      <p:bgPr>
        <a:solidFill>
          <a:srgbClr val="000000"/>
        </a:solidFill>
        <a:effectLst/>
      </p:bgPr>
    </p:bg>
    <p:spTree>
      <p:nvGrpSpPr>
        <p:cNvPr id="1" name=""/>
        <p:cNvGrpSpPr/>
        <p:nvPr/>
      </p:nvGrpSpPr>
      <p:grpSpPr>
        <a:xfrm>
          <a:off x="0" y="0"/>
          <a:ext cx="0" cy="0"/>
          <a:chOff x="0" y="0"/>
          <a:chExt cx="0" cy="0"/>
        </a:xfrm>
      </p:grpSpPr>
      <p:sp>
        <p:nvSpPr>
          <p:cNvPr id="1195"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196"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97"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087958020"/>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type="tx">
  <p:cSld name="11_Section Header">
    <p:bg>
      <p:bgPr>
        <a:solidFill>
          <a:srgbClr val="000000"/>
        </a:solidFill>
        <a:effectLst/>
      </p:bgPr>
    </p:bg>
    <p:spTree>
      <p:nvGrpSpPr>
        <p:cNvPr id="1" name=""/>
        <p:cNvGrpSpPr/>
        <p:nvPr/>
      </p:nvGrpSpPr>
      <p:grpSpPr>
        <a:xfrm>
          <a:off x="0" y="0"/>
          <a:ext cx="0" cy="0"/>
          <a:chOff x="0" y="0"/>
          <a:chExt cx="0" cy="0"/>
        </a:xfrm>
      </p:grpSpPr>
      <p:sp>
        <p:nvSpPr>
          <p:cNvPr id="1204"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120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defRPr>
            </a:lvl1pPr>
            <a:lvl2pPr marL="0" indent="457200">
              <a:spcBef>
                <a:spcPts val="400"/>
              </a:spcBef>
              <a:buSzTx/>
              <a:buNone/>
              <a:defRPr sz="2000">
                <a:solidFill>
                  <a:srgbClr val="888888"/>
                </a:solidFill>
              </a:defRPr>
            </a:lvl2pPr>
            <a:lvl3pPr marL="0" indent="914400">
              <a:spcBef>
                <a:spcPts val="400"/>
              </a:spcBef>
              <a:buSzTx/>
              <a:buNone/>
              <a:defRPr sz="2000">
                <a:solidFill>
                  <a:srgbClr val="888888"/>
                </a:solidFill>
              </a:defRPr>
            </a:lvl3pPr>
            <a:lvl4pPr marL="0" indent="1371600">
              <a:spcBef>
                <a:spcPts val="400"/>
              </a:spcBef>
              <a:buSzTx/>
              <a:buNone/>
              <a:defRPr sz="2000">
                <a:solidFill>
                  <a:srgbClr val="888888"/>
                </a:solidFill>
              </a:defRPr>
            </a:lvl4pPr>
            <a:lvl5pPr marL="0" indent="1828800">
              <a:spcBef>
                <a:spcPts val="400"/>
              </a:spcBef>
              <a:buSz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20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921397487"/>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type="tx">
  <p:cSld name="11_Two Content">
    <p:bg>
      <p:bgPr>
        <a:solidFill>
          <a:srgbClr val="000000"/>
        </a:solidFill>
        <a:effectLst/>
      </p:bgPr>
    </p:bg>
    <p:spTree>
      <p:nvGrpSpPr>
        <p:cNvPr id="1" name=""/>
        <p:cNvGrpSpPr/>
        <p:nvPr/>
      </p:nvGrpSpPr>
      <p:grpSpPr>
        <a:xfrm>
          <a:off x="0" y="0"/>
          <a:ext cx="0" cy="0"/>
          <a:chOff x="0" y="0"/>
          <a:chExt cx="0" cy="0"/>
        </a:xfrm>
      </p:grpSpPr>
      <p:sp>
        <p:nvSpPr>
          <p:cNvPr id="1213"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214"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defRPr sz="2800">
                <a:solidFill>
                  <a:schemeClr val="accent3">
                    <a:lumOff val="44000"/>
                  </a:schemeClr>
                </a:solidFill>
              </a:defRPr>
            </a:lvl1pPr>
            <a:lvl2pPr marL="790575" indent="-333375">
              <a:spcBef>
                <a:spcPts val="600"/>
              </a:spcBef>
              <a:buFont typeface="Arial"/>
              <a:defRPr sz="2800">
                <a:solidFill>
                  <a:schemeClr val="accent3">
                    <a:lumOff val="44000"/>
                  </a:schemeClr>
                </a:solidFill>
              </a:defRPr>
            </a:lvl2pPr>
            <a:lvl3pPr marL="1234439" indent="-320039">
              <a:spcBef>
                <a:spcPts val="600"/>
              </a:spcBef>
              <a:buFont typeface="Arial"/>
              <a:defRPr sz="2800">
                <a:solidFill>
                  <a:schemeClr val="accent3">
                    <a:lumOff val="44000"/>
                  </a:schemeClr>
                </a:solidFill>
              </a:defRPr>
            </a:lvl3pPr>
            <a:lvl4pPr marL="1727200" indent="-355600">
              <a:spcBef>
                <a:spcPts val="600"/>
              </a:spcBef>
              <a:buFont typeface="Arial"/>
              <a:defRPr sz="2800">
                <a:solidFill>
                  <a:schemeClr val="accent3">
                    <a:lumOff val="44000"/>
                  </a:schemeClr>
                </a:solidFill>
              </a:defRPr>
            </a:lvl4pPr>
            <a:lvl5pPr marL="2184400" indent="-355600">
              <a:spcBef>
                <a:spcPts val="600"/>
              </a:spcBef>
              <a:buFont typeface="Arial"/>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15"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303725677"/>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type="tx">
  <p:cSld name="11_Comparison">
    <p:bg>
      <p:bgPr>
        <a:solidFill>
          <a:srgbClr val="000000"/>
        </a:solidFill>
        <a:effectLst/>
      </p:bgPr>
    </p:bg>
    <p:spTree>
      <p:nvGrpSpPr>
        <p:cNvPr id="1" name=""/>
        <p:cNvGrpSpPr/>
        <p:nvPr/>
      </p:nvGrpSpPr>
      <p:grpSpPr>
        <a:xfrm>
          <a:off x="0" y="0"/>
          <a:ext cx="0" cy="0"/>
          <a:chOff x="0" y="0"/>
          <a:chExt cx="0" cy="0"/>
        </a:xfrm>
      </p:grpSpPr>
      <p:sp>
        <p:nvSpPr>
          <p:cNvPr id="1222"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22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2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225"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718607029"/>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type="tx">
  <p:cSld name="11_Title Only">
    <p:bg>
      <p:bgPr>
        <a:solidFill>
          <a:srgbClr val="000000"/>
        </a:solidFill>
        <a:effectLst/>
      </p:bgPr>
    </p:bg>
    <p:spTree>
      <p:nvGrpSpPr>
        <p:cNvPr id="1" name=""/>
        <p:cNvGrpSpPr/>
        <p:nvPr/>
      </p:nvGrpSpPr>
      <p:grpSpPr>
        <a:xfrm>
          <a:off x="0" y="0"/>
          <a:ext cx="0" cy="0"/>
          <a:chOff x="0" y="0"/>
          <a:chExt cx="0" cy="0"/>
        </a:xfrm>
      </p:grpSpPr>
      <p:sp>
        <p:nvSpPr>
          <p:cNvPr id="1232"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233"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382009567"/>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type="tx">
  <p:cSld name="12_Blank">
    <p:bg>
      <p:bgPr>
        <a:solidFill>
          <a:srgbClr val="000000"/>
        </a:solidFill>
        <a:effectLst/>
      </p:bgPr>
    </p:bg>
    <p:spTree>
      <p:nvGrpSpPr>
        <p:cNvPr id="1" name=""/>
        <p:cNvGrpSpPr/>
        <p:nvPr/>
      </p:nvGrpSpPr>
      <p:grpSpPr>
        <a:xfrm>
          <a:off x="0" y="0"/>
          <a:ext cx="0" cy="0"/>
          <a:chOff x="0" y="0"/>
          <a:chExt cx="0" cy="0"/>
        </a:xfrm>
      </p:grpSpPr>
      <p:sp>
        <p:nvSpPr>
          <p:cNvPr id="1240"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4219442241"/>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type="tx">
  <p:cSld name="11_Content with Caption">
    <p:bg>
      <p:bgPr>
        <a:solidFill>
          <a:srgbClr val="000000"/>
        </a:solidFill>
        <a:effectLst/>
      </p:bgPr>
    </p:bg>
    <p:spTree>
      <p:nvGrpSpPr>
        <p:cNvPr id="1" name=""/>
        <p:cNvGrpSpPr/>
        <p:nvPr/>
      </p:nvGrpSpPr>
      <p:grpSpPr>
        <a:xfrm>
          <a:off x="0" y="0"/>
          <a:ext cx="0" cy="0"/>
          <a:chOff x="0" y="0"/>
          <a:chExt cx="0" cy="0"/>
        </a:xfrm>
      </p:grpSpPr>
      <p:sp>
        <p:nvSpPr>
          <p:cNvPr id="1247"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1248"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4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250"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272206625"/>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type="tx">
  <p:cSld name="11_Picture with Caption">
    <p:bg>
      <p:bgPr>
        <a:solidFill>
          <a:srgbClr val="000000"/>
        </a:solidFill>
        <a:effectLst/>
      </p:bgPr>
    </p:bg>
    <p:spTree>
      <p:nvGrpSpPr>
        <p:cNvPr id="1" name=""/>
        <p:cNvGrpSpPr/>
        <p:nvPr/>
      </p:nvGrpSpPr>
      <p:grpSpPr>
        <a:xfrm>
          <a:off x="0" y="0"/>
          <a:ext cx="0" cy="0"/>
          <a:chOff x="0" y="0"/>
          <a:chExt cx="0" cy="0"/>
        </a:xfrm>
      </p:grpSpPr>
      <p:sp>
        <p:nvSpPr>
          <p:cNvPr id="1257"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125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25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687616245"/>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type="tx">
  <p:cSld name="15_Title Slide">
    <p:bg>
      <p:bgPr>
        <a:solidFill>
          <a:srgbClr val="000000"/>
        </a:solid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685800" y="2130425"/>
            <a:ext cx="7772400" cy="1470025"/>
          </a:xfrm>
          <a:prstGeom prst="rect">
            <a:avLst/>
          </a:prstGeom>
        </p:spPr>
        <p:txBody>
          <a:bodyPr/>
          <a:lstStyle>
            <a:lvl1pPr>
              <a:defRPr>
                <a:solidFill>
                  <a:srgbClr val="E3EBF1"/>
                </a:solidFill>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469417061"/>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2/18/24</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70080502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2201859840"/>
      </p:ext>
    </p:extLst>
  </p:cSld>
  <p:clrMapOvr>
    <a:masterClrMapping/>
  </p:clrMapOvr>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type="tx">
  <p:cSld name="15_Title and Content">
    <p:bg>
      <p:bgPr>
        <a:solidFill>
          <a:srgbClr val="000000"/>
        </a:solidFill>
        <a:effectLst/>
      </p:bgPr>
    </p:bg>
    <p:spTree>
      <p:nvGrpSpPr>
        <p:cNvPr id="1" name=""/>
        <p:cNvGrpSpPr/>
        <p:nvPr/>
      </p:nvGrpSpPr>
      <p:grpSpPr>
        <a:xfrm>
          <a:off x="0" y="0"/>
          <a:ext cx="0" cy="0"/>
          <a:chOff x="0" y="0"/>
          <a:chExt cx="0" cy="0"/>
        </a:xfrm>
      </p:grpSpPr>
      <p:sp>
        <p:nvSpPr>
          <p:cNvPr id="1276"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1277"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78"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4151111274"/>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type="tx">
  <p:cSld name="12_Section Header">
    <p:bg>
      <p:bgPr>
        <a:solidFill>
          <a:srgbClr val="000000"/>
        </a:solidFill>
        <a:effectLst/>
      </p:bgPr>
    </p:bg>
    <p:spTree>
      <p:nvGrpSpPr>
        <p:cNvPr id="1" name=""/>
        <p:cNvGrpSpPr/>
        <p:nvPr/>
      </p:nvGrpSpPr>
      <p:grpSpPr>
        <a:xfrm>
          <a:off x="0" y="0"/>
          <a:ext cx="0" cy="0"/>
          <a:chOff x="0" y="0"/>
          <a:chExt cx="0" cy="0"/>
        </a:xfrm>
      </p:grpSpPr>
      <p:sp>
        <p:nvSpPr>
          <p:cNvPr id="1285"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3EBF1"/>
                </a:solidFill>
              </a:defRPr>
            </a:lvl1pPr>
          </a:lstStyle>
          <a:p>
            <a:r>
              <a:t>Title Text</a:t>
            </a:r>
          </a:p>
        </p:txBody>
      </p:sp>
      <p:sp>
        <p:nvSpPr>
          <p:cNvPr id="128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87"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293139271"/>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type="tx">
  <p:cSld name="12_Two Content">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129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96"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790857546"/>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type="tx">
  <p:cSld name="12_Comparison">
    <p:bg>
      <p:bgPr>
        <a:solidFill>
          <a:srgbClr val="000000"/>
        </a:solidFill>
        <a:effectLst/>
      </p:bgPr>
    </p:bg>
    <p:spTree>
      <p:nvGrpSpPr>
        <p:cNvPr id="1" name=""/>
        <p:cNvGrpSpPr/>
        <p:nvPr/>
      </p:nvGrpSpPr>
      <p:grpSpPr>
        <a:xfrm>
          <a:off x="0" y="0"/>
          <a:ext cx="0" cy="0"/>
          <a:chOff x="0" y="0"/>
          <a:chExt cx="0" cy="0"/>
        </a:xfrm>
      </p:grpSpPr>
      <p:sp>
        <p:nvSpPr>
          <p:cNvPr id="1303" name="Title Text"/>
          <p:cNvSpPr txBox="1">
            <a:spLocks noGrp="1"/>
          </p:cNvSpPr>
          <p:nvPr>
            <p:ph type="title"/>
          </p:nvPr>
        </p:nvSpPr>
        <p:spPr>
          <a:xfrm>
            <a:off x="457200" y="274638"/>
            <a:ext cx="8229600" cy="1143001"/>
          </a:xfrm>
          <a:prstGeom prst="rect">
            <a:avLst/>
          </a:prstGeom>
        </p:spPr>
        <p:txBody>
          <a:bodyPr/>
          <a:lstStyle>
            <a:lvl1pPr>
              <a:defRPr>
                <a:solidFill>
                  <a:srgbClr val="E3EBF1"/>
                </a:solidFill>
              </a:defRPr>
            </a:lvl1pPr>
          </a:lstStyle>
          <a:p>
            <a:r>
              <a:t>Title Text</a:t>
            </a:r>
          </a:p>
        </p:txBody>
      </p:sp>
      <p:sp>
        <p:nvSpPr>
          <p:cNvPr id="130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30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306"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923806423"/>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type="tx">
  <p:cSld name="12_Title Only">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1314"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419415968"/>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type="tx">
  <p:cSld name="13_Blank">
    <p:bg>
      <p:bgPr>
        <a:solidFill>
          <a:srgbClr val="000000"/>
        </a:solidFill>
        <a:effectLst/>
      </p:bgPr>
    </p:bg>
    <p:spTree>
      <p:nvGrpSpPr>
        <p:cNvPr id="1" name=""/>
        <p:cNvGrpSpPr/>
        <p:nvPr/>
      </p:nvGrpSpPr>
      <p:grpSpPr>
        <a:xfrm>
          <a:off x="0" y="0"/>
          <a:ext cx="0" cy="0"/>
          <a:chOff x="0" y="0"/>
          <a:chExt cx="0" cy="0"/>
        </a:xfrm>
      </p:grpSpPr>
      <p:sp>
        <p:nvSpPr>
          <p:cNvPr id="132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565940291"/>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328"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3EBF1"/>
                </a:solidFill>
              </a:defRPr>
            </a:lvl1pPr>
          </a:lstStyle>
          <a:p>
            <a:r>
              <a:t>Title Text</a:t>
            </a:r>
          </a:p>
        </p:txBody>
      </p:sp>
      <p:sp>
        <p:nvSpPr>
          <p:cNvPr id="1329"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33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33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4200538000"/>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338"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3EBF1"/>
                </a:solidFill>
              </a:defRPr>
            </a:lvl1pPr>
          </a:lstStyle>
          <a:p>
            <a:r>
              <a:t>Title Text</a:t>
            </a:r>
          </a:p>
        </p:txBody>
      </p:sp>
      <p:sp>
        <p:nvSpPr>
          <p:cNvPr id="133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34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34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662690664"/>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type="tx">
  <p:cSld name="16_Title and Content">
    <p:bg>
      <p:bgPr>
        <a:solidFill>
          <a:srgbClr val="000000"/>
        </a:solidFill>
        <a:effectLst/>
      </p:bgPr>
    </p:bg>
    <p:spTree>
      <p:nvGrpSpPr>
        <p:cNvPr id="1" name=""/>
        <p:cNvGrpSpPr/>
        <p:nvPr/>
      </p:nvGrpSpPr>
      <p:grpSpPr>
        <a:xfrm>
          <a:off x="0" y="0"/>
          <a:ext cx="0" cy="0"/>
          <a:chOff x="0" y="0"/>
          <a:chExt cx="0" cy="0"/>
        </a:xfrm>
      </p:grpSpPr>
      <p:grpSp>
        <p:nvGrpSpPr>
          <p:cNvPr id="1355" name="Group 2"/>
          <p:cNvGrpSpPr/>
          <p:nvPr/>
        </p:nvGrpSpPr>
        <p:grpSpPr>
          <a:xfrm>
            <a:off x="0" y="3902080"/>
            <a:ext cx="3400426" cy="2949576"/>
            <a:chOff x="0" y="0"/>
            <a:chExt cx="3400425" cy="2949575"/>
          </a:xfrm>
        </p:grpSpPr>
        <p:sp>
          <p:nvSpPr>
            <p:cNvPr id="134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4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2"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356"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357"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marL="783686" indent="-326537">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marL="1219066" indent="-304766">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marL="173716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marL="219431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358"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924964617"/>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type="tx">
  <p:cSld name="13_Section Header">
    <p:bg>
      <p:bgPr>
        <a:solidFill>
          <a:srgbClr val="000000"/>
        </a:solidFill>
        <a:effectLst/>
      </p:bgPr>
    </p:bg>
    <p:spTree>
      <p:nvGrpSpPr>
        <p:cNvPr id="1" name=""/>
        <p:cNvGrpSpPr/>
        <p:nvPr/>
      </p:nvGrpSpPr>
      <p:grpSpPr>
        <a:xfrm>
          <a:off x="0" y="0"/>
          <a:ext cx="0" cy="0"/>
          <a:chOff x="0" y="0"/>
          <a:chExt cx="0" cy="0"/>
        </a:xfrm>
      </p:grpSpPr>
      <p:grpSp>
        <p:nvGrpSpPr>
          <p:cNvPr id="1372" name="Group 2"/>
          <p:cNvGrpSpPr/>
          <p:nvPr/>
        </p:nvGrpSpPr>
        <p:grpSpPr>
          <a:xfrm>
            <a:off x="0" y="3902080"/>
            <a:ext cx="3400426" cy="2949576"/>
            <a:chOff x="0" y="0"/>
            <a:chExt cx="3400425" cy="2949575"/>
          </a:xfrm>
        </p:grpSpPr>
        <p:sp>
          <p:nvSpPr>
            <p:cNvPr id="1365"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6"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7"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8"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9"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373" name="Title Text"/>
          <p:cNvSpPr txBox="1">
            <a:spLocks noGrp="1"/>
          </p:cNvSpPr>
          <p:nvPr>
            <p:ph type="title"/>
          </p:nvPr>
        </p:nvSpPr>
        <p:spPr>
          <a:xfrm>
            <a:off x="722312" y="4406905"/>
            <a:ext cx="7772401" cy="1362076"/>
          </a:xfrm>
          <a:prstGeom prst="rect">
            <a:avLst/>
          </a:prstGeom>
        </p:spPr>
        <p:txBody>
          <a:bodyPr lIns="45714" tIns="45714" rIns="45714" bIns="45714" anchor="t"/>
          <a:lstStyle>
            <a:lvl1pPr>
              <a:defRPr sz="4000" b="1" cap="all">
                <a:solidFill>
                  <a:schemeClr val="accent3">
                    <a:lumOff val="44000"/>
                  </a:schemeClr>
                </a:solidFill>
                <a:effectLst>
                  <a:outerShdw blurRad="38100" dist="38100" dir="2700000" rotWithShape="0">
                    <a:srgbClr val="000000"/>
                  </a:outerShdw>
                </a:effectLst>
              </a:defRPr>
            </a:lvl1pPr>
          </a:lstStyle>
          <a:p>
            <a:r>
              <a:t>Title Text</a:t>
            </a:r>
          </a:p>
        </p:txBody>
      </p:sp>
      <p:sp>
        <p:nvSpPr>
          <p:cNvPr id="1374"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15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3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45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6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375"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250107172"/>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082391412"/>
      </p:ext>
    </p:extLst>
  </p:cSld>
  <p:clrMapOvr>
    <a:masterClrMapping/>
  </p:clrMapOvr>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type="tx">
  <p:cSld name="13_Two Content">
    <p:bg>
      <p:bgPr>
        <a:solidFill>
          <a:srgbClr val="000000"/>
        </a:solidFill>
        <a:effectLst/>
      </p:bgPr>
    </p:bg>
    <p:spTree>
      <p:nvGrpSpPr>
        <p:cNvPr id="1" name=""/>
        <p:cNvGrpSpPr/>
        <p:nvPr/>
      </p:nvGrpSpPr>
      <p:grpSpPr>
        <a:xfrm>
          <a:off x="0" y="0"/>
          <a:ext cx="0" cy="0"/>
          <a:chOff x="0" y="0"/>
          <a:chExt cx="0" cy="0"/>
        </a:xfrm>
      </p:grpSpPr>
      <p:grpSp>
        <p:nvGrpSpPr>
          <p:cNvPr id="1389" name="Group 2"/>
          <p:cNvGrpSpPr/>
          <p:nvPr/>
        </p:nvGrpSpPr>
        <p:grpSpPr>
          <a:xfrm>
            <a:off x="0" y="3902080"/>
            <a:ext cx="3400426" cy="2949576"/>
            <a:chOff x="0" y="0"/>
            <a:chExt cx="3400425" cy="2949575"/>
          </a:xfrm>
        </p:grpSpPr>
        <p:sp>
          <p:nvSpPr>
            <p:cNvPr id="1382"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3"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4"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5"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6"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390"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391"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1pPr>
            <a:lvl2pPr marL="790488" indent="-333339">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2pPr>
            <a:lvl3pPr marL="1234304" indent="-320004">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3pPr>
            <a:lvl4pPr marL="1727011" indent="-355561">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4pPr>
            <a:lvl5pPr marL="2184161" indent="-355561">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392"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533165363"/>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type="tx">
  <p:cSld name="13_Comparison">
    <p:bg>
      <p:bgPr>
        <a:solidFill>
          <a:srgbClr val="000000"/>
        </a:solidFill>
        <a:effectLst/>
      </p:bgPr>
    </p:bg>
    <p:spTree>
      <p:nvGrpSpPr>
        <p:cNvPr id="1" name=""/>
        <p:cNvGrpSpPr/>
        <p:nvPr/>
      </p:nvGrpSpPr>
      <p:grpSpPr>
        <a:xfrm>
          <a:off x="0" y="0"/>
          <a:ext cx="0" cy="0"/>
          <a:chOff x="0" y="0"/>
          <a:chExt cx="0" cy="0"/>
        </a:xfrm>
      </p:grpSpPr>
      <p:grpSp>
        <p:nvGrpSpPr>
          <p:cNvPr id="1406" name="Group 2"/>
          <p:cNvGrpSpPr/>
          <p:nvPr/>
        </p:nvGrpSpPr>
        <p:grpSpPr>
          <a:xfrm>
            <a:off x="0" y="3902080"/>
            <a:ext cx="3400426" cy="2949576"/>
            <a:chOff x="0" y="0"/>
            <a:chExt cx="3400425" cy="2949575"/>
          </a:xfrm>
        </p:grpSpPr>
        <p:sp>
          <p:nvSpPr>
            <p:cNvPr id="1399"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0"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1"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2"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3"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07" name="Title Text"/>
          <p:cNvSpPr txBox="1">
            <a:spLocks noGrp="1"/>
          </p:cNvSpPr>
          <p:nvPr>
            <p:ph type="title"/>
          </p:nvPr>
        </p:nvSpPr>
        <p:spPr>
          <a:xfrm>
            <a:off x="457200" y="274638"/>
            <a:ext cx="8229600" cy="1143001"/>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408"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15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3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45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6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09"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141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906785765"/>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type="tx">
  <p:cSld name="13_Title Only">
    <p:bg>
      <p:bgPr>
        <a:solidFill>
          <a:srgbClr val="000000"/>
        </a:solidFill>
        <a:effectLst/>
      </p:bgPr>
    </p:bg>
    <p:spTree>
      <p:nvGrpSpPr>
        <p:cNvPr id="1" name=""/>
        <p:cNvGrpSpPr/>
        <p:nvPr/>
      </p:nvGrpSpPr>
      <p:grpSpPr>
        <a:xfrm>
          <a:off x="0" y="0"/>
          <a:ext cx="0" cy="0"/>
          <a:chOff x="0" y="0"/>
          <a:chExt cx="0" cy="0"/>
        </a:xfrm>
      </p:grpSpPr>
      <p:grpSp>
        <p:nvGrpSpPr>
          <p:cNvPr id="1424" name="Group 2"/>
          <p:cNvGrpSpPr/>
          <p:nvPr/>
        </p:nvGrpSpPr>
        <p:grpSpPr>
          <a:xfrm>
            <a:off x="0" y="3902080"/>
            <a:ext cx="3400426" cy="2949576"/>
            <a:chOff x="0" y="0"/>
            <a:chExt cx="3400425" cy="2949575"/>
          </a:xfrm>
        </p:grpSpPr>
        <p:sp>
          <p:nvSpPr>
            <p:cNvPr id="1417"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18"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19"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0"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1"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25"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426"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387464891"/>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type="tx">
  <p:cSld name="14_Blank">
    <p:bg>
      <p:bgPr>
        <a:solidFill>
          <a:srgbClr val="000000"/>
        </a:solidFill>
        <a:effectLst/>
      </p:bgPr>
    </p:bg>
    <p:spTree>
      <p:nvGrpSpPr>
        <p:cNvPr id="1" name=""/>
        <p:cNvGrpSpPr/>
        <p:nvPr/>
      </p:nvGrpSpPr>
      <p:grpSpPr>
        <a:xfrm>
          <a:off x="0" y="0"/>
          <a:ext cx="0" cy="0"/>
          <a:chOff x="0" y="0"/>
          <a:chExt cx="0" cy="0"/>
        </a:xfrm>
      </p:grpSpPr>
      <p:grpSp>
        <p:nvGrpSpPr>
          <p:cNvPr id="1440" name="Group 2"/>
          <p:cNvGrpSpPr/>
          <p:nvPr/>
        </p:nvGrpSpPr>
        <p:grpSpPr>
          <a:xfrm>
            <a:off x="0" y="3902080"/>
            <a:ext cx="3400426" cy="2949576"/>
            <a:chOff x="0" y="0"/>
            <a:chExt cx="3400425" cy="2949575"/>
          </a:xfrm>
        </p:grpSpPr>
        <p:sp>
          <p:nvSpPr>
            <p:cNvPr id="143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7"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41"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4103764790"/>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type="tx">
  <p:cSld name="13_Content with Caption">
    <p:bg>
      <p:bgPr>
        <a:solidFill>
          <a:srgbClr val="000000"/>
        </a:solidFill>
        <a:effectLst/>
      </p:bgPr>
    </p:bg>
    <p:spTree>
      <p:nvGrpSpPr>
        <p:cNvPr id="1" name=""/>
        <p:cNvGrpSpPr/>
        <p:nvPr/>
      </p:nvGrpSpPr>
      <p:grpSpPr>
        <a:xfrm>
          <a:off x="0" y="0"/>
          <a:ext cx="0" cy="0"/>
          <a:chOff x="0" y="0"/>
          <a:chExt cx="0" cy="0"/>
        </a:xfrm>
      </p:grpSpPr>
      <p:grpSp>
        <p:nvGrpSpPr>
          <p:cNvPr id="1455" name="Group 2"/>
          <p:cNvGrpSpPr/>
          <p:nvPr/>
        </p:nvGrpSpPr>
        <p:grpSpPr>
          <a:xfrm>
            <a:off x="0" y="3902080"/>
            <a:ext cx="3400426" cy="2949576"/>
            <a:chOff x="0" y="0"/>
            <a:chExt cx="3400425" cy="2949575"/>
          </a:xfrm>
        </p:grpSpPr>
        <p:sp>
          <p:nvSpPr>
            <p:cNvPr id="144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4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2"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56" name="Title Text"/>
          <p:cNvSpPr txBox="1">
            <a:spLocks noGrp="1"/>
          </p:cNvSpPr>
          <p:nvPr>
            <p:ph type="title"/>
          </p:nvPr>
        </p:nvSpPr>
        <p:spPr>
          <a:xfrm>
            <a:off x="457200" y="273050"/>
            <a:ext cx="3008314" cy="1162050"/>
          </a:xfrm>
          <a:prstGeom prst="rect">
            <a:avLst/>
          </a:prstGeom>
        </p:spPr>
        <p:txBody>
          <a:bodyPr lIns="45714" tIns="45714" rIns="45714" bIns="45714"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1457"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marL="783686" indent="-326537">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marL="1219066" indent="-304766">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marL="173716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marL="219431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58"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1459"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81514661"/>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type="tx">
  <p:cSld name="13_Picture with Caption">
    <p:bg>
      <p:bgPr>
        <a:solidFill>
          <a:srgbClr val="000000"/>
        </a:solidFill>
        <a:effectLst/>
      </p:bgPr>
    </p:bg>
    <p:spTree>
      <p:nvGrpSpPr>
        <p:cNvPr id="1" name=""/>
        <p:cNvGrpSpPr/>
        <p:nvPr/>
      </p:nvGrpSpPr>
      <p:grpSpPr>
        <a:xfrm>
          <a:off x="0" y="0"/>
          <a:ext cx="0" cy="0"/>
          <a:chOff x="0" y="0"/>
          <a:chExt cx="0" cy="0"/>
        </a:xfrm>
      </p:grpSpPr>
      <p:grpSp>
        <p:nvGrpSpPr>
          <p:cNvPr id="1473" name="Group 2"/>
          <p:cNvGrpSpPr/>
          <p:nvPr/>
        </p:nvGrpSpPr>
        <p:grpSpPr>
          <a:xfrm>
            <a:off x="0" y="3902080"/>
            <a:ext cx="3400426" cy="2949576"/>
            <a:chOff x="0" y="0"/>
            <a:chExt cx="3400425" cy="2949575"/>
          </a:xfrm>
        </p:grpSpPr>
        <p:sp>
          <p:nvSpPr>
            <p:cNvPr id="146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6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6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6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70"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7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7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74" name="Title Text"/>
          <p:cNvSpPr txBox="1">
            <a:spLocks noGrp="1"/>
          </p:cNvSpPr>
          <p:nvPr>
            <p:ph type="title"/>
          </p:nvPr>
        </p:nvSpPr>
        <p:spPr>
          <a:xfrm>
            <a:off x="1792288" y="4800600"/>
            <a:ext cx="5486401" cy="566738"/>
          </a:xfrm>
          <a:prstGeom prst="rect">
            <a:avLst/>
          </a:prstGeom>
        </p:spPr>
        <p:txBody>
          <a:bodyPr lIns="45714" tIns="45714" rIns="45714" bIns="45714"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147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76"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15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3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45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6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77"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282523930"/>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type="tx">
  <p:cSld name="16_Title Slide">
    <p:bg>
      <p:bgPr>
        <a:solidFill>
          <a:srgbClr val="000000"/>
        </a:solidFill>
        <a:effectLst/>
      </p:bgPr>
    </p:bg>
    <p:spTree>
      <p:nvGrpSpPr>
        <p:cNvPr id="1" name=""/>
        <p:cNvGrpSpPr/>
        <p:nvPr/>
      </p:nvGrpSpPr>
      <p:grpSpPr>
        <a:xfrm>
          <a:off x="0" y="0"/>
          <a:ext cx="0" cy="0"/>
          <a:chOff x="0" y="0"/>
          <a:chExt cx="0" cy="0"/>
        </a:xfrm>
      </p:grpSpPr>
      <p:grpSp>
        <p:nvGrpSpPr>
          <p:cNvPr id="1491" name="Group 2"/>
          <p:cNvGrpSpPr/>
          <p:nvPr/>
        </p:nvGrpSpPr>
        <p:grpSpPr>
          <a:xfrm>
            <a:off x="0" y="3902080"/>
            <a:ext cx="3400426" cy="2949576"/>
            <a:chOff x="0" y="0"/>
            <a:chExt cx="3400425" cy="2949575"/>
          </a:xfrm>
        </p:grpSpPr>
        <p:sp>
          <p:nvSpPr>
            <p:cNvPr id="148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8"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9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92" name="Title Text"/>
          <p:cNvSpPr txBox="1">
            <a:spLocks noGrp="1"/>
          </p:cNvSpPr>
          <p:nvPr>
            <p:ph type="title"/>
          </p:nvPr>
        </p:nvSpPr>
        <p:spPr>
          <a:xfrm>
            <a:off x="685800" y="2130430"/>
            <a:ext cx="7772400" cy="14700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493" name="Body Level One…"/>
          <p:cNvSpPr txBox="1">
            <a:spLocks noGrp="1"/>
          </p:cNvSpPr>
          <p:nvPr>
            <p:ph type="body" sz="quarter" idx="1"/>
          </p:nvPr>
        </p:nvSpPr>
        <p:spPr>
          <a:xfrm>
            <a:off x="1371600" y="3886200"/>
            <a:ext cx="6400800" cy="1752600"/>
          </a:xfrm>
          <a:prstGeom prst="rect">
            <a:avLst/>
          </a:prstGeom>
        </p:spPr>
        <p:txBody>
          <a:bodyPr lIns="45714" tIns="45714" rIns="45714" bIns="45714">
            <a:normAutofit/>
          </a:bodyPr>
          <a:lstStyle>
            <a:lvl1pPr marL="0" indent="0" algn="ctr">
              <a:buSzTx/>
              <a:buNone/>
              <a:defRPr>
                <a:solidFill>
                  <a:schemeClr val="accent3">
                    <a:lumOff val="44000"/>
                  </a:schemeClr>
                </a:solidFill>
                <a:effectLst>
                  <a:outerShdw blurRad="38100" dist="38100" dir="2700000" rotWithShape="0">
                    <a:srgbClr val="000000"/>
                  </a:outerShdw>
                </a:effectLst>
              </a:defRPr>
            </a:lvl1pPr>
            <a:lvl2pPr marL="0" indent="457150" algn="ctr">
              <a:buSzTx/>
              <a:buNone/>
              <a:defRPr>
                <a:solidFill>
                  <a:schemeClr val="accent3">
                    <a:lumOff val="44000"/>
                  </a:schemeClr>
                </a:solidFill>
                <a:effectLst>
                  <a:outerShdw blurRad="38100" dist="38100" dir="2700000" rotWithShape="0">
                    <a:srgbClr val="000000"/>
                  </a:outerShdw>
                </a:effectLst>
              </a:defRPr>
            </a:lvl2pPr>
            <a:lvl3pPr marL="0" indent="914300" algn="ctr">
              <a:buSzTx/>
              <a:buNone/>
              <a:defRPr>
                <a:solidFill>
                  <a:schemeClr val="accent3">
                    <a:lumOff val="44000"/>
                  </a:schemeClr>
                </a:solidFill>
                <a:effectLst>
                  <a:outerShdw blurRad="38100" dist="38100" dir="2700000" rotWithShape="0">
                    <a:srgbClr val="000000"/>
                  </a:outerShdw>
                </a:effectLst>
              </a:defRPr>
            </a:lvl3pPr>
            <a:lvl4pPr marL="0" indent="1371450" algn="ctr">
              <a:buSzTx/>
              <a:buNone/>
              <a:defRPr>
                <a:solidFill>
                  <a:schemeClr val="accent3">
                    <a:lumOff val="44000"/>
                  </a:schemeClr>
                </a:solidFill>
                <a:effectLst>
                  <a:outerShdw blurRad="38100" dist="38100" dir="2700000" rotWithShape="0">
                    <a:srgbClr val="000000"/>
                  </a:outerShdw>
                </a:effectLst>
              </a:defRPr>
            </a:lvl4pPr>
            <a:lvl5pPr marL="0" indent="1828600" algn="ctr">
              <a:buSzTx/>
              <a:buNone/>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94"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15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485081659"/>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50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150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5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73488068"/>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type="tx">
  <p:cSld name="1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10" name="Title Text"/>
          <p:cNvSpPr txBox="1">
            <a:spLocks noGrp="1"/>
          </p:cNvSpPr>
          <p:nvPr>
            <p:ph type="title"/>
          </p:nvPr>
        </p:nvSpPr>
        <p:spPr>
          <a:prstGeom prst="rect">
            <a:avLst/>
          </a:prstGeom>
        </p:spPr>
        <p:txBody>
          <a:bodyPr/>
          <a:lstStyle/>
          <a:p>
            <a:r>
              <a:t>Title Text</a:t>
            </a:r>
          </a:p>
        </p:txBody>
      </p:sp>
      <p:sp>
        <p:nvSpPr>
          <p:cNvPr id="151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41547241"/>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51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152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5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80395458"/>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882620078"/>
      </p:ext>
    </p:extLst>
  </p:cSld>
  <p:clrMapOvr>
    <a:masterClrMapping/>
  </p:clrMapOvr>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type="tx">
  <p:cSld name="1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28" name="Title Text"/>
          <p:cNvSpPr txBox="1">
            <a:spLocks noGrp="1"/>
          </p:cNvSpPr>
          <p:nvPr>
            <p:ph type="title"/>
          </p:nvPr>
        </p:nvSpPr>
        <p:spPr>
          <a:prstGeom prst="rect">
            <a:avLst/>
          </a:prstGeom>
        </p:spPr>
        <p:txBody>
          <a:bodyPr/>
          <a:lstStyle/>
          <a:p>
            <a:r>
              <a:t>Title Text</a:t>
            </a:r>
          </a:p>
        </p:txBody>
      </p:sp>
      <p:sp>
        <p:nvSpPr>
          <p:cNvPr id="152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5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79604568"/>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53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153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53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5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29182889"/>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type="tx">
  <p:cSld name="1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547" name="Title Text"/>
          <p:cNvSpPr txBox="1">
            <a:spLocks noGrp="1"/>
          </p:cNvSpPr>
          <p:nvPr>
            <p:ph type="title"/>
          </p:nvPr>
        </p:nvSpPr>
        <p:spPr>
          <a:prstGeom prst="rect">
            <a:avLst/>
          </a:prstGeom>
        </p:spPr>
        <p:txBody>
          <a:bodyPr/>
          <a:lstStyle/>
          <a:p>
            <a:r>
              <a:t>Title Text</a:t>
            </a:r>
          </a:p>
        </p:txBody>
      </p:sp>
      <p:sp>
        <p:nvSpPr>
          <p:cNvPr id="154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86621876"/>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type="tx">
  <p:cSld name="15_Blank">
    <p:bg>
      <p:bgPr>
        <a:solidFill>
          <a:schemeClr val="accent3">
            <a:lumOff val="44000"/>
          </a:schemeClr>
        </a:solidFill>
        <a:effectLst/>
      </p:bgPr>
    </p:bg>
    <p:spTree>
      <p:nvGrpSpPr>
        <p:cNvPr id="1" name=""/>
        <p:cNvGrpSpPr/>
        <p:nvPr/>
      </p:nvGrpSpPr>
      <p:grpSpPr>
        <a:xfrm>
          <a:off x="0" y="0"/>
          <a:ext cx="0" cy="0"/>
          <a:chOff x="0" y="0"/>
          <a:chExt cx="0" cy="0"/>
        </a:xfrm>
      </p:grpSpPr>
      <p:sp>
        <p:nvSpPr>
          <p:cNvPr id="15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7962024"/>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56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156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6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5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32038779"/>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157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57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5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56262018"/>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type="tx">
  <p:cSld name="5_Title and 4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82" name="Title Text"/>
          <p:cNvSpPr txBox="1">
            <a:spLocks noGrp="1"/>
          </p:cNvSpPr>
          <p:nvPr>
            <p:ph type="title"/>
          </p:nvPr>
        </p:nvSpPr>
        <p:spPr>
          <a:prstGeom prst="rect">
            <a:avLst/>
          </a:prstGeom>
        </p:spPr>
        <p:txBody>
          <a:bodyPr/>
          <a:lstStyle/>
          <a:p>
            <a:r>
              <a:t>Title Text</a:t>
            </a:r>
          </a:p>
        </p:txBody>
      </p:sp>
      <p:sp>
        <p:nvSpPr>
          <p:cNvPr id="1583"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53522028"/>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type="tx">
  <p:cSld name="3_Title, Content, and 2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prstGeom prst="rect">
            <a:avLst/>
          </a:prstGeom>
        </p:spPr>
        <p:txBody>
          <a:bodyPr/>
          <a:lstStyle/>
          <a:p>
            <a:r>
              <a:t>Title Text</a:t>
            </a:r>
          </a:p>
        </p:txBody>
      </p:sp>
      <p:sp>
        <p:nvSpPr>
          <p:cNvPr id="1592"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73294102"/>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type="tx">
  <p:cSld name="18_Title Slide">
    <p:bg>
      <p:bgPr>
        <a:solidFill>
          <a:srgbClr val="000000"/>
        </a:solidFill>
        <a:effectLst/>
      </p:bgPr>
    </p:bg>
    <p:spTree>
      <p:nvGrpSpPr>
        <p:cNvPr id="1" name=""/>
        <p:cNvGrpSpPr/>
        <p:nvPr/>
      </p:nvGrpSpPr>
      <p:grpSpPr>
        <a:xfrm>
          <a:off x="0" y="0"/>
          <a:ext cx="0" cy="0"/>
          <a:chOff x="0" y="0"/>
          <a:chExt cx="0" cy="0"/>
        </a:xfrm>
      </p:grpSpPr>
      <p:grpSp>
        <p:nvGrpSpPr>
          <p:cNvPr id="1604" name="Group 2"/>
          <p:cNvGrpSpPr/>
          <p:nvPr/>
        </p:nvGrpSpPr>
        <p:grpSpPr>
          <a:xfrm>
            <a:off x="457200" y="2363751"/>
            <a:ext cx="8153401" cy="1600238"/>
            <a:chOff x="0" y="-37"/>
            <a:chExt cx="8153400" cy="1600237"/>
          </a:xfrm>
        </p:grpSpPr>
        <p:sp>
          <p:nvSpPr>
            <p:cNvPr id="1600"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01"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02"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03"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05" name="Title Text"/>
          <p:cNvSpPr txBox="1">
            <a:spLocks noGrp="1"/>
          </p:cNvSpPr>
          <p:nvPr>
            <p:ph type="title"/>
          </p:nvPr>
        </p:nvSpPr>
        <p:spPr>
          <a:xfrm>
            <a:off x="685800" y="14478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06" name="Body Level One…"/>
          <p:cNvSpPr txBox="1">
            <a:spLocks noGrp="1"/>
          </p:cNvSpPr>
          <p:nvPr>
            <p:ph type="body" sz="quarter" idx="1"/>
          </p:nvPr>
        </p:nvSpPr>
        <p:spPr>
          <a:xfrm>
            <a:off x="1371600" y="37338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algn="ctr">
              <a:defRPr>
                <a:solidFill>
                  <a:srgbClr val="FFFFCC"/>
                </a:solidFill>
              </a:defRPr>
            </a:lvl2pPr>
            <a:lvl3pPr algn="ctr">
              <a:defRPr>
                <a:solidFill>
                  <a:srgbClr val="FFFFCC"/>
                </a:solidFill>
              </a:defRPr>
            </a:lvl3pPr>
            <a:lvl4pPr algn="ctr">
              <a:defRPr>
                <a:solidFill>
                  <a:srgbClr val="FFFFCC"/>
                </a:solidFill>
              </a:defRPr>
            </a:lvl4pPr>
            <a:lvl5pPr algn="ct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07"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248179723"/>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type="tx">
  <p:cSld name="18_Title and Content">
    <p:bg>
      <p:bgPr>
        <a:solidFill>
          <a:srgbClr val="000000"/>
        </a:solidFill>
        <a:effectLst/>
      </p:bgPr>
    </p:bg>
    <p:spTree>
      <p:nvGrpSpPr>
        <p:cNvPr id="1" name=""/>
        <p:cNvGrpSpPr/>
        <p:nvPr/>
      </p:nvGrpSpPr>
      <p:grpSpPr>
        <a:xfrm>
          <a:off x="0" y="0"/>
          <a:ext cx="0" cy="0"/>
          <a:chOff x="0" y="0"/>
          <a:chExt cx="0" cy="0"/>
        </a:xfrm>
      </p:grpSpPr>
      <p:grpSp>
        <p:nvGrpSpPr>
          <p:cNvPr id="1618" name="Group 2"/>
          <p:cNvGrpSpPr/>
          <p:nvPr/>
        </p:nvGrpSpPr>
        <p:grpSpPr>
          <a:xfrm>
            <a:off x="457200" y="992150"/>
            <a:ext cx="8153401" cy="1600239"/>
            <a:chOff x="0" y="-37"/>
            <a:chExt cx="8153400" cy="1600237"/>
          </a:xfrm>
        </p:grpSpPr>
        <p:sp>
          <p:nvSpPr>
            <p:cNvPr id="1614"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15"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16"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17"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19"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20" name="Body Level One…"/>
          <p:cNvSpPr txBox="1">
            <a:spLocks noGrp="1"/>
          </p:cNvSpPr>
          <p:nvPr>
            <p:ph type="body" idx="1"/>
          </p:nvPr>
        </p:nvSpPr>
        <p:spPr>
          <a:xfrm>
            <a:off x="685800" y="2057400"/>
            <a:ext cx="7772400" cy="41148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21"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452495136"/>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3912949972"/>
      </p:ext>
    </p:extLst>
  </p:cSld>
  <p:clrMapOvr>
    <a:masterClrMapping/>
  </p:clrMapOvr>
  <p:transition/>
</p:sldLayout>
</file>

<file path=ppt/slideLayouts/slideLayout1130.xml><?xml version="1.0" encoding="utf-8"?>
<p:sldLayout xmlns:a="http://schemas.openxmlformats.org/drawingml/2006/main" xmlns:r="http://schemas.openxmlformats.org/officeDocument/2006/relationships" xmlns:p="http://schemas.openxmlformats.org/presentationml/2006/main" type="tx">
  <p:cSld name="15_Section Header">
    <p:bg>
      <p:bgPr>
        <a:solidFill>
          <a:srgbClr val="000000"/>
        </a:solidFill>
        <a:effectLst/>
      </p:bgPr>
    </p:bg>
    <p:spTree>
      <p:nvGrpSpPr>
        <p:cNvPr id="1" name=""/>
        <p:cNvGrpSpPr/>
        <p:nvPr/>
      </p:nvGrpSpPr>
      <p:grpSpPr>
        <a:xfrm>
          <a:off x="0" y="0"/>
          <a:ext cx="0" cy="0"/>
          <a:chOff x="0" y="0"/>
          <a:chExt cx="0" cy="0"/>
        </a:xfrm>
      </p:grpSpPr>
      <p:grpSp>
        <p:nvGrpSpPr>
          <p:cNvPr id="1632" name="Group 2"/>
          <p:cNvGrpSpPr/>
          <p:nvPr/>
        </p:nvGrpSpPr>
        <p:grpSpPr>
          <a:xfrm>
            <a:off x="457200" y="992150"/>
            <a:ext cx="8153401" cy="1600239"/>
            <a:chOff x="0" y="-37"/>
            <a:chExt cx="8153400" cy="1600237"/>
          </a:xfrm>
        </p:grpSpPr>
        <p:sp>
          <p:nvSpPr>
            <p:cNvPr id="162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2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3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3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33"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i="1" cap="all">
                <a:solidFill>
                  <a:srgbClr val="FFCC66"/>
                </a:solidFill>
              </a:defRPr>
            </a:lvl1pPr>
          </a:lstStyle>
          <a:p>
            <a:r>
              <a:t>Title Text</a:t>
            </a:r>
          </a:p>
        </p:txBody>
      </p:sp>
      <p:sp>
        <p:nvSpPr>
          <p:cNvPr id="1634"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FFFFCC"/>
                </a:solidFill>
              </a:defRPr>
            </a:lvl1pPr>
            <a:lvl2pPr marL="0" indent="457200">
              <a:spcBef>
                <a:spcPts val="400"/>
              </a:spcBef>
              <a:buSzTx/>
              <a:buNone/>
              <a:defRPr sz="2000">
                <a:solidFill>
                  <a:srgbClr val="FFFFCC"/>
                </a:solidFill>
              </a:defRPr>
            </a:lvl2pPr>
            <a:lvl3pPr marL="0" indent="914400">
              <a:spcBef>
                <a:spcPts val="400"/>
              </a:spcBef>
              <a:buSzTx/>
              <a:buNone/>
              <a:defRPr sz="2000">
                <a:solidFill>
                  <a:srgbClr val="FFFFCC"/>
                </a:solidFill>
              </a:defRPr>
            </a:lvl3pPr>
            <a:lvl4pPr marL="0" indent="1371600">
              <a:spcBef>
                <a:spcPts val="400"/>
              </a:spcBef>
              <a:buSzTx/>
              <a:buNone/>
              <a:defRPr sz="2000">
                <a:solidFill>
                  <a:srgbClr val="FFFFCC"/>
                </a:solidFill>
              </a:defRPr>
            </a:lvl4pPr>
            <a:lvl5pPr marL="0" indent="1828800">
              <a:spcBef>
                <a:spcPts val="400"/>
              </a:spcBef>
              <a:buSzTx/>
              <a:buNone/>
              <a:defRPr sz="20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35"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952287418"/>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type="tx">
  <p:cSld name="15_Two Content">
    <p:bg>
      <p:bgPr>
        <a:solidFill>
          <a:srgbClr val="000000"/>
        </a:solidFill>
        <a:effectLst/>
      </p:bgPr>
    </p:bg>
    <p:spTree>
      <p:nvGrpSpPr>
        <p:cNvPr id="1" name=""/>
        <p:cNvGrpSpPr/>
        <p:nvPr/>
      </p:nvGrpSpPr>
      <p:grpSpPr>
        <a:xfrm>
          <a:off x="0" y="0"/>
          <a:ext cx="0" cy="0"/>
          <a:chOff x="0" y="0"/>
          <a:chExt cx="0" cy="0"/>
        </a:xfrm>
      </p:grpSpPr>
      <p:grpSp>
        <p:nvGrpSpPr>
          <p:cNvPr id="1646" name="Group 2"/>
          <p:cNvGrpSpPr/>
          <p:nvPr/>
        </p:nvGrpSpPr>
        <p:grpSpPr>
          <a:xfrm>
            <a:off x="457200" y="992150"/>
            <a:ext cx="8153401" cy="1600239"/>
            <a:chOff x="0" y="-37"/>
            <a:chExt cx="8153400" cy="1600237"/>
          </a:xfrm>
        </p:grpSpPr>
        <p:sp>
          <p:nvSpPr>
            <p:cNvPr id="1642"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3"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4"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5"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47"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48" name="Body Level One…"/>
          <p:cNvSpPr txBox="1">
            <a:spLocks noGrp="1"/>
          </p:cNvSpPr>
          <p:nvPr>
            <p:ph type="body" sz="half" idx="1"/>
          </p:nvPr>
        </p:nvSpPr>
        <p:spPr>
          <a:xfrm>
            <a:off x="685800" y="2057400"/>
            <a:ext cx="3810000" cy="4114800"/>
          </a:xfrm>
          <a:prstGeom prst="rect">
            <a:avLst/>
          </a:prstGeom>
        </p:spPr>
        <p:txBody>
          <a:bodyPr lIns="46037" tIns="46037" rIns="46037" bIns="46037">
            <a:normAutofit/>
          </a:bodyPr>
          <a:lstStyle>
            <a:lvl1pPr>
              <a:spcBef>
                <a:spcPts val="600"/>
              </a:spcBef>
              <a:buClr>
                <a:srgbClr val="FFCC66"/>
              </a:buClr>
              <a:defRPr sz="2800">
                <a:solidFill>
                  <a:srgbClr val="FFFFCC"/>
                </a:solidFill>
              </a:defRPr>
            </a:lvl1pPr>
            <a:lvl2pPr marL="790575" indent="-333375">
              <a:spcBef>
                <a:spcPts val="600"/>
              </a:spcBef>
              <a:buClr>
                <a:srgbClr val="FFCC66"/>
              </a:buClr>
              <a:defRPr sz="2800">
                <a:solidFill>
                  <a:srgbClr val="FFFFCC"/>
                </a:solidFill>
              </a:defRPr>
            </a:lvl2pPr>
            <a:lvl3pPr marL="1234439" indent="-320039">
              <a:spcBef>
                <a:spcPts val="600"/>
              </a:spcBef>
              <a:buClr>
                <a:srgbClr val="FFCC66"/>
              </a:buClr>
              <a:defRPr sz="2800">
                <a:solidFill>
                  <a:srgbClr val="FFFFCC"/>
                </a:solidFill>
              </a:defRPr>
            </a:lvl3pPr>
            <a:lvl4pPr marL="1727200" indent="-355600">
              <a:spcBef>
                <a:spcPts val="600"/>
              </a:spcBef>
              <a:buClr>
                <a:srgbClr val="FFCC66"/>
              </a:buClr>
              <a:defRPr sz="2800">
                <a:solidFill>
                  <a:srgbClr val="FFFFCC"/>
                </a:solidFill>
              </a:defRPr>
            </a:lvl4pPr>
            <a:lvl5pPr marL="2184400" indent="-355600">
              <a:spcBef>
                <a:spcPts val="600"/>
              </a:spcBef>
              <a:buClr>
                <a:srgbClr val="FFCC66"/>
              </a:buClr>
              <a:buChar char="•"/>
              <a:defRPr sz="28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49"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149432282"/>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type="tx">
  <p:cSld name="15_Comparison">
    <p:bg>
      <p:bgPr>
        <a:solidFill>
          <a:srgbClr val="000000"/>
        </a:solidFill>
        <a:effectLst/>
      </p:bgPr>
    </p:bg>
    <p:spTree>
      <p:nvGrpSpPr>
        <p:cNvPr id="1" name=""/>
        <p:cNvGrpSpPr/>
        <p:nvPr/>
      </p:nvGrpSpPr>
      <p:grpSpPr>
        <a:xfrm>
          <a:off x="0" y="0"/>
          <a:ext cx="0" cy="0"/>
          <a:chOff x="0" y="0"/>
          <a:chExt cx="0" cy="0"/>
        </a:xfrm>
      </p:grpSpPr>
      <p:grpSp>
        <p:nvGrpSpPr>
          <p:cNvPr id="1660" name="Group 2"/>
          <p:cNvGrpSpPr/>
          <p:nvPr/>
        </p:nvGrpSpPr>
        <p:grpSpPr>
          <a:xfrm>
            <a:off x="457200" y="992150"/>
            <a:ext cx="8153401" cy="1600239"/>
            <a:chOff x="0" y="-37"/>
            <a:chExt cx="8153400" cy="1600237"/>
          </a:xfrm>
        </p:grpSpPr>
        <p:sp>
          <p:nvSpPr>
            <p:cNvPr id="165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61" name="Title Text"/>
          <p:cNvSpPr txBox="1">
            <a:spLocks noGrp="1"/>
          </p:cNvSpPr>
          <p:nvPr>
            <p:ph type="title"/>
          </p:nvPr>
        </p:nvSpPr>
        <p:spPr>
          <a:xfrm>
            <a:off x="457200" y="274638"/>
            <a:ext cx="8229600" cy="1143001"/>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62"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defRPr>
            </a:lvl1pPr>
            <a:lvl2pPr marL="0" indent="457200">
              <a:spcBef>
                <a:spcPts val="500"/>
              </a:spcBef>
              <a:buSzTx/>
              <a:buNone/>
              <a:defRPr sz="2400" b="1">
                <a:solidFill>
                  <a:srgbClr val="FFFFCC"/>
                </a:solidFill>
              </a:defRPr>
            </a:lvl2pPr>
            <a:lvl3pPr marL="0" indent="914400">
              <a:spcBef>
                <a:spcPts val="500"/>
              </a:spcBef>
              <a:buSzTx/>
              <a:buNone/>
              <a:defRPr sz="2400" b="1">
                <a:solidFill>
                  <a:srgbClr val="FFFFCC"/>
                </a:solidFill>
              </a:defRPr>
            </a:lvl3pPr>
            <a:lvl4pPr marL="0" indent="1371600">
              <a:spcBef>
                <a:spcPts val="500"/>
              </a:spcBef>
              <a:buSzTx/>
              <a:buNone/>
              <a:defRPr sz="2400" b="1">
                <a:solidFill>
                  <a:srgbClr val="FFFFCC"/>
                </a:solidFill>
              </a:defRPr>
            </a:lvl4pPr>
            <a:lvl5pPr marL="0" indent="1828800">
              <a:spcBef>
                <a:spcPts val="500"/>
              </a:spcBef>
              <a:buSzTx/>
              <a:buNone/>
              <a:defRPr sz="2400" b="1">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63"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defRPr>
            </a:pPr>
            <a:endParaRPr/>
          </a:p>
        </p:txBody>
      </p:sp>
      <p:sp>
        <p:nvSpPr>
          <p:cNvPr id="1664"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256129105"/>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type="tx">
  <p:cSld name="15_Title Only">
    <p:bg>
      <p:bgPr>
        <a:solidFill>
          <a:srgbClr val="000000"/>
        </a:solidFill>
        <a:effectLst/>
      </p:bgPr>
    </p:bg>
    <p:spTree>
      <p:nvGrpSpPr>
        <p:cNvPr id="1" name=""/>
        <p:cNvGrpSpPr/>
        <p:nvPr/>
      </p:nvGrpSpPr>
      <p:grpSpPr>
        <a:xfrm>
          <a:off x="0" y="0"/>
          <a:ext cx="0" cy="0"/>
          <a:chOff x="0" y="0"/>
          <a:chExt cx="0" cy="0"/>
        </a:xfrm>
      </p:grpSpPr>
      <p:grpSp>
        <p:nvGrpSpPr>
          <p:cNvPr id="1675" name="Group 2"/>
          <p:cNvGrpSpPr/>
          <p:nvPr/>
        </p:nvGrpSpPr>
        <p:grpSpPr>
          <a:xfrm>
            <a:off x="457200" y="992150"/>
            <a:ext cx="8153401" cy="1600239"/>
            <a:chOff x="0" y="-37"/>
            <a:chExt cx="8153400" cy="1600237"/>
          </a:xfrm>
        </p:grpSpPr>
        <p:sp>
          <p:nvSpPr>
            <p:cNvPr id="167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7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7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7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76"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77"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424765650"/>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type="tx">
  <p:cSld name="16_Blank">
    <p:bg>
      <p:bgPr>
        <a:solidFill>
          <a:srgbClr val="000000"/>
        </a:solidFill>
        <a:effectLst/>
      </p:bgPr>
    </p:bg>
    <p:spTree>
      <p:nvGrpSpPr>
        <p:cNvPr id="1" name=""/>
        <p:cNvGrpSpPr/>
        <p:nvPr/>
      </p:nvGrpSpPr>
      <p:grpSpPr>
        <a:xfrm>
          <a:off x="0" y="0"/>
          <a:ext cx="0" cy="0"/>
          <a:chOff x="0" y="0"/>
          <a:chExt cx="0" cy="0"/>
        </a:xfrm>
      </p:grpSpPr>
      <p:grpSp>
        <p:nvGrpSpPr>
          <p:cNvPr id="1688" name="Group 2"/>
          <p:cNvGrpSpPr/>
          <p:nvPr/>
        </p:nvGrpSpPr>
        <p:grpSpPr>
          <a:xfrm>
            <a:off x="457200" y="992150"/>
            <a:ext cx="8153401" cy="1600239"/>
            <a:chOff x="0" y="-37"/>
            <a:chExt cx="8153400" cy="1600237"/>
          </a:xfrm>
        </p:grpSpPr>
        <p:sp>
          <p:nvSpPr>
            <p:cNvPr id="1684"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85"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86"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87"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89"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021639954"/>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type="tx">
  <p:cSld name="15_Content with Caption">
    <p:bg>
      <p:bgPr>
        <a:solidFill>
          <a:srgbClr val="000000"/>
        </a:solidFill>
        <a:effectLst/>
      </p:bgPr>
    </p:bg>
    <p:spTree>
      <p:nvGrpSpPr>
        <p:cNvPr id="1" name=""/>
        <p:cNvGrpSpPr/>
        <p:nvPr/>
      </p:nvGrpSpPr>
      <p:grpSpPr>
        <a:xfrm>
          <a:off x="0" y="0"/>
          <a:ext cx="0" cy="0"/>
          <a:chOff x="0" y="0"/>
          <a:chExt cx="0" cy="0"/>
        </a:xfrm>
      </p:grpSpPr>
      <p:grpSp>
        <p:nvGrpSpPr>
          <p:cNvPr id="1700" name="Group 2"/>
          <p:cNvGrpSpPr/>
          <p:nvPr/>
        </p:nvGrpSpPr>
        <p:grpSpPr>
          <a:xfrm>
            <a:off x="457200" y="992150"/>
            <a:ext cx="8153401" cy="1600239"/>
            <a:chOff x="0" y="-37"/>
            <a:chExt cx="8153400" cy="1600237"/>
          </a:xfrm>
        </p:grpSpPr>
        <p:sp>
          <p:nvSpPr>
            <p:cNvPr id="169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9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9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9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01"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702"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03"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FFFFCC"/>
                </a:solidFill>
              </a:defRPr>
            </a:pPr>
            <a:endParaRPr/>
          </a:p>
        </p:txBody>
      </p:sp>
      <p:sp>
        <p:nvSpPr>
          <p:cNvPr id="1704"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454160787"/>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type="tx">
  <p:cSld name="15_Picture with Caption">
    <p:bg>
      <p:bgPr>
        <a:solidFill>
          <a:srgbClr val="000000"/>
        </a:solidFill>
        <a:effectLst/>
      </p:bgPr>
    </p:bg>
    <p:spTree>
      <p:nvGrpSpPr>
        <p:cNvPr id="1" name=""/>
        <p:cNvGrpSpPr/>
        <p:nvPr/>
      </p:nvGrpSpPr>
      <p:grpSpPr>
        <a:xfrm>
          <a:off x="0" y="0"/>
          <a:ext cx="0" cy="0"/>
          <a:chOff x="0" y="0"/>
          <a:chExt cx="0" cy="0"/>
        </a:xfrm>
      </p:grpSpPr>
      <p:grpSp>
        <p:nvGrpSpPr>
          <p:cNvPr id="1715" name="Group 2"/>
          <p:cNvGrpSpPr/>
          <p:nvPr/>
        </p:nvGrpSpPr>
        <p:grpSpPr>
          <a:xfrm>
            <a:off x="457200" y="992150"/>
            <a:ext cx="8153401" cy="1600239"/>
            <a:chOff x="0" y="-37"/>
            <a:chExt cx="8153400" cy="1600237"/>
          </a:xfrm>
        </p:grpSpPr>
        <p:sp>
          <p:nvSpPr>
            <p:cNvPr id="171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1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1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1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16"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7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18"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FFFFCC"/>
                </a:solidFill>
              </a:defRPr>
            </a:lvl1pPr>
            <a:lvl2pPr marL="0" indent="457200">
              <a:spcBef>
                <a:spcPts val="300"/>
              </a:spcBef>
              <a:buSzTx/>
              <a:buNone/>
              <a:defRPr sz="1400">
                <a:solidFill>
                  <a:srgbClr val="FFFFCC"/>
                </a:solidFill>
              </a:defRPr>
            </a:lvl2pPr>
            <a:lvl3pPr marL="0" indent="914400">
              <a:spcBef>
                <a:spcPts val="300"/>
              </a:spcBef>
              <a:buSzTx/>
              <a:buNone/>
              <a:defRPr sz="1400">
                <a:solidFill>
                  <a:srgbClr val="FFFFCC"/>
                </a:solidFill>
              </a:defRPr>
            </a:lvl3pPr>
            <a:lvl4pPr marL="0" indent="1371600">
              <a:spcBef>
                <a:spcPts val="300"/>
              </a:spcBef>
              <a:buSzTx/>
              <a:buNone/>
              <a:defRPr sz="1400">
                <a:solidFill>
                  <a:srgbClr val="FFFFCC"/>
                </a:solidFill>
              </a:defRPr>
            </a:lvl4pPr>
            <a:lvl5pPr marL="0" indent="1828800">
              <a:spcBef>
                <a:spcPts val="300"/>
              </a:spcBef>
              <a:buSzTx/>
              <a:buNone/>
              <a:defRPr sz="14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19"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68533302"/>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type="tx">
  <p:cSld name="1_Title and Table">
    <p:bg>
      <p:bgPr>
        <a:solidFill>
          <a:srgbClr val="000000"/>
        </a:solidFill>
        <a:effectLst/>
      </p:bgPr>
    </p:bg>
    <p:spTree>
      <p:nvGrpSpPr>
        <p:cNvPr id="1" name=""/>
        <p:cNvGrpSpPr/>
        <p:nvPr/>
      </p:nvGrpSpPr>
      <p:grpSpPr>
        <a:xfrm>
          <a:off x="0" y="0"/>
          <a:ext cx="0" cy="0"/>
          <a:chOff x="0" y="0"/>
          <a:chExt cx="0" cy="0"/>
        </a:xfrm>
      </p:grpSpPr>
      <p:grpSp>
        <p:nvGrpSpPr>
          <p:cNvPr id="1730" name="Group 2"/>
          <p:cNvGrpSpPr/>
          <p:nvPr/>
        </p:nvGrpSpPr>
        <p:grpSpPr>
          <a:xfrm>
            <a:off x="457200" y="992150"/>
            <a:ext cx="8153401" cy="1600239"/>
            <a:chOff x="0" y="-37"/>
            <a:chExt cx="8153400" cy="1600237"/>
          </a:xfrm>
        </p:grpSpPr>
        <p:sp>
          <p:nvSpPr>
            <p:cNvPr id="172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2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2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2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31"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32"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353108629"/>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type="tx">
  <p:cSld name="6_Title and 4 Content">
    <p:bg>
      <p:bgPr>
        <a:solidFill>
          <a:srgbClr val="000000"/>
        </a:solidFill>
        <a:effectLst/>
      </p:bgPr>
    </p:bg>
    <p:spTree>
      <p:nvGrpSpPr>
        <p:cNvPr id="1" name=""/>
        <p:cNvGrpSpPr/>
        <p:nvPr/>
      </p:nvGrpSpPr>
      <p:grpSpPr>
        <a:xfrm>
          <a:off x="0" y="0"/>
          <a:ext cx="0" cy="0"/>
          <a:chOff x="0" y="0"/>
          <a:chExt cx="0" cy="0"/>
        </a:xfrm>
      </p:grpSpPr>
      <p:grpSp>
        <p:nvGrpSpPr>
          <p:cNvPr id="1743" name="Group 2"/>
          <p:cNvGrpSpPr/>
          <p:nvPr/>
        </p:nvGrpSpPr>
        <p:grpSpPr>
          <a:xfrm>
            <a:off x="457200" y="992150"/>
            <a:ext cx="8153401" cy="1600239"/>
            <a:chOff x="0" y="-37"/>
            <a:chExt cx="8153400" cy="1600237"/>
          </a:xfrm>
        </p:grpSpPr>
        <p:sp>
          <p:nvSpPr>
            <p:cNvPr id="1739"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40"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41"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42"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44"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45" name="Body Level One…"/>
          <p:cNvSpPr txBox="1">
            <a:spLocks noGrp="1"/>
          </p:cNvSpPr>
          <p:nvPr>
            <p:ph type="body" sz="quarter" idx="1"/>
          </p:nvPr>
        </p:nvSpPr>
        <p:spPr>
          <a:xfrm>
            <a:off x="685800" y="2057400"/>
            <a:ext cx="3810000" cy="19812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46"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085963685"/>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type="tx">
  <p:cSld name="19_Title Slide">
    <p:bg>
      <p:bgPr>
        <a:solidFill>
          <a:srgbClr val="000000"/>
        </a:solidFill>
        <a:effectLst/>
      </p:bgPr>
    </p:bg>
    <p:spTree>
      <p:nvGrpSpPr>
        <p:cNvPr id="1" name=""/>
        <p:cNvGrpSpPr/>
        <p:nvPr/>
      </p:nvGrpSpPr>
      <p:grpSpPr>
        <a:xfrm>
          <a:off x="0" y="0"/>
          <a:ext cx="0" cy="0"/>
          <a:chOff x="0" y="0"/>
          <a:chExt cx="0" cy="0"/>
        </a:xfrm>
      </p:grpSpPr>
      <p:grpSp>
        <p:nvGrpSpPr>
          <p:cNvPr id="1757" name="Group 2"/>
          <p:cNvGrpSpPr/>
          <p:nvPr/>
        </p:nvGrpSpPr>
        <p:grpSpPr>
          <a:xfrm>
            <a:off x="457200" y="992150"/>
            <a:ext cx="8153401" cy="1600239"/>
            <a:chOff x="0" y="-37"/>
            <a:chExt cx="8153400" cy="1600237"/>
          </a:xfrm>
        </p:grpSpPr>
        <p:sp>
          <p:nvSpPr>
            <p:cNvPr id="175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5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5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5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58" name="Title Text"/>
          <p:cNvSpPr txBox="1">
            <a:spLocks noGrp="1"/>
          </p:cNvSpPr>
          <p:nvPr>
            <p:ph type="title"/>
          </p:nvPr>
        </p:nvSpPr>
        <p:spPr>
          <a:xfrm>
            <a:off x="685800" y="2130425"/>
            <a:ext cx="7772400" cy="1470025"/>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59"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marL="0" indent="457200" algn="ctr">
              <a:buSzTx/>
              <a:buNone/>
              <a:defRPr>
                <a:solidFill>
                  <a:srgbClr val="FFFFCC"/>
                </a:solidFill>
              </a:defRPr>
            </a:lvl2pPr>
            <a:lvl3pPr marL="0" indent="914400" algn="ctr">
              <a:buSzTx/>
              <a:buNone/>
              <a:defRPr>
                <a:solidFill>
                  <a:srgbClr val="FFFFCC"/>
                </a:solidFill>
              </a:defRPr>
            </a:lvl3pPr>
            <a:lvl4pPr marL="0" indent="1371600" algn="ctr">
              <a:buSzTx/>
              <a:buNone/>
              <a:defRPr>
                <a:solidFill>
                  <a:srgbClr val="FFFFCC"/>
                </a:solidFill>
              </a:defRPr>
            </a:lvl4pPr>
            <a:lvl5pPr marL="0" indent="1828800" algn="ctr">
              <a:buSzTx/>
              <a:buNone/>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60"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695816530"/>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3403798272"/>
      </p:ext>
    </p:extLst>
  </p:cSld>
  <p:clrMapOvr>
    <a:masterClrMapping/>
  </p:clrMapOvr>
  <p:transition/>
</p:sldLayout>
</file>

<file path=ppt/slideLayouts/slideLayout1140.xml><?xml version="1.0" encoding="utf-8"?>
<p:sldLayout xmlns:a="http://schemas.openxmlformats.org/drawingml/2006/main" xmlns:r="http://schemas.openxmlformats.org/officeDocument/2006/relationships" xmlns:p="http://schemas.openxmlformats.org/presentationml/2006/main" type="tx">
  <p:cSld name="20_Title Slide">
    <p:bg>
      <p:bgPr>
        <a:solidFill>
          <a:srgbClr val="000000"/>
        </a:solidFill>
        <a:effectLst/>
      </p:bgPr>
    </p:bg>
    <p:spTree>
      <p:nvGrpSpPr>
        <p:cNvPr id="1" name=""/>
        <p:cNvGrpSpPr/>
        <p:nvPr/>
      </p:nvGrpSpPr>
      <p:grpSpPr>
        <a:xfrm>
          <a:off x="0" y="0"/>
          <a:ext cx="0" cy="0"/>
          <a:chOff x="0" y="0"/>
          <a:chExt cx="0" cy="0"/>
        </a:xfrm>
      </p:grpSpPr>
      <p:grpSp>
        <p:nvGrpSpPr>
          <p:cNvPr id="1771" name="Group 2"/>
          <p:cNvGrpSpPr/>
          <p:nvPr/>
        </p:nvGrpSpPr>
        <p:grpSpPr>
          <a:xfrm>
            <a:off x="457200" y="2363751"/>
            <a:ext cx="8153401" cy="1600238"/>
            <a:chOff x="0" y="-37"/>
            <a:chExt cx="8153400" cy="1600237"/>
          </a:xfrm>
        </p:grpSpPr>
        <p:sp>
          <p:nvSpPr>
            <p:cNvPr id="1767"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68"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69"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70"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72" name="Title Text"/>
          <p:cNvSpPr txBox="1">
            <a:spLocks noGrp="1"/>
          </p:cNvSpPr>
          <p:nvPr>
            <p:ph type="title"/>
          </p:nvPr>
        </p:nvSpPr>
        <p:spPr>
          <a:xfrm>
            <a:off x="685800" y="14478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73" name="Body Level One…"/>
          <p:cNvSpPr txBox="1">
            <a:spLocks noGrp="1"/>
          </p:cNvSpPr>
          <p:nvPr>
            <p:ph type="body" sz="quarter" idx="1"/>
          </p:nvPr>
        </p:nvSpPr>
        <p:spPr>
          <a:xfrm>
            <a:off x="1371600" y="37338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algn="ctr">
              <a:defRPr>
                <a:solidFill>
                  <a:srgbClr val="FFFFCC"/>
                </a:solidFill>
              </a:defRPr>
            </a:lvl2pPr>
            <a:lvl3pPr algn="ctr">
              <a:defRPr>
                <a:solidFill>
                  <a:srgbClr val="FFFFCC"/>
                </a:solidFill>
              </a:defRPr>
            </a:lvl3pPr>
            <a:lvl4pPr algn="ctr">
              <a:defRPr>
                <a:solidFill>
                  <a:srgbClr val="FFFFCC"/>
                </a:solidFill>
              </a:defRPr>
            </a:lvl4pPr>
            <a:lvl5pPr algn="ct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74"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553722414"/>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type="tx">
  <p:cSld name="19_Title and Content">
    <p:bg>
      <p:bgPr>
        <a:solidFill>
          <a:srgbClr val="000000"/>
        </a:solidFill>
        <a:effectLst/>
      </p:bgPr>
    </p:bg>
    <p:spTree>
      <p:nvGrpSpPr>
        <p:cNvPr id="1" name=""/>
        <p:cNvGrpSpPr/>
        <p:nvPr/>
      </p:nvGrpSpPr>
      <p:grpSpPr>
        <a:xfrm>
          <a:off x="0" y="0"/>
          <a:ext cx="0" cy="0"/>
          <a:chOff x="0" y="0"/>
          <a:chExt cx="0" cy="0"/>
        </a:xfrm>
      </p:grpSpPr>
      <p:grpSp>
        <p:nvGrpSpPr>
          <p:cNvPr id="1785" name="Group 2"/>
          <p:cNvGrpSpPr/>
          <p:nvPr/>
        </p:nvGrpSpPr>
        <p:grpSpPr>
          <a:xfrm>
            <a:off x="457200" y="992150"/>
            <a:ext cx="8153401" cy="1600239"/>
            <a:chOff x="0" y="-37"/>
            <a:chExt cx="8153400" cy="1600237"/>
          </a:xfrm>
        </p:grpSpPr>
        <p:sp>
          <p:nvSpPr>
            <p:cNvPr id="178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86"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87" name="Body Level One…"/>
          <p:cNvSpPr txBox="1">
            <a:spLocks noGrp="1"/>
          </p:cNvSpPr>
          <p:nvPr>
            <p:ph type="body" idx="1"/>
          </p:nvPr>
        </p:nvSpPr>
        <p:spPr>
          <a:xfrm>
            <a:off x="685800" y="2057400"/>
            <a:ext cx="7772400" cy="41148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88"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571616488"/>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type="tx">
  <p:cSld name="16_Section Header">
    <p:bg>
      <p:bgPr>
        <a:solidFill>
          <a:srgbClr val="000000"/>
        </a:solidFill>
        <a:effectLst/>
      </p:bgPr>
    </p:bg>
    <p:spTree>
      <p:nvGrpSpPr>
        <p:cNvPr id="1" name=""/>
        <p:cNvGrpSpPr/>
        <p:nvPr/>
      </p:nvGrpSpPr>
      <p:grpSpPr>
        <a:xfrm>
          <a:off x="0" y="0"/>
          <a:ext cx="0" cy="0"/>
          <a:chOff x="0" y="0"/>
          <a:chExt cx="0" cy="0"/>
        </a:xfrm>
      </p:grpSpPr>
      <p:grpSp>
        <p:nvGrpSpPr>
          <p:cNvPr id="1799" name="Group 2"/>
          <p:cNvGrpSpPr/>
          <p:nvPr/>
        </p:nvGrpSpPr>
        <p:grpSpPr>
          <a:xfrm>
            <a:off x="457200" y="992150"/>
            <a:ext cx="8153401" cy="1600239"/>
            <a:chOff x="0" y="-37"/>
            <a:chExt cx="8153400" cy="1600237"/>
          </a:xfrm>
        </p:grpSpPr>
        <p:sp>
          <p:nvSpPr>
            <p:cNvPr id="1795"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6"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7"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8"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0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i="1" cap="all">
                <a:solidFill>
                  <a:srgbClr val="FFCC66"/>
                </a:solidFill>
              </a:defRPr>
            </a:lvl1pPr>
          </a:lstStyle>
          <a:p>
            <a:r>
              <a:t>Title Text</a:t>
            </a:r>
          </a:p>
        </p:txBody>
      </p:sp>
      <p:sp>
        <p:nvSpPr>
          <p:cNvPr id="180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FFFFCC"/>
                </a:solidFill>
              </a:defRPr>
            </a:lvl1pPr>
            <a:lvl2pPr marL="0" indent="457200">
              <a:spcBef>
                <a:spcPts val="400"/>
              </a:spcBef>
              <a:buSzTx/>
              <a:buNone/>
              <a:defRPr sz="2000">
                <a:solidFill>
                  <a:srgbClr val="FFFFCC"/>
                </a:solidFill>
              </a:defRPr>
            </a:lvl2pPr>
            <a:lvl3pPr marL="0" indent="914400">
              <a:spcBef>
                <a:spcPts val="400"/>
              </a:spcBef>
              <a:buSzTx/>
              <a:buNone/>
              <a:defRPr sz="2000">
                <a:solidFill>
                  <a:srgbClr val="FFFFCC"/>
                </a:solidFill>
              </a:defRPr>
            </a:lvl3pPr>
            <a:lvl4pPr marL="0" indent="1371600">
              <a:spcBef>
                <a:spcPts val="400"/>
              </a:spcBef>
              <a:buSzTx/>
              <a:buNone/>
              <a:defRPr sz="2000">
                <a:solidFill>
                  <a:srgbClr val="FFFFCC"/>
                </a:solidFill>
              </a:defRPr>
            </a:lvl4pPr>
            <a:lvl5pPr marL="0" indent="1828800">
              <a:spcBef>
                <a:spcPts val="400"/>
              </a:spcBef>
              <a:buSzTx/>
              <a:buNone/>
              <a:defRPr sz="20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02"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735559693"/>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type="tx">
  <p:cSld name="16_Two Content">
    <p:bg>
      <p:bgPr>
        <a:solidFill>
          <a:srgbClr val="000000"/>
        </a:solidFill>
        <a:effectLst/>
      </p:bgPr>
    </p:bg>
    <p:spTree>
      <p:nvGrpSpPr>
        <p:cNvPr id="1" name=""/>
        <p:cNvGrpSpPr/>
        <p:nvPr/>
      </p:nvGrpSpPr>
      <p:grpSpPr>
        <a:xfrm>
          <a:off x="0" y="0"/>
          <a:ext cx="0" cy="0"/>
          <a:chOff x="0" y="0"/>
          <a:chExt cx="0" cy="0"/>
        </a:xfrm>
      </p:grpSpPr>
      <p:grpSp>
        <p:nvGrpSpPr>
          <p:cNvPr id="1813" name="Group 2"/>
          <p:cNvGrpSpPr/>
          <p:nvPr/>
        </p:nvGrpSpPr>
        <p:grpSpPr>
          <a:xfrm>
            <a:off x="457200" y="992150"/>
            <a:ext cx="8153401" cy="1600239"/>
            <a:chOff x="0" y="-37"/>
            <a:chExt cx="8153400" cy="1600237"/>
          </a:xfrm>
        </p:grpSpPr>
        <p:sp>
          <p:nvSpPr>
            <p:cNvPr id="1809"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10"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11"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12"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14"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15" name="Body Level One…"/>
          <p:cNvSpPr txBox="1">
            <a:spLocks noGrp="1"/>
          </p:cNvSpPr>
          <p:nvPr>
            <p:ph type="body" sz="half" idx="1"/>
          </p:nvPr>
        </p:nvSpPr>
        <p:spPr>
          <a:xfrm>
            <a:off x="685800" y="2057400"/>
            <a:ext cx="3810000" cy="4114800"/>
          </a:xfrm>
          <a:prstGeom prst="rect">
            <a:avLst/>
          </a:prstGeom>
        </p:spPr>
        <p:txBody>
          <a:bodyPr lIns="46037" tIns="46037" rIns="46037" bIns="46037">
            <a:normAutofit/>
          </a:bodyPr>
          <a:lstStyle>
            <a:lvl1pPr>
              <a:spcBef>
                <a:spcPts val="600"/>
              </a:spcBef>
              <a:buClr>
                <a:srgbClr val="FFCC66"/>
              </a:buClr>
              <a:defRPr sz="2800">
                <a:solidFill>
                  <a:srgbClr val="FFFFCC"/>
                </a:solidFill>
              </a:defRPr>
            </a:lvl1pPr>
            <a:lvl2pPr marL="790575" indent="-333375">
              <a:spcBef>
                <a:spcPts val="600"/>
              </a:spcBef>
              <a:buClr>
                <a:srgbClr val="FFCC66"/>
              </a:buClr>
              <a:defRPr sz="2800">
                <a:solidFill>
                  <a:srgbClr val="FFFFCC"/>
                </a:solidFill>
              </a:defRPr>
            </a:lvl2pPr>
            <a:lvl3pPr marL="1234439" indent="-320039">
              <a:spcBef>
                <a:spcPts val="600"/>
              </a:spcBef>
              <a:buClr>
                <a:srgbClr val="FFCC66"/>
              </a:buClr>
              <a:defRPr sz="2800">
                <a:solidFill>
                  <a:srgbClr val="FFFFCC"/>
                </a:solidFill>
              </a:defRPr>
            </a:lvl3pPr>
            <a:lvl4pPr marL="1727200" indent="-355600">
              <a:spcBef>
                <a:spcPts val="600"/>
              </a:spcBef>
              <a:buClr>
                <a:srgbClr val="FFCC66"/>
              </a:buClr>
              <a:defRPr sz="2800">
                <a:solidFill>
                  <a:srgbClr val="FFFFCC"/>
                </a:solidFill>
              </a:defRPr>
            </a:lvl4pPr>
            <a:lvl5pPr marL="2184400" indent="-355600">
              <a:spcBef>
                <a:spcPts val="600"/>
              </a:spcBef>
              <a:buClr>
                <a:srgbClr val="FFCC66"/>
              </a:buClr>
              <a:buChar char="•"/>
              <a:defRPr sz="28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1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268597671"/>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type="tx">
  <p:cSld name="16_Comparison">
    <p:bg>
      <p:bgPr>
        <a:solidFill>
          <a:srgbClr val="000000"/>
        </a:solidFill>
        <a:effectLst/>
      </p:bgPr>
    </p:bg>
    <p:spTree>
      <p:nvGrpSpPr>
        <p:cNvPr id="1" name=""/>
        <p:cNvGrpSpPr/>
        <p:nvPr/>
      </p:nvGrpSpPr>
      <p:grpSpPr>
        <a:xfrm>
          <a:off x="0" y="0"/>
          <a:ext cx="0" cy="0"/>
          <a:chOff x="0" y="0"/>
          <a:chExt cx="0" cy="0"/>
        </a:xfrm>
      </p:grpSpPr>
      <p:grpSp>
        <p:nvGrpSpPr>
          <p:cNvPr id="1827" name="Group 2"/>
          <p:cNvGrpSpPr/>
          <p:nvPr/>
        </p:nvGrpSpPr>
        <p:grpSpPr>
          <a:xfrm>
            <a:off x="457200" y="992150"/>
            <a:ext cx="8153401" cy="1600239"/>
            <a:chOff x="0" y="-37"/>
            <a:chExt cx="8153400" cy="1600237"/>
          </a:xfrm>
        </p:grpSpPr>
        <p:sp>
          <p:nvSpPr>
            <p:cNvPr id="182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2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2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2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28" name="Title Text"/>
          <p:cNvSpPr txBox="1">
            <a:spLocks noGrp="1"/>
          </p:cNvSpPr>
          <p:nvPr>
            <p:ph type="title"/>
          </p:nvPr>
        </p:nvSpPr>
        <p:spPr>
          <a:xfrm>
            <a:off x="457200" y="274638"/>
            <a:ext cx="8229600" cy="1143001"/>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2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defRPr>
            </a:lvl1pPr>
            <a:lvl2pPr marL="0" indent="457200">
              <a:spcBef>
                <a:spcPts val="500"/>
              </a:spcBef>
              <a:buSzTx/>
              <a:buNone/>
              <a:defRPr sz="2400" b="1">
                <a:solidFill>
                  <a:srgbClr val="FFFFCC"/>
                </a:solidFill>
              </a:defRPr>
            </a:lvl2pPr>
            <a:lvl3pPr marL="0" indent="914400">
              <a:spcBef>
                <a:spcPts val="500"/>
              </a:spcBef>
              <a:buSzTx/>
              <a:buNone/>
              <a:defRPr sz="2400" b="1">
                <a:solidFill>
                  <a:srgbClr val="FFFFCC"/>
                </a:solidFill>
              </a:defRPr>
            </a:lvl3pPr>
            <a:lvl4pPr marL="0" indent="1371600">
              <a:spcBef>
                <a:spcPts val="500"/>
              </a:spcBef>
              <a:buSzTx/>
              <a:buNone/>
              <a:defRPr sz="2400" b="1">
                <a:solidFill>
                  <a:srgbClr val="FFFFCC"/>
                </a:solidFill>
              </a:defRPr>
            </a:lvl4pPr>
            <a:lvl5pPr marL="0" indent="1828800">
              <a:spcBef>
                <a:spcPts val="500"/>
              </a:spcBef>
              <a:buSzTx/>
              <a:buNone/>
              <a:defRPr sz="2400" b="1">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3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defRPr>
            </a:pPr>
            <a:endParaRPr/>
          </a:p>
        </p:txBody>
      </p:sp>
      <p:sp>
        <p:nvSpPr>
          <p:cNvPr id="183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209672182"/>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type="tx">
  <p:cSld name="16_Title Only">
    <p:bg>
      <p:bgPr>
        <a:solidFill>
          <a:srgbClr val="000000"/>
        </a:solidFill>
        <a:effectLst/>
      </p:bgPr>
    </p:bg>
    <p:spTree>
      <p:nvGrpSpPr>
        <p:cNvPr id="1" name=""/>
        <p:cNvGrpSpPr/>
        <p:nvPr/>
      </p:nvGrpSpPr>
      <p:grpSpPr>
        <a:xfrm>
          <a:off x="0" y="0"/>
          <a:ext cx="0" cy="0"/>
          <a:chOff x="0" y="0"/>
          <a:chExt cx="0" cy="0"/>
        </a:xfrm>
      </p:grpSpPr>
      <p:grpSp>
        <p:nvGrpSpPr>
          <p:cNvPr id="1842" name="Group 2"/>
          <p:cNvGrpSpPr/>
          <p:nvPr/>
        </p:nvGrpSpPr>
        <p:grpSpPr>
          <a:xfrm>
            <a:off x="457200" y="992150"/>
            <a:ext cx="8153401" cy="1600239"/>
            <a:chOff x="0" y="-37"/>
            <a:chExt cx="8153400" cy="1600237"/>
          </a:xfrm>
        </p:grpSpPr>
        <p:sp>
          <p:nvSpPr>
            <p:cNvPr id="183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3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4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4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43"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44"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708138005"/>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type="tx">
  <p:cSld name="17_Blank">
    <p:bg>
      <p:bgPr>
        <a:solidFill>
          <a:srgbClr val="000000"/>
        </a:solidFill>
        <a:effectLst/>
      </p:bgPr>
    </p:bg>
    <p:spTree>
      <p:nvGrpSpPr>
        <p:cNvPr id="1" name=""/>
        <p:cNvGrpSpPr/>
        <p:nvPr/>
      </p:nvGrpSpPr>
      <p:grpSpPr>
        <a:xfrm>
          <a:off x="0" y="0"/>
          <a:ext cx="0" cy="0"/>
          <a:chOff x="0" y="0"/>
          <a:chExt cx="0" cy="0"/>
        </a:xfrm>
      </p:grpSpPr>
      <p:grpSp>
        <p:nvGrpSpPr>
          <p:cNvPr id="1855" name="Group 2"/>
          <p:cNvGrpSpPr/>
          <p:nvPr/>
        </p:nvGrpSpPr>
        <p:grpSpPr>
          <a:xfrm>
            <a:off x="457200" y="992150"/>
            <a:ext cx="8153401" cy="1600239"/>
            <a:chOff x="0" y="-37"/>
            <a:chExt cx="8153400" cy="1600237"/>
          </a:xfrm>
        </p:grpSpPr>
        <p:sp>
          <p:nvSpPr>
            <p:cNvPr id="185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5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5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5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5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060886159"/>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type="tx">
  <p:cSld name="16_Content with Caption">
    <p:bg>
      <p:bgPr>
        <a:solidFill>
          <a:srgbClr val="000000"/>
        </a:solidFill>
        <a:effectLst/>
      </p:bgPr>
    </p:bg>
    <p:spTree>
      <p:nvGrpSpPr>
        <p:cNvPr id="1" name=""/>
        <p:cNvGrpSpPr/>
        <p:nvPr/>
      </p:nvGrpSpPr>
      <p:grpSpPr>
        <a:xfrm>
          <a:off x="0" y="0"/>
          <a:ext cx="0" cy="0"/>
          <a:chOff x="0" y="0"/>
          <a:chExt cx="0" cy="0"/>
        </a:xfrm>
      </p:grpSpPr>
      <p:grpSp>
        <p:nvGrpSpPr>
          <p:cNvPr id="1867" name="Group 2"/>
          <p:cNvGrpSpPr/>
          <p:nvPr/>
        </p:nvGrpSpPr>
        <p:grpSpPr>
          <a:xfrm>
            <a:off x="457200" y="992150"/>
            <a:ext cx="8153401" cy="1600239"/>
            <a:chOff x="0" y="-37"/>
            <a:chExt cx="8153400" cy="1600237"/>
          </a:xfrm>
        </p:grpSpPr>
        <p:sp>
          <p:nvSpPr>
            <p:cNvPr id="186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6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6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6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68"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86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7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FFFFCC"/>
                </a:solidFill>
              </a:defRPr>
            </a:pPr>
            <a:endParaRPr/>
          </a:p>
        </p:txBody>
      </p:sp>
      <p:sp>
        <p:nvSpPr>
          <p:cNvPr id="187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464255433"/>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type="tx">
  <p:cSld name="16_Picture with Caption">
    <p:bg>
      <p:bgPr>
        <a:solidFill>
          <a:srgbClr val="000000"/>
        </a:solidFill>
        <a:effectLst/>
      </p:bgPr>
    </p:bg>
    <p:spTree>
      <p:nvGrpSpPr>
        <p:cNvPr id="1" name=""/>
        <p:cNvGrpSpPr/>
        <p:nvPr/>
      </p:nvGrpSpPr>
      <p:grpSpPr>
        <a:xfrm>
          <a:off x="0" y="0"/>
          <a:ext cx="0" cy="0"/>
          <a:chOff x="0" y="0"/>
          <a:chExt cx="0" cy="0"/>
        </a:xfrm>
      </p:grpSpPr>
      <p:grpSp>
        <p:nvGrpSpPr>
          <p:cNvPr id="1882" name="Group 2"/>
          <p:cNvGrpSpPr/>
          <p:nvPr/>
        </p:nvGrpSpPr>
        <p:grpSpPr>
          <a:xfrm>
            <a:off x="457200" y="992150"/>
            <a:ext cx="8153401" cy="1600239"/>
            <a:chOff x="0" y="-37"/>
            <a:chExt cx="8153400" cy="1600237"/>
          </a:xfrm>
        </p:grpSpPr>
        <p:sp>
          <p:nvSpPr>
            <p:cNvPr id="187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7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8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8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83"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8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8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FFFFCC"/>
                </a:solidFill>
              </a:defRPr>
            </a:lvl1pPr>
            <a:lvl2pPr marL="0" indent="457200">
              <a:spcBef>
                <a:spcPts val="300"/>
              </a:spcBef>
              <a:buSzTx/>
              <a:buNone/>
              <a:defRPr sz="1400">
                <a:solidFill>
                  <a:srgbClr val="FFFFCC"/>
                </a:solidFill>
              </a:defRPr>
            </a:lvl2pPr>
            <a:lvl3pPr marL="0" indent="914400">
              <a:spcBef>
                <a:spcPts val="300"/>
              </a:spcBef>
              <a:buSzTx/>
              <a:buNone/>
              <a:defRPr sz="1400">
                <a:solidFill>
                  <a:srgbClr val="FFFFCC"/>
                </a:solidFill>
              </a:defRPr>
            </a:lvl3pPr>
            <a:lvl4pPr marL="0" indent="1371600">
              <a:spcBef>
                <a:spcPts val="300"/>
              </a:spcBef>
              <a:buSzTx/>
              <a:buNone/>
              <a:defRPr sz="1400">
                <a:solidFill>
                  <a:srgbClr val="FFFFCC"/>
                </a:solidFill>
              </a:defRPr>
            </a:lvl4pPr>
            <a:lvl5pPr marL="0" indent="1828800">
              <a:spcBef>
                <a:spcPts val="300"/>
              </a:spcBef>
              <a:buSzTx/>
              <a:buNone/>
              <a:defRPr sz="14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8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746365901"/>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type="tx">
  <p:cSld name="2_Title and Table">
    <p:bg>
      <p:bgPr>
        <a:solidFill>
          <a:srgbClr val="000000"/>
        </a:solidFill>
        <a:effectLst/>
      </p:bgPr>
    </p:bg>
    <p:spTree>
      <p:nvGrpSpPr>
        <p:cNvPr id="1" name=""/>
        <p:cNvGrpSpPr/>
        <p:nvPr/>
      </p:nvGrpSpPr>
      <p:grpSpPr>
        <a:xfrm>
          <a:off x="0" y="0"/>
          <a:ext cx="0" cy="0"/>
          <a:chOff x="0" y="0"/>
          <a:chExt cx="0" cy="0"/>
        </a:xfrm>
      </p:grpSpPr>
      <p:grpSp>
        <p:nvGrpSpPr>
          <p:cNvPr id="1897" name="Group 2"/>
          <p:cNvGrpSpPr/>
          <p:nvPr/>
        </p:nvGrpSpPr>
        <p:grpSpPr>
          <a:xfrm>
            <a:off x="457200" y="992150"/>
            <a:ext cx="8153401" cy="1600239"/>
            <a:chOff x="0" y="-37"/>
            <a:chExt cx="8153400" cy="1600237"/>
          </a:xfrm>
        </p:grpSpPr>
        <p:sp>
          <p:nvSpPr>
            <p:cNvPr id="189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98"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99"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307754363"/>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49481502"/>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type="tx">
  <p:cSld name="7_Title and 4 Content">
    <p:bg>
      <p:bgPr>
        <a:solidFill>
          <a:srgbClr val="000000"/>
        </a:solidFill>
        <a:effectLst/>
      </p:bgPr>
    </p:bg>
    <p:spTree>
      <p:nvGrpSpPr>
        <p:cNvPr id="1" name=""/>
        <p:cNvGrpSpPr/>
        <p:nvPr/>
      </p:nvGrpSpPr>
      <p:grpSpPr>
        <a:xfrm>
          <a:off x="0" y="0"/>
          <a:ext cx="0" cy="0"/>
          <a:chOff x="0" y="0"/>
          <a:chExt cx="0" cy="0"/>
        </a:xfrm>
      </p:grpSpPr>
      <p:grpSp>
        <p:nvGrpSpPr>
          <p:cNvPr id="1910" name="Group 2"/>
          <p:cNvGrpSpPr/>
          <p:nvPr/>
        </p:nvGrpSpPr>
        <p:grpSpPr>
          <a:xfrm>
            <a:off x="457200" y="992150"/>
            <a:ext cx="8153401" cy="1600239"/>
            <a:chOff x="0" y="-37"/>
            <a:chExt cx="8153400" cy="1600237"/>
          </a:xfrm>
        </p:grpSpPr>
        <p:sp>
          <p:nvSpPr>
            <p:cNvPr id="190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911"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912" name="Body Level One…"/>
          <p:cNvSpPr txBox="1">
            <a:spLocks noGrp="1"/>
          </p:cNvSpPr>
          <p:nvPr>
            <p:ph type="body" sz="quarter" idx="1"/>
          </p:nvPr>
        </p:nvSpPr>
        <p:spPr>
          <a:xfrm>
            <a:off x="685800" y="2057400"/>
            <a:ext cx="3810000" cy="19812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913"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104610352"/>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type="tx">
  <p:cSld name="21_Title Slide">
    <p:bg>
      <p:bgPr>
        <a:solidFill>
          <a:srgbClr val="000000"/>
        </a:solidFill>
        <a:effectLst/>
      </p:bgPr>
    </p:bg>
    <p:spTree>
      <p:nvGrpSpPr>
        <p:cNvPr id="1" name=""/>
        <p:cNvGrpSpPr/>
        <p:nvPr/>
      </p:nvGrpSpPr>
      <p:grpSpPr>
        <a:xfrm>
          <a:off x="0" y="0"/>
          <a:ext cx="0" cy="0"/>
          <a:chOff x="0" y="0"/>
          <a:chExt cx="0" cy="0"/>
        </a:xfrm>
      </p:grpSpPr>
      <p:grpSp>
        <p:nvGrpSpPr>
          <p:cNvPr id="1924" name="Group 2"/>
          <p:cNvGrpSpPr/>
          <p:nvPr/>
        </p:nvGrpSpPr>
        <p:grpSpPr>
          <a:xfrm>
            <a:off x="457200" y="992150"/>
            <a:ext cx="8153401" cy="1600239"/>
            <a:chOff x="0" y="-37"/>
            <a:chExt cx="8153400" cy="1600237"/>
          </a:xfrm>
        </p:grpSpPr>
        <p:sp>
          <p:nvSpPr>
            <p:cNvPr id="1920"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21"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22"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23"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925" name="Title Text"/>
          <p:cNvSpPr txBox="1">
            <a:spLocks noGrp="1"/>
          </p:cNvSpPr>
          <p:nvPr>
            <p:ph type="title"/>
          </p:nvPr>
        </p:nvSpPr>
        <p:spPr>
          <a:xfrm>
            <a:off x="685800" y="2130425"/>
            <a:ext cx="7772400" cy="1470025"/>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926"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marL="0" indent="457200" algn="ctr">
              <a:buSzTx/>
              <a:buNone/>
              <a:defRPr>
                <a:solidFill>
                  <a:srgbClr val="FFFFCC"/>
                </a:solidFill>
              </a:defRPr>
            </a:lvl2pPr>
            <a:lvl3pPr marL="0" indent="914400" algn="ctr">
              <a:buSzTx/>
              <a:buNone/>
              <a:defRPr>
                <a:solidFill>
                  <a:srgbClr val="FFFFCC"/>
                </a:solidFill>
              </a:defRPr>
            </a:lvl3pPr>
            <a:lvl4pPr marL="0" indent="1371600" algn="ctr">
              <a:buSzTx/>
              <a:buNone/>
              <a:defRPr>
                <a:solidFill>
                  <a:srgbClr val="FFFFCC"/>
                </a:solidFill>
              </a:defRPr>
            </a:lvl4pPr>
            <a:lvl5pPr marL="0" indent="1828800" algn="ctr">
              <a:buSzTx/>
              <a:buNone/>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927"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947097277"/>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type="tx">
  <p:cSld name="22_Title Slide">
    <p:bg>
      <p:bgPr>
        <a:solidFill>
          <a:srgbClr val="000000"/>
        </a:solidFill>
        <a:effectLst/>
      </p:bgPr>
    </p:bg>
    <p:spTree>
      <p:nvGrpSpPr>
        <p:cNvPr id="1" name=""/>
        <p:cNvGrpSpPr/>
        <p:nvPr/>
      </p:nvGrpSpPr>
      <p:grpSpPr>
        <a:xfrm>
          <a:off x="0" y="0"/>
          <a:ext cx="0" cy="0"/>
          <a:chOff x="0" y="0"/>
          <a:chExt cx="0" cy="0"/>
        </a:xfrm>
      </p:grpSpPr>
      <p:sp>
        <p:nvSpPr>
          <p:cNvPr id="1934"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193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36"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240756233"/>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type="tx">
  <p:cSld name="20_Title and Content">
    <p:bg>
      <p:bgPr>
        <a:solidFill>
          <a:srgbClr val="000000"/>
        </a:solidFill>
        <a:effectLst/>
      </p:bgPr>
    </p:bg>
    <p:spTree>
      <p:nvGrpSpPr>
        <p:cNvPr id="1" name=""/>
        <p:cNvGrpSpPr/>
        <p:nvPr/>
      </p:nvGrpSpPr>
      <p:grpSpPr>
        <a:xfrm>
          <a:off x="0" y="0"/>
          <a:ext cx="0" cy="0"/>
          <a:chOff x="0" y="0"/>
          <a:chExt cx="0" cy="0"/>
        </a:xfrm>
      </p:grpSpPr>
      <p:sp>
        <p:nvSpPr>
          <p:cNvPr id="1943" name="Title Text"/>
          <p:cNvSpPr txBox="1">
            <a:spLocks noGrp="1"/>
          </p:cNvSpPr>
          <p:nvPr>
            <p:ph type="title"/>
          </p:nvPr>
        </p:nvSpPr>
        <p:spPr>
          <a:xfrm>
            <a:off x="34925" y="188912"/>
            <a:ext cx="9074150" cy="1143001"/>
          </a:xfrm>
          <a:prstGeom prst="rect">
            <a:avLst/>
          </a:prstGeom>
        </p:spPr>
        <p:txBody>
          <a:bodyPr/>
          <a:lstStyle>
            <a:lvl1pPr>
              <a:defRPr>
                <a:solidFill>
                  <a:schemeClr val="accent3">
                    <a:lumOff val="44000"/>
                  </a:schemeClr>
                </a:solidFill>
              </a:defRPr>
            </a:lvl1pPr>
          </a:lstStyle>
          <a:p>
            <a:r>
              <a:t>Title Text</a:t>
            </a:r>
          </a:p>
        </p:txBody>
      </p:sp>
      <p:sp>
        <p:nvSpPr>
          <p:cNvPr id="1944" name="Body Level One…"/>
          <p:cNvSpPr txBox="1">
            <a:spLocks noGrp="1"/>
          </p:cNvSpPr>
          <p:nvPr>
            <p:ph type="body" idx="1"/>
          </p:nvPr>
        </p:nvSpPr>
        <p:spPr>
          <a:xfrm>
            <a:off x="469900" y="1560512"/>
            <a:ext cx="8278814" cy="4821239"/>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45"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4267616727"/>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type="tx">
  <p:cSld name="17_Section Header">
    <p:bg>
      <p:bgPr>
        <a:solidFill>
          <a:srgbClr val="000000"/>
        </a:solidFill>
        <a:effectLst/>
      </p:bgPr>
    </p:bg>
    <p:spTree>
      <p:nvGrpSpPr>
        <p:cNvPr id="1" name=""/>
        <p:cNvGrpSpPr/>
        <p:nvPr/>
      </p:nvGrpSpPr>
      <p:grpSpPr>
        <a:xfrm>
          <a:off x="0" y="0"/>
          <a:ext cx="0" cy="0"/>
          <a:chOff x="0" y="0"/>
          <a:chExt cx="0" cy="0"/>
        </a:xfrm>
      </p:grpSpPr>
      <p:sp>
        <p:nvSpPr>
          <p:cNvPr id="195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195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54"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701640831"/>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type="tx">
  <p:cSld name="17_Two Content">
    <p:bg>
      <p:bgPr>
        <a:solidFill>
          <a:srgbClr val="000000"/>
        </a:solidFill>
        <a:effectLst/>
      </p:bgPr>
    </p:bg>
    <p:spTree>
      <p:nvGrpSpPr>
        <p:cNvPr id="1" name=""/>
        <p:cNvGrpSpPr/>
        <p:nvPr/>
      </p:nvGrpSpPr>
      <p:grpSpPr>
        <a:xfrm>
          <a:off x="0" y="0"/>
          <a:ext cx="0" cy="0"/>
          <a:chOff x="0" y="0"/>
          <a:chExt cx="0" cy="0"/>
        </a:xfrm>
      </p:grpSpPr>
      <p:sp>
        <p:nvSpPr>
          <p:cNvPr id="1961" name="Title Text"/>
          <p:cNvSpPr txBox="1">
            <a:spLocks noGrp="1"/>
          </p:cNvSpPr>
          <p:nvPr>
            <p:ph type="title"/>
          </p:nvPr>
        </p:nvSpPr>
        <p:spPr>
          <a:xfrm>
            <a:off x="34925" y="188912"/>
            <a:ext cx="9074150" cy="1143001"/>
          </a:xfrm>
          <a:prstGeom prst="rect">
            <a:avLst/>
          </a:prstGeom>
        </p:spPr>
        <p:txBody>
          <a:bodyPr/>
          <a:lstStyle>
            <a:lvl1pPr>
              <a:defRPr>
                <a:solidFill>
                  <a:schemeClr val="accent3">
                    <a:lumOff val="44000"/>
                  </a:schemeClr>
                </a:solidFill>
              </a:defRPr>
            </a:lvl1pPr>
          </a:lstStyle>
          <a:p>
            <a:r>
              <a:t>Title Text</a:t>
            </a:r>
          </a:p>
        </p:txBody>
      </p:sp>
      <p:sp>
        <p:nvSpPr>
          <p:cNvPr id="196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63"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558834334"/>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type="tx">
  <p:cSld name="17_Comparison">
    <p:bg>
      <p:bgPr>
        <a:solidFill>
          <a:srgbClr val="000000"/>
        </a:solidFill>
        <a:effectLst/>
      </p:bgPr>
    </p:bg>
    <p:spTree>
      <p:nvGrpSpPr>
        <p:cNvPr id="1" name=""/>
        <p:cNvGrpSpPr/>
        <p:nvPr/>
      </p:nvGrpSpPr>
      <p:grpSpPr>
        <a:xfrm>
          <a:off x="0" y="0"/>
          <a:ext cx="0" cy="0"/>
          <a:chOff x="0" y="0"/>
          <a:chExt cx="0" cy="0"/>
        </a:xfrm>
      </p:grpSpPr>
      <p:sp>
        <p:nvSpPr>
          <p:cNvPr id="1970"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19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973"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170007186"/>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type="tx">
  <p:cSld name="17_Title Only">
    <p:bg>
      <p:bgPr>
        <a:solidFill>
          <a:srgbClr val="000000"/>
        </a:solidFill>
        <a:effectLst/>
      </p:bgPr>
    </p:bg>
    <p:spTree>
      <p:nvGrpSpPr>
        <p:cNvPr id="1" name=""/>
        <p:cNvGrpSpPr/>
        <p:nvPr/>
      </p:nvGrpSpPr>
      <p:grpSpPr>
        <a:xfrm>
          <a:off x="0" y="0"/>
          <a:ext cx="0" cy="0"/>
          <a:chOff x="0" y="0"/>
          <a:chExt cx="0" cy="0"/>
        </a:xfrm>
      </p:grpSpPr>
      <p:sp>
        <p:nvSpPr>
          <p:cNvPr id="1980" name="Title Text"/>
          <p:cNvSpPr txBox="1">
            <a:spLocks noGrp="1"/>
          </p:cNvSpPr>
          <p:nvPr>
            <p:ph type="title"/>
          </p:nvPr>
        </p:nvSpPr>
        <p:spPr>
          <a:xfrm>
            <a:off x="34925" y="188912"/>
            <a:ext cx="9074150" cy="1143001"/>
          </a:xfrm>
          <a:prstGeom prst="rect">
            <a:avLst/>
          </a:prstGeom>
        </p:spPr>
        <p:txBody>
          <a:bodyPr/>
          <a:lstStyle>
            <a:lvl1pPr>
              <a:defRPr>
                <a:solidFill>
                  <a:schemeClr val="accent3">
                    <a:lumOff val="44000"/>
                  </a:schemeClr>
                </a:solidFill>
              </a:defRPr>
            </a:lvl1pPr>
          </a:lstStyle>
          <a:p>
            <a:r>
              <a:t>Title Text</a:t>
            </a:r>
          </a:p>
        </p:txBody>
      </p:sp>
      <p:sp>
        <p:nvSpPr>
          <p:cNvPr id="1981"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241968210"/>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type="tx">
  <p:cSld name="18_Blank">
    <p:bg>
      <p:bgPr>
        <a:solidFill>
          <a:srgbClr val="000000"/>
        </a:solidFill>
        <a:effectLst/>
      </p:bgPr>
    </p:bg>
    <p:spTree>
      <p:nvGrpSpPr>
        <p:cNvPr id="1" name=""/>
        <p:cNvGrpSpPr/>
        <p:nvPr/>
      </p:nvGrpSpPr>
      <p:grpSpPr>
        <a:xfrm>
          <a:off x="0" y="0"/>
          <a:ext cx="0" cy="0"/>
          <a:chOff x="0" y="0"/>
          <a:chExt cx="0" cy="0"/>
        </a:xfrm>
      </p:grpSpPr>
      <p:sp>
        <p:nvSpPr>
          <p:cNvPr id="1988"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268743311"/>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type="tx">
  <p:cSld name="17_Content with Caption">
    <p:bg>
      <p:bgPr>
        <a:solidFill>
          <a:srgbClr val="000000"/>
        </a:solidFill>
        <a:effectLst/>
      </p:bgPr>
    </p:bg>
    <p:spTree>
      <p:nvGrpSpPr>
        <p:cNvPr id="1" name=""/>
        <p:cNvGrpSpPr/>
        <p:nvPr/>
      </p:nvGrpSpPr>
      <p:grpSpPr>
        <a:xfrm>
          <a:off x="0" y="0"/>
          <a:ext cx="0" cy="0"/>
          <a:chOff x="0" y="0"/>
          <a:chExt cx="0" cy="0"/>
        </a:xfrm>
      </p:grpSpPr>
      <p:sp>
        <p:nvSpPr>
          <p:cNvPr id="1995"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1996"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9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998"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580269482"/>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86204346"/>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type="tx">
  <p:cSld name="17_Picture with Caption">
    <p:bg>
      <p:bgPr>
        <a:solidFill>
          <a:srgbClr val="000000"/>
        </a:solidFill>
        <a:effectLst/>
      </p:bgPr>
    </p:bg>
    <p:spTree>
      <p:nvGrpSpPr>
        <p:cNvPr id="1" name=""/>
        <p:cNvGrpSpPr/>
        <p:nvPr/>
      </p:nvGrpSpPr>
      <p:grpSpPr>
        <a:xfrm>
          <a:off x="0" y="0"/>
          <a:ext cx="0" cy="0"/>
          <a:chOff x="0" y="0"/>
          <a:chExt cx="0" cy="0"/>
        </a:xfrm>
      </p:grpSpPr>
      <p:sp>
        <p:nvSpPr>
          <p:cNvPr id="2005"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200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00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008"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260442383"/>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type="tx">
  <p:cSld name="Content">
    <p:bg>
      <p:bgPr>
        <a:solidFill>
          <a:srgbClr val="000000"/>
        </a:solidFill>
        <a:effectLst/>
      </p:bgPr>
    </p:bg>
    <p:spTree>
      <p:nvGrpSpPr>
        <p:cNvPr id="1" name=""/>
        <p:cNvGrpSpPr/>
        <p:nvPr/>
      </p:nvGrpSpPr>
      <p:grpSpPr>
        <a:xfrm>
          <a:off x="0" y="0"/>
          <a:ext cx="0" cy="0"/>
          <a:chOff x="0" y="0"/>
          <a:chExt cx="0" cy="0"/>
        </a:xfrm>
      </p:grpSpPr>
      <p:sp>
        <p:nvSpPr>
          <p:cNvPr id="2015" name="Body Level One…"/>
          <p:cNvSpPr txBox="1">
            <a:spLocks noGrp="1"/>
          </p:cNvSpPr>
          <p:nvPr>
            <p:ph type="body" idx="1"/>
          </p:nvPr>
        </p:nvSpPr>
        <p:spPr>
          <a:xfrm>
            <a:off x="685800" y="609600"/>
            <a:ext cx="7772400" cy="54864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016"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878795955"/>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type="tx">
  <p:cSld name="19_Blank">
    <p:bg>
      <p:bgPr>
        <a:solidFill>
          <a:schemeClr val="accent3">
            <a:lumOff val="44000"/>
          </a:schemeClr>
        </a:solidFill>
        <a:effectLst/>
      </p:bgPr>
    </p:bg>
    <p:spTree>
      <p:nvGrpSpPr>
        <p:cNvPr id="1" name=""/>
        <p:cNvGrpSpPr/>
        <p:nvPr/>
      </p:nvGrpSpPr>
      <p:grpSpPr>
        <a:xfrm>
          <a:off x="0" y="0"/>
          <a:ext cx="0" cy="0"/>
          <a:chOff x="0" y="0"/>
          <a:chExt cx="0" cy="0"/>
        </a:xfrm>
      </p:grpSpPr>
      <p:sp>
        <p:nvSpPr>
          <p:cNvPr id="2023"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119445523"/>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type="tx">
  <p:cSld name="23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030" name="Freeform 7"/>
          <p:cNvSpPr/>
          <p:nvPr/>
        </p:nvSpPr>
        <p:spPr>
          <a:xfrm>
            <a:off x="3024188" y="46038"/>
            <a:ext cx="3143250" cy="1044575"/>
          </a:xfrm>
          <a:custGeom>
            <a:avLst/>
            <a:gdLst/>
            <a:ahLst/>
            <a:cxnLst>
              <a:cxn ang="0">
                <a:pos x="wd2" y="hd2"/>
              </a:cxn>
              <a:cxn ang="5400000">
                <a:pos x="wd2" y="hd2"/>
              </a:cxn>
              <a:cxn ang="10800000">
                <a:pos x="wd2" y="hd2"/>
              </a:cxn>
              <a:cxn ang="16200000">
                <a:pos x="wd2" y="hd2"/>
              </a:cxn>
            </a:cxnLst>
            <a:rect l="0" t="0" r="r" b="b"/>
            <a:pathLst>
              <a:path w="21600" h="21600" extrusionOk="0">
                <a:moveTo>
                  <a:pt x="284" y="3512"/>
                </a:moveTo>
                <a:lnTo>
                  <a:pt x="458" y="3283"/>
                </a:lnTo>
                <a:lnTo>
                  <a:pt x="7822" y="3283"/>
                </a:lnTo>
                <a:lnTo>
                  <a:pt x="8367" y="2101"/>
                </a:lnTo>
                <a:lnTo>
                  <a:pt x="8738" y="1444"/>
                </a:lnTo>
                <a:lnTo>
                  <a:pt x="9109" y="919"/>
                </a:lnTo>
                <a:lnTo>
                  <a:pt x="9567" y="591"/>
                </a:lnTo>
                <a:lnTo>
                  <a:pt x="10004" y="295"/>
                </a:lnTo>
                <a:lnTo>
                  <a:pt x="10473" y="131"/>
                </a:lnTo>
                <a:lnTo>
                  <a:pt x="11062" y="0"/>
                </a:lnTo>
                <a:lnTo>
                  <a:pt x="11738" y="295"/>
                </a:lnTo>
                <a:lnTo>
                  <a:pt x="12360" y="788"/>
                </a:lnTo>
                <a:lnTo>
                  <a:pt x="12807" y="1444"/>
                </a:lnTo>
                <a:lnTo>
                  <a:pt x="13298" y="2101"/>
                </a:lnTo>
                <a:lnTo>
                  <a:pt x="13604" y="2692"/>
                </a:lnTo>
                <a:lnTo>
                  <a:pt x="13887" y="3381"/>
                </a:lnTo>
                <a:lnTo>
                  <a:pt x="20935" y="3283"/>
                </a:lnTo>
                <a:lnTo>
                  <a:pt x="21175" y="3447"/>
                </a:lnTo>
                <a:lnTo>
                  <a:pt x="21338" y="3808"/>
                </a:lnTo>
                <a:lnTo>
                  <a:pt x="21491" y="4793"/>
                </a:lnTo>
                <a:lnTo>
                  <a:pt x="21578" y="5909"/>
                </a:lnTo>
                <a:lnTo>
                  <a:pt x="21600" y="7222"/>
                </a:lnTo>
                <a:lnTo>
                  <a:pt x="21600" y="18350"/>
                </a:lnTo>
                <a:lnTo>
                  <a:pt x="14007" y="18383"/>
                </a:lnTo>
                <a:lnTo>
                  <a:pt x="12131" y="21534"/>
                </a:lnTo>
                <a:lnTo>
                  <a:pt x="9044" y="21600"/>
                </a:lnTo>
                <a:lnTo>
                  <a:pt x="7571" y="18186"/>
                </a:lnTo>
                <a:lnTo>
                  <a:pt x="807" y="18350"/>
                </a:lnTo>
                <a:lnTo>
                  <a:pt x="0" y="18350"/>
                </a:lnTo>
                <a:lnTo>
                  <a:pt x="0" y="6434"/>
                </a:lnTo>
                <a:lnTo>
                  <a:pt x="87" y="4957"/>
                </a:lnTo>
                <a:lnTo>
                  <a:pt x="164" y="4202"/>
                </a:lnTo>
                <a:lnTo>
                  <a:pt x="284" y="3512"/>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031" name="Oval 8"/>
          <p:cNvSpPr/>
          <p:nvPr/>
        </p:nvSpPr>
        <p:spPr>
          <a:xfrm>
            <a:off x="4003674" y="57149"/>
            <a:ext cx="1217616" cy="10795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032" name="Freeform 9"/>
          <p:cNvSpPr/>
          <p:nvPr/>
        </p:nvSpPr>
        <p:spPr>
          <a:xfrm>
            <a:off x="3022599" y="684212"/>
            <a:ext cx="3144839" cy="484189"/>
          </a:xfrm>
          <a:custGeom>
            <a:avLst/>
            <a:gdLst/>
            <a:ahLst/>
            <a:cxnLst>
              <a:cxn ang="0">
                <a:pos x="wd2" y="hd2"/>
              </a:cxn>
              <a:cxn ang="5400000">
                <a:pos x="wd2" y="hd2"/>
              </a:cxn>
              <a:cxn ang="10800000">
                <a:pos x="wd2" y="hd2"/>
              </a:cxn>
              <a:cxn ang="16200000">
                <a:pos x="wd2" y="hd2"/>
              </a:cxn>
            </a:cxnLst>
            <a:rect l="0" t="0" r="r" b="b"/>
            <a:pathLst>
              <a:path w="21600" h="21600" extrusionOk="0">
                <a:moveTo>
                  <a:pt x="741" y="4320"/>
                </a:moveTo>
                <a:lnTo>
                  <a:pt x="1047" y="4816"/>
                </a:lnTo>
                <a:lnTo>
                  <a:pt x="1374" y="4320"/>
                </a:lnTo>
                <a:lnTo>
                  <a:pt x="1701" y="4816"/>
                </a:lnTo>
                <a:lnTo>
                  <a:pt x="1941" y="6090"/>
                </a:lnTo>
                <a:lnTo>
                  <a:pt x="2213" y="7153"/>
                </a:lnTo>
                <a:lnTo>
                  <a:pt x="2660" y="6232"/>
                </a:lnTo>
                <a:lnTo>
                  <a:pt x="3042" y="5807"/>
                </a:lnTo>
                <a:lnTo>
                  <a:pt x="3598" y="5807"/>
                </a:lnTo>
                <a:lnTo>
                  <a:pt x="3991" y="5028"/>
                </a:lnTo>
                <a:lnTo>
                  <a:pt x="4340" y="5736"/>
                </a:lnTo>
                <a:lnTo>
                  <a:pt x="4656" y="6515"/>
                </a:lnTo>
                <a:lnTo>
                  <a:pt x="4928" y="6728"/>
                </a:lnTo>
                <a:lnTo>
                  <a:pt x="5375" y="5807"/>
                </a:lnTo>
                <a:lnTo>
                  <a:pt x="5844" y="5807"/>
                </a:lnTo>
                <a:lnTo>
                  <a:pt x="6531" y="6161"/>
                </a:lnTo>
                <a:lnTo>
                  <a:pt x="6815" y="7436"/>
                </a:lnTo>
                <a:lnTo>
                  <a:pt x="7273" y="7153"/>
                </a:lnTo>
                <a:lnTo>
                  <a:pt x="7905" y="6728"/>
                </a:lnTo>
                <a:lnTo>
                  <a:pt x="8352" y="9065"/>
                </a:lnTo>
                <a:lnTo>
                  <a:pt x="8614" y="9561"/>
                </a:lnTo>
                <a:lnTo>
                  <a:pt x="8876" y="11190"/>
                </a:lnTo>
                <a:lnTo>
                  <a:pt x="9006" y="13739"/>
                </a:lnTo>
                <a:lnTo>
                  <a:pt x="9268" y="14730"/>
                </a:lnTo>
                <a:lnTo>
                  <a:pt x="9595" y="14730"/>
                </a:lnTo>
                <a:lnTo>
                  <a:pt x="9999" y="14589"/>
                </a:lnTo>
                <a:lnTo>
                  <a:pt x="10391" y="14730"/>
                </a:lnTo>
                <a:lnTo>
                  <a:pt x="10675" y="15722"/>
                </a:lnTo>
                <a:lnTo>
                  <a:pt x="10893" y="14943"/>
                </a:lnTo>
                <a:lnTo>
                  <a:pt x="11263" y="14872"/>
                </a:lnTo>
                <a:lnTo>
                  <a:pt x="11612" y="13385"/>
                </a:lnTo>
                <a:lnTo>
                  <a:pt x="11896" y="13739"/>
                </a:lnTo>
                <a:lnTo>
                  <a:pt x="12386" y="13243"/>
                </a:lnTo>
                <a:lnTo>
                  <a:pt x="12605" y="11473"/>
                </a:lnTo>
                <a:lnTo>
                  <a:pt x="13172" y="9986"/>
                </a:lnTo>
                <a:lnTo>
                  <a:pt x="13302" y="7719"/>
                </a:lnTo>
                <a:lnTo>
                  <a:pt x="13586" y="6586"/>
                </a:lnTo>
                <a:lnTo>
                  <a:pt x="14077" y="5878"/>
                </a:lnTo>
                <a:lnTo>
                  <a:pt x="14338" y="6728"/>
                </a:lnTo>
                <a:lnTo>
                  <a:pt x="14600" y="6374"/>
                </a:lnTo>
                <a:lnTo>
                  <a:pt x="14916" y="7153"/>
                </a:lnTo>
                <a:lnTo>
                  <a:pt x="15243" y="6445"/>
                </a:lnTo>
                <a:lnTo>
                  <a:pt x="15865" y="7153"/>
                </a:lnTo>
                <a:lnTo>
                  <a:pt x="16137" y="7861"/>
                </a:lnTo>
                <a:lnTo>
                  <a:pt x="16443" y="5949"/>
                </a:lnTo>
                <a:lnTo>
                  <a:pt x="16650" y="5807"/>
                </a:lnTo>
                <a:lnTo>
                  <a:pt x="16890" y="6515"/>
                </a:lnTo>
                <a:lnTo>
                  <a:pt x="17108" y="6232"/>
                </a:lnTo>
                <a:lnTo>
                  <a:pt x="17402" y="4320"/>
                </a:lnTo>
                <a:lnTo>
                  <a:pt x="17904" y="3753"/>
                </a:lnTo>
                <a:lnTo>
                  <a:pt x="18144" y="4037"/>
                </a:lnTo>
                <a:lnTo>
                  <a:pt x="18394" y="4037"/>
                </a:lnTo>
                <a:lnTo>
                  <a:pt x="18754" y="1629"/>
                </a:lnTo>
                <a:lnTo>
                  <a:pt x="18961" y="779"/>
                </a:lnTo>
                <a:lnTo>
                  <a:pt x="19234" y="1133"/>
                </a:lnTo>
                <a:lnTo>
                  <a:pt x="19539" y="3612"/>
                </a:lnTo>
                <a:lnTo>
                  <a:pt x="19845" y="2054"/>
                </a:lnTo>
                <a:lnTo>
                  <a:pt x="20139" y="0"/>
                </a:lnTo>
                <a:lnTo>
                  <a:pt x="20390" y="71"/>
                </a:lnTo>
                <a:lnTo>
                  <a:pt x="20673" y="4320"/>
                </a:lnTo>
                <a:lnTo>
                  <a:pt x="20902" y="3612"/>
                </a:lnTo>
                <a:lnTo>
                  <a:pt x="21218" y="1841"/>
                </a:lnTo>
                <a:lnTo>
                  <a:pt x="21469" y="1770"/>
                </a:lnTo>
                <a:lnTo>
                  <a:pt x="21600" y="3258"/>
                </a:lnTo>
                <a:lnTo>
                  <a:pt x="21600" y="13881"/>
                </a:lnTo>
                <a:lnTo>
                  <a:pt x="14218" y="16289"/>
                </a:lnTo>
                <a:lnTo>
                  <a:pt x="11972" y="20750"/>
                </a:lnTo>
                <a:lnTo>
                  <a:pt x="9737" y="21600"/>
                </a:lnTo>
                <a:lnTo>
                  <a:pt x="8636" y="17705"/>
                </a:lnTo>
                <a:lnTo>
                  <a:pt x="7622" y="11119"/>
                </a:lnTo>
                <a:lnTo>
                  <a:pt x="0" y="9986"/>
                </a:lnTo>
                <a:lnTo>
                  <a:pt x="0" y="2195"/>
                </a:lnTo>
                <a:lnTo>
                  <a:pt x="131" y="3329"/>
                </a:lnTo>
                <a:lnTo>
                  <a:pt x="316" y="3753"/>
                </a:lnTo>
                <a:lnTo>
                  <a:pt x="556" y="3895"/>
                </a:lnTo>
                <a:lnTo>
                  <a:pt x="741" y="4320"/>
                </a:lnTo>
              </a:path>
            </a:pathLst>
          </a:custGeom>
          <a:solidFill>
            <a:srgbClr val="003300"/>
          </a:solidFill>
          <a:ln w="12700">
            <a:miter lim="400000"/>
          </a:ln>
        </p:spPr>
        <p:txBody>
          <a:bodyPr lIns="45719" rIns="45719"/>
          <a:lstStyle/>
          <a:p>
            <a:pPr>
              <a:defRPr>
                <a:solidFill>
                  <a:srgbClr val="FFFFCC"/>
                </a:solidFill>
              </a:defRPr>
            </a:pPr>
            <a:endParaRPr/>
          </a:p>
        </p:txBody>
      </p:sp>
      <p:sp>
        <p:nvSpPr>
          <p:cNvPr id="2033" name="Freeform 10"/>
          <p:cNvSpPr/>
          <p:nvPr/>
        </p:nvSpPr>
        <p:spPr>
          <a:xfrm>
            <a:off x="3022599" y="771525"/>
            <a:ext cx="3144839" cy="488951"/>
          </a:xfrm>
          <a:custGeom>
            <a:avLst/>
            <a:gdLst/>
            <a:ahLst/>
            <a:cxnLst>
              <a:cxn ang="0">
                <a:pos x="wd2" y="hd2"/>
              </a:cxn>
              <a:cxn ang="5400000">
                <a:pos x="wd2" y="hd2"/>
              </a:cxn>
              <a:cxn ang="10800000">
                <a:pos x="wd2" y="hd2"/>
              </a:cxn>
              <a:cxn ang="16200000">
                <a:pos x="wd2" y="hd2"/>
              </a:cxn>
            </a:cxnLst>
            <a:rect l="0" t="0" r="r" b="b"/>
            <a:pathLst>
              <a:path w="21600" h="21600" extrusionOk="0">
                <a:moveTo>
                  <a:pt x="283" y="13745"/>
                </a:moveTo>
                <a:lnTo>
                  <a:pt x="458" y="14026"/>
                </a:lnTo>
                <a:lnTo>
                  <a:pt x="665" y="14096"/>
                </a:lnTo>
                <a:lnTo>
                  <a:pt x="7785" y="14096"/>
                </a:lnTo>
                <a:lnTo>
                  <a:pt x="7927" y="15218"/>
                </a:lnTo>
                <a:lnTo>
                  <a:pt x="8418" y="17462"/>
                </a:lnTo>
                <a:lnTo>
                  <a:pt x="8843" y="18725"/>
                </a:lnTo>
                <a:lnTo>
                  <a:pt x="9203" y="19706"/>
                </a:lnTo>
                <a:lnTo>
                  <a:pt x="9671" y="20758"/>
                </a:lnTo>
                <a:lnTo>
                  <a:pt x="10162" y="21109"/>
                </a:lnTo>
                <a:lnTo>
                  <a:pt x="10914" y="21600"/>
                </a:lnTo>
                <a:lnTo>
                  <a:pt x="11612" y="21109"/>
                </a:lnTo>
                <a:lnTo>
                  <a:pt x="12506" y="19987"/>
                </a:lnTo>
                <a:lnTo>
                  <a:pt x="13313" y="17743"/>
                </a:lnTo>
                <a:lnTo>
                  <a:pt x="13782" y="15499"/>
                </a:lnTo>
                <a:lnTo>
                  <a:pt x="14033" y="14026"/>
                </a:lnTo>
                <a:lnTo>
                  <a:pt x="20935" y="14096"/>
                </a:lnTo>
                <a:lnTo>
                  <a:pt x="21175" y="13956"/>
                </a:lnTo>
                <a:lnTo>
                  <a:pt x="21338" y="13675"/>
                </a:lnTo>
                <a:lnTo>
                  <a:pt x="21491" y="12904"/>
                </a:lnTo>
                <a:lnTo>
                  <a:pt x="21578" y="11922"/>
                </a:lnTo>
                <a:lnTo>
                  <a:pt x="21600" y="10870"/>
                </a:lnTo>
                <a:lnTo>
                  <a:pt x="21600" y="1613"/>
                </a:lnTo>
                <a:lnTo>
                  <a:pt x="21415" y="0"/>
                </a:lnTo>
                <a:lnTo>
                  <a:pt x="21317" y="491"/>
                </a:lnTo>
                <a:lnTo>
                  <a:pt x="21218" y="2034"/>
                </a:lnTo>
                <a:lnTo>
                  <a:pt x="21153" y="3857"/>
                </a:lnTo>
                <a:lnTo>
                  <a:pt x="21055" y="3717"/>
                </a:lnTo>
                <a:lnTo>
                  <a:pt x="20935" y="3577"/>
                </a:lnTo>
                <a:lnTo>
                  <a:pt x="20684" y="2665"/>
                </a:lnTo>
                <a:lnTo>
                  <a:pt x="20510" y="1894"/>
                </a:lnTo>
                <a:lnTo>
                  <a:pt x="20237" y="1613"/>
                </a:lnTo>
                <a:lnTo>
                  <a:pt x="19954" y="2455"/>
                </a:lnTo>
                <a:lnTo>
                  <a:pt x="19681" y="3717"/>
                </a:lnTo>
                <a:lnTo>
                  <a:pt x="19485" y="2805"/>
                </a:lnTo>
                <a:lnTo>
                  <a:pt x="19310" y="2665"/>
                </a:lnTo>
                <a:lnTo>
                  <a:pt x="19070" y="1894"/>
                </a:lnTo>
                <a:lnTo>
                  <a:pt x="18830" y="2174"/>
                </a:lnTo>
                <a:lnTo>
                  <a:pt x="18656" y="3086"/>
                </a:lnTo>
                <a:lnTo>
                  <a:pt x="18591" y="4278"/>
                </a:lnTo>
                <a:lnTo>
                  <a:pt x="18383" y="3717"/>
                </a:lnTo>
                <a:lnTo>
                  <a:pt x="18100" y="3717"/>
                </a:lnTo>
                <a:lnTo>
                  <a:pt x="17740" y="3226"/>
                </a:lnTo>
                <a:lnTo>
                  <a:pt x="17413" y="4278"/>
                </a:lnTo>
                <a:lnTo>
                  <a:pt x="17130" y="2735"/>
                </a:lnTo>
                <a:lnTo>
                  <a:pt x="16770" y="3717"/>
                </a:lnTo>
                <a:lnTo>
                  <a:pt x="16410" y="6242"/>
                </a:lnTo>
                <a:lnTo>
                  <a:pt x="16126" y="5330"/>
                </a:lnTo>
                <a:lnTo>
                  <a:pt x="15865" y="4348"/>
                </a:lnTo>
                <a:lnTo>
                  <a:pt x="15581" y="3857"/>
                </a:lnTo>
                <a:lnTo>
                  <a:pt x="15221" y="4278"/>
                </a:lnTo>
                <a:lnTo>
                  <a:pt x="14654" y="5049"/>
                </a:lnTo>
                <a:lnTo>
                  <a:pt x="14142" y="4208"/>
                </a:lnTo>
                <a:lnTo>
                  <a:pt x="13967" y="4839"/>
                </a:lnTo>
                <a:lnTo>
                  <a:pt x="13728" y="6382"/>
                </a:lnTo>
                <a:lnTo>
                  <a:pt x="13542" y="9117"/>
                </a:lnTo>
                <a:lnTo>
                  <a:pt x="13324" y="10519"/>
                </a:lnTo>
                <a:lnTo>
                  <a:pt x="13237" y="12483"/>
                </a:lnTo>
                <a:lnTo>
                  <a:pt x="12997" y="13325"/>
                </a:lnTo>
                <a:lnTo>
                  <a:pt x="12605" y="13745"/>
                </a:lnTo>
                <a:lnTo>
                  <a:pt x="12157" y="13956"/>
                </a:lnTo>
                <a:lnTo>
                  <a:pt x="12059" y="14938"/>
                </a:lnTo>
                <a:lnTo>
                  <a:pt x="11481" y="14657"/>
                </a:lnTo>
                <a:lnTo>
                  <a:pt x="10958" y="15499"/>
                </a:lnTo>
                <a:lnTo>
                  <a:pt x="10467" y="15288"/>
                </a:lnTo>
                <a:lnTo>
                  <a:pt x="9628" y="16340"/>
                </a:lnTo>
                <a:lnTo>
                  <a:pt x="9159" y="13745"/>
                </a:lnTo>
                <a:lnTo>
                  <a:pt x="8636" y="13044"/>
                </a:lnTo>
                <a:lnTo>
                  <a:pt x="8090" y="8486"/>
                </a:lnTo>
                <a:lnTo>
                  <a:pt x="7861" y="6382"/>
                </a:lnTo>
                <a:lnTo>
                  <a:pt x="7589" y="5891"/>
                </a:lnTo>
                <a:lnTo>
                  <a:pt x="6913" y="5330"/>
                </a:lnTo>
                <a:lnTo>
                  <a:pt x="6346" y="4769"/>
                </a:lnTo>
                <a:lnTo>
                  <a:pt x="5735" y="3717"/>
                </a:lnTo>
                <a:lnTo>
                  <a:pt x="5179" y="4769"/>
                </a:lnTo>
                <a:lnTo>
                  <a:pt x="4525" y="2665"/>
                </a:lnTo>
                <a:lnTo>
                  <a:pt x="4034" y="2735"/>
                </a:lnTo>
                <a:lnTo>
                  <a:pt x="3696" y="3997"/>
                </a:lnTo>
                <a:lnTo>
                  <a:pt x="3489" y="2945"/>
                </a:lnTo>
                <a:lnTo>
                  <a:pt x="3217" y="3577"/>
                </a:lnTo>
                <a:lnTo>
                  <a:pt x="2868" y="3717"/>
                </a:lnTo>
                <a:lnTo>
                  <a:pt x="2519" y="4138"/>
                </a:lnTo>
                <a:lnTo>
                  <a:pt x="2104" y="5049"/>
                </a:lnTo>
                <a:lnTo>
                  <a:pt x="1766" y="3997"/>
                </a:lnTo>
                <a:lnTo>
                  <a:pt x="1428" y="4488"/>
                </a:lnTo>
                <a:lnTo>
                  <a:pt x="981" y="4909"/>
                </a:lnTo>
                <a:lnTo>
                  <a:pt x="709" y="4488"/>
                </a:lnTo>
                <a:lnTo>
                  <a:pt x="196" y="4278"/>
                </a:lnTo>
                <a:lnTo>
                  <a:pt x="0" y="5330"/>
                </a:lnTo>
                <a:lnTo>
                  <a:pt x="22" y="8416"/>
                </a:lnTo>
                <a:lnTo>
                  <a:pt x="55" y="11010"/>
                </a:lnTo>
                <a:lnTo>
                  <a:pt x="153" y="13325"/>
                </a:lnTo>
                <a:lnTo>
                  <a:pt x="283" y="1374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034" name="Freeform 11"/>
          <p:cNvSpPr/>
          <p:nvPr/>
        </p:nvSpPr>
        <p:spPr>
          <a:xfrm>
            <a:off x="3044824" y="850899"/>
            <a:ext cx="3084514" cy="363539"/>
          </a:xfrm>
          <a:custGeom>
            <a:avLst/>
            <a:gdLst/>
            <a:ahLst/>
            <a:cxnLst>
              <a:cxn ang="0">
                <a:pos x="wd2" y="hd2"/>
              </a:cxn>
              <a:cxn ang="5400000">
                <a:pos x="wd2" y="hd2"/>
              </a:cxn>
              <a:cxn ang="10800000">
                <a:pos x="wd2" y="hd2"/>
              </a:cxn>
              <a:cxn ang="16200000">
                <a:pos x="wd2" y="hd2"/>
              </a:cxn>
            </a:cxnLst>
            <a:rect l="0" t="0" r="r" b="b"/>
            <a:pathLst>
              <a:path w="21600" h="21600" extrusionOk="0">
                <a:moveTo>
                  <a:pt x="5970" y="7263"/>
                </a:moveTo>
                <a:lnTo>
                  <a:pt x="5303" y="6791"/>
                </a:lnTo>
                <a:lnTo>
                  <a:pt x="4625" y="7640"/>
                </a:lnTo>
                <a:lnTo>
                  <a:pt x="3869" y="7640"/>
                </a:lnTo>
                <a:lnTo>
                  <a:pt x="2835" y="7263"/>
                </a:lnTo>
                <a:lnTo>
                  <a:pt x="1712" y="7640"/>
                </a:lnTo>
                <a:lnTo>
                  <a:pt x="1145" y="7829"/>
                </a:lnTo>
                <a:lnTo>
                  <a:pt x="711" y="7452"/>
                </a:lnTo>
                <a:lnTo>
                  <a:pt x="278" y="7829"/>
                </a:lnTo>
                <a:lnTo>
                  <a:pt x="133" y="5471"/>
                </a:lnTo>
                <a:lnTo>
                  <a:pt x="22" y="3584"/>
                </a:lnTo>
                <a:lnTo>
                  <a:pt x="0" y="6980"/>
                </a:lnTo>
                <a:lnTo>
                  <a:pt x="133" y="10093"/>
                </a:lnTo>
                <a:lnTo>
                  <a:pt x="812" y="9715"/>
                </a:lnTo>
                <a:lnTo>
                  <a:pt x="1423" y="9338"/>
                </a:lnTo>
                <a:lnTo>
                  <a:pt x="1812" y="9527"/>
                </a:lnTo>
                <a:lnTo>
                  <a:pt x="2146" y="9715"/>
                </a:lnTo>
                <a:lnTo>
                  <a:pt x="2357" y="9904"/>
                </a:lnTo>
                <a:lnTo>
                  <a:pt x="3002" y="9715"/>
                </a:lnTo>
                <a:lnTo>
                  <a:pt x="3602" y="10281"/>
                </a:lnTo>
                <a:lnTo>
                  <a:pt x="5014" y="9715"/>
                </a:lnTo>
                <a:lnTo>
                  <a:pt x="6014" y="9527"/>
                </a:lnTo>
                <a:lnTo>
                  <a:pt x="6848" y="9715"/>
                </a:lnTo>
                <a:lnTo>
                  <a:pt x="7760" y="9715"/>
                </a:lnTo>
                <a:lnTo>
                  <a:pt x="8193" y="13866"/>
                </a:lnTo>
                <a:lnTo>
                  <a:pt x="8549" y="15846"/>
                </a:lnTo>
                <a:lnTo>
                  <a:pt x="9294" y="19808"/>
                </a:lnTo>
                <a:lnTo>
                  <a:pt x="9838" y="20562"/>
                </a:lnTo>
                <a:lnTo>
                  <a:pt x="10505" y="21600"/>
                </a:lnTo>
                <a:lnTo>
                  <a:pt x="11317" y="21600"/>
                </a:lnTo>
                <a:lnTo>
                  <a:pt x="12062" y="20751"/>
                </a:lnTo>
                <a:lnTo>
                  <a:pt x="12829" y="18299"/>
                </a:lnTo>
                <a:lnTo>
                  <a:pt x="13396" y="16035"/>
                </a:lnTo>
                <a:lnTo>
                  <a:pt x="13852" y="12356"/>
                </a:lnTo>
                <a:lnTo>
                  <a:pt x="14207" y="10847"/>
                </a:lnTo>
                <a:lnTo>
                  <a:pt x="14574" y="10093"/>
                </a:lnTo>
                <a:lnTo>
                  <a:pt x="15452" y="11224"/>
                </a:lnTo>
                <a:lnTo>
                  <a:pt x="16508" y="10281"/>
                </a:lnTo>
                <a:lnTo>
                  <a:pt x="17531" y="10470"/>
                </a:lnTo>
                <a:lnTo>
                  <a:pt x="17987" y="10093"/>
                </a:lnTo>
                <a:lnTo>
                  <a:pt x="18865" y="10659"/>
                </a:lnTo>
                <a:lnTo>
                  <a:pt x="19710" y="10093"/>
                </a:lnTo>
                <a:lnTo>
                  <a:pt x="20444" y="10847"/>
                </a:lnTo>
                <a:lnTo>
                  <a:pt x="21333" y="10470"/>
                </a:lnTo>
                <a:lnTo>
                  <a:pt x="21544" y="8583"/>
                </a:lnTo>
                <a:lnTo>
                  <a:pt x="21600" y="5093"/>
                </a:lnTo>
                <a:lnTo>
                  <a:pt x="21567" y="0"/>
                </a:lnTo>
                <a:lnTo>
                  <a:pt x="21333" y="5659"/>
                </a:lnTo>
                <a:lnTo>
                  <a:pt x="21211" y="8395"/>
                </a:lnTo>
                <a:lnTo>
                  <a:pt x="20644" y="8961"/>
                </a:lnTo>
                <a:lnTo>
                  <a:pt x="19588" y="8772"/>
                </a:lnTo>
                <a:lnTo>
                  <a:pt x="18754" y="8583"/>
                </a:lnTo>
                <a:lnTo>
                  <a:pt x="17320" y="8206"/>
                </a:lnTo>
                <a:lnTo>
                  <a:pt x="16575" y="8772"/>
                </a:lnTo>
                <a:lnTo>
                  <a:pt x="15597" y="8583"/>
                </a:lnTo>
                <a:lnTo>
                  <a:pt x="14997" y="9338"/>
                </a:lnTo>
                <a:lnTo>
                  <a:pt x="14596" y="8395"/>
                </a:lnTo>
                <a:lnTo>
                  <a:pt x="14352" y="8017"/>
                </a:lnTo>
                <a:lnTo>
                  <a:pt x="14163" y="6980"/>
                </a:lnTo>
                <a:lnTo>
                  <a:pt x="14263" y="4905"/>
                </a:lnTo>
                <a:lnTo>
                  <a:pt x="14263" y="2641"/>
                </a:lnTo>
                <a:lnTo>
                  <a:pt x="14063" y="3396"/>
                </a:lnTo>
                <a:lnTo>
                  <a:pt x="13852" y="7452"/>
                </a:lnTo>
                <a:lnTo>
                  <a:pt x="13396" y="10847"/>
                </a:lnTo>
                <a:lnTo>
                  <a:pt x="13140" y="13111"/>
                </a:lnTo>
                <a:lnTo>
                  <a:pt x="12662" y="15280"/>
                </a:lnTo>
                <a:lnTo>
                  <a:pt x="12351" y="14903"/>
                </a:lnTo>
                <a:lnTo>
                  <a:pt x="11817" y="16978"/>
                </a:lnTo>
                <a:lnTo>
                  <a:pt x="11339" y="17921"/>
                </a:lnTo>
                <a:lnTo>
                  <a:pt x="10894" y="18676"/>
                </a:lnTo>
                <a:lnTo>
                  <a:pt x="10316" y="16412"/>
                </a:lnTo>
                <a:lnTo>
                  <a:pt x="9816" y="16601"/>
                </a:lnTo>
                <a:lnTo>
                  <a:pt x="9627" y="13866"/>
                </a:lnTo>
                <a:lnTo>
                  <a:pt x="9171" y="14054"/>
                </a:lnTo>
                <a:lnTo>
                  <a:pt x="8927" y="14903"/>
                </a:lnTo>
                <a:lnTo>
                  <a:pt x="8571" y="12922"/>
                </a:lnTo>
                <a:lnTo>
                  <a:pt x="8260" y="11602"/>
                </a:lnTo>
                <a:lnTo>
                  <a:pt x="8115" y="9338"/>
                </a:lnTo>
                <a:lnTo>
                  <a:pt x="7860" y="4339"/>
                </a:lnTo>
                <a:lnTo>
                  <a:pt x="7615" y="3584"/>
                </a:lnTo>
                <a:lnTo>
                  <a:pt x="7493" y="6603"/>
                </a:lnTo>
                <a:lnTo>
                  <a:pt x="7282" y="6414"/>
                </a:lnTo>
                <a:lnTo>
                  <a:pt x="6570" y="8395"/>
                </a:lnTo>
                <a:lnTo>
                  <a:pt x="5970" y="7263"/>
                </a:lnTo>
              </a:path>
            </a:pathLst>
          </a:custGeom>
          <a:solidFill>
            <a:srgbClr val="000066"/>
          </a:solidFill>
          <a:ln w="12700">
            <a:miter lim="400000"/>
          </a:ln>
        </p:spPr>
        <p:txBody>
          <a:bodyPr lIns="45719" rIns="45719"/>
          <a:lstStyle/>
          <a:p>
            <a:pPr>
              <a:defRPr>
                <a:solidFill>
                  <a:srgbClr val="FFFFCC"/>
                </a:solidFill>
              </a:defRPr>
            </a:pPr>
            <a:endParaRPr/>
          </a:p>
        </p:txBody>
      </p:sp>
      <p:sp>
        <p:nvSpPr>
          <p:cNvPr id="2035" name="Freeform 12"/>
          <p:cNvSpPr/>
          <p:nvPr/>
        </p:nvSpPr>
        <p:spPr>
          <a:xfrm>
            <a:off x="5057774" y="358774"/>
            <a:ext cx="192089" cy="647702"/>
          </a:xfrm>
          <a:custGeom>
            <a:avLst/>
            <a:gdLst/>
            <a:ahLst/>
            <a:cxnLst>
              <a:cxn ang="0">
                <a:pos x="wd2" y="hd2"/>
              </a:cxn>
              <a:cxn ang="5400000">
                <a:pos x="wd2" y="hd2"/>
              </a:cxn>
              <a:cxn ang="10800000">
                <a:pos x="wd2" y="hd2"/>
              </a:cxn>
              <a:cxn ang="16200000">
                <a:pos x="wd2" y="hd2"/>
              </a:cxn>
            </a:cxnLst>
            <a:rect l="0" t="0" r="r" b="b"/>
            <a:pathLst>
              <a:path w="21600" h="21600" extrusionOk="0">
                <a:moveTo>
                  <a:pt x="14638" y="529"/>
                </a:moveTo>
                <a:lnTo>
                  <a:pt x="13388" y="2118"/>
                </a:lnTo>
                <a:lnTo>
                  <a:pt x="21600" y="2329"/>
                </a:lnTo>
                <a:lnTo>
                  <a:pt x="18387" y="5188"/>
                </a:lnTo>
                <a:lnTo>
                  <a:pt x="18744" y="7412"/>
                </a:lnTo>
                <a:lnTo>
                  <a:pt x="20707" y="9318"/>
                </a:lnTo>
                <a:lnTo>
                  <a:pt x="17316" y="11329"/>
                </a:lnTo>
                <a:lnTo>
                  <a:pt x="16066" y="13341"/>
                </a:lnTo>
                <a:lnTo>
                  <a:pt x="14638" y="15353"/>
                </a:lnTo>
                <a:lnTo>
                  <a:pt x="11782" y="16729"/>
                </a:lnTo>
                <a:lnTo>
                  <a:pt x="9104" y="18106"/>
                </a:lnTo>
                <a:lnTo>
                  <a:pt x="5712" y="19482"/>
                </a:lnTo>
                <a:lnTo>
                  <a:pt x="3749" y="20435"/>
                </a:lnTo>
                <a:lnTo>
                  <a:pt x="0" y="21600"/>
                </a:lnTo>
                <a:lnTo>
                  <a:pt x="2142" y="19482"/>
                </a:lnTo>
                <a:lnTo>
                  <a:pt x="6783" y="18000"/>
                </a:lnTo>
                <a:lnTo>
                  <a:pt x="6069" y="16306"/>
                </a:lnTo>
                <a:lnTo>
                  <a:pt x="10354" y="14188"/>
                </a:lnTo>
                <a:lnTo>
                  <a:pt x="12674" y="11647"/>
                </a:lnTo>
                <a:lnTo>
                  <a:pt x="11425" y="9212"/>
                </a:lnTo>
                <a:lnTo>
                  <a:pt x="12317" y="7200"/>
                </a:lnTo>
                <a:lnTo>
                  <a:pt x="11425" y="5824"/>
                </a:lnTo>
                <a:lnTo>
                  <a:pt x="5355" y="3071"/>
                </a:lnTo>
                <a:lnTo>
                  <a:pt x="1785" y="318"/>
                </a:lnTo>
                <a:lnTo>
                  <a:pt x="14102" y="0"/>
                </a:lnTo>
                <a:lnTo>
                  <a:pt x="14638" y="529"/>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036" name="Freeform 13"/>
          <p:cNvSpPr/>
          <p:nvPr/>
        </p:nvSpPr>
        <p:spPr>
          <a:xfrm>
            <a:off x="3052763" y="4762"/>
            <a:ext cx="3092451" cy="642939"/>
          </a:xfrm>
          <a:custGeom>
            <a:avLst/>
            <a:gdLst/>
            <a:ahLst/>
            <a:cxnLst>
              <a:cxn ang="0">
                <a:pos x="wd2" y="hd2"/>
              </a:cxn>
              <a:cxn ang="5400000">
                <a:pos x="wd2" y="hd2"/>
              </a:cxn>
              <a:cxn ang="10800000">
                <a:pos x="wd2" y="hd2"/>
              </a:cxn>
              <a:cxn ang="16200000">
                <a:pos x="wd2" y="hd2"/>
              </a:cxn>
            </a:cxnLst>
            <a:rect l="0" t="0" r="r" b="b"/>
            <a:pathLst>
              <a:path w="21600" h="21600" extrusionOk="0">
                <a:moveTo>
                  <a:pt x="0" y="14453"/>
                </a:moveTo>
                <a:lnTo>
                  <a:pt x="0" y="21600"/>
                </a:lnTo>
                <a:lnTo>
                  <a:pt x="55" y="18827"/>
                </a:lnTo>
                <a:lnTo>
                  <a:pt x="67" y="16640"/>
                </a:lnTo>
                <a:lnTo>
                  <a:pt x="89" y="12693"/>
                </a:lnTo>
                <a:lnTo>
                  <a:pt x="155" y="10773"/>
                </a:lnTo>
                <a:lnTo>
                  <a:pt x="277" y="10133"/>
                </a:lnTo>
                <a:lnTo>
                  <a:pt x="410" y="10613"/>
                </a:lnTo>
                <a:lnTo>
                  <a:pt x="588" y="10720"/>
                </a:lnTo>
                <a:lnTo>
                  <a:pt x="832" y="11253"/>
                </a:lnTo>
                <a:lnTo>
                  <a:pt x="976" y="11947"/>
                </a:lnTo>
                <a:lnTo>
                  <a:pt x="1175" y="11947"/>
                </a:lnTo>
                <a:lnTo>
                  <a:pt x="1331" y="11573"/>
                </a:lnTo>
                <a:lnTo>
                  <a:pt x="1497" y="10400"/>
                </a:lnTo>
                <a:lnTo>
                  <a:pt x="1641" y="10507"/>
                </a:lnTo>
                <a:lnTo>
                  <a:pt x="1907" y="11413"/>
                </a:lnTo>
                <a:lnTo>
                  <a:pt x="2051" y="11840"/>
                </a:lnTo>
                <a:lnTo>
                  <a:pt x="2218" y="12213"/>
                </a:lnTo>
                <a:lnTo>
                  <a:pt x="2395" y="12373"/>
                </a:lnTo>
                <a:lnTo>
                  <a:pt x="2683" y="11840"/>
                </a:lnTo>
                <a:lnTo>
                  <a:pt x="3005" y="12960"/>
                </a:lnTo>
                <a:lnTo>
                  <a:pt x="3249" y="12373"/>
                </a:lnTo>
                <a:lnTo>
                  <a:pt x="3659" y="11253"/>
                </a:lnTo>
                <a:lnTo>
                  <a:pt x="3914" y="11253"/>
                </a:lnTo>
                <a:lnTo>
                  <a:pt x="4191" y="10347"/>
                </a:lnTo>
                <a:lnTo>
                  <a:pt x="4380" y="9920"/>
                </a:lnTo>
                <a:lnTo>
                  <a:pt x="4668" y="11093"/>
                </a:lnTo>
                <a:lnTo>
                  <a:pt x="4890" y="10827"/>
                </a:lnTo>
                <a:lnTo>
                  <a:pt x="5078" y="11253"/>
                </a:lnTo>
                <a:lnTo>
                  <a:pt x="5367" y="11253"/>
                </a:lnTo>
                <a:lnTo>
                  <a:pt x="5489" y="11680"/>
                </a:lnTo>
                <a:lnTo>
                  <a:pt x="5677" y="11253"/>
                </a:lnTo>
                <a:lnTo>
                  <a:pt x="5821" y="10133"/>
                </a:lnTo>
                <a:lnTo>
                  <a:pt x="6354" y="11200"/>
                </a:lnTo>
                <a:lnTo>
                  <a:pt x="6620" y="12480"/>
                </a:lnTo>
                <a:lnTo>
                  <a:pt x="6720" y="14507"/>
                </a:lnTo>
                <a:lnTo>
                  <a:pt x="7895" y="9813"/>
                </a:lnTo>
                <a:lnTo>
                  <a:pt x="8183" y="8107"/>
                </a:lnTo>
                <a:lnTo>
                  <a:pt x="8460" y="7253"/>
                </a:lnTo>
                <a:lnTo>
                  <a:pt x="8771" y="6613"/>
                </a:lnTo>
                <a:lnTo>
                  <a:pt x="8726" y="7893"/>
                </a:lnTo>
                <a:lnTo>
                  <a:pt x="8372" y="10027"/>
                </a:lnTo>
                <a:lnTo>
                  <a:pt x="8605" y="9653"/>
                </a:lnTo>
                <a:lnTo>
                  <a:pt x="8937" y="8853"/>
                </a:lnTo>
                <a:lnTo>
                  <a:pt x="9170" y="9387"/>
                </a:lnTo>
                <a:lnTo>
                  <a:pt x="9336" y="10827"/>
                </a:lnTo>
                <a:lnTo>
                  <a:pt x="9237" y="12000"/>
                </a:lnTo>
                <a:lnTo>
                  <a:pt x="9569" y="12160"/>
                </a:lnTo>
                <a:lnTo>
                  <a:pt x="9835" y="12960"/>
                </a:lnTo>
                <a:lnTo>
                  <a:pt x="9924" y="13973"/>
                </a:lnTo>
                <a:lnTo>
                  <a:pt x="10168" y="13813"/>
                </a:lnTo>
                <a:lnTo>
                  <a:pt x="10301" y="14667"/>
                </a:lnTo>
                <a:lnTo>
                  <a:pt x="10512" y="16267"/>
                </a:lnTo>
                <a:lnTo>
                  <a:pt x="10678" y="15947"/>
                </a:lnTo>
                <a:lnTo>
                  <a:pt x="10589" y="14667"/>
                </a:lnTo>
                <a:lnTo>
                  <a:pt x="10512" y="13333"/>
                </a:lnTo>
                <a:lnTo>
                  <a:pt x="10379" y="12800"/>
                </a:lnTo>
                <a:lnTo>
                  <a:pt x="10212" y="11893"/>
                </a:lnTo>
                <a:lnTo>
                  <a:pt x="10301" y="9920"/>
                </a:lnTo>
                <a:lnTo>
                  <a:pt x="10190" y="8587"/>
                </a:lnTo>
                <a:lnTo>
                  <a:pt x="9857" y="8320"/>
                </a:lnTo>
                <a:lnTo>
                  <a:pt x="9957" y="7253"/>
                </a:lnTo>
                <a:lnTo>
                  <a:pt x="10168" y="6400"/>
                </a:lnTo>
                <a:lnTo>
                  <a:pt x="9614" y="6507"/>
                </a:lnTo>
                <a:lnTo>
                  <a:pt x="9857" y="5867"/>
                </a:lnTo>
                <a:lnTo>
                  <a:pt x="10323" y="5013"/>
                </a:lnTo>
                <a:lnTo>
                  <a:pt x="10090" y="4800"/>
                </a:lnTo>
                <a:lnTo>
                  <a:pt x="9503" y="5547"/>
                </a:lnTo>
                <a:lnTo>
                  <a:pt x="9214" y="5120"/>
                </a:lnTo>
                <a:lnTo>
                  <a:pt x="9414" y="4267"/>
                </a:lnTo>
                <a:lnTo>
                  <a:pt x="9835" y="4053"/>
                </a:lnTo>
                <a:lnTo>
                  <a:pt x="10190" y="3840"/>
                </a:lnTo>
                <a:lnTo>
                  <a:pt x="10545" y="3093"/>
                </a:lnTo>
                <a:lnTo>
                  <a:pt x="11155" y="2667"/>
                </a:lnTo>
                <a:lnTo>
                  <a:pt x="11598" y="2987"/>
                </a:lnTo>
                <a:lnTo>
                  <a:pt x="11887" y="4160"/>
                </a:lnTo>
                <a:lnTo>
                  <a:pt x="12175" y="4907"/>
                </a:lnTo>
                <a:lnTo>
                  <a:pt x="12386" y="4373"/>
                </a:lnTo>
                <a:lnTo>
                  <a:pt x="12663" y="4587"/>
                </a:lnTo>
                <a:lnTo>
                  <a:pt x="13018" y="5653"/>
                </a:lnTo>
                <a:lnTo>
                  <a:pt x="13328" y="7040"/>
                </a:lnTo>
                <a:lnTo>
                  <a:pt x="13583" y="8747"/>
                </a:lnTo>
                <a:lnTo>
                  <a:pt x="14016" y="9280"/>
                </a:lnTo>
                <a:lnTo>
                  <a:pt x="14348" y="10400"/>
                </a:lnTo>
                <a:lnTo>
                  <a:pt x="14559" y="11413"/>
                </a:lnTo>
                <a:lnTo>
                  <a:pt x="14869" y="12373"/>
                </a:lnTo>
                <a:lnTo>
                  <a:pt x="15224" y="12107"/>
                </a:lnTo>
                <a:lnTo>
                  <a:pt x="15457" y="11573"/>
                </a:lnTo>
                <a:lnTo>
                  <a:pt x="15890" y="11573"/>
                </a:lnTo>
                <a:lnTo>
                  <a:pt x="16122" y="10293"/>
                </a:lnTo>
                <a:lnTo>
                  <a:pt x="16311" y="10400"/>
                </a:lnTo>
                <a:lnTo>
                  <a:pt x="16444" y="10400"/>
                </a:lnTo>
                <a:lnTo>
                  <a:pt x="16621" y="10987"/>
                </a:lnTo>
                <a:lnTo>
                  <a:pt x="16821" y="11413"/>
                </a:lnTo>
                <a:lnTo>
                  <a:pt x="16965" y="10507"/>
                </a:lnTo>
                <a:lnTo>
                  <a:pt x="17120" y="10293"/>
                </a:lnTo>
                <a:lnTo>
                  <a:pt x="17242" y="10560"/>
                </a:lnTo>
                <a:lnTo>
                  <a:pt x="17398" y="10133"/>
                </a:lnTo>
                <a:lnTo>
                  <a:pt x="17664" y="10773"/>
                </a:lnTo>
                <a:lnTo>
                  <a:pt x="17830" y="11947"/>
                </a:lnTo>
                <a:lnTo>
                  <a:pt x="18030" y="12107"/>
                </a:lnTo>
                <a:lnTo>
                  <a:pt x="18152" y="12213"/>
                </a:lnTo>
                <a:lnTo>
                  <a:pt x="18307" y="11840"/>
                </a:lnTo>
                <a:lnTo>
                  <a:pt x="18429" y="11307"/>
                </a:lnTo>
                <a:lnTo>
                  <a:pt x="18529" y="11093"/>
                </a:lnTo>
                <a:lnTo>
                  <a:pt x="18695" y="10613"/>
                </a:lnTo>
                <a:lnTo>
                  <a:pt x="18883" y="10560"/>
                </a:lnTo>
                <a:lnTo>
                  <a:pt x="19050" y="11413"/>
                </a:lnTo>
                <a:lnTo>
                  <a:pt x="19316" y="12000"/>
                </a:lnTo>
                <a:lnTo>
                  <a:pt x="19560" y="11413"/>
                </a:lnTo>
                <a:lnTo>
                  <a:pt x="19671" y="11093"/>
                </a:lnTo>
                <a:lnTo>
                  <a:pt x="19837" y="11413"/>
                </a:lnTo>
                <a:lnTo>
                  <a:pt x="19948" y="11573"/>
                </a:lnTo>
                <a:lnTo>
                  <a:pt x="20114" y="12213"/>
                </a:lnTo>
                <a:lnTo>
                  <a:pt x="20292" y="12213"/>
                </a:lnTo>
                <a:lnTo>
                  <a:pt x="20491" y="12000"/>
                </a:lnTo>
                <a:lnTo>
                  <a:pt x="20746" y="11680"/>
                </a:lnTo>
                <a:lnTo>
                  <a:pt x="21046" y="11253"/>
                </a:lnTo>
                <a:lnTo>
                  <a:pt x="21245" y="11680"/>
                </a:lnTo>
                <a:lnTo>
                  <a:pt x="21367" y="12320"/>
                </a:lnTo>
                <a:lnTo>
                  <a:pt x="21467" y="13547"/>
                </a:lnTo>
                <a:lnTo>
                  <a:pt x="21533" y="15680"/>
                </a:lnTo>
                <a:lnTo>
                  <a:pt x="21600" y="18453"/>
                </a:lnTo>
                <a:lnTo>
                  <a:pt x="21600" y="11200"/>
                </a:lnTo>
                <a:lnTo>
                  <a:pt x="21567" y="10240"/>
                </a:lnTo>
                <a:lnTo>
                  <a:pt x="21511" y="9067"/>
                </a:lnTo>
                <a:lnTo>
                  <a:pt x="21400" y="8053"/>
                </a:lnTo>
                <a:lnTo>
                  <a:pt x="21179" y="7573"/>
                </a:lnTo>
                <a:lnTo>
                  <a:pt x="20857" y="7467"/>
                </a:lnTo>
                <a:lnTo>
                  <a:pt x="20602" y="7573"/>
                </a:lnTo>
                <a:lnTo>
                  <a:pt x="20314" y="7307"/>
                </a:lnTo>
                <a:lnTo>
                  <a:pt x="20037" y="8107"/>
                </a:lnTo>
                <a:lnTo>
                  <a:pt x="19748" y="7733"/>
                </a:lnTo>
                <a:lnTo>
                  <a:pt x="19504" y="7467"/>
                </a:lnTo>
                <a:lnTo>
                  <a:pt x="19316" y="7467"/>
                </a:lnTo>
                <a:lnTo>
                  <a:pt x="18828" y="7733"/>
                </a:lnTo>
                <a:lnTo>
                  <a:pt x="18562" y="7893"/>
                </a:lnTo>
                <a:lnTo>
                  <a:pt x="18274" y="7573"/>
                </a:lnTo>
                <a:lnTo>
                  <a:pt x="17996" y="7947"/>
                </a:lnTo>
                <a:lnTo>
                  <a:pt x="17653" y="7573"/>
                </a:lnTo>
                <a:lnTo>
                  <a:pt x="17520" y="7467"/>
                </a:lnTo>
                <a:lnTo>
                  <a:pt x="17242" y="7467"/>
                </a:lnTo>
                <a:lnTo>
                  <a:pt x="16976" y="7307"/>
                </a:lnTo>
                <a:lnTo>
                  <a:pt x="16788" y="7733"/>
                </a:lnTo>
                <a:lnTo>
                  <a:pt x="16632" y="7573"/>
                </a:lnTo>
                <a:lnTo>
                  <a:pt x="16289" y="7467"/>
                </a:lnTo>
                <a:lnTo>
                  <a:pt x="15989" y="7733"/>
                </a:lnTo>
                <a:lnTo>
                  <a:pt x="15712" y="7733"/>
                </a:lnTo>
                <a:lnTo>
                  <a:pt x="15402" y="7307"/>
                </a:lnTo>
                <a:lnTo>
                  <a:pt x="15136" y="7787"/>
                </a:lnTo>
                <a:lnTo>
                  <a:pt x="14925" y="7467"/>
                </a:lnTo>
                <a:lnTo>
                  <a:pt x="14725" y="7947"/>
                </a:lnTo>
                <a:lnTo>
                  <a:pt x="14526" y="7733"/>
                </a:lnTo>
                <a:lnTo>
                  <a:pt x="14271" y="7467"/>
                </a:lnTo>
                <a:lnTo>
                  <a:pt x="14126" y="7040"/>
                </a:lnTo>
                <a:lnTo>
                  <a:pt x="13794" y="5440"/>
                </a:lnTo>
                <a:lnTo>
                  <a:pt x="13428" y="3947"/>
                </a:lnTo>
                <a:lnTo>
                  <a:pt x="13095" y="2933"/>
                </a:lnTo>
                <a:lnTo>
                  <a:pt x="12785" y="2080"/>
                </a:lnTo>
                <a:lnTo>
                  <a:pt x="12308" y="1013"/>
                </a:lnTo>
                <a:lnTo>
                  <a:pt x="11720" y="373"/>
                </a:lnTo>
                <a:lnTo>
                  <a:pt x="11177" y="0"/>
                </a:lnTo>
                <a:lnTo>
                  <a:pt x="10279" y="160"/>
                </a:lnTo>
                <a:lnTo>
                  <a:pt x="9514" y="960"/>
                </a:lnTo>
                <a:lnTo>
                  <a:pt x="9103" y="1653"/>
                </a:lnTo>
                <a:lnTo>
                  <a:pt x="8483" y="3200"/>
                </a:lnTo>
                <a:lnTo>
                  <a:pt x="7984" y="5013"/>
                </a:lnTo>
                <a:lnTo>
                  <a:pt x="7496" y="6933"/>
                </a:lnTo>
                <a:lnTo>
                  <a:pt x="7019" y="7573"/>
                </a:lnTo>
                <a:lnTo>
                  <a:pt x="6620" y="8000"/>
                </a:lnTo>
                <a:lnTo>
                  <a:pt x="6187" y="8107"/>
                </a:lnTo>
                <a:lnTo>
                  <a:pt x="5777" y="7840"/>
                </a:lnTo>
                <a:lnTo>
                  <a:pt x="4380" y="7840"/>
                </a:lnTo>
                <a:lnTo>
                  <a:pt x="4069" y="7733"/>
                </a:lnTo>
                <a:lnTo>
                  <a:pt x="3160" y="8000"/>
                </a:lnTo>
                <a:lnTo>
                  <a:pt x="2595" y="7840"/>
                </a:lnTo>
                <a:lnTo>
                  <a:pt x="1918" y="7467"/>
                </a:lnTo>
                <a:lnTo>
                  <a:pt x="1076" y="7573"/>
                </a:lnTo>
                <a:lnTo>
                  <a:pt x="566" y="7573"/>
                </a:lnTo>
                <a:lnTo>
                  <a:pt x="344" y="7733"/>
                </a:lnTo>
                <a:lnTo>
                  <a:pt x="189" y="8107"/>
                </a:lnTo>
                <a:lnTo>
                  <a:pt x="44" y="9173"/>
                </a:lnTo>
                <a:lnTo>
                  <a:pt x="0" y="10827"/>
                </a:lnTo>
                <a:lnTo>
                  <a:pt x="0" y="14453"/>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037" name="Freeform 14"/>
          <p:cNvSpPr/>
          <p:nvPr/>
        </p:nvSpPr>
        <p:spPr>
          <a:xfrm>
            <a:off x="3981449" y="334963"/>
            <a:ext cx="141289" cy="636588"/>
          </a:xfrm>
          <a:custGeom>
            <a:avLst/>
            <a:gdLst/>
            <a:ahLst/>
            <a:cxnLst>
              <a:cxn ang="0">
                <a:pos x="wd2" y="hd2"/>
              </a:cxn>
              <a:cxn ang="5400000">
                <a:pos x="wd2" y="hd2"/>
              </a:cxn>
              <a:cxn ang="10800000">
                <a:pos x="wd2" y="hd2"/>
              </a:cxn>
              <a:cxn ang="16200000">
                <a:pos x="wd2" y="hd2"/>
              </a:cxn>
            </a:cxnLst>
            <a:rect l="0" t="0" r="r" b="b"/>
            <a:pathLst>
              <a:path w="21600" h="21600" extrusionOk="0">
                <a:moveTo>
                  <a:pt x="5097" y="539"/>
                </a:moveTo>
                <a:lnTo>
                  <a:pt x="6796" y="2155"/>
                </a:lnTo>
                <a:lnTo>
                  <a:pt x="5097" y="2909"/>
                </a:lnTo>
                <a:lnTo>
                  <a:pt x="2427" y="5333"/>
                </a:lnTo>
                <a:lnTo>
                  <a:pt x="485" y="7433"/>
                </a:lnTo>
                <a:lnTo>
                  <a:pt x="0" y="9319"/>
                </a:lnTo>
                <a:lnTo>
                  <a:pt x="1942" y="11581"/>
                </a:lnTo>
                <a:lnTo>
                  <a:pt x="3155" y="13790"/>
                </a:lnTo>
                <a:lnTo>
                  <a:pt x="5097" y="15890"/>
                </a:lnTo>
                <a:lnTo>
                  <a:pt x="10436" y="17183"/>
                </a:lnTo>
                <a:lnTo>
                  <a:pt x="12620" y="18745"/>
                </a:lnTo>
                <a:lnTo>
                  <a:pt x="17231" y="20146"/>
                </a:lnTo>
                <a:lnTo>
                  <a:pt x="21600" y="21600"/>
                </a:lnTo>
                <a:lnTo>
                  <a:pt x="19901" y="20253"/>
                </a:lnTo>
                <a:lnTo>
                  <a:pt x="15775" y="18637"/>
                </a:lnTo>
                <a:lnTo>
                  <a:pt x="16746" y="16860"/>
                </a:lnTo>
                <a:lnTo>
                  <a:pt x="10921" y="14651"/>
                </a:lnTo>
                <a:lnTo>
                  <a:pt x="5582" y="12012"/>
                </a:lnTo>
                <a:lnTo>
                  <a:pt x="4611" y="8080"/>
                </a:lnTo>
                <a:lnTo>
                  <a:pt x="6796" y="5548"/>
                </a:lnTo>
                <a:lnTo>
                  <a:pt x="9951" y="2909"/>
                </a:lnTo>
                <a:lnTo>
                  <a:pt x="10436" y="1077"/>
                </a:lnTo>
                <a:lnTo>
                  <a:pt x="5582" y="0"/>
                </a:lnTo>
                <a:lnTo>
                  <a:pt x="5097" y="539"/>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043" name="Group 15"/>
          <p:cNvGrpSpPr/>
          <p:nvPr/>
        </p:nvGrpSpPr>
        <p:grpSpPr>
          <a:xfrm>
            <a:off x="134938" y="209550"/>
            <a:ext cx="2806700" cy="842963"/>
            <a:chOff x="0" y="0"/>
            <a:chExt cx="2806699" cy="842962"/>
          </a:xfrm>
        </p:grpSpPr>
        <p:sp>
          <p:nvSpPr>
            <p:cNvPr id="2038" name="Freeform 16"/>
            <p:cNvSpPr/>
            <p:nvPr/>
          </p:nvSpPr>
          <p:spPr>
            <a:xfrm>
              <a:off x="12699" y="0"/>
              <a:ext cx="2794001" cy="676276"/>
            </a:xfrm>
            <a:custGeom>
              <a:avLst/>
              <a:gdLst/>
              <a:ahLst/>
              <a:cxnLst>
                <a:cxn ang="0">
                  <a:pos x="wd2" y="hd2"/>
                </a:cxn>
                <a:cxn ang="5400000">
                  <a:pos x="wd2" y="hd2"/>
                </a:cxn>
                <a:cxn ang="10800000">
                  <a:pos x="wd2" y="hd2"/>
                </a:cxn>
                <a:cxn ang="16200000">
                  <a:pos x="wd2" y="hd2"/>
                </a:cxn>
              </a:cxnLst>
              <a:rect l="0" t="0" r="r" b="b"/>
              <a:pathLst>
                <a:path w="21600" h="21600" extrusionOk="0">
                  <a:moveTo>
                    <a:pt x="282" y="304"/>
                  </a:moveTo>
                  <a:lnTo>
                    <a:pt x="454" y="0"/>
                  </a:lnTo>
                  <a:lnTo>
                    <a:pt x="20937" y="0"/>
                  </a:lnTo>
                  <a:lnTo>
                    <a:pt x="21170" y="203"/>
                  </a:lnTo>
                  <a:lnTo>
                    <a:pt x="21342" y="761"/>
                  </a:lnTo>
                  <a:lnTo>
                    <a:pt x="21490" y="2130"/>
                  </a:lnTo>
                  <a:lnTo>
                    <a:pt x="21575" y="3752"/>
                  </a:lnTo>
                  <a:lnTo>
                    <a:pt x="21600" y="5577"/>
                  </a:lnTo>
                  <a:lnTo>
                    <a:pt x="21600" y="21600"/>
                  </a:lnTo>
                  <a:lnTo>
                    <a:pt x="0" y="21600"/>
                  </a:lnTo>
                  <a:lnTo>
                    <a:pt x="0" y="4513"/>
                  </a:lnTo>
                  <a:lnTo>
                    <a:pt x="86" y="2383"/>
                  </a:lnTo>
                  <a:lnTo>
                    <a:pt x="160" y="1268"/>
                  </a:lnTo>
                  <a:lnTo>
                    <a:pt x="282" y="30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39" name="Freeform 17"/>
            <p:cNvSpPr/>
            <p:nvPr/>
          </p:nvSpPr>
          <p:spPr>
            <a:xfrm>
              <a:off x="0" y="444500"/>
              <a:ext cx="2794000" cy="292101"/>
            </a:xfrm>
            <a:custGeom>
              <a:avLst/>
              <a:gdLst/>
              <a:ahLst/>
              <a:cxnLst>
                <a:cxn ang="0">
                  <a:pos x="wd2" y="hd2"/>
                </a:cxn>
                <a:cxn ang="5400000">
                  <a:pos x="wd2" y="hd2"/>
                </a:cxn>
                <a:cxn ang="10800000">
                  <a:pos x="wd2" y="hd2"/>
                </a:cxn>
                <a:cxn ang="16200000">
                  <a:pos x="wd2" y="hd2"/>
                </a:cxn>
              </a:cxnLst>
              <a:rect l="0" t="0" r="r" b="b"/>
              <a:pathLst>
                <a:path w="21600" h="21600" extrusionOk="0">
                  <a:moveTo>
                    <a:pt x="749" y="6691"/>
                  </a:moveTo>
                  <a:lnTo>
                    <a:pt x="1043" y="7396"/>
                  </a:lnTo>
                  <a:lnTo>
                    <a:pt x="1375" y="6691"/>
                  </a:lnTo>
                  <a:lnTo>
                    <a:pt x="1694" y="7396"/>
                  </a:lnTo>
                  <a:lnTo>
                    <a:pt x="1939" y="9509"/>
                  </a:lnTo>
                  <a:lnTo>
                    <a:pt x="2209" y="11152"/>
                  </a:lnTo>
                  <a:lnTo>
                    <a:pt x="2663" y="9626"/>
                  </a:lnTo>
                  <a:lnTo>
                    <a:pt x="3044" y="8922"/>
                  </a:lnTo>
                  <a:lnTo>
                    <a:pt x="3596" y="8922"/>
                  </a:lnTo>
                  <a:lnTo>
                    <a:pt x="3989" y="7865"/>
                  </a:lnTo>
                  <a:lnTo>
                    <a:pt x="4345" y="8922"/>
                  </a:lnTo>
                  <a:lnTo>
                    <a:pt x="4651" y="10096"/>
                  </a:lnTo>
                  <a:lnTo>
                    <a:pt x="4934" y="10448"/>
                  </a:lnTo>
                  <a:lnTo>
                    <a:pt x="5375" y="8922"/>
                  </a:lnTo>
                  <a:lnTo>
                    <a:pt x="5854" y="8922"/>
                  </a:lnTo>
                  <a:lnTo>
                    <a:pt x="6529" y="9626"/>
                  </a:lnTo>
                  <a:lnTo>
                    <a:pt x="6811" y="11622"/>
                  </a:lnTo>
                  <a:lnTo>
                    <a:pt x="7265" y="11152"/>
                  </a:lnTo>
                  <a:lnTo>
                    <a:pt x="7720" y="7865"/>
                  </a:lnTo>
                  <a:lnTo>
                    <a:pt x="8137" y="6691"/>
                  </a:lnTo>
                  <a:lnTo>
                    <a:pt x="8431" y="7865"/>
                  </a:lnTo>
                  <a:lnTo>
                    <a:pt x="8787" y="10565"/>
                  </a:lnTo>
                  <a:lnTo>
                    <a:pt x="9205" y="11739"/>
                  </a:lnTo>
                  <a:lnTo>
                    <a:pt x="9659" y="9978"/>
                  </a:lnTo>
                  <a:lnTo>
                    <a:pt x="9880" y="9274"/>
                  </a:lnTo>
                  <a:lnTo>
                    <a:pt x="10113" y="10565"/>
                  </a:lnTo>
                  <a:lnTo>
                    <a:pt x="10309" y="8922"/>
                  </a:lnTo>
                  <a:lnTo>
                    <a:pt x="10518" y="6691"/>
                  </a:lnTo>
                  <a:lnTo>
                    <a:pt x="10763" y="4578"/>
                  </a:lnTo>
                  <a:lnTo>
                    <a:pt x="11033" y="3991"/>
                  </a:lnTo>
                  <a:lnTo>
                    <a:pt x="11340" y="4578"/>
                  </a:lnTo>
                  <a:lnTo>
                    <a:pt x="11647" y="3639"/>
                  </a:lnTo>
                  <a:lnTo>
                    <a:pt x="11966" y="2583"/>
                  </a:lnTo>
                  <a:lnTo>
                    <a:pt x="12162" y="2583"/>
                  </a:lnTo>
                  <a:lnTo>
                    <a:pt x="12346" y="2935"/>
                  </a:lnTo>
                  <a:lnTo>
                    <a:pt x="12641" y="5635"/>
                  </a:lnTo>
                  <a:lnTo>
                    <a:pt x="12911" y="5165"/>
                  </a:lnTo>
                  <a:lnTo>
                    <a:pt x="13144" y="7865"/>
                  </a:lnTo>
                  <a:lnTo>
                    <a:pt x="13586" y="7865"/>
                  </a:lnTo>
                  <a:lnTo>
                    <a:pt x="13966" y="6222"/>
                  </a:lnTo>
                  <a:lnTo>
                    <a:pt x="14335" y="10448"/>
                  </a:lnTo>
                  <a:lnTo>
                    <a:pt x="14605" y="9861"/>
                  </a:lnTo>
                  <a:lnTo>
                    <a:pt x="14911" y="11152"/>
                  </a:lnTo>
                  <a:lnTo>
                    <a:pt x="15243" y="9978"/>
                  </a:lnTo>
                  <a:lnTo>
                    <a:pt x="15869" y="11152"/>
                  </a:lnTo>
                  <a:lnTo>
                    <a:pt x="16139" y="12209"/>
                  </a:lnTo>
                  <a:lnTo>
                    <a:pt x="16445" y="9274"/>
                  </a:lnTo>
                  <a:lnTo>
                    <a:pt x="16654" y="9039"/>
                  </a:lnTo>
                  <a:lnTo>
                    <a:pt x="16887" y="10096"/>
                  </a:lnTo>
                  <a:lnTo>
                    <a:pt x="17108" y="9626"/>
                  </a:lnTo>
                  <a:lnTo>
                    <a:pt x="17403" y="6691"/>
                  </a:lnTo>
                  <a:lnTo>
                    <a:pt x="17894" y="5870"/>
                  </a:lnTo>
                  <a:lnTo>
                    <a:pt x="18139" y="6222"/>
                  </a:lnTo>
                  <a:lnTo>
                    <a:pt x="18385" y="6222"/>
                  </a:lnTo>
                  <a:lnTo>
                    <a:pt x="18753" y="2583"/>
                  </a:lnTo>
                  <a:lnTo>
                    <a:pt x="18961" y="1174"/>
                  </a:lnTo>
                  <a:lnTo>
                    <a:pt x="19231" y="1761"/>
                  </a:lnTo>
                  <a:lnTo>
                    <a:pt x="19538" y="5635"/>
                  </a:lnTo>
                  <a:lnTo>
                    <a:pt x="19845" y="3170"/>
                  </a:lnTo>
                  <a:lnTo>
                    <a:pt x="20140" y="0"/>
                  </a:lnTo>
                  <a:lnTo>
                    <a:pt x="20385" y="117"/>
                  </a:lnTo>
                  <a:lnTo>
                    <a:pt x="20680" y="6691"/>
                  </a:lnTo>
                  <a:lnTo>
                    <a:pt x="20900" y="5635"/>
                  </a:lnTo>
                  <a:lnTo>
                    <a:pt x="21220" y="2935"/>
                  </a:lnTo>
                  <a:lnTo>
                    <a:pt x="21477" y="2817"/>
                  </a:lnTo>
                  <a:lnTo>
                    <a:pt x="21600" y="5048"/>
                  </a:lnTo>
                  <a:lnTo>
                    <a:pt x="21600" y="21600"/>
                  </a:lnTo>
                  <a:lnTo>
                    <a:pt x="9082" y="16904"/>
                  </a:lnTo>
                  <a:lnTo>
                    <a:pt x="8922" y="17491"/>
                  </a:lnTo>
                  <a:lnTo>
                    <a:pt x="0" y="15613"/>
                  </a:lnTo>
                  <a:lnTo>
                    <a:pt x="0" y="3404"/>
                  </a:lnTo>
                  <a:lnTo>
                    <a:pt x="123" y="5165"/>
                  </a:lnTo>
                  <a:lnTo>
                    <a:pt x="319" y="5870"/>
                  </a:lnTo>
                  <a:lnTo>
                    <a:pt x="565" y="5987"/>
                  </a:lnTo>
                  <a:lnTo>
                    <a:pt x="749" y="6691"/>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0" name="Freeform 18"/>
            <p:cNvSpPr/>
            <p:nvPr/>
          </p:nvSpPr>
          <p:spPr>
            <a:xfrm>
              <a:off x="0" y="546100"/>
              <a:ext cx="2794000" cy="296863"/>
            </a:xfrm>
            <a:custGeom>
              <a:avLst/>
              <a:gdLst/>
              <a:ahLst/>
              <a:cxnLst>
                <a:cxn ang="0">
                  <a:pos x="wd2" y="hd2"/>
                </a:cxn>
                <a:cxn ang="5400000">
                  <a:pos x="wd2" y="hd2"/>
                </a:cxn>
                <a:cxn ang="10800000">
                  <a:pos x="wd2" y="hd2"/>
                </a:cxn>
                <a:cxn ang="16200000">
                  <a:pos x="wd2" y="hd2"/>
                </a:cxn>
              </a:cxnLst>
              <a:rect l="0" t="0" r="r" b="b"/>
              <a:pathLst>
                <a:path w="21600" h="21600" extrusionOk="0">
                  <a:moveTo>
                    <a:pt x="282" y="21022"/>
                  </a:moveTo>
                  <a:lnTo>
                    <a:pt x="454" y="21369"/>
                  </a:lnTo>
                  <a:lnTo>
                    <a:pt x="663" y="21600"/>
                  </a:lnTo>
                  <a:lnTo>
                    <a:pt x="20937" y="21600"/>
                  </a:lnTo>
                  <a:lnTo>
                    <a:pt x="21170" y="21253"/>
                  </a:lnTo>
                  <a:lnTo>
                    <a:pt x="21342" y="20907"/>
                  </a:lnTo>
                  <a:lnTo>
                    <a:pt x="21490" y="19636"/>
                  </a:lnTo>
                  <a:lnTo>
                    <a:pt x="21575" y="18250"/>
                  </a:lnTo>
                  <a:lnTo>
                    <a:pt x="21600" y="16518"/>
                  </a:lnTo>
                  <a:lnTo>
                    <a:pt x="21600" y="2541"/>
                  </a:lnTo>
                  <a:lnTo>
                    <a:pt x="21416" y="0"/>
                  </a:lnTo>
                  <a:lnTo>
                    <a:pt x="21305" y="693"/>
                  </a:lnTo>
                  <a:lnTo>
                    <a:pt x="21220" y="3119"/>
                  </a:lnTo>
                  <a:lnTo>
                    <a:pt x="21146" y="5891"/>
                  </a:lnTo>
                  <a:lnTo>
                    <a:pt x="21060" y="5660"/>
                  </a:lnTo>
                  <a:lnTo>
                    <a:pt x="20937" y="5429"/>
                  </a:lnTo>
                  <a:lnTo>
                    <a:pt x="20680" y="4043"/>
                  </a:lnTo>
                  <a:lnTo>
                    <a:pt x="20508" y="2888"/>
                  </a:lnTo>
                  <a:lnTo>
                    <a:pt x="20238" y="2541"/>
                  </a:lnTo>
                  <a:lnTo>
                    <a:pt x="19943" y="3696"/>
                  </a:lnTo>
                  <a:lnTo>
                    <a:pt x="19673" y="5660"/>
                  </a:lnTo>
                  <a:lnTo>
                    <a:pt x="19489" y="4274"/>
                  </a:lnTo>
                  <a:lnTo>
                    <a:pt x="19317" y="4043"/>
                  </a:lnTo>
                  <a:lnTo>
                    <a:pt x="19072" y="2888"/>
                  </a:lnTo>
                  <a:lnTo>
                    <a:pt x="18826" y="3234"/>
                  </a:lnTo>
                  <a:lnTo>
                    <a:pt x="18655" y="4620"/>
                  </a:lnTo>
                  <a:lnTo>
                    <a:pt x="18581" y="6468"/>
                  </a:lnTo>
                  <a:lnTo>
                    <a:pt x="18385" y="5660"/>
                  </a:lnTo>
                  <a:lnTo>
                    <a:pt x="18102" y="5660"/>
                  </a:lnTo>
                  <a:lnTo>
                    <a:pt x="17734" y="4967"/>
                  </a:lnTo>
                  <a:lnTo>
                    <a:pt x="17415" y="6468"/>
                  </a:lnTo>
                  <a:lnTo>
                    <a:pt x="17133" y="4158"/>
                  </a:lnTo>
                  <a:lnTo>
                    <a:pt x="16765" y="5660"/>
                  </a:lnTo>
                  <a:lnTo>
                    <a:pt x="16409" y="9472"/>
                  </a:lnTo>
                  <a:lnTo>
                    <a:pt x="16126" y="8086"/>
                  </a:lnTo>
                  <a:lnTo>
                    <a:pt x="15869" y="6699"/>
                  </a:lnTo>
                  <a:lnTo>
                    <a:pt x="15586" y="5891"/>
                  </a:lnTo>
                  <a:lnTo>
                    <a:pt x="15218" y="6468"/>
                  </a:lnTo>
                  <a:lnTo>
                    <a:pt x="14654" y="7624"/>
                  </a:lnTo>
                  <a:lnTo>
                    <a:pt x="14150" y="6353"/>
                  </a:lnTo>
                  <a:lnTo>
                    <a:pt x="13930" y="6930"/>
                  </a:lnTo>
                  <a:lnTo>
                    <a:pt x="13647" y="5660"/>
                  </a:lnTo>
                  <a:lnTo>
                    <a:pt x="13463" y="4389"/>
                  </a:lnTo>
                  <a:lnTo>
                    <a:pt x="13242" y="4158"/>
                  </a:lnTo>
                  <a:lnTo>
                    <a:pt x="12850" y="4967"/>
                  </a:lnTo>
                  <a:lnTo>
                    <a:pt x="12346" y="7508"/>
                  </a:lnTo>
                  <a:lnTo>
                    <a:pt x="11929" y="5198"/>
                  </a:lnTo>
                  <a:lnTo>
                    <a:pt x="11573" y="5775"/>
                  </a:lnTo>
                  <a:lnTo>
                    <a:pt x="11242" y="9010"/>
                  </a:lnTo>
                  <a:lnTo>
                    <a:pt x="10628" y="6699"/>
                  </a:lnTo>
                  <a:lnTo>
                    <a:pt x="10174" y="7855"/>
                  </a:lnTo>
                  <a:lnTo>
                    <a:pt x="9867" y="6699"/>
                  </a:lnTo>
                  <a:lnTo>
                    <a:pt x="9413" y="7277"/>
                  </a:lnTo>
                  <a:lnTo>
                    <a:pt x="8959" y="9010"/>
                  </a:lnTo>
                  <a:lnTo>
                    <a:pt x="8640" y="8432"/>
                  </a:lnTo>
                  <a:lnTo>
                    <a:pt x="8002" y="7855"/>
                  </a:lnTo>
                  <a:lnTo>
                    <a:pt x="7597" y="9010"/>
                  </a:lnTo>
                  <a:lnTo>
                    <a:pt x="6910" y="8086"/>
                  </a:lnTo>
                  <a:lnTo>
                    <a:pt x="6345" y="7277"/>
                  </a:lnTo>
                  <a:lnTo>
                    <a:pt x="5744" y="5660"/>
                  </a:lnTo>
                  <a:lnTo>
                    <a:pt x="5179" y="7277"/>
                  </a:lnTo>
                  <a:lnTo>
                    <a:pt x="4529" y="4043"/>
                  </a:lnTo>
                  <a:lnTo>
                    <a:pt x="4038" y="4158"/>
                  </a:lnTo>
                  <a:lnTo>
                    <a:pt x="3694" y="6122"/>
                  </a:lnTo>
                  <a:lnTo>
                    <a:pt x="3485" y="4505"/>
                  </a:lnTo>
                  <a:lnTo>
                    <a:pt x="3215" y="5429"/>
                  </a:lnTo>
                  <a:lnTo>
                    <a:pt x="2860" y="5660"/>
                  </a:lnTo>
                  <a:lnTo>
                    <a:pt x="2516" y="6353"/>
                  </a:lnTo>
                  <a:lnTo>
                    <a:pt x="2099" y="7624"/>
                  </a:lnTo>
                  <a:lnTo>
                    <a:pt x="1755" y="6122"/>
                  </a:lnTo>
                  <a:lnTo>
                    <a:pt x="1424" y="6815"/>
                  </a:lnTo>
                  <a:lnTo>
                    <a:pt x="982" y="7508"/>
                  </a:lnTo>
                  <a:lnTo>
                    <a:pt x="712" y="6815"/>
                  </a:lnTo>
                  <a:lnTo>
                    <a:pt x="196" y="6468"/>
                  </a:lnTo>
                  <a:lnTo>
                    <a:pt x="0" y="8086"/>
                  </a:lnTo>
                  <a:lnTo>
                    <a:pt x="25" y="12821"/>
                  </a:lnTo>
                  <a:lnTo>
                    <a:pt x="49" y="16864"/>
                  </a:lnTo>
                  <a:lnTo>
                    <a:pt x="160" y="20214"/>
                  </a:lnTo>
                  <a:lnTo>
                    <a:pt x="282" y="21022"/>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1" name="Freeform 19"/>
            <p:cNvSpPr/>
            <p:nvPr/>
          </p:nvSpPr>
          <p:spPr>
            <a:xfrm>
              <a:off x="15875" y="30162"/>
              <a:ext cx="2749550" cy="387351"/>
            </a:xfrm>
            <a:custGeom>
              <a:avLst/>
              <a:gdLst/>
              <a:ahLst/>
              <a:cxnLst>
                <a:cxn ang="0">
                  <a:pos x="wd2" y="hd2"/>
                </a:cxn>
                <a:cxn ang="5400000">
                  <a:pos x="wd2" y="hd2"/>
                </a:cxn>
                <a:cxn ang="10800000">
                  <a:pos x="wd2" y="hd2"/>
                </a:cxn>
                <a:cxn ang="16200000">
                  <a:pos x="wd2" y="hd2"/>
                </a:cxn>
              </a:cxnLst>
              <a:rect l="0" t="0" r="r" b="b"/>
              <a:pathLst>
                <a:path w="21600" h="21600" extrusionOk="0">
                  <a:moveTo>
                    <a:pt x="0" y="10534"/>
                  </a:moveTo>
                  <a:lnTo>
                    <a:pt x="0" y="21600"/>
                  </a:lnTo>
                  <a:lnTo>
                    <a:pt x="50" y="17351"/>
                  </a:lnTo>
                  <a:lnTo>
                    <a:pt x="62" y="13898"/>
                  </a:lnTo>
                  <a:lnTo>
                    <a:pt x="87" y="7790"/>
                  </a:lnTo>
                  <a:lnTo>
                    <a:pt x="150" y="4869"/>
                  </a:lnTo>
                  <a:lnTo>
                    <a:pt x="274" y="3895"/>
                  </a:lnTo>
                  <a:lnTo>
                    <a:pt x="599" y="3187"/>
                  </a:lnTo>
                  <a:lnTo>
                    <a:pt x="1023" y="3452"/>
                  </a:lnTo>
                  <a:lnTo>
                    <a:pt x="2020" y="3452"/>
                  </a:lnTo>
                  <a:lnTo>
                    <a:pt x="2469" y="3984"/>
                  </a:lnTo>
                  <a:lnTo>
                    <a:pt x="3105" y="3452"/>
                  </a:lnTo>
                  <a:lnTo>
                    <a:pt x="3841" y="3718"/>
                  </a:lnTo>
                  <a:lnTo>
                    <a:pt x="4377" y="3541"/>
                  </a:lnTo>
                  <a:lnTo>
                    <a:pt x="5450" y="3984"/>
                  </a:lnTo>
                  <a:lnTo>
                    <a:pt x="5824" y="3895"/>
                  </a:lnTo>
                  <a:lnTo>
                    <a:pt x="6547" y="3452"/>
                  </a:lnTo>
                  <a:lnTo>
                    <a:pt x="6784" y="4072"/>
                  </a:lnTo>
                  <a:lnTo>
                    <a:pt x="7458" y="3452"/>
                  </a:lnTo>
                  <a:lnTo>
                    <a:pt x="8480" y="3895"/>
                  </a:lnTo>
                  <a:lnTo>
                    <a:pt x="8830" y="4515"/>
                  </a:lnTo>
                  <a:lnTo>
                    <a:pt x="9366" y="3984"/>
                  </a:lnTo>
                  <a:lnTo>
                    <a:pt x="9827" y="4692"/>
                  </a:lnTo>
                  <a:lnTo>
                    <a:pt x="10201" y="4692"/>
                  </a:lnTo>
                  <a:lnTo>
                    <a:pt x="10950" y="3984"/>
                  </a:lnTo>
                  <a:lnTo>
                    <a:pt x="11661" y="4515"/>
                  </a:lnTo>
                  <a:lnTo>
                    <a:pt x="12297" y="5400"/>
                  </a:lnTo>
                  <a:lnTo>
                    <a:pt x="12496" y="5577"/>
                  </a:lnTo>
                  <a:lnTo>
                    <a:pt x="13357" y="5046"/>
                  </a:lnTo>
                  <a:lnTo>
                    <a:pt x="14155" y="4603"/>
                  </a:lnTo>
                  <a:lnTo>
                    <a:pt x="14342" y="4338"/>
                  </a:lnTo>
                  <a:lnTo>
                    <a:pt x="14641" y="4515"/>
                  </a:lnTo>
                  <a:lnTo>
                    <a:pt x="15477" y="4780"/>
                  </a:lnTo>
                  <a:lnTo>
                    <a:pt x="16113" y="4072"/>
                  </a:lnTo>
                  <a:lnTo>
                    <a:pt x="16449" y="4338"/>
                  </a:lnTo>
                  <a:lnTo>
                    <a:pt x="16961" y="4515"/>
                  </a:lnTo>
                  <a:lnTo>
                    <a:pt x="17397" y="3895"/>
                  </a:lnTo>
                  <a:lnTo>
                    <a:pt x="17684" y="3452"/>
                  </a:lnTo>
                  <a:lnTo>
                    <a:pt x="18071" y="4249"/>
                  </a:lnTo>
                  <a:lnTo>
                    <a:pt x="18881" y="4603"/>
                  </a:lnTo>
                  <a:lnTo>
                    <a:pt x="19418" y="3452"/>
                  </a:lnTo>
                  <a:lnTo>
                    <a:pt x="20203" y="4515"/>
                  </a:lnTo>
                  <a:lnTo>
                    <a:pt x="21051" y="4515"/>
                  </a:lnTo>
                  <a:lnTo>
                    <a:pt x="21238" y="6285"/>
                  </a:lnTo>
                  <a:lnTo>
                    <a:pt x="21363" y="7259"/>
                  </a:lnTo>
                  <a:lnTo>
                    <a:pt x="21463" y="9207"/>
                  </a:lnTo>
                  <a:lnTo>
                    <a:pt x="21538" y="12393"/>
                  </a:lnTo>
                  <a:lnTo>
                    <a:pt x="21600" y="16731"/>
                  </a:lnTo>
                  <a:lnTo>
                    <a:pt x="21600" y="5577"/>
                  </a:lnTo>
                  <a:lnTo>
                    <a:pt x="21563" y="4072"/>
                  </a:lnTo>
                  <a:lnTo>
                    <a:pt x="21513" y="2213"/>
                  </a:lnTo>
                  <a:lnTo>
                    <a:pt x="21201" y="974"/>
                  </a:lnTo>
                  <a:lnTo>
                    <a:pt x="20029" y="797"/>
                  </a:lnTo>
                  <a:lnTo>
                    <a:pt x="19754" y="177"/>
                  </a:lnTo>
                  <a:lnTo>
                    <a:pt x="18831" y="177"/>
                  </a:lnTo>
                  <a:lnTo>
                    <a:pt x="18557" y="443"/>
                  </a:lnTo>
                  <a:lnTo>
                    <a:pt x="17996" y="443"/>
                  </a:lnTo>
                  <a:lnTo>
                    <a:pt x="17584" y="266"/>
                  </a:lnTo>
                  <a:lnTo>
                    <a:pt x="16824" y="1062"/>
                  </a:lnTo>
                  <a:lnTo>
                    <a:pt x="15240" y="443"/>
                  </a:lnTo>
                  <a:lnTo>
                    <a:pt x="14741" y="797"/>
                  </a:lnTo>
                  <a:lnTo>
                    <a:pt x="13868" y="1328"/>
                  </a:lnTo>
                  <a:lnTo>
                    <a:pt x="13307" y="885"/>
                  </a:lnTo>
                  <a:lnTo>
                    <a:pt x="12745" y="797"/>
                  </a:lnTo>
                  <a:lnTo>
                    <a:pt x="12297" y="797"/>
                  </a:lnTo>
                  <a:lnTo>
                    <a:pt x="11810" y="1151"/>
                  </a:lnTo>
                  <a:lnTo>
                    <a:pt x="11511" y="531"/>
                  </a:lnTo>
                  <a:lnTo>
                    <a:pt x="10463" y="797"/>
                  </a:lnTo>
                  <a:lnTo>
                    <a:pt x="10139" y="797"/>
                  </a:lnTo>
                  <a:lnTo>
                    <a:pt x="9590" y="531"/>
                  </a:lnTo>
                  <a:lnTo>
                    <a:pt x="8493" y="885"/>
                  </a:lnTo>
                  <a:lnTo>
                    <a:pt x="7520" y="531"/>
                  </a:lnTo>
                  <a:lnTo>
                    <a:pt x="6622" y="531"/>
                  </a:lnTo>
                  <a:lnTo>
                    <a:pt x="6186" y="797"/>
                  </a:lnTo>
                  <a:lnTo>
                    <a:pt x="5774" y="354"/>
                  </a:lnTo>
                  <a:lnTo>
                    <a:pt x="4377" y="354"/>
                  </a:lnTo>
                  <a:lnTo>
                    <a:pt x="3155" y="531"/>
                  </a:lnTo>
                  <a:lnTo>
                    <a:pt x="2594" y="354"/>
                  </a:lnTo>
                  <a:lnTo>
                    <a:pt x="1933" y="531"/>
                  </a:lnTo>
                  <a:lnTo>
                    <a:pt x="1085" y="0"/>
                  </a:lnTo>
                  <a:lnTo>
                    <a:pt x="561" y="0"/>
                  </a:lnTo>
                  <a:lnTo>
                    <a:pt x="349" y="177"/>
                  </a:lnTo>
                  <a:lnTo>
                    <a:pt x="187" y="797"/>
                  </a:lnTo>
                  <a:lnTo>
                    <a:pt x="50" y="2390"/>
                  </a:lnTo>
                  <a:lnTo>
                    <a:pt x="0" y="4957"/>
                  </a:lnTo>
                  <a:lnTo>
                    <a:pt x="0" y="10534"/>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2" name="Freeform 20"/>
            <p:cNvSpPr/>
            <p:nvPr/>
          </p:nvSpPr>
          <p:spPr>
            <a:xfrm>
              <a:off x="20637" y="646112"/>
              <a:ext cx="2749550" cy="157164"/>
            </a:xfrm>
            <a:custGeom>
              <a:avLst/>
              <a:gdLst/>
              <a:ahLst/>
              <a:cxnLst>
                <a:cxn ang="0">
                  <a:pos x="wd2" y="hd2"/>
                </a:cxn>
                <a:cxn ang="5400000">
                  <a:pos x="wd2" y="hd2"/>
                </a:cxn>
                <a:cxn ang="10800000">
                  <a:pos x="wd2" y="hd2"/>
                </a:cxn>
                <a:cxn ang="16200000">
                  <a:pos x="wd2" y="hd2"/>
                </a:cxn>
              </a:cxnLst>
              <a:rect l="0" t="0" r="r" b="b"/>
              <a:pathLst>
                <a:path w="21600" h="21600" extrusionOk="0">
                  <a:moveTo>
                    <a:pt x="0" y="10909"/>
                  </a:moveTo>
                  <a:lnTo>
                    <a:pt x="0" y="0"/>
                  </a:lnTo>
                  <a:lnTo>
                    <a:pt x="50" y="4145"/>
                  </a:lnTo>
                  <a:lnTo>
                    <a:pt x="62" y="7636"/>
                  </a:lnTo>
                  <a:lnTo>
                    <a:pt x="75" y="13745"/>
                  </a:lnTo>
                  <a:lnTo>
                    <a:pt x="150" y="16582"/>
                  </a:lnTo>
                  <a:lnTo>
                    <a:pt x="274" y="17455"/>
                  </a:lnTo>
                  <a:lnTo>
                    <a:pt x="412" y="16800"/>
                  </a:lnTo>
                  <a:lnTo>
                    <a:pt x="599" y="16582"/>
                  </a:lnTo>
                  <a:lnTo>
                    <a:pt x="923" y="16364"/>
                  </a:lnTo>
                  <a:lnTo>
                    <a:pt x="1122" y="16582"/>
                  </a:lnTo>
                  <a:lnTo>
                    <a:pt x="1285" y="16582"/>
                  </a:lnTo>
                  <a:lnTo>
                    <a:pt x="1646" y="17018"/>
                  </a:lnTo>
                  <a:lnTo>
                    <a:pt x="1783" y="17236"/>
                  </a:lnTo>
                  <a:lnTo>
                    <a:pt x="1945" y="17455"/>
                  </a:lnTo>
                  <a:lnTo>
                    <a:pt x="2220" y="16582"/>
                  </a:lnTo>
                  <a:lnTo>
                    <a:pt x="2519" y="16364"/>
                  </a:lnTo>
                  <a:lnTo>
                    <a:pt x="2881" y="16145"/>
                  </a:lnTo>
                  <a:lnTo>
                    <a:pt x="3317" y="17455"/>
                  </a:lnTo>
                  <a:lnTo>
                    <a:pt x="3879" y="17891"/>
                  </a:lnTo>
                  <a:lnTo>
                    <a:pt x="4190" y="17236"/>
                  </a:lnTo>
                  <a:lnTo>
                    <a:pt x="4377" y="17891"/>
                  </a:lnTo>
                  <a:lnTo>
                    <a:pt x="4864" y="17891"/>
                  </a:lnTo>
                  <a:lnTo>
                    <a:pt x="5038" y="16800"/>
                  </a:lnTo>
                  <a:lnTo>
                    <a:pt x="5250" y="17673"/>
                  </a:lnTo>
                  <a:lnTo>
                    <a:pt x="5824" y="17455"/>
                  </a:lnTo>
                  <a:lnTo>
                    <a:pt x="6547" y="18109"/>
                  </a:lnTo>
                  <a:lnTo>
                    <a:pt x="6797" y="17455"/>
                  </a:lnTo>
                  <a:lnTo>
                    <a:pt x="7358" y="16582"/>
                  </a:lnTo>
                  <a:lnTo>
                    <a:pt x="7732" y="16364"/>
                  </a:lnTo>
                  <a:lnTo>
                    <a:pt x="8480" y="17455"/>
                  </a:lnTo>
                  <a:lnTo>
                    <a:pt x="8830" y="17018"/>
                  </a:lnTo>
                  <a:lnTo>
                    <a:pt x="9441" y="17673"/>
                  </a:lnTo>
                  <a:lnTo>
                    <a:pt x="9827" y="16800"/>
                  </a:lnTo>
                  <a:lnTo>
                    <a:pt x="10201" y="16800"/>
                  </a:lnTo>
                  <a:lnTo>
                    <a:pt x="10600" y="15491"/>
                  </a:lnTo>
                  <a:lnTo>
                    <a:pt x="11099" y="16800"/>
                  </a:lnTo>
                  <a:lnTo>
                    <a:pt x="11748" y="15927"/>
                  </a:lnTo>
                  <a:lnTo>
                    <a:pt x="12496" y="15927"/>
                  </a:lnTo>
                  <a:lnTo>
                    <a:pt x="13157" y="16582"/>
                  </a:lnTo>
                  <a:lnTo>
                    <a:pt x="13544" y="15491"/>
                  </a:lnTo>
                  <a:lnTo>
                    <a:pt x="13980" y="15491"/>
                  </a:lnTo>
                  <a:lnTo>
                    <a:pt x="14155" y="16800"/>
                  </a:lnTo>
                  <a:lnTo>
                    <a:pt x="14342" y="17236"/>
                  </a:lnTo>
                  <a:lnTo>
                    <a:pt x="14915" y="16582"/>
                  </a:lnTo>
                  <a:lnTo>
                    <a:pt x="15427" y="17236"/>
                  </a:lnTo>
                  <a:lnTo>
                    <a:pt x="16113" y="17455"/>
                  </a:lnTo>
                  <a:lnTo>
                    <a:pt x="16312" y="17236"/>
                  </a:lnTo>
                  <a:lnTo>
                    <a:pt x="16449" y="17236"/>
                  </a:lnTo>
                  <a:lnTo>
                    <a:pt x="16612" y="16364"/>
                  </a:lnTo>
                  <a:lnTo>
                    <a:pt x="16961" y="17018"/>
                  </a:lnTo>
                  <a:lnTo>
                    <a:pt x="17123" y="17455"/>
                  </a:lnTo>
                  <a:lnTo>
                    <a:pt x="17235" y="16800"/>
                  </a:lnTo>
                  <a:lnTo>
                    <a:pt x="17385" y="17455"/>
                  </a:lnTo>
                  <a:lnTo>
                    <a:pt x="17659" y="16582"/>
                  </a:lnTo>
                  <a:lnTo>
                    <a:pt x="18096" y="17455"/>
                  </a:lnTo>
                  <a:lnTo>
                    <a:pt x="18520" y="16145"/>
                  </a:lnTo>
                  <a:lnTo>
                    <a:pt x="18694" y="16800"/>
                  </a:lnTo>
                  <a:lnTo>
                    <a:pt x="18881" y="16800"/>
                  </a:lnTo>
                  <a:lnTo>
                    <a:pt x="19679" y="16145"/>
                  </a:lnTo>
                  <a:lnTo>
                    <a:pt x="20440" y="16800"/>
                  </a:lnTo>
                  <a:lnTo>
                    <a:pt x="21039" y="15927"/>
                  </a:lnTo>
                  <a:lnTo>
                    <a:pt x="21238" y="15273"/>
                  </a:lnTo>
                  <a:lnTo>
                    <a:pt x="21363" y="14182"/>
                  </a:lnTo>
                  <a:lnTo>
                    <a:pt x="21463" y="12218"/>
                  </a:lnTo>
                  <a:lnTo>
                    <a:pt x="21538" y="9164"/>
                  </a:lnTo>
                  <a:lnTo>
                    <a:pt x="21600" y="4800"/>
                  </a:lnTo>
                  <a:lnTo>
                    <a:pt x="21600" y="15927"/>
                  </a:lnTo>
                  <a:lnTo>
                    <a:pt x="21575" y="17455"/>
                  </a:lnTo>
                  <a:lnTo>
                    <a:pt x="21513" y="19200"/>
                  </a:lnTo>
                  <a:lnTo>
                    <a:pt x="21400" y="20727"/>
                  </a:lnTo>
                  <a:lnTo>
                    <a:pt x="20602" y="21600"/>
                  </a:lnTo>
                  <a:lnTo>
                    <a:pt x="20029" y="20727"/>
                  </a:lnTo>
                  <a:lnTo>
                    <a:pt x="19742" y="21164"/>
                  </a:lnTo>
                  <a:lnTo>
                    <a:pt x="18557" y="21164"/>
                  </a:lnTo>
                  <a:lnTo>
                    <a:pt x="18283" y="21600"/>
                  </a:lnTo>
                  <a:lnTo>
                    <a:pt x="17996" y="20945"/>
                  </a:lnTo>
                  <a:lnTo>
                    <a:pt x="17659" y="21600"/>
                  </a:lnTo>
                  <a:lnTo>
                    <a:pt x="16786" y="21164"/>
                  </a:lnTo>
                  <a:lnTo>
                    <a:pt x="16524" y="20291"/>
                  </a:lnTo>
                  <a:lnTo>
                    <a:pt x="15714" y="21164"/>
                  </a:lnTo>
                  <a:lnTo>
                    <a:pt x="15165" y="20073"/>
                  </a:lnTo>
                  <a:lnTo>
                    <a:pt x="14529" y="21164"/>
                  </a:lnTo>
                  <a:lnTo>
                    <a:pt x="14030" y="20509"/>
                  </a:lnTo>
                  <a:lnTo>
                    <a:pt x="13569" y="21164"/>
                  </a:lnTo>
                  <a:lnTo>
                    <a:pt x="13307" y="20509"/>
                  </a:lnTo>
                  <a:lnTo>
                    <a:pt x="13070" y="20727"/>
                  </a:lnTo>
                  <a:lnTo>
                    <a:pt x="12745" y="20727"/>
                  </a:lnTo>
                  <a:lnTo>
                    <a:pt x="12546" y="20073"/>
                  </a:lnTo>
                  <a:lnTo>
                    <a:pt x="12309" y="21164"/>
                  </a:lnTo>
                  <a:lnTo>
                    <a:pt x="12060" y="20073"/>
                  </a:lnTo>
                  <a:lnTo>
                    <a:pt x="11810" y="20291"/>
                  </a:lnTo>
                  <a:lnTo>
                    <a:pt x="11511" y="20727"/>
                  </a:lnTo>
                  <a:lnTo>
                    <a:pt x="11236" y="21164"/>
                  </a:lnTo>
                  <a:lnTo>
                    <a:pt x="10139" y="21164"/>
                  </a:lnTo>
                  <a:lnTo>
                    <a:pt x="9865" y="20727"/>
                  </a:lnTo>
                  <a:lnTo>
                    <a:pt x="9590" y="20727"/>
                  </a:lnTo>
                  <a:lnTo>
                    <a:pt x="8979" y="21600"/>
                  </a:lnTo>
                  <a:lnTo>
                    <a:pt x="8493" y="20509"/>
                  </a:lnTo>
                  <a:lnTo>
                    <a:pt x="7957" y="21600"/>
                  </a:lnTo>
                  <a:lnTo>
                    <a:pt x="7520" y="20727"/>
                  </a:lnTo>
                  <a:lnTo>
                    <a:pt x="7021" y="21600"/>
                  </a:lnTo>
                  <a:lnTo>
                    <a:pt x="6622" y="20727"/>
                  </a:lnTo>
                  <a:lnTo>
                    <a:pt x="6186" y="20727"/>
                  </a:lnTo>
                  <a:lnTo>
                    <a:pt x="5774" y="21164"/>
                  </a:lnTo>
                  <a:lnTo>
                    <a:pt x="4066" y="21164"/>
                  </a:lnTo>
                  <a:lnTo>
                    <a:pt x="3168" y="20727"/>
                  </a:lnTo>
                  <a:lnTo>
                    <a:pt x="2594" y="21164"/>
                  </a:lnTo>
                  <a:lnTo>
                    <a:pt x="1048" y="20509"/>
                  </a:lnTo>
                  <a:lnTo>
                    <a:pt x="187" y="20727"/>
                  </a:lnTo>
                  <a:lnTo>
                    <a:pt x="37" y="19200"/>
                  </a:lnTo>
                  <a:lnTo>
                    <a:pt x="0" y="16582"/>
                  </a:lnTo>
                  <a:lnTo>
                    <a:pt x="0" y="10909"/>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049" name="Group 21"/>
          <p:cNvGrpSpPr/>
          <p:nvPr/>
        </p:nvGrpSpPr>
        <p:grpSpPr>
          <a:xfrm>
            <a:off x="6243637" y="222250"/>
            <a:ext cx="2794001" cy="865188"/>
            <a:chOff x="0" y="0"/>
            <a:chExt cx="2793999" cy="865187"/>
          </a:xfrm>
        </p:grpSpPr>
        <p:sp>
          <p:nvSpPr>
            <p:cNvPr id="2044" name="Freeform 22"/>
            <p:cNvSpPr/>
            <p:nvPr/>
          </p:nvSpPr>
          <p:spPr>
            <a:xfrm>
              <a:off x="0" y="0"/>
              <a:ext cx="2794000" cy="704851"/>
            </a:xfrm>
            <a:custGeom>
              <a:avLst/>
              <a:gdLst/>
              <a:ahLst/>
              <a:cxnLst>
                <a:cxn ang="0">
                  <a:pos x="wd2" y="hd2"/>
                </a:cxn>
                <a:cxn ang="5400000">
                  <a:pos x="wd2" y="hd2"/>
                </a:cxn>
                <a:cxn ang="10800000">
                  <a:pos x="wd2" y="hd2"/>
                </a:cxn>
                <a:cxn ang="16200000">
                  <a:pos x="wd2" y="hd2"/>
                </a:cxn>
              </a:cxnLst>
              <a:rect l="0" t="0" r="r" b="b"/>
              <a:pathLst>
                <a:path w="21600" h="21600" extrusionOk="0">
                  <a:moveTo>
                    <a:pt x="282" y="292"/>
                  </a:moveTo>
                  <a:lnTo>
                    <a:pt x="454" y="0"/>
                  </a:lnTo>
                  <a:lnTo>
                    <a:pt x="20937" y="0"/>
                  </a:lnTo>
                  <a:lnTo>
                    <a:pt x="21170" y="195"/>
                  </a:lnTo>
                  <a:lnTo>
                    <a:pt x="21342" y="730"/>
                  </a:lnTo>
                  <a:lnTo>
                    <a:pt x="21490" y="2141"/>
                  </a:lnTo>
                  <a:lnTo>
                    <a:pt x="21575" y="3746"/>
                  </a:lnTo>
                  <a:lnTo>
                    <a:pt x="21600" y="5595"/>
                  </a:lnTo>
                  <a:lnTo>
                    <a:pt x="21600" y="21600"/>
                  </a:lnTo>
                  <a:lnTo>
                    <a:pt x="0" y="21600"/>
                  </a:lnTo>
                  <a:lnTo>
                    <a:pt x="0" y="4524"/>
                  </a:lnTo>
                  <a:lnTo>
                    <a:pt x="86" y="2384"/>
                  </a:lnTo>
                  <a:lnTo>
                    <a:pt x="160" y="1265"/>
                  </a:lnTo>
                  <a:lnTo>
                    <a:pt x="282" y="292"/>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5" name="Freeform 23"/>
            <p:cNvSpPr/>
            <p:nvPr/>
          </p:nvSpPr>
          <p:spPr>
            <a:xfrm>
              <a:off x="0" y="452437"/>
              <a:ext cx="2794000" cy="300039"/>
            </a:xfrm>
            <a:custGeom>
              <a:avLst/>
              <a:gdLst/>
              <a:ahLst/>
              <a:cxnLst>
                <a:cxn ang="0">
                  <a:pos x="wd2" y="hd2"/>
                </a:cxn>
                <a:cxn ang="5400000">
                  <a:pos x="wd2" y="hd2"/>
                </a:cxn>
                <a:cxn ang="10800000">
                  <a:pos x="wd2" y="hd2"/>
                </a:cxn>
                <a:cxn ang="16200000">
                  <a:pos x="wd2" y="hd2"/>
                </a:cxn>
              </a:cxnLst>
              <a:rect l="0" t="0" r="r" b="b"/>
              <a:pathLst>
                <a:path w="21600" h="21600" extrusionOk="0">
                  <a:moveTo>
                    <a:pt x="749" y="6743"/>
                  </a:moveTo>
                  <a:lnTo>
                    <a:pt x="1043" y="7429"/>
                  </a:lnTo>
                  <a:lnTo>
                    <a:pt x="1375" y="6743"/>
                  </a:lnTo>
                  <a:lnTo>
                    <a:pt x="1694" y="7429"/>
                  </a:lnTo>
                  <a:lnTo>
                    <a:pt x="1939" y="9486"/>
                  </a:lnTo>
                  <a:lnTo>
                    <a:pt x="2209" y="11086"/>
                  </a:lnTo>
                  <a:lnTo>
                    <a:pt x="2663" y="9714"/>
                  </a:lnTo>
                  <a:lnTo>
                    <a:pt x="3044" y="8914"/>
                  </a:lnTo>
                  <a:lnTo>
                    <a:pt x="3596" y="8914"/>
                  </a:lnTo>
                  <a:lnTo>
                    <a:pt x="3989" y="7886"/>
                  </a:lnTo>
                  <a:lnTo>
                    <a:pt x="4345" y="8914"/>
                  </a:lnTo>
                  <a:lnTo>
                    <a:pt x="4651" y="10057"/>
                  </a:lnTo>
                  <a:lnTo>
                    <a:pt x="4934" y="10514"/>
                  </a:lnTo>
                  <a:lnTo>
                    <a:pt x="5375" y="8914"/>
                  </a:lnTo>
                  <a:lnTo>
                    <a:pt x="5854" y="8914"/>
                  </a:lnTo>
                  <a:lnTo>
                    <a:pt x="6529" y="9600"/>
                  </a:lnTo>
                  <a:lnTo>
                    <a:pt x="6811" y="11657"/>
                  </a:lnTo>
                  <a:lnTo>
                    <a:pt x="7265" y="11086"/>
                  </a:lnTo>
                  <a:lnTo>
                    <a:pt x="7720" y="7886"/>
                  </a:lnTo>
                  <a:lnTo>
                    <a:pt x="8137" y="6743"/>
                  </a:lnTo>
                  <a:lnTo>
                    <a:pt x="8431" y="7886"/>
                  </a:lnTo>
                  <a:lnTo>
                    <a:pt x="8787" y="10629"/>
                  </a:lnTo>
                  <a:lnTo>
                    <a:pt x="9205" y="11657"/>
                  </a:lnTo>
                  <a:lnTo>
                    <a:pt x="9659" y="9943"/>
                  </a:lnTo>
                  <a:lnTo>
                    <a:pt x="9880" y="9257"/>
                  </a:lnTo>
                  <a:lnTo>
                    <a:pt x="10113" y="10629"/>
                  </a:lnTo>
                  <a:lnTo>
                    <a:pt x="10309" y="8914"/>
                  </a:lnTo>
                  <a:lnTo>
                    <a:pt x="10518" y="6743"/>
                  </a:lnTo>
                  <a:lnTo>
                    <a:pt x="10763" y="4571"/>
                  </a:lnTo>
                  <a:lnTo>
                    <a:pt x="11033" y="4000"/>
                  </a:lnTo>
                  <a:lnTo>
                    <a:pt x="11340" y="4571"/>
                  </a:lnTo>
                  <a:lnTo>
                    <a:pt x="11647" y="3657"/>
                  </a:lnTo>
                  <a:lnTo>
                    <a:pt x="11966" y="2629"/>
                  </a:lnTo>
                  <a:lnTo>
                    <a:pt x="12162" y="2629"/>
                  </a:lnTo>
                  <a:lnTo>
                    <a:pt x="12346" y="2857"/>
                  </a:lnTo>
                  <a:lnTo>
                    <a:pt x="12641" y="5600"/>
                  </a:lnTo>
                  <a:lnTo>
                    <a:pt x="12911" y="5143"/>
                  </a:lnTo>
                  <a:lnTo>
                    <a:pt x="13144" y="7886"/>
                  </a:lnTo>
                  <a:lnTo>
                    <a:pt x="13586" y="7886"/>
                  </a:lnTo>
                  <a:lnTo>
                    <a:pt x="13966" y="6286"/>
                  </a:lnTo>
                  <a:lnTo>
                    <a:pt x="14150" y="8343"/>
                  </a:lnTo>
                  <a:lnTo>
                    <a:pt x="14335" y="10514"/>
                  </a:lnTo>
                  <a:lnTo>
                    <a:pt x="14605" y="9829"/>
                  </a:lnTo>
                  <a:lnTo>
                    <a:pt x="14911" y="11086"/>
                  </a:lnTo>
                  <a:lnTo>
                    <a:pt x="15243" y="9943"/>
                  </a:lnTo>
                  <a:lnTo>
                    <a:pt x="15869" y="11086"/>
                  </a:lnTo>
                  <a:lnTo>
                    <a:pt x="16139" y="12229"/>
                  </a:lnTo>
                  <a:lnTo>
                    <a:pt x="16445" y="9257"/>
                  </a:lnTo>
                  <a:lnTo>
                    <a:pt x="16654" y="9029"/>
                  </a:lnTo>
                  <a:lnTo>
                    <a:pt x="16887" y="10057"/>
                  </a:lnTo>
                  <a:lnTo>
                    <a:pt x="17108" y="9714"/>
                  </a:lnTo>
                  <a:lnTo>
                    <a:pt x="17403" y="6743"/>
                  </a:lnTo>
                  <a:lnTo>
                    <a:pt x="17894" y="5829"/>
                  </a:lnTo>
                  <a:lnTo>
                    <a:pt x="18139" y="6286"/>
                  </a:lnTo>
                  <a:lnTo>
                    <a:pt x="18385" y="6286"/>
                  </a:lnTo>
                  <a:lnTo>
                    <a:pt x="18753" y="2629"/>
                  </a:lnTo>
                  <a:lnTo>
                    <a:pt x="18961" y="1143"/>
                  </a:lnTo>
                  <a:lnTo>
                    <a:pt x="19231" y="1714"/>
                  </a:lnTo>
                  <a:lnTo>
                    <a:pt x="19538" y="5600"/>
                  </a:lnTo>
                  <a:lnTo>
                    <a:pt x="19845" y="3200"/>
                  </a:lnTo>
                  <a:lnTo>
                    <a:pt x="20140" y="0"/>
                  </a:lnTo>
                  <a:lnTo>
                    <a:pt x="20385" y="114"/>
                  </a:lnTo>
                  <a:lnTo>
                    <a:pt x="20680" y="6743"/>
                  </a:lnTo>
                  <a:lnTo>
                    <a:pt x="20900" y="5600"/>
                  </a:lnTo>
                  <a:lnTo>
                    <a:pt x="21220" y="2857"/>
                  </a:lnTo>
                  <a:lnTo>
                    <a:pt x="21477" y="2743"/>
                  </a:lnTo>
                  <a:lnTo>
                    <a:pt x="21600" y="5029"/>
                  </a:lnTo>
                  <a:lnTo>
                    <a:pt x="21600" y="21600"/>
                  </a:lnTo>
                  <a:lnTo>
                    <a:pt x="9082" y="16914"/>
                  </a:lnTo>
                  <a:lnTo>
                    <a:pt x="8922" y="17486"/>
                  </a:lnTo>
                  <a:lnTo>
                    <a:pt x="0" y="15543"/>
                  </a:lnTo>
                  <a:lnTo>
                    <a:pt x="0" y="3429"/>
                  </a:lnTo>
                  <a:lnTo>
                    <a:pt x="123" y="5257"/>
                  </a:lnTo>
                  <a:lnTo>
                    <a:pt x="319" y="5829"/>
                  </a:lnTo>
                  <a:lnTo>
                    <a:pt x="565" y="6057"/>
                  </a:lnTo>
                  <a:lnTo>
                    <a:pt x="749" y="6743"/>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6" name="Freeform 24"/>
            <p:cNvSpPr/>
            <p:nvPr/>
          </p:nvSpPr>
          <p:spPr>
            <a:xfrm>
              <a:off x="0" y="554037"/>
              <a:ext cx="2794000" cy="311151"/>
            </a:xfrm>
            <a:custGeom>
              <a:avLst/>
              <a:gdLst/>
              <a:ahLst/>
              <a:cxnLst>
                <a:cxn ang="0">
                  <a:pos x="wd2" y="hd2"/>
                </a:cxn>
                <a:cxn ang="5400000">
                  <a:pos x="wd2" y="hd2"/>
                </a:cxn>
                <a:cxn ang="10800000">
                  <a:pos x="wd2" y="hd2"/>
                </a:cxn>
                <a:cxn ang="16200000">
                  <a:pos x="wd2" y="hd2"/>
                </a:cxn>
              </a:cxnLst>
              <a:rect l="0" t="0" r="r" b="b"/>
              <a:pathLst>
                <a:path w="21600" h="21600" extrusionOk="0">
                  <a:moveTo>
                    <a:pt x="282" y="21049"/>
                  </a:moveTo>
                  <a:lnTo>
                    <a:pt x="454" y="21380"/>
                  </a:lnTo>
                  <a:lnTo>
                    <a:pt x="663" y="21600"/>
                  </a:lnTo>
                  <a:lnTo>
                    <a:pt x="20937" y="21600"/>
                  </a:lnTo>
                  <a:lnTo>
                    <a:pt x="21170" y="21269"/>
                  </a:lnTo>
                  <a:lnTo>
                    <a:pt x="21342" y="20829"/>
                  </a:lnTo>
                  <a:lnTo>
                    <a:pt x="21490" y="19616"/>
                  </a:lnTo>
                  <a:lnTo>
                    <a:pt x="21575" y="18184"/>
                  </a:lnTo>
                  <a:lnTo>
                    <a:pt x="21600" y="16531"/>
                  </a:lnTo>
                  <a:lnTo>
                    <a:pt x="21600" y="2535"/>
                  </a:lnTo>
                  <a:lnTo>
                    <a:pt x="21416" y="0"/>
                  </a:lnTo>
                  <a:lnTo>
                    <a:pt x="21305" y="771"/>
                  </a:lnTo>
                  <a:lnTo>
                    <a:pt x="21220" y="3086"/>
                  </a:lnTo>
                  <a:lnTo>
                    <a:pt x="21146" y="5841"/>
                  </a:lnTo>
                  <a:lnTo>
                    <a:pt x="21060" y="5731"/>
                  </a:lnTo>
                  <a:lnTo>
                    <a:pt x="20937" y="5510"/>
                  </a:lnTo>
                  <a:lnTo>
                    <a:pt x="20680" y="4078"/>
                  </a:lnTo>
                  <a:lnTo>
                    <a:pt x="20508" y="2865"/>
                  </a:lnTo>
                  <a:lnTo>
                    <a:pt x="20238" y="2535"/>
                  </a:lnTo>
                  <a:lnTo>
                    <a:pt x="19943" y="3747"/>
                  </a:lnTo>
                  <a:lnTo>
                    <a:pt x="19673" y="5731"/>
                  </a:lnTo>
                  <a:lnTo>
                    <a:pt x="19489" y="4298"/>
                  </a:lnTo>
                  <a:lnTo>
                    <a:pt x="19317" y="4078"/>
                  </a:lnTo>
                  <a:lnTo>
                    <a:pt x="19072" y="2865"/>
                  </a:lnTo>
                  <a:lnTo>
                    <a:pt x="18826" y="3306"/>
                  </a:lnTo>
                  <a:lnTo>
                    <a:pt x="18655" y="4629"/>
                  </a:lnTo>
                  <a:lnTo>
                    <a:pt x="18581" y="6502"/>
                  </a:lnTo>
                  <a:lnTo>
                    <a:pt x="18385" y="5731"/>
                  </a:lnTo>
                  <a:lnTo>
                    <a:pt x="18102" y="5731"/>
                  </a:lnTo>
                  <a:lnTo>
                    <a:pt x="17734" y="4959"/>
                  </a:lnTo>
                  <a:lnTo>
                    <a:pt x="17415" y="6502"/>
                  </a:lnTo>
                  <a:lnTo>
                    <a:pt x="17133" y="4078"/>
                  </a:lnTo>
                  <a:lnTo>
                    <a:pt x="16765" y="5731"/>
                  </a:lnTo>
                  <a:lnTo>
                    <a:pt x="16409" y="9478"/>
                  </a:lnTo>
                  <a:lnTo>
                    <a:pt x="16126" y="8045"/>
                  </a:lnTo>
                  <a:lnTo>
                    <a:pt x="15869" y="6722"/>
                  </a:lnTo>
                  <a:lnTo>
                    <a:pt x="15586" y="5841"/>
                  </a:lnTo>
                  <a:lnTo>
                    <a:pt x="15218" y="6502"/>
                  </a:lnTo>
                  <a:lnTo>
                    <a:pt x="14654" y="7604"/>
                  </a:lnTo>
                  <a:lnTo>
                    <a:pt x="14150" y="6392"/>
                  </a:lnTo>
                  <a:lnTo>
                    <a:pt x="13930" y="6943"/>
                  </a:lnTo>
                  <a:lnTo>
                    <a:pt x="13647" y="5731"/>
                  </a:lnTo>
                  <a:lnTo>
                    <a:pt x="13463" y="4408"/>
                  </a:lnTo>
                  <a:lnTo>
                    <a:pt x="13242" y="4078"/>
                  </a:lnTo>
                  <a:lnTo>
                    <a:pt x="12850" y="4959"/>
                  </a:lnTo>
                  <a:lnTo>
                    <a:pt x="12346" y="7494"/>
                  </a:lnTo>
                  <a:lnTo>
                    <a:pt x="11929" y="5180"/>
                  </a:lnTo>
                  <a:lnTo>
                    <a:pt x="11573" y="5841"/>
                  </a:lnTo>
                  <a:lnTo>
                    <a:pt x="11242" y="9037"/>
                  </a:lnTo>
                  <a:lnTo>
                    <a:pt x="10628" y="6722"/>
                  </a:lnTo>
                  <a:lnTo>
                    <a:pt x="10174" y="7824"/>
                  </a:lnTo>
                  <a:lnTo>
                    <a:pt x="9867" y="6722"/>
                  </a:lnTo>
                  <a:lnTo>
                    <a:pt x="9413" y="7273"/>
                  </a:lnTo>
                  <a:lnTo>
                    <a:pt x="8959" y="9037"/>
                  </a:lnTo>
                  <a:lnTo>
                    <a:pt x="8640" y="8376"/>
                  </a:lnTo>
                  <a:lnTo>
                    <a:pt x="8002" y="7824"/>
                  </a:lnTo>
                  <a:lnTo>
                    <a:pt x="7597" y="9037"/>
                  </a:lnTo>
                  <a:lnTo>
                    <a:pt x="6910" y="8045"/>
                  </a:lnTo>
                  <a:lnTo>
                    <a:pt x="6345" y="7273"/>
                  </a:lnTo>
                  <a:lnTo>
                    <a:pt x="5744" y="5731"/>
                  </a:lnTo>
                  <a:lnTo>
                    <a:pt x="5179" y="7273"/>
                  </a:lnTo>
                  <a:lnTo>
                    <a:pt x="4529" y="4078"/>
                  </a:lnTo>
                  <a:lnTo>
                    <a:pt x="4038" y="4078"/>
                  </a:lnTo>
                  <a:lnTo>
                    <a:pt x="3694" y="6061"/>
                  </a:lnTo>
                  <a:lnTo>
                    <a:pt x="3485" y="4518"/>
                  </a:lnTo>
                  <a:lnTo>
                    <a:pt x="3215" y="5510"/>
                  </a:lnTo>
                  <a:lnTo>
                    <a:pt x="2860" y="5731"/>
                  </a:lnTo>
                  <a:lnTo>
                    <a:pt x="2516" y="6282"/>
                  </a:lnTo>
                  <a:lnTo>
                    <a:pt x="2099" y="7604"/>
                  </a:lnTo>
                  <a:lnTo>
                    <a:pt x="1755" y="6061"/>
                  </a:lnTo>
                  <a:lnTo>
                    <a:pt x="1424" y="6833"/>
                  </a:lnTo>
                  <a:lnTo>
                    <a:pt x="982" y="7494"/>
                  </a:lnTo>
                  <a:lnTo>
                    <a:pt x="712" y="6833"/>
                  </a:lnTo>
                  <a:lnTo>
                    <a:pt x="196" y="6502"/>
                  </a:lnTo>
                  <a:lnTo>
                    <a:pt x="0" y="8045"/>
                  </a:lnTo>
                  <a:lnTo>
                    <a:pt x="25" y="12784"/>
                  </a:lnTo>
                  <a:lnTo>
                    <a:pt x="49" y="16861"/>
                  </a:lnTo>
                  <a:lnTo>
                    <a:pt x="160" y="20278"/>
                  </a:lnTo>
                  <a:lnTo>
                    <a:pt x="282" y="21049"/>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7" name="Freeform 25"/>
            <p:cNvSpPr/>
            <p:nvPr/>
          </p:nvSpPr>
          <p:spPr>
            <a:xfrm>
              <a:off x="15875" y="19050"/>
              <a:ext cx="2749550" cy="401638"/>
            </a:xfrm>
            <a:custGeom>
              <a:avLst/>
              <a:gdLst/>
              <a:ahLst/>
              <a:cxnLst>
                <a:cxn ang="0">
                  <a:pos x="wd2" y="hd2"/>
                </a:cxn>
                <a:cxn ang="5400000">
                  <a:pos x="wd2" y="hd2"/>
                </a:cxn>
                <a:cxn ang="10800000">
                  <a:pos x="wd2" y="hd2"/>
                </a:cxn>
                <a:cxn ang="16200000">
                  <a:pos x="wd2" y="hd2"/>
                </a:cxn>
              </a:cxnLst>
              <a:rect l="0" t="0" r="r" b="b"/>
              <a:pathLst>
                <a:path w="21600" h="21600" extrusionOk="0">
                  <a:moveTo>
                    <a:pt x="0" y="10501"/>
                  </a:moveTo>
                  <a:lnTo>
                    <a:pt x="0" y="21600"/>
                  </a:lnTo>
                  <a:lnTo>
                    <a:pt x="50" y="17331"/>
                  </a:lnTo>
                  <a:lnTo>
                    <a:pt x="62" y="13916"/>
                  </a:lnTo>
                  <a:lnTo>
                    <a:pt x="87" y="7855"/>
                  </a:lnTo>
                  <a:lnTo>
                    <a:pt x="150" y="4866"/>
                  </a:lnTo>
                  <a:lnTo>
                    <a:pt x="274" y="3927"/>
                  </a:lnTo>
                  <a:lnTo>
                    <a:pt x="599" y="3244"/>
                  </a:lnTo>
                  <a:lnTo>
                    <a:pt x="1023" y="3415"/>
                  </a:lnTo>
                  <a:lnTo>
                    <a:pt x="2020" y="3415"/>
                  </a:lnTo>
                  <a:lnTo>
                    <a:pt x="2469" y="3927"/>
                  </a:lnTo>
                  <a:lnTo>
                    <a:pt x="3105" y="3415"/>
                  </a:lnTo>
                  <a:lnTo>
                    <a:pt x="3841" y="3757"/>
                  </a:lnTo>
                  <a:lnTo>
                    <a:pt x="4377" y="3586"/>
                  </a:lnTo>
                  <a:lnTo>
                    <a:pt x="5450" y="3927"/>
                  </a:lnTo>
                  <a:lnTo>
                    <a:pt x="5824" y="3927"/>
                  </a:lnTo>
                  <a:lnTo>
                    <a:pt x="6547" y="3415"/>
                  </a:lnTo>
                  <a:lnTo>
                    <a:pt x="6784" y="4098"/>
                  </a:lnTo>
                  <a:lnTo>
                    <a:pt x="7458" y="3415"/>
                  </a:lnTo>
                  <a:lnTo>
                    <a:pt x="8480" y="3927"/>
                  </a:lnTo>
                  <a:lnTo>
                    <a:pt x="8830" y="4525"/>
                  </a:lnTo>
                  <a:lnTo>
                    <a:pt x="9366" y="3927"/>
                  </a:lnTo>
                  <a:lnTo>
                    <a:pt x="9827" y="4696"/>
                  </a:lnTo>
                  <a:lnTo>
                    <a:pt x="10201" y="4696"/>
                  </a:lnTo>
                  <a:lnTo>
                    <a:pt x="10950" y="3927"/>
                  </a:lnTo>
                  <a:lnTo>
                    <a:pt x="11661" y="4525"/>
                  </a:lnTo>
                  <a:lnTo>
                    <a:pt x="12297" y="5379"/>
                  </a:lnTo>
                  <a:lnTo>
                    <a:pt x="12496" y="5549"/>
                  </a:lnTo>
                  <a:lnTo>
                    <a:pt x="13357" y="5037"/>
                  </a:lnTo>
                  <a:lnTo>
                    <a:pt x="14155" y="4610"/>
                  </a:lnTo>
                  <a:lnTo>
                    <a:pt x="14342" y="4354"/>
                  </a:lnTo>
                  <a:lnTo>
                    <a:pt x="14641" y="4525"/>
                  </a:lnTo>
                  <a:lnTo>
                    <a:pt x="15477" y="4781"/>
                  </a:lnTo>
                  <a:lnTo>
                    <a:pt x="16113" y="4098"/>
                  </a:lnTo>
                  <a:lnTo>
                    <a:pt x="16449" y="4354"/>
                  </a:lnTo>
                  <a:lnTo>
                    <a:pt x="16961" y="4525"/>
                  </a:lnTo>
                  <a:lnTo>
                    <a:pt x="17397" y="3927"/>
                  </a:lnTo>
                  <a:lnTo>
                    <a:pt x="17684" y="3415"/>
                  </a:lnTo>
                  <a:lnTo>
                    <a:pt x="18071" y="4269"/>
                  </a:lnTo>
                  <a:lnTo>
                    <a:pt x="18881" y="4525"/>
                  </a:lnTo>
                  <a:lnTo>
                    <a:pt x="19418" y="3415"/>
                  </a:lnTo>
                  <a:lnTo>
                    <a:pt x="20203" y="4525"/>
                  </a:lnTo>
                  <a:lnTo>
                    <a:pt x="21051" y="4525"/>
                  </a:lnTo>
                  <a:lnTo>
                    <a:pt x="21238" y="6318"/>
                  </a:lnTo>
                  <a:lnTo>
                    <a:pt x="21363" y="7257"/>
                  </a:lnTo>
                  <a:lnTo>
                    <a:pt x="21463" y="9135"/>
                  </a:lnTo>
                  <a:lnTo>
                    <a:pt x="21538" y="12379"/>
                  </a:lnTo>
                  <a:lnTo>
                    <a:pt x="21600" y="16734"/>
                  </a:lnTo>
                  <a:lnTo>
                    <a:pt x="21600" y="5549"/>
                  </a:lnTo>
                  <a:lnTo>
                    <a:pt x="21563" y="4013"/>
                  </a:lnTo>
                  <a:lnTo>
                    <a:pt x="21513" y="2220"/>
                  </a:lnTo>
                  <a:lnTo>
                    <a:pt x="21201" y="1025"/>
                  </a:lnTo>
                  <a:lnTo>
                    <a:pt x="20029" y="768"/>
                  </a:lnTo>
                  <a:lnTo>
                    <a:pt x="19754" y="171"/>
                  </a:lnTo>
                  <a:lnTo>
                    <a:pt x="18831" y="171"/>
                  </a:lnTo>
                  <a:lnTo>
                    <a:pt x="18557" y="427"/>
                  </a:lnTo>
                  <a:lnTo>
                    <a:pt x="17996" y="512"/>
                  </a:lnTo>
                  <a:lnTo>
                    <a:pt x="17584" y="256"/>
                  </a:lnTo>
                  <a:lnTo>
                    <a:pt x="16824" y="1110"/>
                  </a:lnTo>
                  <a:lnTo>
                    <a:pt x="15240" y="512"/>
                  </a:lnTo>
                  <a:lnTo>
                    <a:pt x="14741" y="768"/>
                  </a:lnTo>
                  <a:lnTo>
                    <a:pt x="13868" y="1281"/>
                  </a:lnTo>
                  <a:lnTo>
                    <a:pt x="13307" y="854"/>
                  </a:lnTo>
                  <a:lnTo>
                    <a:pt x="12745" y="768"/>
                  </a:lnTo>
                  <a:lnTo>
                    <a:pt x="12297" y="768"/>
                  </a:lnTo>
                  <a:lnTo>
                    <a:pt x="11810" y="1195"/>
                  </a:lnTo>
                  <a:lnTo>
                    <a:pt x="11511" y="598"/>
                  </a:lnTo>
                  <a:lnTo>
                    <a:pt x="10463" y="768"/>
                  </a:lnTo>
                  <a:lnTo>
                    <a:pt x="10139" y="768"/>
                  </a:lnTo>
                  <a:lnTo>
                    <a:pt x="9590" y="598"/>
                  </a:lnTo>
                  <a:lnTo>
                    <a:pt x="8493" y="854"/>
                  </a:lnTo>
                  <a:lnTo>
                    <a:pt x="7520" y="598"/>
                  </a:lnTo>
                  <a:lnTo>
                    <a:pt x="6622" y="598"/>
                  </a:lnTo>
                  <a:lnTo>
                    <a:pt x="6186" y="768"/>
                  </a:lnTo>
                  <a:lnTo>
                    <a:pt x="5774" y="342"/>
                  </a:lnTo>
                  <a:lnTo>
                    <a:pt x="4377" y="342"/>
                  </a:lnTo>
                  <a:lnTo>
                    <a:pt x="3155" y="598"/>
                  </a:lnTo>
                  <a:lnTo>
                    <a:pt x="2594" y="342"/>
                  </a:lnTo>
                  <a:lnTo>
                    <a:pt x="1933" y="598"/>
                  </a:lnTo>
                  <a:lnTo>
                    <a:pt x="1085" y="0"/>
                  </a:lnTo>
                  <a:lnTo>
                    <a:pt x="561" y="0"/>
                  </a:lnTo>
                  <a:lnTo>
                    <a:pt x="349" y="171"/>
                  </a:lnTo>
                  <a:lnTo>
                    <a:pt x="187" y="768"/>
                  </a:lnTo>
                  <a:lnTo>
                    <a:pt x="50" y="2391"/>
                  </a:lnTo>
                  <a:lnTo>
                    <a:pt x="0" y="4952"/>
                  </a:lnTo>
                  <a:lnTo>
                    <a:pt x="0" y="10501"/>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8" name="Freeform 26"/>
            <p:cNvSpPr/>
            <p:nvPr/>
          </p:nvSpPr>
          <p:spPr>
            <a:xfrm>
              <a:off x="20637" y="660400"/>
              <a:ext cx="2749550" cy="161926"/>
            </a:xfrm>
            <a:custGeom>
              <a:avLst/>
              <a:gdLst/>
              <a:ahLst/>
              <a:cxnLst>
                <a:cxn ang="0">
                  <a:pos x="wd2" y="hd2"/>
                </a:cxn>
                <a:cxn ang="5400000">
                  <a:pos x="wd2" y="hd2"/>
                </a:cxn>
                <a:cxn ang="10800000">
                  <a:pos x="wd2" y="hd2"/>
                </a:cxn>
                <a:cxn ang="16200000">
                  <a:pos x="wd2" y="hd2"/>
                </a:cxn>
              </a:cxnLst>
              <a:rect l="0" t="0" r="r" b="b"/>
              <a:pathLst>
                <a:path w="21600" h="21600" extrusionOk="0">
                  <a:moveTo>
                    <a:pt x="0" y="11012"/>
                  </a:moveTo>
                  <a:lnTo>
                    <a:pt x="0" y="0"/>
                  </a:lnTo>
                  <a:lnTo>
                    <a:pt x="50" y="4235"/>
                  </a:lnTo>
                  <a:lnTo>
                    <a:pt x="62" y="7624"/>
                  </a:lnTo>
                  <a:lnTo>
                    <a:pt x="75" y="13765"/>
                  </a:lnTo>
                  <a:lnTo>
                    <a:pt x="150" y="16518"/>
                  </a:lnTo>
                  <a:lnTo>
                    <a:pt x="274" y="17576"/>
                  </a:lnTo>
                  <a:lnTo>
                    <a:pt x="412" y="16941"/>
                  </a:lnTo>
                  <a:lnTo>
                    <a:pt x="599" y="16518"/>
                  </a:lnTo>
                  <a:lnTo>
                    <a:pt x="923" y="16306"/>
                  </a:lnTo>
                  <a:lnTo>
                    <a:pt x="1122" y="16518"/>
                  </a:lnTo>
                  <a:lnTo>
                    <a:pt x="1285" y="16518"/>
                  </a:lnTo>
                  <a:lnTo>
                    <a:pt x="1646" y="16941"/>
                  </a:lnTo>
                  <a:lnTo>
                    <a:pt x="1783" y="17153"/>
                  </a:lnTo>
                  <a:lnTo>
                    <a:pt x="1945" y="17365"/>
                  </a:lnTo>
                  <a:lnTo>
                    <a:pt x="2220" y="16518"/>
                  </a:lnTo>
                  <a:lnTo>
                    <a:pt x="2519" y="16306"/>
                  </a:lnTo>
                  <a:lnTo>
                    <a:pt x="2881" y="16094"/>
                  </a:lnTo>
                  <a:lnTo>
                    <a:pt x="3317" y="17365"/>
                  </a:lnTo>
                  <a:lnTo>
                    <a:pt x="3879" y="18000"/>
                  </a:lnTo>
                  <a:lnTo>
                    <a:pt x="4190" y="17365"/>
                  </a:lnTo>
                  <a:lnTo>
                    <a:pt x="4377" y="18000"/>
                  </a:lnTo>
                  <a:lnTo>
                    <a:pt x="4864" y="18000"/>
                  </a:lnTo>
                  <a:lnTo>
                    <a:pt x="5038" y="16941"/>
                  </a:lnTo>
                  <a:lnTo>
                    <a:pt x="5250" y="17576"/>
                  </a:lnTo>
                  <a:lnTo>
                    <a:pt x="5824" y="17576"/>
                  </a:lnTo>
                  <a:lnTo>
                    <a:pt x="6547" y="18000"/>
                  </a:lnTo>
                  <a:lnTo>
                    <a:pt x="6797" y="17365"/>
                  </a:lnTo>
                  <a:lnTo>
                    <a:pt x="7358" y="16518"/>
                  </a:lnTo>
                  <a:lnTo>
                    <a:pt x="7732" y="16306"/>
                  </a:lnTo>
                  <a:lnTo>
                    <a:pt x="8181" y="16941"/>
                  </a:lnTo>
                  <a:lnTo>
                    <a:pt x="8480" y="17576"/>
                  </a:lnTo>
                  <a:lnTo>
                    <a:pt x="8830" y="16941"/>
                  </a:lnTo>
                  <a:lnTo>
                    <a:pt x="9441" y="17576"/>
                  </a:lnTo>
                  <a:lnTo>
                    <a:pt x="9827" y="16729"/>
                  </a:lnTo>
                  <a:lnTo>
                    <a:pt x="10201" y="16729"/>
                  </a:lnTo>
                  <a:lnTo>
                    <a:pt x="10600" y="15671"/>
                  </a:lnTo>
                  <a:lnTo>
                    <a:pt x="11099" y="16941"/>
                  </a:lnTo>
                  <a:lnTo>
                    <a:pt x="11748" y="15882"/>
                  </a:lnTo>
                  <a:lnTo>
                    <a:pt x="12496" y="15882"/>
                  </a:lnTo>
                  <a:lnTo>
                    <a:pt x="13157" y="16518"/>
                  </a:lnTo>
                  <a:lnTo>
                    <a:pt x="13544" y="15459"/>
                  </a:lnTo>
                  <a:lnTo>
                    <a:pt x="13980" y="15671"/>
                  </a:lnTo>
                  <a:lnTo>
                    <a:pt x="14155" y="16941"/>
                  </a:lnTo>
                  <a:lnTo>
                    <a:pt x="14342" y="17153"/>
                  </a:lnTo>
                  <a:lnTo>
                    <a:pt x="14915" y="16518"/>
                  </a:lnTo>
                  <a:lnTo>
                    <a:pt x="15427" y="17153"/>
                  </a:lnTo>
                  <a:lnTo>
                    <a:pt x="16113" y="17365"/>
                  </a:lnTo>
                  <a:lnTo>
                    <a:pt x="16312" y="17153"/>
                  </a:lnTo>
                  <a:lnTo>
                    <a:pt x="16449" y="17153"/>
                  </a:lnTo>
                  <a:lnTo>
                    <a:pt x="16612" y="16306"/>
                  </a:lnTo>
                  <a:lnTo>
                    <a:pt x="16961" y="16941"/>
                  </a:lnTo>
                  <a:lnTo>
                    <a:pt x="17123" y="17365"/>
                  </a:lnTo>
                  <a:lnTo>
                    <a:pt x="17235" y="16941"/>
                  </a:lnTo>
                  <a:lnTo>
                    <a:pt x="17385" y="17576"/>
                  </a:lnTo>
                  <a:lnTo>
                    <a:pt x="17659" y="16518"/>
                  </a:lnTo>
                  <a:lnTo>
                    <a:pt x="18096" y="17365"/>
                  </a:lnTo>
                  <a:lnTo>
                    <a:pt x="18520" y="16094"/>
                  </a:lnTo>
                  <a:lnTo>
                    <a:pt x="18694" y="16941"/>
                  </a:lnTo>
                  <a:lnTo>
                    <a:pt x="18881" y="16941"/>
                  </a:lnTo>
                  <a:lnTo>
                    <a:pt x="19679" y="16094"/>
                  </a:lnTo>
                  <a:lnTo>
                    <a:pt x="20440" y="16941"/>
                  </a:lnTo>
                  <a:lnTo>
                    <a:pt x="21039" y="15882"/>
                  </a:lnTo>
                  <a:lnTo>
                    <a:pt x="21238" y="15247"/>
                  </a:lnTo>
                  <a:lnTo>
                    <a:pt x="21363" y="14188"/>
                  </a:lnTo>
                  <a:lnTo>
                    <a:pt x="21463" y="12282"/>
                  </a:lnTo>
                  <a:lnTo>
                    <a:pt x="21538" y="9106"/>
                  </a:lnTo>
                  <a:lnTo>
                    <a:pt x="21600" y="4871"/>
                  </a:lnTo>
                  <a:lnTo>
                    <a:pt x="21600" y="15882"/>
                  </a:lnTo>
                  <a:lnTo>
                    <a:pt x="21575" y="17365"/>
                  </a:lnTo>
                  <a:lnTo>
                    <a:pt x="21513" y="19271"/>
                  </a:lnTo>
                  <a:lnTo>
                    <a:pt x="21400" y="20753"/>
                  </a:lnTo>
                  <a:lnTo>
                    <a:pt x="20602" y="21600"/>
                  </a:lnTo>
                  <a:lnTo>
                    <a:pt x="20029" y="20753"/>
                  </a:lnTo>
                  <a:lnTo>
                    <a:pt x="19742" y="21176"/>
                  </a:lnTo>
                  <a:lnTo>
                    <a:pt x="18557" y="21176"/>
                  </a:lnTo>
                  <a:lnTo>
                    <a:pt x="18283" y="21600"/>
                  </a:lnTo>
                  <a:lnTo>
                    <a:pt x="17996" y="20965"/>
                  </a:lnTo>
                  <a:lnTo>
                    <a:pt x="17659" y="21600"/>
                  </a:lnTo>
                  <a:lnTo>
                    <a:pt x="16786" y="21176"/>
                  </a:lnTo>
                  <a:lnTo>
                    <a:pt x="16524" y="20329"/>
                  </a:lnTo>
                  <a:lnTo>
                    <a:pt x="15714" y="21176"/>
                  </a:lnTo>
                  <a:lnTo>
                    <a:pt x="15165" y="20118"/>
                  </a:lnTo>
                  <a:lnTo>
                    <a:pt x="14529" y="21176"/>
                  </a:lnTo>
                  <a:lnTo>
                    <a:pt x="14030" y="20541"/>
                  </a:lnTo>
                  <a:lnTo>
                    <a:pt x="13569" y="21176"/>
                  </a:lnTo>
                  <a:lnTo>
                    <a:pt x="13307" y="20541"/>
                  </a:lnTo>
                  <a:lnTo>
                    <a:pt x="13070" y="20753"/>
                  </a:lnTo>
                  <a:lnTo>
                    <a:pt x="12745" y="20753"/>
                  </a:lnTo>
                  <a:lnTo>
                    <a:pt x="12546" y="20118"/>
                  </a:lnTo>
                  <a:lnTo>
                    <a:pt x="12309" y="21176"/>
                  </a:lnTo>
                  <a:lnTo>
                    <a:pt x="12060" y="20118"/>
                  </a:lnTo>
                  <a:lnTo>
                    <a:pt x="11810" y="20329"/>
                  </a:lnTo>
                  <a:lnTo>
                    <a:pt x="11511" y="20753"/>
                  </a:lnTo>
                  <a:lnTo>
                    <a:pt x="11236" y="21176"/>
                  </a:lnTo>
                  <a:lnTo>
                    <a:pt x="10139" y="21176"/>
                  </a:lnTo>
                  <a:lnTo>
                    <a:pt x="9865" y="20753"/>
                  </a:lnTo>
                  <a:lnTo>
                    <a:pt x="9590" y="20753"/>
                  </a:lnTo>
                  <a:lnTo>
                    <a:pt x="8979" y="21600"/>
                  </a:lnTo>
                  <a:lnTo>
                    <a:pt x="8493" y="20541"/>
                  </a:lnTo>
                  <a:lnTo>
                    <a:pt x="7957" y="21600"/>
                  </a:lnTo>
                  <a:lnTo>
                    <a:pt x="7520" y="20753"/>
                  </a:lnTo>
                  <a:lnTo>
                    <a:pt x="7021" y="21600"/>
                  </a:lnTo>
                  <a:lnTo>
                    <a:pt x="6622" y="20753"/>
                  </a:lnTo>
                  <a:lnTo>
                    <a:pt x="6186" y="20753"/>
                  </a:lnTo>
                  <a:lnTo>
                    <a:pt x="5774" y="21176"/>
                  </a:lnTo>
                  <a:lnTo>
                    <a:pt x="4066" y="21176"/>
                  </a:lnTo>
                  <a:lnTo>
                    <a:pt x="3168" y="20753"/>
                  </a:lnTo>
                  <a:lnTo>
                    <a:pt x="2594" y="21176"/>
                  </a:lnTo>
                  <a:lnTo>
                    <a:pt x="1048" y="20541"/>
                  </a:lnTo>
                  <a:lnTo>
                    <a:pt x="187" y="20753"/>
                  </a:lnTo>
                  <a:lnTo>
                    <a:pt x="37" y="19059"/>
                  </a:lnTo>
                  <a:lnTo>
                    <a:pt x="0" y="16518"/>
                  </a:lnTo>
                  <a:lnTo>
                    <a:pt x="0" y="11012"/>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050" name="Title Text"/>
          <p:cNvSpPr txBox="1">
            <a:spLocks noGrp="1"/>
          </p:cNvSpPr>
          <p:nvPr>
            <p:ph type="title"/>
          </p:nvPr>
        </p:nvSpPr>
        <p:spPr>
          <a:xfrm>
            <a:off x="685800" y="2286000"/>
            <a:ext cx="7772400" cy="1143000"/>
          </a:xfrm>
          <a:prstGeom prst="rect">
            <a:avLst/>
          </a:prstGeom>
        </p:spPr>
        <p:txBody>
          <a:bodyPr/>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05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algn="ctr">
              <a:buSzPct val="75000"/>
              <a:buChar char="❖"/>
              <a:defRPr b="1">
                <a:solidFill>
                  <a:srgbClr val="FFFFCC"/>
                </a:solidFill>
                <a:effectLst>
                  <a:outerShdw blurRad="38100" dist="38100" dir="2700000" rotWithShape="0">
                    <a:srgbClr val="000000">
                      <a:alpha val="43137"/>
                    </a:srgbClr>
                  </a:outerShdw>
                </a:effectLst>
              </a:defRPr>
            </a:lvl2pPr>
            <a:lvl3pPr algn="ctr">
              <a:buSzPct val="75000"/>
              <a:buChar char="❖"/>
              <a:defRPr b="1">
                <a:solidFill>
                  <a:srgbClr val="FFFFCC"/>
                </a:solidFill>
                <a:effectLst>
                  <a:outerShdw blurRad="38100" dist="38100" dir="2700000" rotWithShape="0">
                    <a:srgbClr val="000000">
                      <a:alpha val="43137"/>
                    </a:srgbClr>
                  </a:outerShdw>
                </a:effectLst>
              </a:defRPr>
            </a:lvl3pPr>
            <a:lvl4pPr algn="ctr">
              <a:buSzPct val="75000"/>
              <a:buChar char="❖"/>
              <a:defRPr b="1">
                <a:solidFill>
                  <a:srgbClr val="FFFFCC"/>
                </a:solidFill>
                <a:effectLst>
                  <a:outerShdw blurRad="38100" dist="38100" dir="2700000" rotWithShape="0">
                    <a:srgbClr val="000000">
                      <a:alpha val="43137"/>
                    </a:srgbClr>
                  </a:outerShdw>
                </a:effectLst>
              </a:defRPr>
            </a:lvl4pPr>
            <a:lvl5pPr algn="ctr">
              <a:buSzPct val="75000"/>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052"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597385230"/>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type="tx">
  <p:cSld name="21_Title and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059"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060"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061"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062"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063"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064"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065"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066"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072" name="Group 15"/>
          <p:cNvGrpSpPr/>
          <p:nvPr/>
        </p:nvGrpSpPr>
        <p:grpSpPr>
          <a:xfrm>
            <a:off x="63500" y="153987"/>
            <a:ext cx="3433763" cy="519114"/>
            <a:chOff x="0" y="0"/>
            <a:chExt cx="3433762" cy="519112"/>
          </a:xfrm>
        </p:grpSpPr>
        <p:sp>
          <p:nvSpPr>
            <p:cNvPr id="2067"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68"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69"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0"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1"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078" name="Group 21"/>
          <p:cNvGrpSpPr/>
          <p:nvPr/>
        </p:nvGrpSpPr>
        <p:grpSpPr>
          <a:xfrm>
            <a:off x="5646737" y="153987"/>
            <a:ext cx="3433764" cy="550864"/>
            <a:chOff x="0" y="0"/>
            <a:chExt cx="3433762" cy="550862"/>
          </a:xfrm>
        </p:grpSpPr>
        <p:sp>
          <p:nvSpPr>
            <p:cNvPr id="2073"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4"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5"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6"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7"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079"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080" name="Body Level One…"/>
          <p:cNvSpPr txBox="1">
            <a:spLocks noGrp="1"/>
          </p:cNvSpPr>
          <p:nvPr>
            <p:ph type="body" idx="1"/>
          </p:nvPr>
        </p:nvSpPr>
        <p:spPr>
          <a:xfrm>
            <a:off x="134937" y="2116138"/>
            <a:ext cx="8896351" cy="4135438"/>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08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914132956"/>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type="tx">
  <p:cSld name="18_Section Header">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08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08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09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09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09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09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09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09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01" name="Group 15"/>
          <p:cNvGrpSpPr/>
          <p:nvPr/>
        </p:nvGrpSpPr>
        <p:grpSpPr>
          <a:xfrm>
            <a:off x="63500" y="153987"/>
            <a:ext cx="3433763" cy="519114"/>
            <a:chOff x="0" y="0"/>
            <a:chExt cx="3433762" cy="519112"/>
          </a:xfrm>
        </p:grpSpPr>
        <p:sp>
          <p:nvSpPr>
            <p:cNvPr id="209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9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9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9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07" name="Group 21"/>
          <p:cNvGrpSpPr/>
          <p:nvPr/>
        </p:nvGrpSpPr>
        <p:grpSpPr>
          <a:xfrm>
            <a:off x="5646737" y="153987"/>
            <a:ext cx="3433764" cy="550864"/>
            <a:chOff x="0" y="0"/>
            <a:chExt cx="3433762" cy="550862"/>
          </a:xfrm>
        </p:grpSpPr>
        <p:sp>
          <p:nvSpPr>
            <p:cNvPr id="210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08"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cap="all">
                <a:solidFill>
                  <a:srgbClr val="FFFFCC"/>
                </a:solidFill>
                <a:effectLst>
                  <a:outerShdw blurRad="38100" dist="38100" dir="2700000" rotWithShape="0">
                    <a:srgbClr val="000000">
                      <a:alpha val="43137"/>
                    </a:srgbClr>
                  </a:outerShdw>
                </a:effectLst>
              </a:defRPr>
            </a:lvl1pPr>
          </a:lstStyle>
          <a:p>
            <a:r>
              <a:t>Title Text</a:t>
            </a:r>
          </a:p>
        </p:txBody>
      </p:sp>
      <p:sp>
        <p:nvSpPr>
          <p:cNvPr id="2109"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b="1">
                <a:solidFill>
                  <a:srgbClr val="FFFFCC"/>
                </a:solidFill>
                <a:effectLst>
                  <a:outerShdw blurRad="38100" dist="38100" dir="2700000" rotWithShape="0">
                    <a:srgbClr val="000000">
                      <a:alpha val="43137"/>
                    </a:srgbClr>
                  </a:outerShdw>
                </a:effectLst>
              </a:defRPr>
            </a:lvl1pPr>
            <a:lvl2pPr marL="0" indent="457200">
              <a:spcBef>
                <a:spcPts val="400"/>
              </a:spcBef>
              <a:buSzTx/>
              <a:buNone/>
              <a:defRPr sz="2000" b="1">
                <a:solidFill>
                  <a:srgbClr val="FFFFCC"/>
                </a:solidFill>
                <a:effectLst>
                  <a:outerShdw blurRad="38100" dist="38100" dir="2700000" rotWithShape="0">
                    <a:srgbClr val="000000">
                      <a:alpha val="43137"/>
                    </a:srgbClr>
                  </a:outerShdw>
                </a:effectLst>
              </a:defRPr>
            </a:lvl2pPr>
            <a:lvl3pPr marL="0" indent="914400">
              <a:spcBef>
                <a:spcPts val="400"/>
              </a:spcBef>
              <a:buSzTx/>
              <a:buNone/>
              <a:defRPr sz="2000" b="1">
                <a:solidFill>
                  <a:srgbClr val="FFFFCC"/>
                </a:solidFill>
                <a:effectLst>
                  <a:outerShdw blurRad="38100" dist="38100" dir="2700000" rotWithShape="0">
                    <a:srgbClr val="000000">
                      <a:alpha val="43137"/>
                    </a:srgbClr>
                  </a:outerShdw>
                </a:effectLst>
              </a:defRPr>
            </a:lvl3pPr>
            <a:lvl4pPr marL="0" indent="1371600">
              <a:spcBef>
                <a:spcPts val="400"/>
              </a:spcBef>
              <a:buSzTx/>
              <a:buNone/>
              <a:defRPr sz="2000" b="1">
                <a:solidFill>
                  <a:srgbClr val="FFFFCC"/>
                </a:solidFill>
                <a:effectLst>
                  <a:outerShdw blurRad="38100" dist="38100" dir="2700000" rotWithShape="0">
                    <a:srgbClr val="000000">
                      <a:alpha val="43137"/>
                    </a:srgbClr>
                  </a:outerShdw>
                </a:effectLst>
              </a:defRPr>
            </a:lvl4pPr>
            <a:lvl5pPr marL="0" indent="1828800">
              <a:spcBef>
                <a:spcPts val="400"/>
              </a:spcBef>
              <a:buSzTx/>
              <a:buNone/>
              <a:defRPr sz="20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110"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190937029"/>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type="tx">
  <p:cSld name="18_Two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117"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118"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119"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120"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121"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122"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123"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124"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30" name="Group 15"/>
          <p:cNvGrpSpPr/>
          <p:nvPr/>
        </p:nvGrpSpPr>
        <p:grpSpPr>
          <a:xfrm>
            <a:off x="63500" y="153987"/>
            <a:ext cx="3433763" cy="519114"/>
            <a:chOff x="0" y="0"/>
            <a:chExt cx="3433762" cy="519112"/>
          </a:xfrm>
        </p:grpSpPr>
        <p:sp>
          <p:nvSpPr>
            <p:cNvPr id="2125"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6"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7"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8"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9"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36" name="Group 21"/>
          <p:cNvGrpSpPr/>
          <p:nvPr/>
        </p:nvGrpSpPr>
        <p:grpSpPr>
          <a:xfrm>
            <a:off x="5646737" y="153987"/>
            <a:ext cx="3433764" cy="550864"/>
            <a:chOff x="0" y="0"/>
            <a:chExt cx="3433762" cy="550862"/>
          </a:xfrm>
        </p:grpSpPr>
        <p:sp>
          <p:nvSpPr>
            <p:cNvPr id="2131"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2"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3"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4"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5"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37"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138" name="Body Level One…"/>
          <p:cNvSpPr txBox="1">
            <a:spLocks noGrp="1"/>
          </p:cNvSpPr>
          <p:nvPr>
            <p:ph type="body" sz="half" idx="1"/>
          </p:nvPr>
        </p:nvSpPr>
        <p:spPr>
          <a:xfrm>
            <a:off x="134937" y="2116138"/>
            <a:ext cx="4371976" cy="4135438"/>
          </a:xfrm>
          <a:prstGeom prst="rect">
            <a:avLst/>
          </a:prstGeom>
        </p:spPr>
        <p:txBody>
          <a:bodyPr lIns="46037" tIns="46037" rIns="46037" bIns="46037">
            <a:normAutofit/>
          </a:bodyPr>
          <a:lstStyle>
            <a:lvl1pPr>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1pPr>
            <a:lvl2pPr marL="790575" indent="-333375">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2pPr>
            <a:lvl3pPr marL="1234439" indent="-320039">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3pPr>
            <a:lvl4pPr marL="17272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4pPr>
            <a:lvl5pPr marL="21844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139"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930755887"/>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type="tx">
  <p:cSld name="18_Comparis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146"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147"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148"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149"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150"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151"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152"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153"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59" name="Group 15"/>
          <p:cNvGrpSpPr/>
          <p:nvPr/>
        </p:nvGrpSpPr>
        <p:grpSpPr>
          <a:xfrm>
            <a:off x="63500" y="153987"/>
            <a:ext cx="3433763" cy="519114"/>
            <a:chOff x="0" y="0"/>
            <a:chExt cx="3433762" cy="519112"/>
          </a:xfrm>
        </p:grpSpPr>
        <p:sp>
          <p:nvSpPr>
            <p:cNvPr id="2154"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5"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6"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7"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8"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65" name="Group 21"/>
          <p:cNvGrpSpPr/>
          <p:nvPr/>
        </p:nvGrpSpPr>
        <p:grpSpPr>
          <a:xfrm>
            <a:off x="5646737" y="153987"/>
            <a:ext cx="3433764" cy="550864"/>
            <a:chOff x="0" y="0"/>
            <a:chExt cx="3433762" cy="550862"/>
          </a:xfrm>
        </p:grpSpPr>
        <p:sp>
          <p:nvSpPr>
            <p:cNvPr id="2160"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1"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2"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3"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4"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66" name="Title Text"/>
          <p:cNvSpPr txBox="1">
            <a:spLocks noGrp="1"/>
          </p:cNvSpPr>
          <p:nvPr>
            <p:ph type="title"/>
          </p:nvPr>
        </p:nvSpPr>
        <p:spPr>
          <a:xfrm>
            <a:off x="457200" y="274638"/>
            <a:ext cx="8229600" cy="1143001"/>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167"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effectLst>
                  <a:outerShdw blurRad="38100" dist="38100" dir="2700000" rotWithShape="0">
                    <a:srgbClr val="000000">
                      <a:alpha val="43137"/>
                    </a:srgbClr>
                  </a:outerShdw>
                </a:effectLst>
              </a:defRPr>
            </a:lvl1pPr>
            <a:lvl2pPr marL="0" indent="457200">
              <a:spcBef>
                <a:spcPts val="500"/>
              </a:spcBef>
              <a:buSzTx/>
              <a:buNone/>
              <a:defRPr sz="2400" b="1">
                <a:solidFill>
                  <a:srgbClr val="FFFFCC"/>
                </a:solidFill>
                <a:effectLst>
                  <a:outerShdw blurRad="38100" dist="38100" dir="2700000" rotWithShape="0">
                    <a:srgbClr val="000000">
                      <a:alpha val="43137"/>
                    </a:srgbClr>
                  </a:outerShdw>
                </a:effectLst>
              </a:defRPr>
            </a:lvl2pPr>
            <a:lvl3pPr marL="0" indent="914400">
              <a:spcBef>
                <a:spcPts val="500"/>
              </a:spcBef>
              <a:buSzTx/>
              <a:buNone/>
              <a:defRPr sz="2400" b="1">
                <a:solidFill>
                  <a:srgbClr val="FFFFCC"/>
                </a:solidFill>
                <a:effectLst>
                  <a:outerShdw blurRad="38100" dist="38100" dir="2700000" rotWithShape="0">
                    <a:srgbClr val="000000">
                      <a:alpha val="43137"/>
                    </a:srgbClr>
                  </a:outerShdw>
                </a:effectLst>
              </a:defRPr>
            </a:lvl3pPr>
            <a:lvl4pPr marL="0" indent="1371600">
              <a:spcBef>
                <a:spcPts val="500"/>
              </a:spcBef>
              <a:buSzTx/>
              <a:buNone/>
              <a:defRPr sz="2400" b="1">
                <a:solidFill>
                  <a:srgbClr val="FFFFCC"/>
                </a:solidFill>
                <a:effectLst>
                  <a:outerShdw blurRad="38100" dist="38100" dir="2700000" rotWithShape="0">
                    <a:srgbClr val="000000">
                      <a:alpha val="43137"/>
                    </a:srgbClr>
                  </a:outerShdw>
                </a:effectLst>
              </a:defRPr>
            </a:lvl4pPr>
            <a:lvl5pPr marL="0" indent="1828800">
              <a:spcBef>
                <a:spcPts val="500"/>
              </a:spcBef>
              <a:buSzTx/>
              <a:buNone/>
              <a:defRPr sz="2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168"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effectLst>
                  <a:outerShdw blurRad="38100" dist="38100" dir="2700000" rotWithShape="0">
                    <a:srgbClr val="000000">
                      <a:alpha val="43137"/>
                    </a:srgbClr>
                  </a:outerShdw>
                </a:effectLst>
              </a:defRPr>
            </a:pPr>
            <a:endParaRPr/>
          </a:p>
        </p:txBody>
      </p:sp>
      <p:sp>
        <p:nvSpPr>
          <p:cNvPr id="2169"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64946792"/>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type="tx">
  <p:cSld name="18_Title Only">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176"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177"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178"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179"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180"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181"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182"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183"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89" name="Group 15"/>
          <p:cNvGrpSpPr/>
          <p:nvPr/>
        </p:nvGrpSpPr>
        <p:grpSpPr>
          <a:xfrm>
            <a:off x="63500" y="153987"/>
            <a:ext cx="3433763" cy="519114"/>
            <a:chOff x="0" y="0"/>
            <a:chExt cx="3433762" cy="519112"/>
          </a:xfrm>
        </p:grpSpPr>
        <p:sp>
          <p:nvSpPr>
            <p:cNvPr id="2184"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5"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6"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7"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8"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95" name="Group 21"/>
          <p:cNvGrpSpPr/>
          <p:nvPr/>
        </p:nvGrpSpPr>
        <p:grpSpPr>
          <a:xfrm>
            <a:off x="5646737" y="153987"/>
            <a:ext cx="3433764" cy="550864"/>
            <a:chOff x="0" y="0"/>
            <a:chExt cx="3433762" cy="550862"/>
          </a:xfrm>
        </p:grpSpPr>
        <p:sp>
          <p:nvSpPr>
            <p:cNvPr id="2190"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1"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2"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3"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4"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96"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197"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633120043"/>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type="tx">
  <p:cSld name="20_Blank">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04"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05"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06"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07"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08"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09"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10"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11"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217" name="Group 15"/>
          <p:cNvGrpSpPr/>
          <p:nvPr/>
        </p:nvGrpSpPr>
        <p:grpSpPr>
          <a:xfrm>
            <a:off x="63500" y="153987"/>
            <a:ext cx="3433763" cy="519114"/>
            <a:chOff x="0" y="0"/>
            <a:chExt cx="3433762" cy="519112"/>
          </a:xfrm>
        </p:grpSpPr>
        <p:sp>
          <p:nvSpPr>
            <p:cNvPr id="2212"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3"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4"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5"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6"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223" name="Group 21"/>
          <p:cNvGrpSpPr/>
          <p:nvPr/>
        </p:nvGrpSpPr>
        <p:grpSpPr>
          <a:xfrm>
            <a:off x="5646737" y="153987"/>
            <a:ext cx="3433764" cy="550864"/>
            <a:chOff x="0" y="0"/>
            <a:chExt cx="3433762" cy="550862"/>
          </a:xfrm>
        </p:grpSpPr>
        <p:sp>
          <p:nvSpPr>
            <p:cNvPr id="2218"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9"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20"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21"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22"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22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142753956"/>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7477500"/>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tx">
  <p:cSld name="18_Content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3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3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3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3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3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3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3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3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244" name="Group 15"/>
          <p:cNvGrpSpPr/>
          <p:nvPr/>
        </p:nvGrpSpPr>
        <p:grpSpPr>
          <a:xfrm>
            <a:off x="63500" y="153987"/>
            <a:ext cx="3433763" cy="519114"/>
            <a:chOff x="0" y="0"/>
            <a:chExt cx="3433762" cy="519112"/>
          </a:xfrm>
        </p:grpSpPr>
        <p:sp>
          <p:nvSpPr>
            <p:cNvPr id="223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250" name="Group 21"/>
          <p:cNvGrpSpPr/>
          <p:nvPr/>
        </p:nvGrpSpPr>
        <p:grpSpPr>
          <a:xfrm>
            <a:off x="5646737" y="153987"/>
            <a:ext cx="3433764" cy="550864"/>
            <a:chOff x="0" y="0"/>
            <a:chExt cx="3433762" cy="550862"/>
          </a:xfrm>
        </p:grpSpPr>
        <p:sp>
          <p:nvSpPr>
            <p:cNvPr id="224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251"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252"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253"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b="1">
                <a:solidFill>
                  <a:srgbClr val="FFFFCC"/>
                </a:solidFill>
                <a:effectLst>
                  <a:outerShdw blurRad="38100" dist="38100" dir="2700000" rotWithShape="0">
                    <a:srgbClr val="000000">
                      <a:alpha val="43137"/>
                    </a:srgbClr>
                  </a:outerShdw>
                </a:effectLst>
              </a:defRPr>
            </a:pPr>
            <a:endParaRPr/>
          </a:p>
        </p:txBody>
      </p:sp>
      <p:sp>
        <p:nvSpPr>
          <p:cNvPr id="225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409862742"/>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type="tx">
  <p:cSld name="18_Picture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6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6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6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6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6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6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6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6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274" name="Group 15"/>
          <p:cNvGrpSpPr/>
          <p:nvPr/>
        </p:nvGrpSpPr>
        <p:grpSpPr>
          <a:xfrm>
            <a:off x="63500" y="153987"/>
            <a:ext cx="3433763" cy="519114"/>
            <a:chOff x="0" y="0"/>
            <a:chExt cx="3433762" cy="519112"/>
          </a:xfrm>
        </p:grpSpPr>
        <p:sp>
          <p:nvSpPr>
            <p:cNvPr id="226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280" name="Group 21"/>
          <p:cNvGrpSpPr/>
          <p:nvPr/>
        </p:nvGrpSpPr>
        <p:grpSpPr>
          <a:xfrm>
            <a:off x="5646737" y="153987"/>
            <a:ext cx="3433764" cy="550864"/>
            <a:chOff x="0" y="0"/>
            <a:chExt cx="3433762" cy="550862"/>
          </a:xfrm>
        </p:grpSpPr>
        <p:sp>
          <p:nvSpPr>
            <p:cNvPr id="227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281"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2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283"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b="1">
                <a:solidFill>
                  <a:srgbClr val="FFFFCC"/>
                </a:solidFill>
                <a:effectLst>
                  <a:outerShdw blurRad="38100" dist="38100" dir="2700000" rotWithShape="0">
                    <a:srgbClr val="000000">
                      <a:alpha val="43137"/>
                    </a:srgbClr>
                  </a:outerShdw>
                </a:effectLst>
              </a:defRPr>
            </a:lvl1pPr>
            <a:lvl2pPr marL="0" indent="457200">
              <a:spcBef>
                <a:spcPts val="300"/>
              </a:spcBef>
              <a:buSzTx/>
              <a:buNone/>
              <a:defRPr sz="1400" b="1">
                <a:solidFill>
                  <a:srgbClr val="FFFFCC"/>
                </a:solidFill>
                <a:effectLst>
                  <a:outerShdw blurRad="38100" dist="38100" dir="2700000" rotWithShape="0">
                    <a:srgbClr val="000000">
                      <a:alpha val="43137"/>
                    </a:srgbClr>
                  </a:outerShdw>
                </a:effectLst>
              </a:defRPr>
            </a:lvl2pPr>
            <a:lvl3pPr marL="0" indent="914400">
              <a:spcBef>
                <a:spcPts val="300"/>
              </a:spcBef>
              <a:buSzTx/>
              <a:buNone/>
              <a:defRPr sz="1400" b="1">
                <a:solidFill>
                  <a:srgbClr val="FFFFCC"/>
                </a:solidFill>
                <a:effectLst>
                  <a:outerShdw blurRad="38100" dist="38100" dir="2700000" rotWithShape="0">
                    <a:srgbClr val="000000">
                      <a:alpha val="43137"/>
                    </a:srgbClr>
                  </a:outerShdw>
                </a:effectLst>
              </a:defRPr>
            </a:lvl3pPr>
            <a:lvl4pPr marL="0" indent="1371600">
              <a:spcBef>
                <a:spcPts val="300"/>
              </a:spcBef>
              <a:buSzTx/>
              <a:buNone/>
              <a:defRPr sz="1400" b="1">
                <a:solidFill>
                  <a:srgbClr val="FFFFCC"/>
                </a:solidFill>
                <a:effectLst>
                  <a:outerShdw blurRad="38100" dist="38100" dir="2700000" rotWithShape="0">
                    <a:srgbClr val="000000">
                      <a:alpha val="43137"/>
                    </a:srgbClr>
                  </a:outerShdw>
                </a:effectLst>
              </a:defRPr>
            </a:lvl4pPr>
            <a:lvl5pPr marL="0" indent="1828800">
              <a:spcBef>
                <a:spcPts val="300"/>
              </a:spcBef>
              <a:buSzTx/>
              <a:buNone/>
              <a:defRPr sz="1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28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960766579"/>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type="tx">
  <p:cSld name="24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9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9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9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9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9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9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9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9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304" name="Group 15"/>
          <p:cNvGrpSpPr/>
          <p:nvPr/>
        </p:nvGrpSpPr>
        <p:grpSpPr>
          <a:xfrm>
            <a:off x="63500" y="153987"/>
            <a:ext cx="3433763" cy="519114"/>
            <a:chOff x="0" y="0"/>
            <a:chExt cx="3433762" cy="519112"/>
          </a:xfrm>
        </p:grpSpPr>
        <p:sp>
          <p:nvSpPr>
            <p:cNvPr id="229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310" name="Group 21"/>
          <p:cNvGrpSpPr/>
          <p:nvPr/>
        </p:nvGrpSpPr>
        <p:grpSpPr>
          <a:xfrm>
            <a:off x="5646737" y="153987"/>
            <a:ext cx="3433764" cy="550864"/>
            <a:chOff x="0" y="0"/>
            <a:chExt cx="3433762" cy="550862"/>
          </a:xfrm>
        </p:grpSpPr>
        <p:sp>
          <p:nvSpPr>
            <p:cNvPr id="230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311" name="Title Text"/>
          <p:cNvSpPr txBox="1">
            <a:spLocks noGrp="1"/>
          </p:cNvSpPr>
          <p:nvPr>
            <p:ph type="title"/>
          </p:nvPr>
        </p:nvSpPr>
        <p:spPr>
          <a:xfrm>
            <a:off x="685800" y="2130425"/>
            <a:ext cx="7772400" cy="1470025"/>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312"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marL="0" indent="457200" algn="ctr">
              <a:buSzTx/>
              <a:buNone/>
              <a:defRPr b="1">
                <a:solidFill>
                  <a:srgbClr val="FFFFCC"/>
                </a:solidFill>
                <a:effectLst>
                  <a:outerShdw blurRad="38100" dist="38100" dir="2700000" rotWithShape="0">
                    <a:srgbClr val="000000">
                      <a:alpha val="43137"/>
                    </a:srgbClr>
                  </a:outerShdw>
                </a:effectLst>
              </a:defRPr>
            </a:lvl2pPr>
            <a:lvl3pPr marL="0" indent="914400" algn="ctr">
              <a:buSzTx/>
              <a:buNone/>
              <a:defRPr b="1">
                <a:solidFill>
                  <a:srgbClr val="FFFFCC"/>
                </a:solidFill>
                <a:effectLst>
                  <a:outerShdw blurRad="38100" dist="38100" dir="2700000" rotWithShape="0">
                    <a:srgbClr val="000000">
                      <a:alpha val="43137"/>
                    </a:srgbClr>
                  </a:outerShdw>
                </a:effectLst>
              </a:defRPr>
            </a:lvl3pPr>
            <a:lvl4pPr marL="0" indent="1371600" algn="ctr">
              <a:buSzTx/>
              <a:buNone/>
              <a:defRPr b="1">
                <a:solidFill>
                  <a:srgbClr val="FFFFCC"/>
                </a:solidFill>
                <a:effectLst>
                  <a:outerShdw blurRad="38100" dist="38100" dir="2700000" rotWithShape="0">
                    <a:srgbClr val="000000">
                      <a:alpha val="43137"/>
                    </a:srgbClr>
                  </a:outerShdw>
                </a:effectLst>
              </a:defRPr>
            </a:lvl4pPr>
            <a:lvl5pPr marL="0" indent="1828800" algn="ctr">
              <a:buSzTx/>
              <a:buNone/>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313"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093049024"/>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2320"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2718401199"/>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type="tx">
  <p:cSld name="1_Blank 0">
    <p:bg>
      <p:bgPr>
        <a:solidFill>
          <a:srgbClr val="000000"/>
        </a:solidFill>
        <a:effectLst/>
      </p:bgPr>
    </p:bg>
    <p:spTree>
      <p:nvGrpSpPr>
        <p:cNvPr id="1" name=""/>
        <p:cNvGrpSpPr/>
        <p:nvPr/>
      </p:nvGrpSpPr>
      <p:grpSpPr>
        <a:xfrm>
          <a:off x="0" y="0"/>
          <a:ext cx="0" cy="0"/>
          <a:chOff x="0" y="0"/>
          <a:chExt cx="0" cy="0"/>
        </a:xfrm>
      </p:grpSpPr>
      <p:sp>
        <p:nvSpPr>
          <p:cNvPr id="232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1106756341"/>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type="tx">
  <p:cSld name="1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34"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lvl1pPr>
          </a:lstStyle>
          <a:p>
            <a:r>
              <a:t>Title Text</a:t>
            </a:r>
          </a:p>
        </p:txBody>
      </p:sp>
      <p:sp>
        <p:nvSpPr>
          <p:cNvPr id="2335"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2519347907"/>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type="tx">
  <p:cSld name="2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34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234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23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49437644"/>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type="tx">
  <p:cSld name="2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351" name="Title Text"/>
          <p:cNvSpPr txBox="1">
            <a:spLocks noGrp="1"/>
          </p:cNvSpPr>
          <p:nvPr>
            <p:ph type="title"/>
          </p:nvPr>
        </p:nvSpPr>
        <p:spPr>
          <a:prstGeom prst="rect">
            <a:avLst/>
          </a:prstGeom>
        </p:spPr>
        <p:txBody>
          <a:bodyPr/>
          <a:lstStyle/>
          <a:p>
            <a:r>
              <a:t>Title Text</a:t>
            </a:r>
          </a:p>
        </p:txBody>
      </p:sp>
      <p:sp>
        <p:nvSpPr>
          <p:cNvPr id="2352"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3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97772800"/>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360"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236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36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67757169"/>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type="tx">
  <p:cSld name="1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369" name="Title Text"/>
          <p:cNvSpPr txBox="1">
            <a:spLocks noGrp="1"/>
          </p:cNvSpPr>
          <p:nvPr>
            <p:ph type="title"/>
          </p:nvPr>
        </p:nvSpPr>
        <p:spPr>
          <a:prstGeom prst="rect">
            <a:avLst/>
          </a:prstGeom>
        </p:spPr>
        <p:txBody>
          <a:bodyPr/>
          <a:lstStyle/>
          <a:p>
            <a:r>
              <a:t>Title Text</a:t>
            </a:r>
          </a:p>
        </p:txBody>
      </p:sp>
      <p:sp>
        <p:nvSpPr>
          <p:cNvPr id="237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3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53845405"/>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98936928"/>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378"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237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38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23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46099336"/>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a:lstStyle/>
          <a:p>
            <a:r>
              <a:t>Title Text</a:t>
            </a:r>
          </a:p>
        </p:txBody>
      </p:sp>
      <p:sp>
        <p:nvSpPr>
          <p:cNvPr id="238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15966147"/>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23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36577588"/>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403"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2404"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4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24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58583158"/>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413"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241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41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24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73042284"/>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type="tx">
  <p:cSld name="26_Title Slide">
    <p:bg>
      <p:bgPr>
        <a:solidFill>
          <a:srgbClr val="000000"/>
        </a:solidFill>
        <a:effectLst/>
      </p:bgPr>
    </p:bg>
    <p:spTree>
      <p:nvGrpSpPr>
        <p:cNvPr id="1" name=""/>
        <p:cNvGrpSpPr/>
        <p:nvPr/>
      </p:nvGrpSpPr>
      <p:grpSpPr>
        <a:xfrm>
          <a:off x="0" y="0"/>
          <a:ext cx="0" cy="0"/>
          <a:chOff x="0" y="0"/>
          <a:chExt cx="0" cy="0"/>
        </a:xfrm>
      </p:grpSpPr>
      <p:sp>
        <p:nvSpPr>
          <p:cNvPr id="2423" name="Title Text"/>
          <p:cNvSpPr txBox="1">
            <a:spLocks noGrp="1"/>
          </p:cNvSpPr>
          <p:nvPr>
            <p:ph type="title"/>
          </p:nvPr>
        </p:nvSpPr>
        <p:spPr>
          <a:xfrm>
            <a:off x="685800" y="2130425"/>
            <a:ext cx="7772400" cy="1470025"/>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24" name="Body Level One…"/>
          <p:cNvSpPr txBox="1">
            <a:spLocks noGrp="1"/>
          </p:cNvSpPr>
          <p:nvPr>
            <p:ph type="body" sz="quarter" idx="1"/>
          </p:nvPr>
        </p:nvSpPr>
        <p:spPr>
          <a:xfrm>
            <a:off x="1371600" y="3886200"/>
            <a:ext cx="6400800" cy="1752600"/>
          </a:xfrm>
          <a:prstGeom prst="rect">
            <a:avLst/>
          </a:prstGeom>
        </p:spPr>
        <p:txBody>
          <a:bodyPr lIns="46799" tIns="46799" rIns="46799" bIns="46799">
            <a:normAutofit/>
          </a:bodyPr>
          <a:lstStyle>
            <a:lvl1pPr marL="0" indent="0" algn="ctr" defTabSz="449262">
              <a:lnSpc>
                <a:spcPct val="95000"/>
              </a:lnSpc>
              <a:spcBef>
                <a:spcPts val="800"/>
              </a:spcBef>
              <a:buSzTx/>
              <a:buNone/>
              <a:defRPr>
                <a:solidFill>
                  <a:schemeClr val="accent3">
                    <a:lumOff val="44000"/>
                  </a:schemeClr>
                </a:solidFill>
              </a:defRPr>
            </a:lvl1pPr>
            <a:lvl2pPr marL="0" indent="457200" algn="ctr" defTabSz="449262">
              <a:lnSpc>
                <a:spcPct val="95000"/>
              </a:lnSpc>
              <a:spcBef>
                <a:spcPts val="800"/>
              </a:spcBef>
              <a:buSzTx/>
              <a:buNone/>
              <a:defRPr>
                <a:solidFill>
                  <a:schemeClr val="accent3">
                    <a:lumOff val="44000"/>
                  </a:schemeClr>
                </a:solidFill>
              </a:defRPr>
            </a:lvl2pPr>
            <a:lvl3pPr marL="0" indent="914400" algn="ctr" defTabSz="449262">
              <a:lnSpc>
                <a:spcPct val="95000"/>
              </a:lnSpc>
              <a:spcBef>
                <a:spcPts val="800"/>
              </a:spcBef>
              <a:buSzTx/>
              <a:buNone/>
              <a:defRPr>
                <a:solidFill>
                  <a:schemeClr val="accent3">
                    <a:lumOff val="44000"/>
                  </a:schemeClr>
                </a:solidFill>
              </a:defRPr>
            </a:lvl3pPr>
            <a:lvl4pPr marL="0" indent="1371600" algn="ctr" defTabSz="449262">
              <a:lnSpc>
                <a:spcPct val="95000"/>
              </a:lnSpc>
              <a:spcBef>
                <a:spcPts val="800"/>
              </a:spcBef>
              <a:buSzTx/>
              <a:buNone/>
              <a:defRPr>
                <a:solidFill>
                  <a:schemeClr val="accent3">
                    <a:lumOff val="44000"/>
                  </a:schemeClr>
                </a:solidFill>
              </a:defRPr>
            </a:lvl4pPr>
            <a:lvl5pPr marL="0" indent="1828800" algn="ctr" defTabSz="449262">
              <a:lnSpc>
                <a:spcPct val="95000"/>
              </a:lnSpc>
              <a:spcBef>
                <a:spcPts val="800"/>
              </a:spcBef>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25"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3034127197"/>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type="tx">
  <p:cSld name="23_Title and Content">
    <p:bg>
      <p:bgPr>
        <a:solidFill>
          <a:srgbClr val="000000"/>
        </a:solidFill>
        <a:effectLst/>
      </p:bgPr>
    </p:bg>
    <p:spTree>
      <p:nvGrpSpPr>
        <p:cNvPr id="1" name=""/>
        <p:cNvGrpSpPr/>
        <p:nvPr/>
      </p:nvGrpSpPr>
      <p:grpSpPr>
        <a:xfrm>
          <a:off x="0" y="0"/>
          <a:ext cx="0" cy="0"/>
          <a:chOff x="0" y="0"/>
          <a:chExt cx="0" cy="0"/>
        </a:xfrm>
      </p:grpSpPr>
      <p:sp>
        <p:nvSpPr>
          <p:cNvPr id="2432"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33" name="Body Level One…"/>
          <p:cNvSpPr txBox="1">
            <a:spLocks noGrp="1"/>
          </p:cNvSpPr>
          <p:nvPr>
            <p:ph type="body" idx="1"/>
          </p:nvPr>
        </p:nvSpPr>
        <p:spPr>
          <a:xfrm>
            <a:off x="685800" y="1981200"/>
            <a:ext cx="7770814" cy="41132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defRPr>
                <a:solidFill>
                  <a:schemeClr val="accent3">
                    <a:lumOff val="44000"/>
                  </a:schemeClr>
                </a:solidFill>
              </a:defRPr>
            </a:lvl1pPr>
            <a:lvl2pPr marL="781957" indent="-324757" defTabSz="449262">
              <a:lnSpc>
                <a:spcPct val="95000"/>
              </a:lnSpc>
              <a:spcBef>
                <a:spcPts val="800"/>
              </a:spcBef>
              <a:buClr>
                <a:srgbClr val="000000"/>
              </a:buClr>
              <a:buFont typeface="Arial"/>
              <a:defRPr>
                <a:solidFill>
                  <a:schemeClr val="accent3">
                    <a:lumOff val="44000"/>
                  </a:schemeClr>
                </a:solidFill>
              </a:defRPr>
            </a:lvl2pPr>
            <a:lvl3pPr defTabSz="449262">
              <a:lnSpc>
                <a:spcPct val="95000"/>
              </a:lnSpc>
              <a:spcBef>
                <a:spcPts val="800"/>
              </a:spcBef>
              <a:buClr>
                <a:srgbClr val="000000"/>
              </a:buClr>
              <a:buFont typeface="Arial"/>
              <a:defRPr>
                <a:solidFill>
                  <a:schemeClr val="accent3">
                    <a:lumOff val="44000"/>
                  </a:schemeClr>
                </a:solidFill>
              </a:defRPr>
            </a:lvl3pPr>
            <a:lvl4pPr defTabSz="449262">
              <a:lnSpc>
                <a:spcPct val="95000"/>
              </a:lnSpc>
              <a:spcBef>
                <a:spcPts val="800"/>
              </a:spcBef>
              <a:buClr>
                <a:srgbClr val="000000"/>
              </a:buClr>
              <a:buFont typeface="Arial"/>
              <a:defRPr>
                <a:solidFill>
                  <a:schemeClr val="accent3">
                    <a:lumOff val="44000"/>
                  </a:schemeClr>
                </a:solidFill>
              </a:defRPr>
            </a:lvl4pPr>
            <a:lvl5pPr defTabSz="449262">
              <a:lnSpc>
                <a:spcPct val="95000"/>
              </a:lnSpc>
              <a:spcBef>
                <a:spcPts val="800"/>
              </a:spcBef>
              <a:buClr>
                <a:srgbClr val="000000"/>
              </a:buCl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34"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3914856459"/>
      </p:ext>
    </p:extLst>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type="tx">
  <p:cSld name="20_Section Header">
    <p:bg>
      <p:bgPr>
        <a:solidFill>
          <a:srgbClr val="000000"/>
        </a:solidFill>
        <a:effectLst/>
      </p:bgPr>
    </p:bg>
    <p:spTree>
      <p:nvGrpSpPr>
        <p:cNvPr id="1" name=""/>
        <p:cNvGrpSpPr/>
        <p:nvPr/>
      </p:nvGrpSpPr>
      <p:grpSpPr>
        <a:xfrm>
          <a:off x="0" y="0"/>
          <a:ext cx="0" cy="0"/>
          <a:chOff x="0" y="0"/>
          <a:chExt cx="0" cy="0"/>
        </a:xfrm>
      </p:grpSpPr>
      <p:sp>
        <p:nvSpPr>
          <p:cNvPr id="2441" name="Title Text"/>
          <p:cNvSpPr txBox="1">
            <a:spLocks noGrp="1"/>
          </p:cNvSpPr>
          <p:nvPr>
            <p:ph type="title"/>
          </p:nvPr>
        </p:nvSpPr>
        <p:spPr>
          <a:xfrm>
            <a:off x="722312" y="4406900"/>
            <a:ext cx="7772401" cy="1362075"/>
          </a:xfrm>
          <a:prstGeom prst="rect">
            <a:avLst/>
          </a:prstGeom>
        </p:spPr>
        <p:txBody>
          <a:bodyPr lIns="46799" tIns="46799" rIns="46799" bIns="46799" anchor="t"/>
          <a:lstStyle>
            <a:lvl1pPr algn="l" defTabSz="449262">
              <a:lnSpc>
                <a:spcPct val="95000"/>
              </a:lnSpc>
              <a:defRPr sz="4000" b="1" cap="all">
                <a:solidFill>
                  <a:schemeClr val="accent3">
                    <a:lumOff val="44000"/>
                  </a:schemeClr>
                </a:solidFill>
              </a:defRPr>
            </a:lvl1pPr>
          </a:lstStyle>
          <a:p>
            <a:r>
              <a:t>Title Text</a:t>
            </a:r>
          </a:p>
        </p:txBody>
      </p:sp>
      <p:sp>
        <p:nvSpPr>
          <p:cNvPr id="2442" name="Body Level One…"/>
          <p:cNvSpPr txBox="1">
            <a:spLocks noGrp="1"/>
          </p:cNvSpPr>
          <p:nvPr>
            <p:ph type="body" sz="quarter" idx="1"/>
          </p:nvPr>
        </p:nvSpPr>
        <p:spPr>
          <a:xfrm>
            <a:off x="722312" y="2906713"/>
            <a:ext cx="7772401" cy="1500188"/>
          </a:xfrm>
          <a:prstGeom prst="rect">
            <a:avLst/>
          </a:prstGeom>
        </p:spPr>
        <p:txBody>
          <a:bodyPr lIns="46799" tIns="46799" rIns="46799" bIns="46799" anchor="b">
            <a:normAutofit/>
          </a:bodyPr>
          <a:lstStyle>
            <a:lvl1pPr marL="0" indent="0" defTabSz="449262">
              <a:lnSpc>
                <a:spcPct val="95000"/>
              </a:lnSpc>
              <a:spcBef>
                <a:spcPts val="800"/>
              </a:spcBef>
              <a:buSzTx/>
              <a:buNone/>
              <a:defRPr sz="2000">
                <a:solidFill>
                  <a:schemeClr val="accent3">
                    <a:lumOff val="44000"/>
                  </a:schemeClr>
                </a:solidFill>
              </a:defRPr>
            </a:lvl1pPr>
            <a:lvl2pPr marL="0" indent="457200" defTabSz="449262">
              <a:lnSpc>
                <a:spcPct val="95000"/>
              </a:lnSpc>
              <a:spcBef>
                <a:spcPts val="800"/>
              </a:spcBef>
              <a:buSzTx/>
              <a:buNone/>
              <a:defRPr sz="2000">
                <a:solidFill>
                  <a:schemeClr val="accent3">
                    <a:lumOff val="44000"/>
                  </a:schemeClr>
                </a:solidFill>
              </a:defRPr>
            </a:lvl2pPr>
            <a:lvl3pPr marL="0" indent="914400" defTabSz="449262">
              <a:lnSpc>
                <a:spcPct val="95000"/>
              </a:lnSpc>
              <a:spcBef>
                <a:spcPts val="800"/>
              </a:spcBef>
              <a:buSzTx/>
              <a:buNone/>
              <a:defRPr sz="2000">
                <a:solidFill>
                  <a:schemeClr val="accent3">
                    <a:lumOff val="44000"/>
                  </a:schemeClr>
                </a:solidFill>
              </a:defRPr>
            </a:lvl3pPr>
            <a:lvl4pPr marL="0" indent="1371600" defTabSz="449262">
              <a:lnSpc>
                <a:spcPct val="95000"/>
              </a:lnSpc>
              <a:spcBef>
                <a:spcPts val="800"/>
              </a:spcBef>
              <a:buSzTx/>
              <a:buNone/>
              <a:defRPr sz="2000">
                <a:solidFill>
                  <a:schemeClr val="accent3">
                    <a:lumOff val="44000"/>
                  </a:schemeClr>
                </a:solidFill>
              </a:defRPr>
            </a:lvl4pPr>
            <a:lvl5pPr marL="0" indent="1828800" defTabSz="449262">
              <a:lnSpc>
                <a:spcPct val="95000"/>
              </a:lnSpc>
              <a:spcBef>
                <a:spcPts val="8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43"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1959481893"/>
      </p:ext>
    </p:extLst>
  </p:cSld>
  <p:clrMapOvr>
    <a:masterClrMapping/>
  </p:clrMapOvr>
  <p:transition spd="med"/>
</p:sldLayout>
</file>

<file path=ppt/slideLayouts/slideLayout1188.xml><?xml version="1.0" encoding="utf-8"?>
<p:sldLayout xmlns:a="http://schemas.openxmlformats.org/drawingml/2006/main" xmlns:r="http://schemas.openxmlformats.org/officeDocument/2006/relationships" xmlns:p="http://schemas.openxmlformats.org/presentationml/2006/main" type="tx">
  <p:cSld name="20_Two Content">
    <p:bg>
      <p:bgPr>
        <a:solidFill>
          <a:srgbClr val="000000"/>
        </a:solidFill>
        <a:effectLst/>
      </p:bgPr>
    </p:bg>
    <p:spTree>
      <p:nvGrpSpPr>
        <p:cNvPr id="1" name=""/>
        <p:cNvGrpSpPr/>
        <p:nvPr/>
      </p:nvGrpSpPr>
      <p:grpSpPr>
        <a:xfrm>
          <a:off x="0" y="0"/>
          <a:ext cx="0" cy="0"/>
          <a:chOff x="0" y="0"/>
          <a:chExt cx="0" cy="0"/>
        </a:xfrm>
      </p:grpSpPr>
      <p:sp>
        <p:nvSpPr>
          <p:cNvPr id="2450"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51" name="Body Level One…"/>
          <p:cNvSpPr txBox="1">
            <a:spLocks noGrp="1"/>
          </p:cNvSpPr>
          <p:nvPr>
            <p:ph type="body" sz="half" idx="1"/>
          </p:nvPr>
        </p:nvSpPr>
        <p:spPr>
          <a:xfrm>
            <a:off x="685800" y="1981200"/>
            <a:ext cx="3808413" cy="41132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defRPr sz="2800">
                <a:solidFill>
                  <a:schemeClr val="accent3">
                    <a:lumOff val="44000"/>
                  </a:schemeClr>
                </a:solidFill>
              </a:defRPr>
            </a:lvl1pPr>
            <a:lvl2pPr marL="788723" indent="-331523" defTabSz="449262">
              <a:lnSpc>
                <a:spcPct val="95000"/>
              </a:lnSpc>
              <a:spcBef>
                <a:spcPts val="800"/>
              </a:spcBef>
              <a:buClr>
                <a:srgbClr val="000000"/>
              </a:buClr>
              <a:buFont typeface="Arial"/>
              <a:defRPr sz="2800">
                <a:solidFill>
                  <a:schemeClr val="accent3">
                    <a:lumOff val="44000"/>
                  </a:schemeClr>
                </a:solidFill>
              </a:defRPr>
            </a:lvl2pPr>
            <a:lvl3pPr marL="1234439" indent="-320039" defTabSz="449262">
              <a:lnSpc>
                <a:spcPct val="95000"/>
              </a:lnSpc>
              <a:spcBef>
                <a:spcPts val="800"/>
              </a:spcBef>
              <a:buClr>
                <a:srgbClr val="000000"/>
              </a:buClr>
              <a:buFont typeface="Arial"/>
              <a:defRPr sz="2800">
                <a:solidFill>
                  <a:schemeClr val="accent3">
                    <a:lumOff val="44000"/>
                  </a:schemeClr>
                </a:solidFill>
              </a:defRPr>
            </a:lvl3pPr>
            <a:lvl4pPr marL="1727200" indent="-355600" defTabSz="449262">
              <a:lnSpc>
                <a:spcPct val="95000"/>
              </a:lnSpc>
              <a:spcBef>
                <a:spcPts val="800"/>
              </a:spcBef>
              <a:buClr>
                <a:srgbClr val="000000"/>
              </a:buClr>
              <a:buFont typeface="Arial"/>
              <a:defRPr sz="2800">
                <a:solidFill>
                  <a:schemeClr val="accent3">
                    <a:lumOff val="44000"/>
                  </a:schemeClr>
                </a:solidFill>
              </a:defRPr>
            </a:lvl4pPr>
            <a:lvl5pPr marL="2184400" indent="-355600" defTabSz="449262">
              <a:lnSpc>
                <a:spcPct val="95000"/>
              </a:lnSpc>
              <a:spcBef>
                <a:spcPts val="800"/>
              </a:spcBef>
              <a:buClr>
                <a:srgbClr val="000000"/>
              </a:buClr>
              <a:buFont typeface="Arial"/>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52"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3051996485"/>
      </p:ext>
    </p:extLst>
  </p:cSld>
  <p:clrMapOvr>
    <a:masterClrMapping/>
  </p:clrMapOvr>
  <p:transition spd="med"/>
</p:sldLayout>
</file>

<file path=ppt/slideLayouts/slideLayout1189.xml><?xml version="1.0" encoding="utf-8"?>
<p:sldLayout xmlns:a="http://schemas.openxmlformats.org/drawingml/2006/main" xmlns:r="http://schemas.openxmlformats.org/officeDocument/2006/relationships" xmlns:p="http://schemas.openxmlformats.org/presentationml/2006/main" type="tx">
  <p:cSld name="20_Comparison">
    <p:bg>
      <p:bgPr>
        <a:solidFill>
          <a:srgbClr val="000000"/>
        </a:solidFill>
        <a:effectLst/>
      </p:bgPr>
    </p:bg>
    <p:spTree>
      <p:nvGrpSpPr>
        <p:cNvPr id="1" name=""/>
        <p:cNvGrpSpPr/>
        <p:nvPr/>
      </p:nvGrpSpPr>
      <p:grpSpPr>
        <a:xfrm>
          <a:off x="0" y="0"/>
          <a:ext cx="0" cy="0"/>
          <a:chOff x="0" y="0"/>
          <a:chExt cx="0" cy="0"/>
        </a:xfrm>
      </p:grpSpPr>
      <p:sp>
        <p:nvSpPr>
          <p:cNvPr id="2459" name="Title Text"/>
          <p:cNvSpPr txBox="1">
            <a:spLocks noGrp="1"/>
          </p:cNvSpPr>
          <p:nvPr>
            <p:ph type="title"/>
          </p:nvPr>
        </p:nvSpPr>
        <p:spPr>
          <a:xfrm>
            <a:off x="457200" y="274638"/>
            <a:ext cx="8229600" cy="1143001"/>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60" name="Body Level One…"/>
          <p:cNvSpPr txBox="1">
            <a:spLocks noGrp="1"/>
          </p:cNvSpPr>
          <p:nvPr>
            <p:ph type="body" sz="quarter" idx="1"/>
          </p:nvPr>
        </p:nvSpPr>
        <p:spPr>
          <a:xfrm>
            <a:off x="457200" y="1535112"/>
            <a:ext cx="4040188" cy="639763"/>
          </a:xfrm>
          <a:prstGeom prst="rect">
            <a:avLst/>
          </a:prstGeom>
        </p:spPr>
        <p:txBody>
          <a:bodyPr lIns="46799" tIns="46799" rIns="46799" bIns="46799" anchor="b">
            <a:normAutofit/>
          </a:bodyPr>
          <a:lstStyle>
            <a:lvl1pPr marL="0" indent="0" defTabSz="449262">
              <a:lnSpc>
                <a:spcPct val="95000"/>
              </a:lnSpc>
              <a:spcBef>
                <a:spcPts val="800"/>
              </a:spcBef>
              <a:buSzTx/>
              <a:buNone/>
              <a:defRPr sz="2400" b="1">
                <a:solidFill>
                  <a:schemeClr val="accent3">
                    <a:lumOff val="44000"/>
                  </a:schemeClr>
                </a:solidFill>
              </a:defRPr>
            </a:lvl1pPr>
            <a:lvl2pPr marL="0" indent="457200" defTabSz="449262">
              <a:lnSpc>
                <a:spcPct val="95000"/>
              </a:lnSpc>
              <a:spcBef>
                <a:spcPts val="800"/>
              </a:spcBef>
              <a:buSzTx/>
              <a:buNone/>
              <a:defRPr sz="2400" b="1">
                <a:solidFill>
                  <a:schemeClr val="accent3">
                    <a:lumOff val="44000"/>
                  </a:schemeClr>
                </a:solidFill>
              </a:defRPr>
            </a:lvl2pPr>
            <a:lvl3pPr marL="0" indent="914400" defTabSz="449262">
              <a:lnSpc>
                <a:spcPct val="95000"/>
              </a:lnSpc>
              <a:spcBef>
                <a:spcPts val="800"/>
              </a:spcBef>
              <a:buSzTx/>
              <a:buNone/>
              <a:defRPr sz="2400" b="1">
                <a:solidFill>
                  <a:schemeClr val="accent3">
                    <a:lumOff val="44000"/>
                  </a:schemeClr>
                </a:solidFill>
              </a:defRPr>
            </a:lvl3pPr>
            <a:lvl4pPr marL="0" indent="1371600" defTabSz="449262">
              <a:lnSpc>
                <a:spcPct val="95000"/>
              </a:lnSpc>
              <a:spcBef>
                <a:spcPts val="800"/>
              </a:spcBef>
              <a:buSzTx/>
              <a:buNone/>
              <a:defRPr sz="2400" b="1">
                <a:solidFill>
                  <a:schemeClr val="accent3">
                    <a:lumOff val="44000"/>
                  </a:schemeClr>
                </a:solidFill>
              </a:defRPr>
            </a:lvl4pPr>
            <a:lvl5pPr marL="0" indent="1828800" defTabSz="449262">
              <a:lnSpc>
                <a:spcPct val="95000"/>
              </a:lnSpc>
              <a:spcBef>
                <a:spcPts val="8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61" name="Text Placeholder 4"/>
          <p:cNvSpPr>
            <a:spLocks noGrp="1"/>
          </p:cNvSpPr>
          <p:nvPr>
            <p:ph type="body" sz="quarter" idx="21"/>
          </p:nvPr>
        </p:nvSpPr>
        <p:spPr>
          <a:xfrm>
            <a:off x="4645025" y="1535112"/>
            <a:ext cx="4041775" cy="639763"/>
          </a:xfrm>
          <a:prstGeom prst="rect">
            <a:avLst/>
          </a:prstGeom>
        </p:spPr>
        <p:txBody>
          <a:bodyPr lIns="46799" tIns="46799" rIns="46799" bIns="46799" anchor="b">
            <a:normAutofit/>
          </a:bodyPr>
          <a:lstStyle/>
          <a:p>
            <a:pPr marL="0" indent="0" defTabSz="449262">
              <a:lnSpc>
                <a:spcPct val="95000"/>
              </a:lnSpc>
              <a:spcBef>
                <a:spcPts val="800"/>
              </a:spcBef>
              <a:buSzTx/>
              <a:buNone/>
              <a:defRPr sz="2400" b="1">
                <a:solidFill>
                  <a:schemeClr val="accent3">
                    <a:lumOff val="44000"/>
                  </a:schemeClr>
                </a:solidFill>
              </a:defRPr>
            </a:pPr>
            <a:endParaRPr/>
          </a:p>
        </p:txBody>
      </p:sp>
      <p:sp>
        <p:nvSpPr>
          <p:cNvPr id="2462"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2509241851"/>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47646634"/>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type="tx">
  <p:cSld name="21_Title Only">
    <p:bg>
      <p:bgPr>
        <a:solidFill>
          <a:srgbClr val="000000"/>
        </a:solidFill>
        <a:effectLst/>
      </p:bgPr>
    </p:bg>
    <p:spTree>
      <p:nvGrpSpPr>
        <p:cNvPr id="1" name=""/>
        <p:cNvGrpSpPr/>
        <p:nvPr/>
      </p:nvGrpSpPr>
      <p:grpSpPr>
        <a:xfrm>
          <a:off x="0" y="0"/>
          <a:ext cx="0" cy="0"/>
          <a:chOff x="0" y="0"/>
          <a:chExt cx="0" cy="0"/>
        </a:xfrm>
      </p:grpSpPr>
      <p:sp>
        <p:nvSpPr>
          <p:cNvPr id="2469"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70"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2088984981"/>
      </p:ext>
    </p:extLst>
  </p:cSld>
  <p:clrMapOvr>
    <a:masterClrMapping/>
  </p:clrMapOvr>
  <p:transition spd="med"/>
</p:sldLayout>
</file>

<file path=ppt/slideLayouts/slideLayout1191.xml><?xml version="1.0" encoding="utf-8"?>
<p:sldLayout xmlns:a="http://schemas.openxmlformats.org/drawingml/2006/main" xmlns:r="http://schemas.openxmlformats.org/officeDocument/2006/relationships" xmlns:p="http://schemas.openxmlformats.org/presentationml/2006/main" type="tx">
  <p:cSld name="23_Blank">
    <p:bg>
      <p:bgPr>
        <a:solidFill>
          <a:srgbClr val="000000"/>
        </a:solidFill>
        <a:effectLst/>
      </p:bgPr>
    </p:bg>
    <p:spTree>
      <p:nvGrpSpPr>
        <p:cNvPr id="1" name=""/>
        <p:cNvGrpSpPr/>
        <p:nvPr/>
      </p:nvGrpSpPr>
      <p:grpSpPr>
        <a:xfrm>
          <a:off x="0" y="0"/>
          <a:ext cx="0" cy="0"/>
          <a:chOff x="0" y="0"/>
          <a:chExt cx="0" cy="0"/>
        </a:xfrm>
      </p:grpSpPr>
      <p:sp>
        <p:nvSpPr>
          <p:cNvPr id="247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2698469787"/>
      </p:ext>
    </p:extLst>
  </p:cSld>
  <p:clrMapOvr>
    <a:masterClrMapping/>
  </p:clrMapOvr>
  <p:transition spd="med"/>
</p:sldLayout>
</file>

<file path=ppt/slideLayouts/slideLayout1192.xml><?xml version="1.0" encoding="utf-8"?>
<p:sldLayout xmlns:a="http://schemas.openxmlformats.org/drawingml/2006/main" xmlns:r="http://schemas.openxmlformats.org/officeDocument/2006/relationships" xmlns:p="http://schemas.openxmlformats.org/presentationml/2006/main"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484" name="Title Text"/>
          <p:cNvSpPr txBox="1">
            <a:spLocks noGrp="1"/>
          </p:cNvSpPr>
          <p:nvPr>
            <p:ph type="title"/>
          </p:nvPr>
        </p:nvSpPr>
        <p:spPr>
          <a:xfrm>
            <a:off x="457200" y="273050"/>
            <a:ext cx="3008314" cy="1162050"/>
          </a:xfrm>
          <a:prstGeom prst="rect">
            <a:avLst/>
          </a:prstGeom>
        </p:spPr>
        <p:txBody>
          <a:bodyPr lIns="46799" tIns="46799" rIns="46799" bIns="46799" anchor="b"/>
          <a:lstStyle>
            <a:lvl1pPr algn="l" defTabSz="449262">
              <a:lnSpc>
                <a:spcPct val="95000"/>
              </a:lnSpc>
              <a:defRPr sz="2000" b="1">
                <a:solidFill>
                  <a:schemeClr val="accent3">
                    <a:lumOff val="44000"/>
                  </a:schemeClr>
                </a:solidFill>
              </a:defRPr>
            </a:lvl1pPr>
          </a:lstStyle>
          <a:p>
            <a:r>
              <a:t>Title Text</a:t>
            </a:r>
          </a:p>
        </p:txBody>
      </p:sp>
      <p:sp>
        <p:nvSpPr>
          <p:cNvPr id="2485" name="Body Level One…"/>
          <p:cNvSpPr txBox="1">
            <a:spLocks noGrp="1"/>
          </p:cNvSpPr>
          <p:nvPr>
            <p:ph type="body" idx="1"/>
          </p:nvPr>
        </p:nvSpPr>
        <p:spPr>
          <a:xfrm>
            <a:off x="3575050" y="273050"/>
            <a:ext cx="5111750" cy="58531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defRPr>
                <a:solidFill>
                  <a:schemeClr val="accent3">
                    <a:lumOff val="44000"/>
                  </a:schemeClr>
                </a:solidFill>
              </a:defRPr>
            </a:lvl1pPr>
            <a:lvl2pPr marL="781957" indent="-324757" defTabSz="449262">
              <a:lnSpc>
                <a:spcPct val="95000"/>
              </a:lnSpc>
              <a:spcBef>
                <a:spcPts val="800"/>
              </a:spcBef>
              <a:buClr>
                <a:srgbClr val="000000"/>
              </a:buClr>
              <a:buFont typeface="Arial"/>
              <a:defRPr>
                <a:solidFill>
                  <a:schemeClr val="accent3">
                    <a:lumOff val="44000"/>
                  </a:schemeClr>
                </a:solidFill>
              </a:defRPr>
            </a:lvl2pPr>
            <a:lvl3pPr defTabSz="449262">
              <a:lnSpc>
                <a:spcPct val="95000"/>
              </a:lnSpc>
              <a:spcBef>
                <a:spcPts val="800"/>
              </a:spcBef>
              <a:buClr>
                <a:srgbClr val="000000"/>
              </a:buClr>
              <a:buFont typeface="Arial"/>
              <a:defRPr>
                <a:solidFill>
                  <a:schemeClr val="accent3">
                    <a:lumOff val="44000"/>
                  </a:schemeClr>
                </a:solidFill>
              </a:defRPr>
            </a:lvl3pPr>
            <a:lvl4pPr defTabSz="449262">
              <a:lnSpc>
                <a:spcPct val="95000"/>
              </a:lnSpc>
              <a:spcBef>
                <a:spcPts val="800"/>
              </a:spcBef>
              <a:buClr>
                <a:srgbClr val="000000"/>
              </a:buClr>
              <a:buFont typeface="Arial"/>
              <a:defRPr>
                <a:solidFill>
                  <a:schemeClr val="accent3">
                    <a:lumOff val="44000"/>
                  </a:schemeClr>
                </a:solidFill>
              </a:defRPr>
            </a:lvl4pPr>
            <a:lvl5pPr defTabSz="449262">
              <a:lnSpc>
                <a:spcPct val="95000"/>
              </a:lnSpc>
              <a:spcBef>
                <a:spcPts val="800"/>
              </a:spcBef>
              <a:buClr>
                <a:srgbClr val="000000"/>
              </a:buCl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86" name="Text Placeholder 3"/>
          <p:cNvSpPr>
            <a:spLocks noGrp="1"/>
          </p:cNvSpPr>
          <p:nvPr>
            <p:ph type="body" sz="half" idx="21"/>
          </p:nvPr>
        </p:nvSpPr>
        <p:spPr>
          <a:xfrm>
            <a:off x="457199" y="1435100"/>
            <a:ext cx="3008315" cy="4691063"/>
          </a:xfrm>
          <a:prstGeom prst="rect">
            <a:avLst/>
          </a:prstGeom>
        </p:spPr>
        <p:txBody>
          <a:bodyPr lIns="46799" tIns="46799" rIns="46799" bIns="46799">
            <a:normAutofit/>
          </a:bodyPr>
          <a:lstStyle/>
          <a:p>
            <a:pPr marL="0" indent="0" defTabSz="449262">
              <a:lnSpc>
                <a:spcPct val="95000"/>
              </a:lnSpc>
              <a:spcBef>
                <a:spcPts val="800"/>
              </a:spcBef>
              <a:buSzTx/>
              <a:buNone/>
              <a:defRPr sz="1400">
                <a:solidFill>
                  <a:schemeClr val="accent3">
                    <a:lumOff val="44000"/>
                  </a:schemeClr>
                </a:solidFill>
              </a:defRPr>
            </a:pPr>
            <a:endParaRPr/>
          </a:p>
        </p:txBody>
      </p:sp>
      <p:sp>
        <p:nvSpPr>
          <p:cNvPr id="248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1013731511"/>
      </p:ext>
    </p:extLst>
  </p:cSld>
  <p:clrMapOvr>
    <a:masterClrMapping/>
  </p:clrMapOvr>
  <p:transition spd="med"/>
</p:sldLayout>
</file>

<file path=ppt/slideLayouts/slideLayout1193.xml><?xml version="1.0" encoding="utf-8"?>
<p:sldLayout xmlns:a="http://schemas.openxmlformats.org/drawingml/2006/main" xmlns:r="http://schemas.openxmlformats.org/officeDocument/2006/relationships" xmlns:p="http://schemas.openxmlformats.org/presentationml/2006/main"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494" name="Title Text"/>
          <p:cNvSpPr txBox="1">
            <a:spLocks noGrp="1"/>
          </p:cNvSpPr>
          <p:nvPr>
            <p:ph type="title"/>
          </p:nvPr>
        </p:nvSpPr>
        <p:spPr>
          <a:xfrm>
            <a:off x="1792288" y="4800600"/>
            <a:ext cx="5486401" cy="566738"/>
          </a:xfrm>
          <a:prstGeom prst="rect">
            <a:avLst/>
          </a:prstGeom>
        </p:spPr>
        <p:txBody>
          <a:bodyPr lIns="46799" tIns="46799" rIns="46799" bIns="46799" anchor="b"/>
          <a:lstStyle>
            <a:lvl1pPr algn="l" defTabSz="449262">
              <a:lnSpc>
                <a:spcPct val="95000"/>
              </a:lnSpc>
              <a:defRPr sz="2000" b="1">
                <a:solidFill>
                  <a:schemeClr val="accent3">
                    <a:lumOff val="44000"/>
                  </a:schemeClr>
                </a:solidFill>
              </a:defRPr>
            </a:lvl1pPr>
          </a:lstStyle>
          <a:p>
            <a:r>
              <a:t>Title Text</a:t>
            </a:r>
          </a:p>
        </p:txBody>
      </p:sp>
      <p:sp>
        <p:nvSpPr>
          <p:cNvPr id="24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496" name="Body Level One…"/>
          <p:cNvSpPr txBox="1">
            <a:spLocks noGrp="1"/>
          </p:cNvSpPr>
          <p:nvPr>
            <p:ph type="body" sz="quarter" idx="1"/>
          </p:nvPr>
        </p:nvSpPr>
        <p:spPr>
          <a:xfrm>
            <a:off x="1792288" y="5367337"/>
            <a:ext cx="5486401" cy="804863"/>
          </a:xfrm>
          <a:prstGeom prst="rect">
            <a:avLst/>
          </a:prstGeom>
        </p:spPr>
        <p:txBody>
          <a:bodyPr lIns="46799" tIns="46799" rIns="46799" bIns="46799">
            <a:normAutofit/>
          </a:bodyPr>
          <a:lstStyle>
            <a:lvl1pPr marL="0" indent="0" defTabSz="449262">
              <a:lnSpc>
                <a:spcPct val="95000"/>
              </a:lnSpc>
              <a:spcBef>
                <a:spcPts val="800"/>
              </a:spcBef>
              <a:buSzTx/>
              <a:buNone/>
              <a:defRPr sz="1400">
                <a:solidFill>
                  <a:schemeClr val="accent3">
                    <a:lumOff val="44000"/>
                  </a:schemeClr>
                </a:solidFill>
              </a:defRPr>
            </a:lvl1pPr>
            <a:lvl2pPr marL="0" indent="457200" defTabSz="449262">
              <a:lnSpc>
                <a:spcPct val="95000"/>
              </a:lnSpc>
              <a:spcBef>
                <a:spcPts val="800"/>
              </a:spcBef>
              <a:buSzTx/>
              <a:buNone/>
              <a:defRPr sz="1400">
                <a:solidFill>
                  <a:schemeClr val="accent3">
                    <a:lumOff val="44000"/>
                  </a:schemeClr>
                </a:solidFill>
              </a:defRPr>
            </a:lvl2pPr>
            <a:lvl3pPr marL="0" indent="914400" defTabSz="449262">
              <a:lnSpc>
                <a:spcPct val="95000"/>
              </a:lnSpc>
              <a:spcBef>
                <a:spcPts val="800"/>
              </a:spcBef>
              <a:buSzTx/>
              <a:buNone/>
              <a:defRPr sz="1400">
                <a:solidFill>
                  <a:schemeClr val="accent3">
                    <a:lumOff val="44000"/>
                  </a:schemeClr>
                </a:solidFill>
              </a:defRPr>
            </a:lvl3pPr>
            <a:lvl4pPr marL="0" indent="1371600" defTabSz="449262">
              <a:lnSpc>
                <a:spcPct val="95000"/>
              </a:lnSpc>
              <a:spcBef>
                <a:spcPts val="800"/>
              </a:spcBef>
              <a:buSzTx/>
              <a:buNone/>
              <a:defRPr sz="1400">
                <a:solidFill>
                  <a:schemeClr val="accent3">
                    <a:lumOff val="44000"/>
                  </a:schemeClr>
                </a:solidFill>
              </a:defRPr>
            </a:lvl4pPr>
            <a:lvl5pPr marL="0" indent="1828800" defTabSz="449262">
              <a:lnSpc>
                <a:spcPct val="95000"/>
              </a:lnSpc>
              <a:spcBef>
                <a:spcPts val="8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9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1371141685"/>
      </p:ext>
    </p:extLst>
  </p:cSld>
  <p:clrMapOvr>
    <a:masterClrMapping/>
  </p:clrMapOvr>
  <p:transition spd="med"/>
</p:sldLayout>
</file>

<file path=ppt/slideLayouts/slideLayout1194.xml><?xml version="1.0" encoding="utf-8"?>
<p:sldLayout xmlns:a="http://schemas.openxmlformats.org/drawingml/2006/main" xmlns:r="http://schemas.openxmlformats.org/officeDocument/2006/relationships" xmlns:p="http://schemas.openxmlformats.org/presentationml/2006/main"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2504"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739092124"/>
      </p:ext>
    </p:extLst>
  </p:cSld>
  <p:clrMapOvr>
    <a:masterClrMapping/>
  </p:clrMapOvr>
  <p:transition spd="med"/>
</p:sldLayout>
</file>

<file path=ppt/slideLayouts/slideLayout1195.xml><?xml version="1.0" encoding="utf-8"?>
<p:sldLayout xmlns:a="http://schemas.openxmlformats.org/drawingml/2006/main" xmlns:r="http://schemas.openxmlformats.org/officeDocument/2006/relationships" xmlns:p="http://schemas.openxmlformats.org/presentationml/2006/main" type="tx">
  <p:cSld name="25_Blank">
    <p:bg>
      <p:bgPr>
        <a:solidFill>
          <a:schemeClr val="accent3">
            <a:lumOff val="44000"/>
          </a:schemeClr>
        </a:solidFill>
        <a:effectLst/>
      </p:bgPr>
    </p:bg>
    <p:spTree>
      <p:nvGrpSpPr>
        <p:cNvPr id="1" name=""/>
        <p:cNvGrpSpPr/>
        <p:nvPr/>
      </p:nvGrpSpPr>
      <p:grpSpPr>
        <a:xfrm>
          <a:off x="0" y="0"/>
          <a:ext cx="0" cy="0"/>
          <a:chOff x="0" y="0"/>
          <a:chExt cx="0" cy="0"/>
        </a:xfrm>
      </p:grpSpPr>
      <p:sp>
        <p:nvSpPr>
          <p:cNvPr id="25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8240362"/>
      </p:ext>
    </p:extLst>
  </p:cSld>
  <p:clrMapOvr>
    <a:masterClrMapping/>
  </p:clrMapOvr>
  <p:transition spd="med"/>
</p:sldLayout>
</file>

<file path=ppt/slideLayouts/slideLayout1196.xml><?xml version="1.0" encoding="utf-8"?>
<p:sldLayout xmlns:a="http://schemas.openxmlformats.org/drawingml/2006/main" xmlns:r="http://schemas.openxmlformats.org/officeDocument/2006/relationships" xmlns:p="http://schemas.openxmlformats.org/presentationml/2006/main" type="tx">
  <p:cSld name="27_Title Slide">
    <p:bg>
      <p:bgPr>
        <a:solidFill>
          <a:srgbClr val="000000"/>
        </a:solidFill>
        <a:effectLst/>
      </p:bgPr>
    </p:bg>
    <p:spTree>
      <p:nvGrpSpPr>
        <p:cNvPr id="1" name=""/>
        <p:cNvGrpSpPr/>
        <p:nvPr/>
      </p:nvGrpSpPr>
      <p:grpSpPr>
        <a:xfrm>
          <a:off x="0" y="0"/>
          <a:ext cx="0" cy="0"/>
          <a:chOff x="0" y="0"/>
          <a:chExt cx="0" cy="0"/>
        </a:xfrm>
      </p:grpSpPr>
      <p:sp>
        <p:nvSpPr>
          <p:cNvPr id="2518"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251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2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93692640"/>
      </p:ext>
    </p:extLst>
  </p:cSld>
  <p:clrMapOvr>
    <a:masterClrMapping/>
  </p:clrMapOvr>
  <p:transition spd="med"/>
</p:sldLayout>
</file>

<file path=ppt/slideLayouts/slideLayout1197.xml><?xml version="1.0" encoding="utf-8"?>
<p:sldLayout xmlns:a="http://schemas.openxmlformats.org/drawingml/2006/main" xmlns:r="http://schemas.openxmlformats.org/officeDocument/2006/relationships" xmlns:p="http://schemas.openxmlformats.org/presentationml/2006/main" type="tx">
  <p:cSld name="24_Title and Content">
    <p:bg>
      <p:bgPr>
        <a:solidFill>
          <a:srgbClr val="000000"/>
        </a:solidFill>
        <a:effectLst/>
      </p:bgPr>
    </p:bg>
    <p:spTree>
      <p:nvGrpSpPr>
        <p:cNvPr id="1" name=""/>
        <p:cNvGrpSpPr/>
        <p:nvPr/>
      </p:nvGrpSpPr>
      <p:grpSpPr>
        <a:xfrm>
          <a:off x="0" y="0"/>
          <a:ext cx="0" cy="0"/>
          <a:chOff x="0" y="0"/>
          <a:chExt cx="0" cy="0"/>
        </a:xfrm>
      </p:grpSpPr>
      <p:sp>
        <p:nvSpPr>
          <p:cNvPr id="2527"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2528"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996306"/>
      </p:ext>
    </p:extLst>
  </p:cSld>
  <p:clrMapOvr>
    <a:masterClrMapping/>
  </p:clrMapOvr>
  <p:transition spd="med"/>
</p:sldLayout>
</file>

<file path=ppt/slideLayouts/slideLayout1198.xml><?xml version="1.0" encoding="utf-8"?>
<p:sldLayout xmlns:a="http://schemas.openxmlformats.org/drawingml/2006/main" xmlns:r="http://schemas.openxmlformats.org/officeDocument/2006/relationships" xmlns:p="http://schemas.openxmlformats.org/presentationml/2006/main" type="tx">
  <p:cSld name="21_Section Header">
    <p:bg>
      <p:bgPr>
        <a:solidFill>
          <a:srgbClr val="000000"/>
        </a:solidFill>
        <a:effectLst/>
      </p:bgPr>
    </p:bg>
    <p:spTree>
      <p:nvGrpSpPr>
        <p:cNvPr id="1" name=""/>
        <p:cNvGrpSpPr/>
        <p:nvPr/>
      </p:nvGrpSpPr>
      <p:grpSpPr>
        <a:xfrm>
          <a:off x="0" y="0"/>
          <a:ext cx="0" cy="0"/>
          <a:chOff x="0" y="0"/>
          <a:chExt cx="0" cy="0"/>
        </a:xfrm>
      </p:grpSpPr>
      <p:sp>
        <p:nvSpPr>
          <p:cNvPr id="2536"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253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3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88628272"/>
      </p:ext>
    </p:extLst>
  </p:cSld>
  <p:clrMapOvr>
    <a:masterClrMapping/>
  </p:clrMapOvr>
  <p:transition spd="med"/>
</p:sldLayout>
</file>

<file path=ppt/slideLayouts/slideLayout1199.xml><?xml version="1.0" encoding="utf-8"?>
<p:sldLayout xmlns:a="http://schemas.openxmlformats.org/drawingml/2006/main" xmlns:r="http://schemas.openxmlformats.org/officeDocument/2006/relationships" xmlns:p="http://schemas.openxmlformats.org/presentationml/2006/main" type="tx">
  <p:cSld name="21_Two Content">
    <p:bg>
      <p:bgPr>
        <a:solidFill>
          <a:srgbClr val="000000"/>
        </a:solidFill>
        <a:effectLst/>
      </p:bgPr>
    </p:bg>
    <p:spTree>
      <p:nvGrpSpPr>
        <p:cNvPr id="1" name=""/>
        <p:cNvGrpSpPr/>
        <p:nvPr/>
      </p:nvGrpSpPr>
      <p:grpSpPr>
        <a:xfrm>
          <a:off x="0" y="0"/>
          <a:ext cx="0" cy="0"/>
          <a:chOff x="0" y="0"/>
          <a:chExt cx="0" cy="0"/>
        </a:xfrm>
      </p:grpSpPr>
      <p:sp>
        <p:nvSpPr>
          <p:cNvPr id="2545"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254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26512603"/>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2/18/24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62656606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00063430"/>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type="tx">
  <p:cSld name="21_Comparison">
    <p:bg>
      <p:bgPr>
        <a:solidFill>
          <a:srgbClr val="000000"/>
        </a:solidFill>
        <a:effectLst/>
      </p:bgPr>
    </p:bg>
    <p:spTree>
      <p:nvGrpSpPr>
        <p:cNvPr id="1" name=""/>
        <p:cNvGrpSpPr/>
        <p:nvPr/>
      </p:nvGrpSpPr>
      <p:grpSpPr>
        <a:xfrm>
          <a:off x="0" y="0"/>
          <a:ext cx="0" cy="0"/>
          <a:chOff x="0" y="0"/>
          <a:chExt cx="0" cy="0"/>
        </a:xfrm>
      </p:grpSpPr>
      <p:sp>
        <p:nvSpPr>
          <p:cNvPr id="2554"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255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5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25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20106570"/>
      </p:ext>
    </p:extLst>
  </p:cSld>
  <p:clrMapOvr>
    <a:masterClrMapping/>
  </p:clrMapOvr>
  <p:transition spd="med"/>
</p:sldLayout>
</file>

<file path=ppt/slideLayouts/slideLayout1201.xml><?xml version="1.0" encoding="utf-8"?>
<p:sldLayout xmlns:a="http://schemas.openxmlformats.org/drawingml/2006/main" xmlns:r="http://schemas.openxmlformats.org/officeDocument/2006/relationships" xmlns:p="http://schemas.openxmlformats.org/presentationml/2006/main" type="tx">
  <p:cSld name="22_Title Only">
    <p:bg>
      <p:bgPr>
        <a:solidFill>
          <a:srgbClr val="000000"/>
        </a:solidFill>
        <a:effectLst/>
      </p:bgPr>
    </p:bg>
    <p:spTree>
      <p:nvGrpSpPr>
        <p:cNvPr id="1" name=""/>
        <p:cNvGrpSpPr/>
        <p:nvPr/>
      </p:nvGrpSpPr>
      <p:grpSpPr>
        <a:xfrm>
          <a:off x="0" y="0"/>
          <a:ext cx="0" cy="0"/>
          <a:chOff x="0" y="0"/>
          <a:chExt cx="0" cy="0"/>
        </a:xfrm>
      </p:grpSpPr>
      <p:sp>
        <p:nvSpPr>
          <p:cNvPr id="2564"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25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67364572"/>
      </p:ext>
    </p:extLst>
  </p:cSld>
  <p:clrMapOvr>
    <a:masterClrMapping/>
  </p:clrMapOvr>
  <p:transition spd="med"/>
</p:sldLayout>
</file>

<file path=ppt/slideLayouts/slideLayout1202.xml><?xml version="1.0" encoding="utf-8"?>
<p:sldLayout xmlns:a="http://schemas.openxmlformats.org/drawingml/2006/main" xmlns:r="http://schemas.openxmlformats.org/officeDocument/2006/relationships" xmlns:p="http://schemas.openxmlformats.org/presentationml/2006/main" type="tx">
  <p:cSld name="26_Blank">
    <p:bg>
      <p:bgPr>
        <a:solidFill>
          <a:srgbClr val="000000"/>
        </a:solidFill>
        <a:effectLst/>
      </p:bgPr>
    </p:bg>
    <p:spTree>
      <p:nvGrpSpPr>
        <p:cNvPr id="1" name=""/>
        <p:cNvGrpSpPr/>
        <p:nvPr/>
      </p:nvGrpSpPr>
      <p:grpSpPr>
        <a:xfrm>
          <a:off x="0" y="0"/>
          <a:ext cx="0" cy="0"/>
          <a:chOff x="0" y="0"/>
          <a:chExt cx="0" cy="0"/>
        </a:xfrm>
      </p:grpSpPr>
      <p:sp>
        <p:nvSpPr>
          <p:cNvPr id="25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90206461"/>
      </p:ext>
    </p:extLst>
  </p:cSld>
  <p:clrMapOvr>
    <a:masterClrMapping/>
  </p:clrMapOvr>
  <p:transition spd="med"/>
</p:sldLayout>
</file>

<file path=ppt/slideLayouts/slideLayout1203.xml><?xml version="1.0" encoding="utf-8"?>
<p:sldLayout xmlns:a="http://schemas.openxmlformats.org/drawingml/2006/main" xmlns:r="http://schemas.openxmlformats.org/officeDocument/2006/relationships" xmlns:p="http://schemas.openxmlformats.org/presentationml/2006/main" type="tx">
  <p:cSld name="21_Content with Caption">
    <p:bg>
      <p:bgPr>
        <a:solidFill>
          <a:srgbClr val="000000"/>
        </a:solidFill>
        <a:effectLst/>
      </p:bgPr>
    </p:bg>
    <p:spTree>
      <p:nvGrpSpPr>
        <p:cNvPr id="1" name=""/>
        <p:cNvGrpSpPr/>
        <p:nvPr/>
      </p:nvGrpSpPr>
      <p:grpSpPr>
        <a:xfrm>
          <a:off x="0" y="0"/>
          <a:ext cx="0" cy="0"/>
          <a:chOff x="0" y="0"/>
          <a:chExt cx="0" cy="0"/>
        </a:xfrm>
      </p:grpSpPr>
      <p:sp>
        <p:nvSpPr>
          <p:cNvPr id="2579"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2580"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8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25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81131004"/>
      </p:ext>
    </p:extLst>
  </p:cSld>
  <p:clrMapOvr>
    <a:masterClrMapping/>
  </p:clrMapOvr>
  <p:transition spd="med"/>
</p:sldLayout>
</file>

<file path=ppt/slideLayouts/slideLayout1204.xml><?xml version="1.0" encoding="utf-8"?>
<p:sldLayout xmlns:a="http://schemas.openxmlformats.org/drawingml/2006/main" xmlns:r="http://schemas.openxmlformats.org/officeDocument/2006/relationships" xmlns:p="http://schemas.openxmlformats.org/presentationml/2006/main" type="tx">
  <p:cSld name="21_Picture with Caption">
    <p:bg>
      <p:bgPr>
        <a:solidFill>
          <a:srgbClr val="000000"/>
        </a:solidFill>
        <a:effectLst/>
      </p:bgPr>
    </p:bg>
    <p:spTree>
      <p:nvGrpSpPr>
        <p:cNvPr id="1" name=""/>
        <p:cNvGrpSpPr/>
        <p:nvPr/>
      </p:nvGrpSpPr>
      <p:grpSpPr>
        <a:xfrm>
          <a:off x="0" y="0"/>
          <a:ext cx="0" cy="0"/>
          <a:chOff x="0" y="0"/>
          <a:chExt cx="0" cy="0"/>
        </a:xfrm>
      </p:grpSpPr>
      <p:sp>
        <p:nvSpPr>
          <p:cNvPr id="2589"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259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59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99665320"/>
      </p:ext>
    </p:extLst>
  </p:cSld>
  <p:clrMapOvr>
    <a:masterClrMapping/>
  </p:clrMapOvr>
  <p:transition spd="med"/>
</p:sldLayout>
</file>

<file path=ppt/slideLayouts/slideLayout1205.xml><?xml version="1.0" encoding="utf-8"?>
<p:sldLayout xmlns:a="http://schemas.openxmlformats.org/drawingml/2006/main" xmlns:r="http://schemas.openxmlformats.org/officeDocument/2006/relationships" xmlns:p="http://schemas.openxmlformats.org/presentationml/2006/main" type="tx">
  <p:cSld name="8_Title and 4 Content">
    <p:bg>
      <p:bgPr>
        <a:solidFill>
          <a:srgbClr val="000000"/>
        </a:solidFill>
        <a:effectLst/>
      </p:bgPr>
    </p:bg>
    <p:spTree>
      <p:nvGrpSpPr>
        <p:cNvPr id="1" name=""/>
        <p:cNvGrpSpPr/>
        <p:nvPr/>
      </p:nvGrpSpPr>
      <p:grpSpPr>
        <a:xfrm>
          <a:off x="0" y="0"/>
          <a:ext cx="0" cy="0"/>
          <a:chOff x="0" y="0"/>
          <a:chExt cx="0" cy="0"/>
        </a:xfrm>
      </p:grpSpPr>
      <p:sp>
        <p:nvSpPr>
          <p:cNvPr id="2599"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2600"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6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73203535"/>
      </p:ext>
    </p:extLst>
  </p:cSld>
  <p:clrMapOvr>
    <a:masterClrMapping/>
  </p:clrMapOvr>
  <p:transition spd="med"/>
</p:sldLayout>
</file>

<file path=ppt/slideLayouts/slideLayout1206.xml><?xml version="1.0" encoding="utf-8"?>
<p:sldLayout xmlns:a="http://schemas.openxmlformats.org/drawingml/2006/main" xmlns:r="http://schemas.openxmlformats.org/officeDocument/2006/relationships" xmlns:p="http://schemas.openxmlformats.org/presentationml/2006/main" type="tx">
  <p:cSld name="4_Title, Content, and 2 Content">
    <p:bg>
      <p:bgPr>
        <a:solidFill>
          <a:srgbClr val="000000"/>
        </a:solidFill>
        <a:effectLst/>
      </p:bgPr>
    </p:bg>
    <p:spTree>
      <p:nvGrpSpPr>
        <p:cNvPr id="1" name=""/>
        <p:cNvGrpSpPr/>
        <p:nvPr/>
      </p:nvGrpSpPr>
      <p:grpSpPr>
        <a:xfrm>
          <a:off x="0" y="0"/>
          <a:ext cx="0" cy="0"/>
          <a:chOff x="0" y="0"/>
          <a:chExt cx="0" cy="0"/>
        </a:xfrm>
      </p:grpSpPr>
      <p:sp>
        <p:nvSpPr>
          <p:cNvPr id="2608"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2609"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61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34866177"/>
      </p:ext>
    </p:extLst>
  </p:cSld>
  <p:clrMapOvr>
    <a:masterClrMapping/>
  </p:clrMapOvr>
  <p:transition spd="med"/>
</p:sldLayout>
</file>

<file path=ppt/slideLayouts/slideLayout1207.xml><?xml version="1.0" encoding="utf-8"?>
<p:sldLayout xmlns:a="http://schemas.openxmlformats.org/drawingml/2006/main" xmlns:r="http://schemas.openxmlformats.org/officeDocument/2006/relationships" xmlns:p="http://schemas.openxmlformats.org/presentationml/2006/main" type="tx">
  <p:cSld name="28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617" name="Freeform 7"/>
          <p:cNvSpPr/>
          <p:nvPr/>
        </p:nvSpPr>
        <p:spPr>
          <a:xfrm>
            <a:off x="3024188" y="46038"/>
            <a:ext cx="3143250" cy="1044575"/>
          </a:xfrm>
          <a:custGeom>
            <a:avLst/>
            <a:gdLst/>
            <a:ahLst/>
            <a:cxnLst>
              <a:cxn ang="0">
                <a:pos x="wd2" y="hd2"/>
              </a:cxn>
              <a:cxn ang="5400000">
                <a:pos x="wd2" y="hd2"/>
              </a:cxn>
              <a:cxn ang="10800000">
                <a:pos x="wd2" y="hd2"/>
              </a:cxn>
              <a:cxn ang="16200000">
                <a:pos x="wd2" y="hd2"/>
              </a:cxn>
            </a:cxnLst>
            <a:rect l="0" t="0" r="r" b="b"/>
            <a:pathLst>
              <a:path w="21600" h="21600" extrusionOk="0">
                <a:moveTo>
                  <a:pt x="284" y="3512"/>
                </a:moveTo>
                <a:lnTo>
                  <a:pt x="458" y="3283"/>
                </a:lnTo>
                <a:lnTo>
                  <a:pt x="7822" y="3283"/>
                </a:lnTo>
                <a:lnTo>
                  <a:pt x="8367" y="2101"/>
                </a:lnTo>
                <a:lnTo>
                  <a:pt x="8738" y="1444"/>
                </a:lnTo>
                <a:lnTo>
                  <a:pt x="9109" y="919"/>
                </a:lnTo>
                <a:lnTo>
                  <a:pt x="9567" y="591"/>
                </a:lnTo>
                <a:lnTo>
                  <a:pt x="10004" y="295"/>
                </a:lnTo>
                <a:lnTo>
                  <a:pt x="10473" y="131"/>
                </a:lnTo>
                <a:lnTo>
                  <a:pt x="11062" y="0"/>
                </a:lnTo>
                <a:lnTo>
                  <a:pt x="11738" y="295"/>
                </a:lnTo>
                <a:lnTo>
                  <a:pt x="12360" y="788"/>
                </a:lnTo>
                <a:lnTo>
                  <a:pt x="12807" y="1444"/>
                </a:lnTo>
                <a:lnTo>
                  <a:pt x="13298" y="2101"/>
                </a:lnTo>
                <a:lnTo>
                  <a:pt x="13604" y="2692"/>
                </a:lnTo>
                <a:lnTo>
                  <a:pt x="13887" y="3381"/>
                </a:lnTo>
                <a:lnTo>
                  <a:pt x="20935" y="3283"/>
                </a:lnTo>
                <a:lnTo>
                  <a:pt x="21175" y="3447"/>
                </a:lnTo>
                <a:lnTo>
                  <a:pt x="21338" y="3808"/>
                </a:lnTo>
                <a:lnTo>
                  <a:pt x="21491" y="4793"/>
                </a:lnTo>
                <a:lnTo>
                  <a:pt x="21578" y="5909"/>
                </a:lnTo>
                <a:lnTo>
                  <a:pt x="21600" y="7222"/>
                </a:lnTo>
                <a:lnTo>
                  <a:pt x="21600" y="18350"/>
                </a:lnTo>
                <a:lnTo>
                  <a:pt x="14007" y="18383"/>
                </a:lnTo>
                <a:lnTo>
                  <a:pt x="12131" y="21534"/>
                </a:lnTo>
                <a:lnTo>
                  <a:pt x="9044" y="21600"/>
                </a:lnTo>
                <a:lnTo>
                  <a:pt x="7571" y="18186"/>
                </a:lnTo>
                <a:lnTo>
                  <a:pt x="807" y="18350"/>
                </a:lnTo>
                <a:lnTo>
                  <a:pt x="0" y="18350"/>
                </a:lnTo>
                <a:lnTo>
                  <a:pt x="0" y="6434"/>
                </a:lnTo>
                <a:lnTo>
                  <a:pt x="87" y="4957"/>
                </a:lnTo>
                <a:lnTo>
                  <a:pt x="164" y="4202"/>
                </a:lnTo>
                <a:lnTo>
                  <a:pt x="284" y="3512"/>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618" name="Oval 8"/>
          <p:cNvSpPr/>
          <p:nvPr/>
        </p:nvSpPr>
        <p:spPr>
          <a:xfrm>
            <a:off x="4003674" y="57149"/>
            <a:ext cx="1217616" cy="10795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619" name="Freeform 9"/>
          <p:cNvSpPr/>
          <p:nvPr/>
        </p:nvSpPr>
        <p:spPr>
          <a:xfrm>
            <a:off x="3022599" y="684212"/>
            <a:ext cx="3144839" cy="484189"/>
          </a:xfrm>
          <a:custGeom>
            <a:avLst/>
            <a:gdLst/>
            <a:ahLst/>
            <a:cxnLst>
              <a:cxn ang="0">
                <a:pos x="wd2" y="hd2"/>
              </a:cxn>
              <a:cxn ang="5400000">
                <a:pos x="wd2" y="hd2"/>
              </a:cxn>
              <a:cxn ang="10800000">
                <a:pos x="wd2" y="hd2"/>
              </a:cxn>
              <a:cxn ang="16200000">
                <a:pos x="wd2" y="hd2"/>
              </a:cxn>
            </a:cxnLst>
            <a:rect l="0" t="0" r="r" b="b"/>
            <a:pathLst>
              <a:path w="21600" h="21600" extrusionOk="0">
                <a:moveTo>
                  <a:pt x="741" y="4320"/>
                </a:moveTo>
                <a:lnTo>
                  <a:pt x="1047" y="4816"/>
                </a:lnTo>
                <a:lnTo>
                  <a:pt x="1374" y="4320"/>
                </a:lnTo>
                <a:lnTo>
                  <a:pt x="1701" y="4816"/>
                </a:lnTo>
                <a:lnTo>
                  <a:pt x="1941" y="6090"/>
                </a:lnTo>
                <a:lnTo>
                  <a:pt x="2213" y="7153"/>
                </a:lnTo>
                <a:lnTo>
                  <a:pt x="2660" y="6232"/>
                </a:lnTo>
                <a:lnTo>
                  <a:pt x="3042" y="5807"/>
                </a:lnTo>
                <a:lnTo>
                  <a:pt x="3598" y="5807"/>
                </a:lnTo>
                <a:lnTo>
                  <a:pt x="3991" y="5028"/>
                </a:lnTo>
                <a:lnTo>
                  <a:pt x="4340" y="5736"/>
                </a:lnTo>
                <a:lnTo>
                  <a:pt x="4656" y="6515"/>
                </a:lnTo>
                <a:lnTo>
                  <a:pt x="4928" y="6728"/>
                </a:lnTo>
                <a:lnTo>
                  <a:pt x="5375" y="5807"/>
                </a:lnTo>
                <a:lnTo>
                  <a:pt x="5844" y="5807"/>
                </a:lnTo>
                <a:lnTo>
                  <a:pt x="6531" y="6161"/>
                </a:lnTo>
                <a:lnTo>
                  <a:pt x="6815" y="7436"/>
                </a:lnTo>
                <a:lnTo>
                  <a:pt x="7273" y="7153"/>
                </a:lnTo>
                <a:lnTo>
                  <a:pt x="7905" y="6728"/>
                </a:lnTo>
                <a:lnTo>
                  <a:pt x="8352" y="9065"/>
                </a:lnTo>
                <a:lnTo>
                  <a:pt x="8614" y="9561"/>
                </a:lnTo>
                <a:lnTo>
                  <a:pt x="8876" y="11190"/>
                </a:lnTo>
                <a:lnTo>
                  <a:pt x="9006" y="13739"/>
                </a:lnTo>
                <a:lnTo>
                  <a:pt x="9268" y="14730"/>
                </a:lnTo>
                <a:lnTo>
                  <a:pt x="9595" y="14730"/>
                </a:lnTo>
                <a:lnTo>
                  <a:pt x="9999" y="14589"/>
                </a:lnTo>
                <a:lnTo>
                  <a:pt x="10391" y="14730"/>
                </a:lnTo>
                <a:lnTo>
                  <a:pt x="10675" y="15722"/>
                </a:lnTo>
                <a:lnTo>
                  <a:pt x="10893" y="14943"/>
                </a:lnTo>
                <a:lnTo>
                  <a:pt x="11263" y="14872"/>
                </a:lnTo>
                <a:lnTo>
                  <a:pt x="11612" y="13385"/>
                </a:lnTo>
                <a:lnTo>
                  <a:pt x="11896" y="13739"/>
                </a:lnTo>
                <a:lnTo>
                  <a:pt x="12386" y="13243"/>
                </a:lnTo>
                <a:lnTo>
                  <a:pt x="12605" y="11473"/>
                </a:lnTo>
                <a:lnTo>
                  <a:pt x="13172" y="9986"/>
                </a:lnTo>
                <a:lnTo>
                  <a:pt x="13302" y="7719"/>
                </a:lnTo>
                <a:lnTo>
                  <a:pt x="13586" y="6586"/>
                </a:lnTo>
                <a:lnTo>
                  <a:pt x="14077" y="5878"/>
                </a:lnTo>
                <a:lnTo>
                  <a:pt x="14338" y="6728"/>
                </a:lnTo>
                <a:lnTo>
                  <a:pt x="14600" y="6374"/>
                </a:lnTo>
                <a:lnTo>
                  <a:pt x="14916" y="7153"/>
                </a:lnTo>
                <a:lnTo>
                  <a:pt x="15243" y="6445"/>
                </a:lnTo>
                <a:lnTo>
                  <a:pt x="15865" y="7153"/>
                </a:lnTo>
                <a:lnTo>
                  <a:pt x="16137" y="7861"/>
                </a:lnTo>
                <a:lnTo>
                  <a:pt x="16443" y="5949"/>
                </a:lnTo>
                <a:lnTo>
                  <a:pt x="16650" y="5807"/>
                </a:lnTo>
                <a:lnTo>
                  <a:pt x="16890" y="6515"/>
                </a:lnTo>
                <a:lnTo>
                  <a:pt x="17108" y="6232"/>
                </a:lnTo>
                <a:lnTo>
                  <a:pt x="17402" y="4320"/>
                </a:lnTo>
                <a:lnTo>
                  <a:pt x="17904" y="3753"/>
                </a:lnTo>
                <a:lnTo>
                  <a:pt x="18144" y="4037"/>
                </a:lnTo>
                <a:lnTo>
                  <a:pt x="18394" y="4037"/>
                </a:lnTo>
                <a:lnTo>
                  <a:pt x="18754" y="1629"/>
                </a:lnTo>
                <a:lnTo>
                  <a:pt x="18961" y="779"/>
                </a:lnTo>
                <a:lnTo>
                  <a:pt x="19234" y="1133"/>
                </a:lnTo>
                <a:lnTo>
                  <a:pt x="19539" y="3612"/>
                </a:lnTo>
                <a:lnTo>
                  <a:pt x="19845" y="2054"/>
                </a:lnTo>
                <a:lnTo>
                  <a:pt x="20139" y="0"/>
                </a:lnTo>
                <a:lnTo>
                  <a:pt x="20390" y="71"/>
                </a:lnTo>
                <a:lnTo>
                  <a:pt x="20673" y="4320"/>
                </a:lnTo>
                <a:lnTo>
                  <a:pt x="20902" y="3612"/>
                </a:lnTo>
                <a:lnTo>
                  <a:pt x="21218" y="1841"/>
                </a:lnTo>
                <a:lnTo>
                  <a:pt x="21469" y="1770"/>
                </a:lnTo>
                <a:lnTo>
                  <a:pt x="21600" y="3258"/>
                </a:lnTo>
                <a:lnTo>
                  <a:pt x="21600" y="13881"/>
                </a:lnTo>
                <a:lnTo>
                  <a:pt x="14218" y="16289"/>
                </a:lnTo>
                <a:lnTo>
                  <a:pt x="11972" y="20750"/>
                </a:lnTo>
                <a:lnTo>
                  <a:pt x="9737" y="21600"/>
                </a:lnTo>
                <a:lnTo>
                  <a:pt x="8636" y="17705"/>
                </a:lnTo>
                <a:lnTo>
                  <a:pt x="7622" y="11119"/>
                </a:lnTo>
                <a:lnTo>
                  <a:pt x="0" y="9986"/>
                </a:lnTo>
                <a:lnTo>
                  <a:pt x="0" y="2195"/>
                </a:lnTo>
                <a:lnTo>
                  <a:pt x="131" y="3329"/>
                </a:lnTo>
                <a:lnTo>
                  <a:pt x="316" y="3753"/>
                </a:lnTo>
                <a:lnTo>
                  <a:pt x="556" y="3895"/>
                </a:lnTo>
                <a:lnTo>
                  <a:pt x="741" y="4320"/>
                </a:lnTo>
              </a:path>
            </a:pathLst>
          </a:custGeom>
          <a:solidFill>
            <a:srgbClr val="003300"/>
          </a:solidFill>
          <a:ln w="12700">
            <a:miter lim="400000"/>
          </a:ln>
        </p:spPr>
        <p:txBody>
          <a:bodyPr lIns="45719" rIns="45719"/>
          <a:lstStyle/>
          <a:p>
            <a:pPr>
              <a:defRPr>
                <a:solidFill>
                  <a:srgbClr val="FFFFCC"/>
                </a:solidFill>
              </a:defRPr>
            </a:pPr>
            <a:endParaRPr/>
          </a:p>
        </p:txBody>
      </p:sp>
      <p:sp>
        <p:nvSpPr>
          <p:cNvPr id="2620" name="Freeform 10"/>
          <p:cNvSpPr/>
          <p:nvPr/>
        </p:nvSpPr>
        <p:spPr>
          <a:xfrm>
            <a:off x="3022599" y="771525"/>
            <a:ext cx="3144839" cy="488951"/>
          </a:xfrm>
          <a:custGeom>
            <a:avLst/>
            <a:gdLst/>
            <a:ahLst/>
            <a:cxnLst>
              <a:cxn ang="0">
                <a:pos x="wd2" y="hd2"/>
              </a:cxn>
              <a:cxn ang="5400000">
                <a:pos x="wd2" y="hd2"/>
              </a:cxn>
              <a:cxn ang="10800000">
                <a:pos x="wd2" y="hd2"/>
              </a:cxn>
              <a:cxn ang="16200000">
                <a:pos x="wd2" y="hd2"/>
              </a:cxn>
            </a:cxnLst>
            <a:rect l="0" t="0" r="r" b="b"/>
            <a:pathLst>
              <a:path w="21600" h="21600" extrusionOk="0">
                <a:moveTo>
                  <a:pt x="283" y="13745"/>
                </a:moveTo>
                <a:lnTo>
                  <a:pt x="458" y="14026"/>
                </a:lnTo>
                <a:lnTo>
                  <a:pt x="665" y="14096"/>
                </a:lnTo>
                <a:lnTo>
                  <a:pt x="7785" y="14096"/>
                </a:lnTo>
                <a:lnTo>
                  <a:pt x="7927" y="15218"/>
                </a:lnTo>
                <a:lnTo>
                  <a:pt x="8418" y="17462"/>
                </a:lnTo>
                <a:lnTo>
                  <a:pt x="8843" y="18725"/>
                </a:lnTo>
                <a:lnTo>
                  <a:pt x="9203" y="19706"/>
                </a:lnTo>
                <a:lnTo>
                  <a:pt x="9671" y="20758"/>
                </a:lnTo>
                <a:lnTo>
                  <a:pt x="10162" y="21109"/>
                </a:lnTo>
                <a:lnTo>
                  <a:pt x="10914" y="21600"/>
                </a:lnTo>
                <a:lnTo>
                  <a:pt x="11612" y="21109"/>
                </a:lnTo>
                <a:lnTo>
                  <a:pt x="12506" y="19987"/>
                </a:lnTo>
                <a:lnTo>
                  <a:pt x="13313" y="17743"/>
                </a:lnTo>
                <a:lnTo>
                  <a:pt x="13782" y="15499"/>
                </a:lnTo>
                <a:lnTo>
                  <a:pt x="14033" y="14026"/>
                </a:lnTo>
                <a:lnTo>
                  <a:pt x="20935" y="14096"/>
                </a:lnTo>
                <a:lnTo>
                  <a:pt x="21175" y="13956"/>
                </a:lnTo>
                <a:lnTo>
                  <a:pt x="21338" y="13675"/>
                </a:lnTo>
                <a:lnTo>
                  <a:pt x="21491" y="12904"/>
                </a:lnTo>
                <a:lnTo>
                  <a:pt x="21578" y="11922"/>
                </a:lnTo>
                <a:lnTo>
                  <a:pt x="21600" y="10870"/>
                </a:lnTo>
                <a:lnTo>
                  <a:pt x="21600" y="1613"/>
                </a:lnTo>
                <a:lnTo>
                  <a:pt x="21415" y="0"/>
                </a:lnTo>
                <a:lnTo>
                  <a:pt x="21317" y="491"/>
                </a:lnTo>
                <a:lnTo>
                  <a:pt x="21218" y="2034"/>
                </a:lnTo>
                <a:lnTo>
                  <a:pt x="21153" y="3857"/>
                </a:lnTo>
                <a:lnTo>
                  <a:pt x="21055" y="3717"/>
                </a:lnTo>
                <a:lnTo>
                  <a:pt x="20935" y="3577"/>
                </a:lnTo>
                <a:lnTo>
                  <a:pt x="20684" y="2665"/>
                </a:lnTo>
                <a:lnTo>
                  <a:pt x="20510" y="1894"/>
                </a:lnTo>
                <a:lnTo>
                  <a:pt x="20237" y="1613"/>
                </a:lnTo>
                <a:lnTo>
                  <a:pt x="19954" y="2455"/>
                </a:lnTo>
                <a:lnTo>
                  <a:pt x="19681" y="3717"/>
                </a:lnTo>
                <a:lnTo>
                  <a:pt x="19485" y="2805"/>
                </a:lnTo>
                <a:lnTo>
                  <a:pt x="19310" y="2665"/>
                </a:lnTo>
                <a:lnTo>
                  <a:pt x="19070" y="1894"/>
                </a:lnTo>
                <a:lnTo>
                  <a:pt x="18830" y="2174"/>
                </a:lnTo>
                <a:lnTo>
                  <a:pt x="18656" y="3086"/>
                </a:lnTo>
                <a:lnTo>
                  <a:pt x="18591" y="4278"/>
                </a:lnTo>
                <a:lnTo>
                  <a:pt x="18383" y="3717"/>
                </a:lnTo>
                <a:lnTo>
                  <a:pt x="18100" y="3717"/>
                </a:lnTo>
                <a:lnTo>
                  <a:pt x="17740" y="3226"/>
                </a:lnTo>
                <a:lnTo>
                  <a:pt x="17413" y="4278"/>
                </a:lnTo>
                <a:lnTo>
                  <a:pt x="17130" y="2735"/>
                </a:lnTo>
                <a:lnTo>
                  <a:pt x="16770" y="3717"/>
                </a:lnTo>
                <a:lnTo>
                  <a:pt x="16410" y="6242"/>
                </a:lnTo>
                <a:lnTo>
                  <a:pt x="16126" y="5330"/>
                </a:lnTo>
                <a:lnTo>
                  <a:pt x="15865" y="4348"/>
                </a:lnTo>
                <a:lnTo>
                  <a:pt x="15581" y="3857"/>
                </a:lnTo>
                <a:lnTo>
                  <a:pt x="15221" y="4278"/>
                </a:lnTo>
                <a:lnTo>
                  <a:pt x="14654" y="5049"/>
                </a:lnTo>
                <a:lnTo>
                  <a:pt x="14142" y="4208"/>
                </a:lnTo>
                <a:lnTo>
                  <a:pt x="13967" y="4839"/>
                </a:lnTo>
                <a:lnTo>
                  <a:pt x="13728" y="6382"/>
                </a:lnTo>
                <a:lnTo>
                  <a:pt x="13542" y="9117"/>
                </a:lnTo>
                <a:lnTo>
                  <a:pt x="13324" y="10519"/>
                </a:lnTo>
                <a:lnTo>
                  <a:pt x="13237" y="12483"/>
                </a:lnTo>
                <a:lnTo>
                  <a:pt x="12997" y="13325"/>
                </a:lnTo>
                <a:lnTo>
                  <a:pt x="12605" y="13745"/>
                </a:lnTo>
                <a:lnTo>
                  <a:pt x="12157" y="13956"/>
                </a:lnTo>
                <a:lnTo>
                  <a:pt x="12059" y="14938"/>
                </a:lnTo>
                <a:lnTo>
                  <a:pt x="11481" y="14657"/>
                </a:lnTo>
                <a:lnTo>
                  <a:pt x="10958" y="15499"/>
                </a:lnTo>
                <a:lnTo>
                  <a:pt x="10467" y="15288"/>
                </a:lnTo>
                <a:lnTo>
                  <a:pt x="9628" y="16340"/>
                </a:lnTo>
                <a:lnTo>
                  <a:pt x="9159" y="13745"/>
                </a:lnTo>
                <a:lnTo>
                  <a:pt x="8636" y="13044"/>
                </a:lnTo>
                <a:lnTo>
                  <a:pt x="8090" y="8486"/>
                </a:lnTo>
                <a:lnTo>
                  <a:pt x="7861" y="6382"/>
                </a:lnTo>
                <a:lnTo>
                  <a:pt x="7589" y="5891"/>
                </a:lnTo>
                <a:lnTo>
                  <a:pt x="6913" y="5330"/>
                </a:lnTo>
                <a:lnTo>
                  <a:pt x="6346" y="4769"/>
                </a:lnTo>
                <a:lnTo>
                  <a:pt x="5735" y="3717"/>
                </a:lnTo>
                <a:lnTo>
                  <a:pt x="5179" y="4769"/>
                </a:lnTo>
                <a:lnTo>
                  <a:pt x="4525" y="2665"/>
                </a:lnTo>
                <a:lnTo>
                  <a:pt x="4034" y="2735"/>
                </a:lnTo>
                <a:lnTo>
                  <a:pt x="3696" y="3997"/>
                </a:lnTo>
                <a:lnTo>
                  <a:pt x="3489" y="2945"/>
                </a:lnTo>
                <a:lnTo>
                  <a:pt x="3217" y="3577"/>
                </a:lnTo>
                <a:lnTo>
                  <a:pt x="2868" y="3717"/>
                </a:lnTo>
                <a:lnTo>
                  <a:pt x="2519" y="4138"/>
                </a:lnTo>
                <a:lnTo>
                  <a:pt x="2104" y="5049"/>
                </a:lnTo>
                <a:lnTo>
                  <a:pt x="1766" y="3997"/>
                </a:lnTo>
                <a:lnTo>
                  <a:pt x="1428" y="4488"/>
                </a:lnTo>
                <a:lnTo>
                  <a:pt x="981" y="4909"/>
                </a:lnTo>
                <a:lnTo>
                  <a:pt x="709" y="4488"/>
                </a:lnTo>
                <a:lnTo>
                  <a:pt x="196" y="4278"/>
                </a:lnTo>
                <a:lnTo>
                  <a:pt x="0" y="5330"/>
                </a:lnTo>
                <a:lnTo>
                  <a:pt x="22" y="8416"/>
                </a:lnTo>
                <a:lnTo>
                  <a:pt x="55" y="11010"/>
                </a:lnTo>
                <a:lnTo>
                  <a:pt x="153" y="13325"/>
                </a:lnTo>
                <a:lnTo>
                  <a:pt x="283" y="1374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621" name="Freeform 11"/>
          <p:cNvSpPr/>
          <p:nvPr/>
        </p:nvSpPr>
        <p:spPr>
          <a:xfrm>
            <a:off x="3044824" y="850899"/>
            <a:ext cx="3084514" cy="363539"/>
          </a:xfrm>
          <a:custGeom>
            <a:avLst/>
            <a:gdLst/>
            <a:ahLst/>
            <a:cxnLst>
              <a:cxn ang="0">
                <a:pos x="wd2" y="hd2"/>
              </a:cxn>
              <a:cxn ang="5400000">
                <a:pos x="wd2" y="hd2"/>
              </a:cxn>
              <a:cxn ang="10800000">
                <a:pos x="wd2" y="hd2"/>
              </a:cxn>
              <a:cxn ang="16200000">
                <a:pos x="wd2" y="hd2"/>
              </a:cxn>
            </a:cxnLst>
            <a:rect l="0" t="0" r="r" b="b"/>
            <a:pathLst>
              <a:path w="21600" h="21600" extrusionOk="0">
                <a:moveTo>
                  <a:pt x="5970" y="7263"/>
                </a:moveTo>
                <a:lnTo>
                  <a:pt x="5303" y="6791"/>
                </a:lnTo>
                <a:lnTo>
                  <a:pt x="4625" y="7640"/>
                </a:lnTo>
                <a:lnTo>
                  <a:pt x="3869" y="7640"/>
                </a:lnTo>
                <a:lnTo>
                  <a:pt x="2835" y="7263"/>
                </a:lnTo>
                <a:lnTo>
                  <a:pt x="1712" y="7640"/>
                </a:lnTo>
                <a:lnTo>
                  <a:pt x="1145" y="7829"/>
                </a:lnTo>
                <a:lnTo>
                  <a:pt x="711" y="7452"/>
                </a:lnTo>
                <a:lnTo>
                  <a:pt x="278" y="7829"/>
                </a:lnTo>
                <a:lnTo>
                  <a:pt x="133" y="5471"/>
                </a:lnTo>
                <a:lnTo>
                  <a:pt x="22" y="3584"/>
                </a:lnTo>
                <a:lnTo>
                  <a:pt x="0" y="6980"/>
                </a:lnTo>
                <a:lnTo>
                  <a:pt x="133" y="10093"/>
                </a:lnTo>
                <a:lnTo>
                  <a:pt x="812" y="9715"/>
                </a:lnTo>
                <a:lnTo>
                  <a:pt x="1423" y="9338"/>
                </a:lnTo>
                <a:lnTo>
                  <a:pt x="1812" y="9527"/>
                </a:lnTo>
                <a:lnTo>
                  <a:pt x="2146" y="9715"/>
                </a:lnTo>
                <a:lnTo>
                  <a:pt x="2357" y="9904"/>
                </a:lnTo>
                <a:lnTo>
                  <a:pt x="3002" y="9715"/>
                </a:lnTo>
                <a:lnTo>
                  <a:pt x="3602" y="10281"/>
                </a:lnTo>
                <a:lnTo>
                  <a:pt x="5014" y="9715"/>
                </a:lnTo>
                <a:lnTo>
                  <a:pt x="6014" y="9527"/>
                </a:lnTo>
                <a:lnTo>
                  <a:pt x="6848" y="9715"/>
                </a:lnTo>
                <a:lnTo>
                  <a:pt x="7760" y="9715"/>
                </a:lnTo>
                <a:lnTo>
                  <a:pt x="8193" y="13866"/>
                </a:lnTo>
                <a:lnTo>
                  <a:pt x="8549" y="15846"/>
                </a:lnTo>
                <a:lnTo>
                  <a:pt x="9294" y="19808"/>
                </a:lnTo>
                <a:lnTo>
                  <a:pt x="9838" y="20562"/>
                </a:lnTo>
                <a:lnTo>
                  <a:pt x="10505" y="21600"/>
                </a:lnTo>
                <a:lnTo>
                  <a:pt x="11317" y="21600"/>
                </a:lnTo>
                <a:lnTo>
                  <a:pt x="12062" y="20751"/>
                </a:lnTo>
                <a:lnTo>
                  <a:pt x="12829" y="18299"/>
                </a:lnTo>
                <a:lnTo>
                  <a:pt x="13396" y="16035"/>
                </a:lnTo>
                <a:lnTo>
                  <a:pt x="13852" y="12356"/>
                </a:lnTo>
                <a:lnTo>
                  <a:pt x="14207" y="10847"/>
                </a:lnTo>
                <a:lnTo>
                  <a:pt x="14574" y="10093"/>
                </a:lnTo>
                <a:lnTo>
                  <a:pt x="15452" y="11224"/>
                </a:lnTo>
                <a:lnTo>
                  <a:pt x="16508" y="10281"/>
                </a:lnTo>
                <a:lnTo>
                  <a:pt x="17531" y="10470"/>
                </a:lnTo>
                <a:lnTo>
                  <a:pt x="17987" y="10093"/>
                </a:lnTo>
                <a:lnTo>
                  <a:pt x="18865" y="10659"/>
                </a:lnTo>
                <a:lnTo>
                  <a:pt x="19710" y="10093"/>
                </a:lnTo>
                <a:lnTo>
                  <a:pt x="20444" y="10847"/>
                </a:lnTo>
                <a:lnTo>
                  <a:pt x="21333" y="10470"/>
                </a:lnTo>
                <a:lnTo>
                  <a:pt x="21544" y="8583"/>
                </a:lnTo>
                <a:lnTo>
                  <a:pt x="21600" y="5093"/>
                </a:lnTo>
                <a:lnTo>
                  <a:pt x="21567" y="0"/>
                </a:lnTo>
                <a:lnTo>
                  <a:pt x="21333" y="5659"/>
                </a:lnTo>
                <a:lnTo>
                  <a:pt x="21211" y="8395"/>
                </a:lnTo>
                <a:lnTo>
                  <a:pt x="20644" y="8961"/>
                </a:lnTo>
                <a:lnTo>
                  <a:pt x="19588" y="8772"/>
                </a:lnTo>
                <a:lnTo>
                  <a:pt x="18754" y="8583"/>
                </a:lnTo>
                <a:lnTo>
                  <a:pt x="17320" y="8206"/>
                </a:lnTo>
                <a:lnTo>
                  <a:pt x="16575" y="8772"/>
                </a:lnTo>
                <a:lnTo>
                  <a:pt x="15597" y="8583"/>
                </a:lnTo>
                <a:lnTo>
                  <a:pt x="14997" y="9338"/>
                </a:lnTo>
                <a:lnTo>
                  <a:pt x="14596" y="8395"/>
                </a:lnTo>
                <a:lnTo>
                  <a:pt x="14352" y="8017"/>
                </a:lnTo>
                <a:lnTo>
                  <a:pt x="14163" y="6980"/>
                </a:lnTo>
                <a:lnTo>
                  <a:pt x="14263" y="4905"/>
                </a:lnTo>
                <a:lnTo>
                  <a:pt x="14263" y="2641"/>
                </a:lnTo>
                <a:lnTo>
                  <a:pt x="14063" y="3396"/>
                </a:lnTo>
                <a:lnTo>
                  <a:pt x="13852" y="7452"/>
                </a:lnTo>
                <a:lnTo>
                  <a:pt x="13396" y="10847"/>
                </a:lnTo>
                <a:lnTo>
                  <a:pt x="13140" y="13111"/>
                </a:lnTo>
                <a:lnTo>
                  <a:pt x="12662" y="15280"/>
                </a:lnTo>
                <a:lnTo>
                  <a:pt x="12351" y="14903"/>
                </a:lnTo>
                <a:lnTo>
                  <a:pt x="11817" y="16978"/>
                </a:lnTo>
                <a:lnTo>
                  <a:pt x="11339" y="17921"/>
                </a:lnTo>
                <a:lnTo>
                  <a:pt x="10894" y="18676"/>
                </a:lnTo>
                <a:lnTo>
                  <a:pt x="10316" y="16412"/>
                </a:lnTo>
                <a:lnTo>
                  <a:pt x="9816" y="16601"/>
                </a:lnTo>
                <a:lnTo>
                  <a:pt x="9627" y="13866"/>
                </a:lnTo>
                <a:lnTo>
                  <a:pt x="9171" y="14054"/>
                </a:lnTo>
                <a:lnTo>
                  <a:pt x="8927" y="14903"/>
                </a:lnTo>
                <a:lnTo>
                  <a:pt x="8571" y="12922"/>
                </a:lnTo>
                <a:lnTo>
                  <a:pt x="8260" y="11602"/>
                </a:lnTo>
                <a:lnTo>
                  <a:pt x="8115" y="9338"/>
                </a:lnTo>
                <a:lnTo>
                  <a:pt x="7860" y="4339"/>
                </a:lnTo>
                <a:lnTo>
                  <a:pt x="7615" y="3584"/>
                </a:lnTo>
                <a:lnTo>
                  <a:pt x="7493" y="6603"/>
                </a:lnTo>
                <a:lnTo>
                  <a:pt x="7282" y="6414"/>
                </a:lnTo>
                <a:lnTo>
                  <a:pt x="6570" y="8395"/>
                </a:lnTo>
                <a:lnTo>
                  <a:pt x="5970" y="7263"/>
                </a:lnTo>
              </a:path>
            </a:pathLst>
          </a:custGeom>
          <a:solidFill>
            <a:srgbClr val="000066"/>
          </a:solidFill>
          <a:ln w="12700">
            <a:miter lim="400000"/>
          </a:ln>
        </p:spPr>
        <p:txBody>
          <a:bodyPr lIns="45719" rIns="45719"/>
          <a:lstStyle/>
          <a:p>
            <a:pPr>
              <a:defRPr>
                <a:solidFill>
                  <a:srgbClr val="FFFFCC"/>
                </a:solidFill>
              </a:defRPr>
            </a:pPr>
            <a:endParaRPr/>
          </a:p>
        </p:txBody>
      </p:sp>
      <p:sp>
        <p:nvSpPr>
          <p:cNvPr id="2622" name="Freeform 12"/>
          <p:cNvSpPr/>
          <p:nvPr/>
        </p:nvSpPr>
        <p:spPr>
          <a:xfrm>
            <a:off x="5057774" y="358774"/>
            <a:ext cx="192089" cy="647702"/>
          </a:xfrm>
          <a:custGeom>
            <a:avLst/>
            <a:gdLst/>
            <a:ahLst/>
            <a:cxnLst>
              <a:cxn ang="0">
                <a:pos x="wd2" y="hd2"/>
              </a:cxn>
              <a:cxn ang="5400000">
                <a:pos x="wd2" y="hd2"/>
              </a:cxn>
              <a:cxn ang="10800000">
                <a:pos x="wd2" y="hd2"/>
              </a:cxn>
              <a:cxn ang="16200000">
                <a:pos x="wd2" y="hd2"/>
              </a:cxn>
            </a:cxnLst>
            <a:rect l="0" t="0" r="r" b="b"/>
            <a:pathLst>
              <a:path w="21600" h="21600" extrusionOk="0">
                <a:moveTo>
                  <a:pt x="14638" y="529"/>
                </a:moveTo>
                <a:lnTo>
                  <a:pt x="13388" y="2118"/>
                </a:lnTo>
                <a:lnTo>
                  <a:pt x="21600" y="2329"/>
                </a:lnTo>
                <a:lnTo>
                  <a:pt x="18387" y="5188"/>
                </a:lnTo>
                <a:lnTo>
                  <a:pt x="18744" y="7412"/>
                </a:lnTo>
                <a:lnTo>
                  <a:pt x="20707" y="9318"/>
                </a:lnTo>
                <a:lnTo>
                  <a:pt x="17316" y="11329"/>
                </a:lnTo>
                <a:lnTo>
                  <a:pt x="16066" y="13341"/>
                </a:lnTo>
                <a:lnTo>
                  <a:pt x="14638" y="15353"/>
                </a:lnTo>
                <a:lnTo>
                  <a:pt x="11782" y="16729"/>
                </a:lnTo>
                <a:lnTo>
                  <a:pt x="9104" y="18106"/>
                </a:lnTo>
                <a:lnTo>
                  <a:pt x="5712" y="19482"/>
                </a:lnTo>
                <a:lnTo>
                  <a:pt x="3749" y="20435"/>
                </a:lnTo>
                <a:lnTo>
                  <a:pt x="0" y="21600"/>
                </a:lnTo>
                <a:lnTo>
                  <a:pt x="2142" y="19482"/>
                </a:lnTo>
                <a:lnTo>
                  <a:pt x="6783" y="18000"/>
                </a:lnTo>
                <a:lnTo>
                  <a:pt x="6069" y="16306"/>
                </a:lnTo>
                <a:lnTo>
                  <a:pt x="10354" y="14188"/>
                </a:lnTo>
                <a:lnTo>
                  <a:pt x="12674" y="11647"/>
                </a:lnTo>
                <a:lnTo>
                  <a:pt x="11425" y="9212"/>
                </a:lnTo>
                <a:lnTo>
                  <a:pt x="12317" y="7200"/>
                </a:lnTo>
                <a:lnTo>
                  <a:pt x="11425" y="5824"/>
                </a:lnTo>
                <a:lnTo>
                  <a:pt x="5355" y="3071"/>
                </a:lnTo>
                <a:lnTo>
                  <a:pt x="1785" y="318"/>
                </a:lnTo>
                <a:lnTo>
                  <a:pt x="14102" y="0"/>
                </a:lnTo>
                <a:lnTo>
                  <a:pt x="14638" y="529"/>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623" name="Freeform 13"/>
          <p:cNvSpPr/>
          <p:nvPr/>
        </p:nvSpPr>
        <p:spPr>
          <a:xfrm>
            <a:off x="3052763" y="4762"/>
            <a:ext cx="3092451" cy="642939"/>
          </a:xfrm>
          <a:custGeom>
            <a:avLst/>
            <a:gdLst/>
            <a:ahLst/>
            <a:cxnLst>
              <a:cxn ang="0">
                <a:pos x="wd2" y="hd2"/>
              </a:cxn>
              <a:cxn ang="5400000">
                <a:pos x="wd2" y="hd2"/>
              </a:cxn>
              <a:cxn ang="10800000">
                <a:pos x="wd2" y="hd2"/>
              </a:cxn>
              <a:cxn ang="16200000">
                <a:pos x="wd2" y="hd2"/>
              </a:cxn>
            </a:cxnLst>
            <a:rect l="0" t="0" r="r" b="b"/>
            <a:pathLst>
              <a:path w="21600" h="21600" extrusionOk="0">
                <a:moveTo>
                  <a:pt x="0" y="14453"/>
                </a:moveTo>
                <a:lnTo>
                  <a:pt x="0" y="21600"/>
                </a:lnTo>
                <a:lnTo>
                  <a:pt x="55" y="18827"/>
                </a:lnTo>
                <a:lnTo>
                  <a:pt x="67" y="16640"/>
                </a:lnTo>
                <a:lnTo>
                  <a:pt x="89" y="12693"/>
                </a:lnTo>
                <a:lnTo>
                  <a:pt x="155" y="10773"/>
                </a:lnTo>
                <a:lnTo>
                  <a:pt x="277" y="10133"/>
                </a:lnTo>
                <a:lnTo>
                  <a:pt x="410" y="10613"/>
                </a:lnTo>
                <a:lnTo>
                  <a:pt x="588" y="10720"/>
                </a:lnTo>
                <a:lnTo>
                  <a:pt x="832" y="11253"/>
                </a:lnTo>
                <a:lnTo>
                  <a:pt x="976" y="11947"/>
                </a:lnTo>
                <a:lnTo>
                  <a:pt x="1175" y="11947"/>
                </a:lnTo>
                <a:lnTo>
                  <a:pt x="1331" y="11573"/>
                </a:lnTo>
                <a:lnTo>
                  <a:pt x="1497" y="10400"/>
                </a:lnTo>
                <a:lnTo>
                  <a:pt x="1641" y="10507"/>
                </a:lnTo>
                <a:lnTo>
                  <a:pt x="1907" y="11413"/>
                </a:lnTo>
                <a:lnTo>
                  <a:pt x="2051" y="11840"/>
                </a:lnTo>
                <a:lnTo>
                  <a:pt x="2218" y="12213"/>
                </a:lnTo>
                <a:lnTo>
                  <a:pt x="2395" y="12373"/>
                </a:lnTo>
                <a:lnTo>
                  <a:pt x="2683" y="11840"/>
                </a:lnTo>
                <a:lnTo>
                  <a:pt x="3005" y="12960"/>
                </a:lnTo>
                <a:lnTo>
                  <a:pt x="3249" y="12373"/>
                </a:lnTo>
                <a:lnTo>
                  <a:pt x="3659" y="11253"/>
                </a:lnTo>
                <a:lnTo>
                  <a:pt x="3914" y="11253"/>
                </a:lnTo>
                <a:lnTo>
                  <a:pt x="4191" y="10347"/>
                </a:lnTo>
                <a:lnTo>
                  <a:pt x="4380" y="9920"/>
                </a:lnTo>
                <a:lnTo>
                  <a:pt x="4668" y="11093"/>
                </a:lnTo>
                <a:lnTo>
                  <a:pt x="4890" y="10827"/>
                </a:lnTo>
                <a:lnTo>
                  <a:pt x="5078" y="11253"/>
                </a:lnTo>
                <a:lnTo>
                  <a:pt x="5367" y="11253"/>
                </a:lnTo>
                <a:lnTo>
                  <a:pt x="5489" y="11680"/>
                </a:lnTo>
                <a:lnTo>
                  <a:pt x="5677" y="11253"/>
                </a:lnTo>
                <a:lnTo>
                  <a:pt x="5821" y="10133"/>
                </a:lnTo>
                <a:lnTo>
                  <a:pt x="6354" y="11200"/>
                </a:lnTo>
                <a:lnTo>
                  <a:pt x="6620" y="12480"/>
                </a:lnTo>
                <a:lnTo>
                  <a:pt x="6720" y="14507"/>
                </a:lnTo>
                <a:lnTo>
                  <a:pt x="7895" y="9813"/>
                </a:lnTo>
                <a:lnTo>
                  <a:pt x="8183" y="8107"/>
                </a:lnTo>
                <a:lnTo>
                  <a:pt x="8460" y="7253"/>
                </a:lnTo>
                <a:lnTo>
                  <a:pt x="8771" y="6613"/>
                </a:lnTo>
                <a:lnTo>
                  <a:pt x="8726" y="7893"/>
                </a:lnTo>
                <a:lnTo>
                  <a:pt x="8372" y="10027"/>
                </a:lnTo>
                <a:lnTo>
                  <a:pt x="8605" y="9653"/>
                </a:lnTo>
                <a:lnTo>
                  <a:pt x="8937" y="8853"/>
                </a:lnTo>
                <a:lnTo>
                  <a:pt x="9170" y="9387"/>
                </a:lnTo>
                <a:lnTo>
                  <a:pt x="9336" y="10827"/>
                </a:lnTo>
                <a:lnTo>
                  <a:pt x="9237" y="12000"/>
                </a:lnTo>
                <a:lnTo>
                  <a:pt x="9569" y="12160"/>
                </a:lnTo>
                <a:lnTo>
                  <a:pt x="9835" y="12960"/>
                </a:lnTo>
                <a:lnTo>
                  <a:pt x="9924" y="13973"/>
                </a:lnTo>
                <a:lnTo>
                  <a:pt x="10168" y="13813"/>
                </a:lnTo>
                <a:lnTo>
                  <a:pt x="10301" y="14667"/>
                </a:lnTo>
                <a:lnTo>
                  <a:pt x="10512" y="16267"/>
                </a:lnTo>
                <a:lnTo>
                  <a:pt x="10678" y="15947"/>
                </a:lnTo>
                <a:lnTo>
                  <a:pt x="10589" y="14667"/>
                </a:lnTo>
                <a:lnTo>
                  <a:pt x="10512" y="13333"/>
                </a:lnTo>
                <a:lnTo>
                  <a:pt x="10379" y="12800"/>
                </a:lnTo>
                <a:lnTo>
                  <a:pt x="10212" y="11893"/>
                </a:lnTo>
                <a:lnTo>
                  <a:pt x="10301" y="9920"/>
                </a:lnTo>
                <a:lnTo>
                  <a:pt x="10190" y="8587"/>
                </a:lnTo>
                <a:lnTo>
                  <a:pt x="9857" y="8320"/>
                </a:lnTo>
                <a:lnTo>
                  <a:pt x="9957" y="7253"/>
                </a:lnTo>
                <a:lnTo>
                  <a:pt x="10168" y="6400"/>
                </a:lnTo>
                <a:lnTo>
                  <a:pt x="9614" y="6507"/>
                </a:lnTo>
                <a:lnTo>
                  <a:pt x="9857" y="5867"/>
                </a:lnTo>
                <a:lnTo>
                  <a:pt x="10323" y="5013"/>
                </a:lnTo>
                <a:lnTo>
                  <a:pt x="10090" y="4800"/>
                </a:lnTo>
                <a:lnTo>
                  <a:pt x="9503" y="5547"/>
                </a:lnTo>
                <a:lnTo>
                  <a:pt x="9214" y="5120"/>
                </a:lnTo>
                <a:lnTo>
                  <a:pt x="9414" y="4267"/>
                </a:lnTo>
                <a:lnTo>
                  <a:pt x="9835" y="4053"/>
                </a:lnTo>
                <a:lnTo>
                  <a:pt x="10190" y="3840"/>
                </a:lnTo>
                <a:lnTo>
                  <a:pt x="10545" y="3093"/>
                </a:lnTo>
                <a:lnTo>
                  <a:pt x="11155" y="2667"/>
                </a:lnTo>
                <a:lnTo>
                  <a:pt x="11598" y="2987"/>
                </a:lnTo>
                <a:lnTo>
                  <a:pt x="11887" y="4160"/>
                </a:lnTo>
                <a:lnTo>
                  <a:pt x="12175" y="4907"/>
                </a:lnTo>
                <a:lnTo>
                  <a:pt x="12386" y="4373"/>
                </a:lnTo>
                <a:lnTo>
                  <a:pt x="12663" y="4587"/>
                </a:lnTo>
                <a:lnTo>
                  <a:pt x="13018" y="5653"/>
                </a:lnTo>
                <a:lnTo>
                  <a:pt x="13328" y="7040"/>
                </a:lnTo>
                <a:lnTo>
                  <a:pt x="13583" y="8747"/>
                </a:lnTo>
                <a:lnTo>
                  <a:pt x="14016" y="9280"/>
                </a:lnTo>
                <a:lnTo>
                  <a:pt x="14348" y="10400"/>
                </a:lnTo>
                <a:lnTo>
                  <a:pt x="14559" y="11413"/>
                </a:lnTo>
                <a:lnTo>
                  <a:pt x="14869" y="12373"/>
                </a:lnTo>
                <a:lnTo>
                  <a:pt x="15224" y="12107"/>
                </a:lnTo>
                <a:lnTo>
                  <a:pt x="15457" y="11573"/>
                </a:lnTo>
                <a:lnTo>
                  <a:pt x="15890" y="11573"/>
                </a:lnTo>
                <a:lnTo>
                  <a:pt x="16122" y="10293"/>
                </a:lnTo>
                <a:lnTo>
                  <a:pt x="16311" y="10400"/>
                </a:lnTo>
                <a:lnTo>
                  <a:pt x="16444" y="10400"/>
                </a:lnTo>
                <a:lnTo>
                  <a:pt x="16621" y="10987"/>
                </a:lnTo>
                <a:lnTo>
                  <a:pt x="16821" y="11413"/>
                </a:lnTo>
                <a:lnTo>
                  <a:pt x="16965" y="10507"/>
                </a:lnTo>
                <a:lnTo>
                  <a:pt x="17120" y="10293"/>
                </a:lnTo>
                <a:lnTo>
                  <a:pt x="17242" y="10560"/>
                </a:lnTo>
                <a:lnTo>
                  <a:pt x="17398" y="10133"/>
                </a:lnTo>
                <a:lnTo>
                  <a:pt x="17664" y="10773"/>
                </a:lnTo>
                <a:lnTo>
                  <a:pt x="17830" y="11947"/>
                </a:lnTo>
                <a:lnTo>
                  <a:pt x="18030" y="12107"/>
                </a:lnTo>
                <a:lnTo>
                  <a:pt x="18152" y="12213"/>
                </a:lnTo>
                <a:lnTo>
                  <a:pt x="18307" y="11840"/>
                </a:lnTo>
                <a:lnTo>
                  <a:pt x="18429" y="11307"/>
                </a:lnTo>
                <a:lnTo>
                  <a:pt x="18529" y="11093"/>
                </a:lnTo>
                <a:lnTo>
                  <a:pt x="18695" y="10613"/>
                </a:lnTo>
                <a:lnTo>
                  <a:pt x="18883" y="10560"/>
                </a:lnTo>
                <a:lnTo>
                  <a:pt x="19050" y="11413"/>
                </a:lnTo>
                <a:lnTo>
                  <a:pt x="19316" y="12000"/>
                </a:lnTo>
                <a:lnTo>
                  <a:pt x="19560" y="11413"/>
                </a:lnTo>
                <a:lnTo>
                  <a:pt x="19671" y="11093"/>
                </a:lnTo>
                <a:lnTo>
                  <a:pt x="19837" y="11413"/>
                </a:lnTo>
                <a:lnTo>
                  <a:pt x="19948" y="11573"/>
                </a:lnTo>
                <a:lnTo>
                  <a:pt x="20114" y="12213"/>
                </a:lnTo>
                <a:lnTo>
                  <a:pt x="20292" y="12213"/>
                </a:lnTo>
                <a:lnTo>
                  <a:pt x="20491" y="12000"/>
                </a:lnTo>
                <a:lnTo>
                  <a:pt x="20746" y="11680"/>
                </a:lnTo>
                <a:lnTo>
                  <a:pt x="21046" y="11253"/>
                </a:lnTo>
                <a:lnTo>
                  <a:pt x="21245" y="11680"/>
                </a:lnTo>
                <a:lnTo>
                  <a:pt x="21367" y="12320"/>
                </a:lnTo>
                <a:lnTo>
                  <a:pt x="21467" y="13547"/>
                </a:lnTo>
                <a:lnTo>
                  <a:pt x="21533" y="15680"/>
                </a:lnTo>
                <a:lnTo>
                  <a:pt x="21600" y="18453"/>
                </a:lnTo>
                <a:lnTo>
                  <a:pt x="21600" y="11200"/>
                </a:lnTo>
                <a:lnTo>
                  <a:pt x="21567" y="10240"/>
                </a:lnTo>
                <a:lnTo>
                  <a:pt x="21511" y="9067"/>
                </a:lnTo>
                <a:lnTo>
                  <a:pt x="21400" y="8053"/>
                </a:lnTo>
                <a:lnTo>
                  <a:pt x="21179" y="7573"/>
                </a:lnTo>
                <a:lnTo>
                  <a:pt x="20857" y="7467"/>
                </a:lnTo>
                <a:lnTo>
                  <a:pt x="20602" y="7573"/>
                </a:lnTo>
                <a:lnTo>
                  <a:pt x="20314" y="7307"/>
                </a:lnTo>
                <a:lnTo>
                  <a:pt x="20037" y="8107"/>
                </a:lnTo>
                <a:lnTo>
                  <a:pt x="19748" y="7733"/>
                </a:lnTo>
                <a:lnTo>
                  <a:pt x="19504" y="7467"/>
                </a:lnTo>
                <a:lnTo>
                  <a:pt x="19316" y="7467"/>
                </a:lnTo>
                <a:lnTo>
                  <a:pt x="18828" y="7733"/>
                </a:lnTo>
                <a:lnTo>
                  <a:pt x="18562" y="7893"/>
                </a:lnTo>
                <a:lnTo>
                  <a:pt x="18274" y="7573"/>
                </a:lnTo>
                <a:lnTo>
                  <a:pt x="17996" y="7947"/>
                </a:lnTo>
                <a:lnTo>
                  <a:pt x="17653" y="7573"/>
                </a:lnTo>
                <a:lnTo>
                  <a:pt x="17520" y="7467"/>
                </a:lnTo>
                <a:lnTo>
                  <a:pt x="17242" y="7467"/>
                </a:lnTo>
                <a:lnTo>
                  <a:pt x="16976" y="7307"/>
                </a:lnTo>
                <a:lnTo>
                  <a:pt x="16788" y="7733"/>
                </a:lnTo>
                <a:lnTo>
                  <a:pt x="16632" y="7573"/>
                </a:lnTo>
                <a:lnTo>
                  <a:pt x="16289" y="7467"/>
                </a:lnTo>
                <a:lnTo>
                  <a:pt x="15989" y="7733"/>
                </a:lnTo>
                <a:lnTo>
                  <a:pt x="15712" y="7733"/>
                </a:lnTo>
                <a:lnTo>
                  <a:pt x="15402" y="7307"/>
                </a:lnTo>
                <a:lnTo>
                  <a:pt x="15136" y="7787"/>
                </a:lnTo>
                <a:lnTo>
                  <a:pt x="14925" y="7467"/>
                </a:lnTo>
                <a:lnTo>
                  <a:pt x="14725" y="7947"/>
                </a:lnTo>
                <a:lnTo>
                  <a:pt x="14526" y="7733"/>
                </a:lnTo>
                <a:lnTo>
                  <a:pt x="14271" y="7467"/>
                </a:lnTo>
                <a:lnTo>
                  <a:pt x="14126" y="7040"/>
                </a:lnTo>
                <a:lnTo>
                  <a:pt x="13794" y="5440"/>
                </a:lnTo>
                <a:lnTo>
                  <a:pt x="13428" y="3947"/>
                </a:lnTo>
                <a:lnTo>
                  <a:pt x="13095" y="2933"/>
                </a:lnTo>
                <a:lnTo>
                  <a:pt x="12785" y="2080"/>
                </a:lnTo>
                <a:lnTo>
                  <a:pt x="12308" y="1013"/>
                </a:lnTo>
                <a:lnTo>
                  <a:pt x="11720" y="373"/>
                </a:lnTo>
                <a:lnTo>
                  <a:pt x="11177" y="0"/>
                </a:lnTo>
                <a:lnTo>
                  <a:pt x="10279" y="160"/>
                </a:lnTo>
                <a:lnTo>
                  <a:pt x="9514" y="960"/>
                </a:lnTo>
                <a:lnTo>
                  <a:pt x="9103" y="1653"/>
                </a:lnTo>
                <a:lnTo>
                  <a:pt x="8483" y="3200"/>
                </a:lnTo>
                <a:lnTo>
                  <a:pt x="7984" y="5013"/>
                </a:lnTo>
                <a:lnTo>
                  <a:pt x="7496" y="6933"/>
                </a:lnTo>
                <a:lnTo>
                  <a:pt x="7019" y="7573"/>
                </a:lnTo>
                <a:lnTo>
                  <a:pt x="6620" y="8000"/>
                </a:lnTo>
                <a:lnTo>
                  <a:pt x="6187" y="8107"/>
                </a:lnTo>
                <a:lnTo>
                  <a:pt x="5777" y="7840"/>
                </a:lnTo>
                <a:lnTo>
                  <a:pt x="4380" y="7840"/>
                </a:lnTo>
                <a:lnTo>
                  <a:pt x="4069" y="7733"/>
                </a:lnTo>
                <a:lnTo>
                  <a:pt x="3160" y="8000"/>
                </a:lnTo>
                <a:lnTo>
                  <a:pt x="2595" y="7840"/>
                </a:lnTo>
                <a:lnTo>
                  <a:pt x="1918" y="7467"/>
                </a:lnTo>
                <a:lnTo>
                  <a:pt x="1076" y="7573"/>
                </a:lnTo>
                <a:lnTo>
                  <a:pt x="566" y="7573"/>
                </a:lnTo>
                <a:lnTo>
                  <a:pt x="344" y="7733"/>
                </a:lnTo>
                <a:lnTo>
                  <a:pt x="189" y="8107"/>
                </a:lnTo>
                <a:lnTo>
                  <a:pt x="44" y="9173"/>
                </a:lnTo>
                <a:lnTo>
                  <a:pt x="0" y="10827"/>
                </a:lnTo>
                <a:lnTo>
                  <a:pt x="0" y="14453"/>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624" name="Freeform 14"/>
          <p:cNvSpPr/>
          <p:nvPr/>
        </p:nvSpPr>
        <p:spPr>
          <a:xfrm>
            <a:off x="3981449" y="334963"/>
            <a:ext cx="141289" cy="636588"/>
          </a:xfrm>
          <a:custGeom>
            <a:avLst/>
            <a:gdLst/>
            <a:ahLst/>
            <a:cxnLst>
              <a:cxn ang="0">
                <a:pos x="wd2" y="hd2"/>
              </a:cxn>
              <a:cxn ang="5400000">
                <a:pos x="wd2" y="hd2"/>
              </a:cxn>
              <a:cxn ang="10800000">
                <a:pos x="wd2" y="hd2"/>
              </a:cxn>
              <a:cxn ang="16200000">
                <a:pos x="wd2" y="hd2"/>
              </a:cxn>
            </a:cxnLst>
            <a:rect l="0" t="0" r="r" b="b"/>
            <a:pathLst>
              <a:path w="21600" h="21600" extrusionOk="0">
                <a:moveTo>
                  <a:pt x="5097" y="539"/>
                </a:moveTo>
                <a:lnTo>
                  <a:pt x="6796" y="2155"/>
                </a:lnTo>
                <a:lnTo>
                  <a:pt x="5097" y="2909"/>
                </a:lnTo>
                <a:lnTo>
                  <a:pt x="2427" y="5333"/>
                </a:lnTo>
                <a:lnTo>
                  <a:pt x="485" y="7433"/>
                </a:lnTo>
                <a:lnTo>
                  <a:pt x="0" y="9319"/>
                </a:lnTo>
                <a:lnTo>
                  <a:pt x="1942" y="11581"/>
                </a:lnTo>
                <a:lnTo>
                  <a:pt x="3155" y="13790"/>
                </a:lnTo>
                <a:lnTo>
                  <a:pt x="5097" y="15890"/>
                </a:lnTo>
                <a:lnTo>
                  <a:pt x="10436" y="17183"/>
                </a:lnTo>
                <a:lnTo>
                  <a:pt x="12620" y="18745"/>
                </a:lnTo>
                <a:lnTo>
                  <a:pt x="17231" y="20146"/>
                </a:lnTo>
                <a:lnTo>
                  <a:pt x="21600" y="21600"/>
                </a:lnTo>
                <a:lnTo>
                  <a:pt x="19901" y="20253"/>
                </a:lnTo>
                <a:lnTo>
                  <a:pt x="15775" y="18637"/>
                </a:lnTo>
                <a:lnTo>
                  <a:pt x="16746" y="16860"/>
                </a:lnTo>
                <a:lnTo>
                  <a:pt x="10921" y="14651"/>
                </a:lnTo>
                <a:lnTo>
                  <a:pt x="5582" y="12012"/>
                </a:lnTo>
                <a:lnTo>
                  <a:pt x="4611" y="8080"/>
                </a:lnTo>
                <a:lnTo>
                  <a:pt x="6796" y="5548"/>
                </a:lnTo>
                <a:lnTo>
                  <a:pt x="9951" y="2909"/>
                </a:lnTo>
                <a:lnTo>
                  <a:pt x="10436" y="1077"/>
                </a:lnTo>
                <a:lnTo>
                  <a:pt x="5582" y="0"/>
                </a:lnTo>
                <a:lnTo>
                  <a:pt x="5097" y="539"/>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630" name="Group 15"/>
          <p:cNvGrpSpPr/>
          <p:nvPr/>
        </p:nvGrpSpPr>
        <p:grpSpPr>
          <a:xfrm>
            <a:off x="134938" y="209550"/>
            <a:ext cx="2806700" cy="842963"/>
            <a:chOff x="0" y="0"/>
            <a:chExt cx="2806699" cy="842962"/>
          </a:xfrm>
        </p:grpSpPr>
        <p:sp>
          <p:nvSpPr>
            <p:cNvPr id="2625" name="Freeform 16"/>
            <p:cNvSpPr/>
            <p:nvPr/>
          </p:nvSpPr>
          <p:spPr>
            <a:xfrm>
              <a:off x="12699" y="0"/>
              <a:ext cx="2794001" cy="676276"/>
            </a:xfrm>
            <a:custGeom>
              <a:avLst/>
              <a:gdLst/>
              <a:ahLst/>
              <a:cxnLst>
                <a:cxn ang="0">
                  <a:pos x="wd2" y="hd2"/>
                </a:cxn>
                <a:cxn ang="5400000">
                  <a:pos x="wd2" y="hd2"/>
                </a:cxn>
                <a:cxn ang="10800000">
                  <a:pos x="wd2" y="hd2"/>
                </a:cxn>
                <a:cxn ang="16200000">
                  <a:pos x="wd2" y="hd2"/>
                </a:cxn>
              </a:cxnLst>
              <a:rect l="0" t="0" r="r" b="b"/>
              <a:pathLst>
                <a:path w="21600" h="21600" extrusionOk="0">
                  <a:moveTo>
                    <a:pt x="282" y="304"/>
                  </a:moveTo>
                  <a:lnTo>
                    <a:pt x="454" y="0"/>
                  </a:lnTo>
                  <a:lnTo>
                    <a:pt x="20937" y="0"/>
                  </a:lnTo>
                  <a:lnTo>
                    <a:pt x="21170" y="203"/>
                  </a:lnTo>
                  <a:lnTo>
                    <a:pt x="21342" y="761"/>
                  </a:lnTo>
                  <a:lnTo>
                    <a:pt x="21490" y="2130"/>
                  </a:lnTo>
                  <a:lnTo>
                    <a:pt x="21575" y="3752"/>
                  </a:lnTo>
                  <a:lnTo>
                    <a:pt x="21600" y="5577"/>
                  </a:lnTo>
                  <a:lnTo>
                    <a:pt x="21600" y="21600"/>
                  </a:lnTo>
                  <a:lnTo>
                    <a:pt x="0" y="21600"/>
                  </a:lnTo>
                  <a:lnTo>
                    <a:pt x="0" y="4513"/>
                  </a:lnTo>
                  <a:lnTo>
                    <a:pt x="86" y="2383"/>
                  </a:lnTo>
                  <a:lnTo>
                    <a:pt x="160" y="1268"/>
                  </a:lnTo>
                  <a:lnTo>
                    <a:pt x="282" y="30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6" name="Freeform 17"/>
            <p:cNvSpPr/>
            <p:nvPr/>
          </p:nvSpPr>
          <p:spPr>
            <a:xfrm>
              <a:off x="0" y="444500"/>
              <a:ext cx="2794000" cy="292101"/>
            </a:xfrm>
            <a:custGeom>
              <a:avLst/>
              <a:gdLst/>
              <a:ahLst/>
              <a:cxnLst>
                <a:cxn ang="0">
                  <a:pos x="wd2" y="hd2"/>
                </a:cxn>
                <a:cxn ang="5400000">
                  <a:pos x="wd2" y="hd2"/>
                </a:cxn>
                <a:cxn ang="10800000">
                  <a:pos x="wd2" y="hd2"/>
                </a:cxn>
                <a:cxn ang="16200000">
                  <a:pos x="wd2" y="hd2"/>
                </a:cxn>
              </a:cxnLst>
              <a:rect l="0" t="0" r="r" b="b"/>
              <a:pathLst>
                <a:path w="21600" h="21600" extrusionOk="0">
                  <a:moveTo>
                    <a:pt x="749" y="6691"/>
                  </a:moveTo>
                  <a:lnTo>
                    <a:pt x="1043" y="7396"/>
                  </a:lnTo>
                  <a:lnTo>
                    <a:pt x="1375" y="6691"/>
                  </a:lnTo>
                  <a:lnTo>
                    <a:pt x="1694" y="7396"/>
                  </a:lnTo>
                  <a:lnTo>
                    <a:pt x="1939" y="9509"/>
                  </a:lnTo>
                  <a:lnTo>
                    <a:pt x="2209" y="11152"/>
                  </a:lnTo>
                  <a:lnTo>
                    <a:pt x="2663" y="9626"/>
                  </a:lnTo>
                  <a:lnTo>
                    <a:pt x="3044" y="8922"/>
                  </a:lnTo>
                  <a:lnTo>
                    <a:pt x="3596" y="8922"/>
                  </a:lnTo>
                  <a:lnTo>
                    <a:pt x="3989" y="7865"/>
                  </a:lnTo>
                  <a:lnTo>
                    <a:pt x="4345" y="8922"/>
                  </a:lnTo>
                  <a:lnTo>
                    <a:pt x="4651" y="10096"/>
                  </a:lnTo>
                  <a:lnTo>
                    <a:pt x="4934" y="10448"/>
                  </a:lnTo>
                  <a:lnTo>
                    <a:pt x="5375" y="8922"/>
                  </a:lnTo>
                  <a:lnTo>
                    <a:pt x="5854" y="8922"/>
                  </a:lnTo>
                  <a:lnTo>
                    <a:pt x="6529" y="9626"/>
                  </a:lnTo>
                  <a:lnTo>
                    <a:pt x="6811" y="11622"/>
                  </a:lnTo>
                  <a:lnTo>
                    <a:pt x="7265" y="11152"/>
                  </a:lnTo>
                  <a:lnTo>
                    <a:pt x="7720" y="7865"/>
                  </a:lnTo>
                  <a:lnTo>
                    <a:pt x="8137" y="6691"/>
                  </a:lnTo>
                  <a:lnTo>
                    <a:pt x="8431" y="7865"/>
                  </a:lnTo>
                  <a:lnTo>
                    <a:pt x="8787" y="10565"/>
                  </a:lnTo>
                  <a:lnTo>
                    <a:pt x="9205" y="11739"/>
                  </a:lnTo>
                  <a:lnTo>
                    <a:pt x="9659" y="9978"/>
                  </a:lnTo>
                  <a:lnTo>
                    <a:pt x="9880" y="9274"/>
                  </a:lnTo>
                  <a:lnTo>
                    <a:pt x="10113" y="10565"/>
                  </a:lnTo>
                  <a:lnTo>
                    <a:pt x="10309" y="8922"/>
                  </a:lnTo>
                  <a:lnTo>
                    <a:pt x="10518" y="6691"/>
                  </a:lnTo>
                  <a:lnTo>
                    <a:pt x="10763" y="4578"/>
                  </a:lnTo>
                  <a:lnTo>
                    <a:pt x="11033" y="3991"/>
                  </a:lnTo>
                  <a:lnTo>
                    <a:pt x="11340" y="4578"/>
                  </a:lnTo>
                  <a:lnTo>
                    <a:pt x="11647" y="3639"/>
                  </a:lnTo>
                  <a:lnTo>
                    <a:pt x="11966" y="2583"/>
                  </a:lnTo>
                  <a:lnTo>
                    <a:pt x="12162" y="2583"/>
                  </a:lnTo>
                  <a:lnTo>
                    <a:pt x="12346" y="2935"/>
                  </a:lnTo>
                  <a:lnTo>
                    <a:pt x="12641" y="5635"/>
                  </a:lnTo>
                  <a:lnTo>
                    <a:pt x="12911" y="5165"/>
                  </a:lnTo>
                  <a:lnTo>
                    <a:pt x="13144" y="7865"/>
                  </a:lnTo>
                  <a:lnTo>
                    <a:pt x="13586" y="7865"/>
                  </a:lnTo>
                  <a:lnTo>
                    <a:pt x="13966" y="6222"/>
                  </a:lnTo>
                  <a:lnTo>
                    <a:pt x="14335" y="10448"/>
                  </a:lnTo>
                  <a:lnTo>
                    <a:pt x="14605" y="9861"/>
                  </a:lnTo>
                  <a:lnTo>
                    <a:pt x="14911" y="11152"/>
                  </a:lnTo>
                  <a:lnTo>
                    <a:pt x="15243" y="9978"/>
                  </a:lnTo>
                  <a:lnTo>
                    <a:pt x="15869" y="11152"/>
                  </a:lnTo>
                  <a:lnTo>
                    <a:pt x="16139" y="12209"/>
                  </a:lnTo>
                  <a:lnTo>
                    <a:pt x="16445" y="9274"/>
                  </a:lnTo>
                  <a:lnTo>
                    <a:pt x="16654" y="9039"/>
                  </a:lnTo>
                  <a:lnTo>
                    <a:pt x="16887" y="10096"/>
                  </a:lnTo>
                  <a:lnTo>
                    <a:pt x="17108" y="9626"/>
                  </a:lnTo>
                  <a:lnTo>
                    <a:pt x="17403" y="6691"/>
                  </a:lnTo>
                  <a:lnTo>
                    <a:pt x="17894" y="5870"/>
                  </a:lnTo>
                  <a:lnTo>
                    <a:pt x="18139" y="6222"/>
                  </a:lnTo>
                  <a:lnTo>
                    <a:pt x="18385" y="6222"/>
                  </a:lnTo>
                  <a:lnTo>
                    <a:pt x="18753" y="2583"/>
                  </a:lnTo>
                  <a:lnTo>
                    <a:pt x="18961" y="1174"/>
                  </a:lnTo>
                  <a:lnTo>
                    <a:pt x="19231" y="1761"/>
                  </a:lnTo>
                  <a:lnTo>
                    <a:pt x="19538" y="5635"/>
                  </a:lnTo>
                  <a:lnTo>
                    <a:pt x="19845" y="3170"/>
                  </a:lnTo>
                  <a:lnTo>
                    <a:pt x="20140" y="0"/>
                  </a:lnTo>
                  <a:lnTo>
                    <a:pt x="20385" y="117"/>
                  </a:lnTo>
                  <a:lnTo>
                    <a:pt x="20680" y="6691"/>
                  </a:lnTo>
                  <a:lnTo>
                    <a:pt x="20900" y="5635"/>
                  </a:lnTo>
                  <a:lnTo>
                    <a:pt x="21220" y="2935"/>
                  </a:lnTo>
                  <a:lnTo>
                    <a:pt x="21477" y="2817"/>
                  </a:lnTo>
                  <a:lnTo>
                    <a:pt x="21600" y="5048"/>
                  </a:lnTo>
                  <a:lnTo>
                    <a:pt x="21600" y="21600"/>
                  </a:lnTo>
                  <a:lnTo>
                    <a:pt x="9082" y="16904"/>
                  </a:lnTo>
                  <a:lnTo>
                    <a:pt x="8922" y="17491"/>
                  </a:lnTo>
                  <a:lnTo>
                    <a:pt x="0" y="15613"/>
                  </a:lnTo>
                  <a:lnTo>
                    <a:pt x="0" y="3404"/>
                  </a:lnTo>
                  <a:lnTo>
                    <a:pt x="123" y="5165"/>
                  </a:lnTo>
                  <a:lnTo>
                    <a:pt x="319" y="5870"/>
                  </a:lnTo>
                  <a:lnTo>
                    <a:pt x="565" y="5987"/>
                  </a:lnTo>
                  <a:lnTo>
                    <a:pt x="749" y="6691"/>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7" name="Freeform 18"/>
            <p:cNvSpPr/>
            <p:nvPr/>
          </p:nvSpPr>
          <p:spPr>
            <a:xfrm>
              <a:off x="0" y="546100"/>
              <a:ext cx="2794000" cy="296863"/>
            </a:xfrm>
            <a:custGeom>
              <a:avLst/>
              <a:gdLst/>
              <a:ahLst/>
              <a:cxnLst>
                <a:cxn ang="0">
                  <a:pos x="wd2" y="hd2"/>
                </a:cxn>
                <a:cxn ang="5400000">
                  <a:pos x="wd2" y="hd2"/>
                </a:cxn>
                <a:cxn ang="10800000">
                  <a:pos x="wd2" y="hd2"/>
                </a:cxn>
                <a:cxn ang="16200000">
                  <a:pos x="wd2" y="hd2"/>
                </a:cxn>
              </a:cxnLst>
              <a:rect l="0" t="0" r="r" b="b"/>
              <a:pathLst>
                <a:path w="21600" h="21600" extrusionOk="0">
                  <a:moveTo>
                    <a:pt x="282" y="21022"/>
                  </a:moveTo>
                  <a:lnTo>
                    <a:pt x="454" y="21369"/>
                  </a:lnTo>
                  <a:lnTo>
                    <a:pt x="663" y="21600"/>
                  </a:lnTo>
                  <a:lnTo>
                    <a:pt x="20937" y="21600"/>
                  </a:lnTo>
                  <a:lnTo>
                    <a:pt x="21170" y="21253"/>
                  </a:lnTo>
                  <a:lnTo>
                    <a:pt x="21342" y="20907"/>
                  </a:lnTo>
                  <a:lnTo>
                    <a:pt x="21490" y="19636"/>
                  </a:lnTo>
                  <a:lnTo>
                    <a:pt x="21575" y="18250"/>
                  </a:lnTo>
                  <a:lnTo>
                    <a:pt x="21600" y="16518"/>
                  </a:lnTo>
                  <a:lnTo>
                    <a:pt x="21600" y="2541"/>
                  </a:lnTo>
                  <a:lnTo>
                    <a:pt x="21416" y="0"/>
                  </a:lnTo>
                  <a:lnTo>
                    <a:pt x="21305" y="693"/>
                  </a:lnTo>
                  <a:lnTo>
                    <a:pt x="21220" y="3119"/>
                  </a:lnTo>
                  <a:lnTo>
                    <a:pt x="21146" y="5891"/>
                  </a:lnTo>
                  <a:lnTo>
                    <a:pt x="21060" y="5660"/>
                  </a:lnTo>
                  <a:lnTo>
                    <a:pt x="20937" y="5429"/>
                  </a:lnTo>
                  <a:lnTo>
                    <a:pt x="20680" y="4043"/>
                  </a:lnTo>
                  <a:lnTo>
                    <a:pt x="20508" y="2888"/>
                  </a:lnTo>
                  <a:lnTo>
                    <a:pt x="20238" y="2541"/>
                  </a:lnTo>
                  <a:lnTo>
                    <a:pt x="19943" y="3696"/>
                  </a:lnTo>
                  <a:lnTo>
                    <a:pt x="19673" y="5660"/>
                  </a:lnTo>
                  <a:lnTo>
                    <a:pt x="19489" y="4274"/>
                  </a:lnTo>
                  <a:lnTo>
                    <a:pt x="19317" y="4043"/>
                  </a:lnTo>
                  <a:lnTo>
                    <a:pt x="19072" y="2888"/>
                  </a:lnTo>
                  <a:lnTo>
                    <a:pt x="18826" y="3234"/>
                  </a:lnTo>
                  <a:lnTo>
                    <a:pt x="18655" y="4620"/>
                  </a:lnTo>
                  <a:lnTo>
                    <a:pt x="18581" y="6468"/>
                  </a:lnTo>
                  <a:lnTo>
                    <a:pt x="18385" y="5660"/>
                  </a:lnTo>
                  <a:lnTo>
                    <a:pt x="18102" y="5660"/>
                  </a:lnTo>
                  <a:lnTo>
                    <a:pt x="17734" y="4967"/>
                  </a:lnTo>
                  <a:lnTo>
                    <a:pt x="17415" y="6468"/>
                  </a:lnTo>
                  <a:lnTo>
                    <a:pt x="17133" y="4158"/>
                  </a:lnTo>
                  <a:lnTo>
                    <a:pt x="16765" y="5660"/>
                  </a:lnTo>
                  <a:lnTo>
                    <a:pt x="16409" y="9472"/>
                  </a:lnTo>
                  <a:lnTo>
                    <a:pt x="16126" y="8086"/>
                  </a:lnTo>
                  <a:lnTo>
                    <a:pt x="15869" y="6699"/>
                  </a:lnTo>
                  <a:lnTo>
                    <a:pt x="15586" y="5891"/>
                  </a:lnTo>
                  <a:lnTo>
                    <a:pt x="15218" y="6468"/>
                  </a:lnTo>
                  <a:lnTo>
                    <a:pt x="14654" y="7624"/>
                  </a:lnTo>
                  <a:lnTo>
                    <a:pt x="14150" y="6353"/>
                  </a:lnTo>
                  <a:lnTo>
                    <a:pt x="13930" y="6930"/>
                  </a:lnTo>
                  <a:lnTo>
                    <a:pt x="13647" y="5660"/>
                  </a:lnTo>
                  <a:lnTo>
                    <a:pt x="13463" y="4389"/>
                  </a:lnTo>
                  <a:lnTo>
                    <a:pt x="13242" y="4158"/>
                  </a:lnTo>
                  <a:lnTo>
                    <a:pt x="12850" y="4967"/>
                  </a:lnTo>
                  <a:lnTo>
                    <a:pt x="12346" y="7508"/>
                  </a:lnTo>
                  <a:lnTo>
                    <a:pt x="11929" y="5198"/>
                  </a:lnTo>
                  <a:lnTo>
                    <a:pt x="11573" y="5775"/>
                  </a:lnTo>
                  <a:lnTo>
                    <a:pt x="11242" y="9010"/>
                  </a:lnTo>
                  <a:lnTo>
                    <a:pt x="10628" y="6699"/>
                  </a:lnTo>
                  <a:lnTo>
                    <a:pt x="10174" y="7855"/>
                  </a:lnTo>
                  <a:lnTo>
                    <a:pt x="9867" y="6699"/>
                  </a:lnTo>
                  <a:lnTo>
                    <a:pt x="9413" y="7277"/>
                  </a:lnTo>
                  <a:lnTo>
                    <a:pt x="8959" y="9010"/>
                  </a:lnTo>
                  <a:lnTo>
                    <a:pt x="8640" y="8432"/>
                  </a:lnTo>
                  <a:lnTo>
                    <a:pt x="8002" y="7855"/>
                  </a:lnTo>
                  <a:lnTo>
                    <a:pt x="7597" y="9010"/>
                  </a:lnTo>
                  <a:lnTo>
                    <a:pt x="6910" y="8086"/>
                  </a:lnTo>
                  <a:lnTo>
                    <a:pt x="6345" y="7277"/>
                  </a:lnTo>
                  <a:lnTo>
                    <a:pt x="5744" y="5660"/>
                  </a:lnTo>
                  <a:lnTo>
                    <a:pt x="5179" y="7277"/>
                  </a:lnTo>
                  <a:lnTo>
                    <a:pt x="4529" y="4043"/>
                  </a:lnTo>
                  <a:lnTo>
                    <a:pt x="4038" y="4158"/>
                  </a:lnTo>
                  <a:lnTo>
                    <a:pt x="3694" y="6122"/>
                  </a:lnTo>
                  <a:lnTo>
                    <a:pt x="3485" y="4505"/>
                  </a:lnTo>
                  <a:lnTo>
                    <a:pt x="3215" y="5429"/>
                  </a:lnTo>
                  <a:lnTo>
                    <a:pt x="2860" y="5660"/>
                  </a:lnTo>
                  <a:lnTo>
                    <a:pt x="2516" y="6353"/>
                  </a:lnTo>
                  <a:lnTo>
                    <a:pt x="2099" y="7624"/>
                  </a:lnTo>
                  <a:lnTo>
                    <a:pt x="1755" y="6122"/>
                  </a:lnTo>
                  <a:lnTo>
                    <a:pt x="1424" y="6815"/>
                  </a:lnTo>
                  <a:lnTo>
                    <a:pt x="982" y="7508"/>
                  </a:lnTo>
                  <a:lnTo>
                    <a:pt x="712" y="6815"/>
                  </a:lnTo>
                  <a:lnTo>
                    <a:pt x="196" y="6468"/>
                  </a:lnTo>
                  <a:lnTo>
                    <a:pt x="0" y="8086"/>
                  </a:lnTo>
                  <a:lnTo>
                    <a:pt x="25" y="12821"/>
                  </a:lnTo>
                  <a:lnTo>
                    <a:pt x="49" y="16864"/>
                  </a:lnTo>
                  <a:lnTo>
                    <a:pt x="160" y="20214"/>
                  </a:lnTo>
                  <a:lnTo>
                    <a:pt x="282" y="21022"/>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8" name="Freeform 19"/>
            <p:cNvSpPr/>
            <p:nvPr/>
          </p:nvSpPr>
          <p:spPr>
            <a:xfrm>
              <a:off x="15875" y="30162"/>
              <a:ext cx="2749550" cy="387351"/>
            </a:xfrm>
            <a:custGeom>
              <a:avLst/>
              <a:gdLst/>
              <a:ahLst/>
              <a:cxnLst>
                <a:cxn ang="0">
                  <a:pos x="wd2" y="hd2"/>
                </a:cxn>
                <a:cxn ang="5400000">
                  <a:pos x="wd2" y="hd2"/>
                </a:cxn>
                <a:cxn ang="10800000">
                  <a:pos x="wd2" y="hd2"/>
                </a:cxn>
                <a:cxn ang="16200000">
                  <a:pos x="wd2" y="hd2"/>
                </a:cxn>
              </a:cxnLst>
              <a:rect l="0" t="0" r="r" b="b"/>
              <a:pathLst>
                <a:path w="21600" h="21600" extrusionOk="0">
                  <a:moveTo>
                    <a:pt x="0" y="10534"/>
                  </a:moveTo>
                  <a:lnTo>
                    <a:pt x="0" y="21600"/>
                  </a:lnTo>
                  <a:lnTo>
                    <a:pt x="50" y="17351"/>
                  </a:lnTo>
                  <a:lnTo>
                    <a:pt x="62" y="13898"/>
                  </a:lnTo>
                  <a:lnTo>
                    <a:pt x="87" y="7790"/>
                  </a:lnTo>
                  <a:lnTo>
                    <a:pt x="150" y="4869"/>
                  </a:lnTo>
                  <a:lnTo>
                    <a:pt x="274" y="3895"/>
                  </a:lnTo>
                  <a:lnTo>
                    <a:pt x="599" y="3187"/>
                  </a:lnTo>
                  <a:lnTo>
                    <a:pt x="1023" y="3452"/>
                  </a:lnTo>
                  <a:lnTo>
                    <a:pt x="2020" y="3452"/>
                  </a:lnTo>
                  <a:lnTo>
                    <a:pt x="2469" y="3984"/>
                  </a:lnTo>
                  <a:lnTo>
                    <a:pt x="3105" y="3452"/>
                  </a:lnTo>
                  <a:lnTo>
                    <a:pt x="3841" y="3718"/>
                  </a:lnTo>
                  <a:lnTo>
                    <a:pt x="4377" y="3541"/>
                  </a:lnTo>
                  <a:lnTo>
                    <a:pt x="5450" y="3984"/>
                  </a:lnTo>
                  <a:lnTo>
                    <a:pt x="5824" y="3895"/>
                  </a:lnTo>
                  <a:lnTo>
                    <a:pt x="6547" y="3452"/>
                  </a:lnTo>
                  <a:lnTo>
                    <a:pt x="6784" y="4072"/>
                  </a:lnTo>
                  <a:lnTo>
                    <a:pt x="7458" y="3452"/>
                  </a:lnTo>
                  <a:lnTo>
                    <a:pt x="8480" y="3895"/>
                  </a:lnTo>
                  <a:lnTo>
                    <a:pt x="8830" y="4515"/>
                  </a:lnTo>
                  <a:lnTo>
                    <a:pt x="9366" y="3984"/>
                  </a:lnTo>
                  <a:lnTo>
                    <a:pt x="9827" y="4692"/>
                  </a:lnTo>
                  <a:lnTo>
                    <a:pt x="10201" y="4692"/>
                  </a:lnTo>
                  <a:lnTo>
                    <a:pt x="10950" y="3984"/>
                  </a:lnTo>
                  <a:lnTo>
                    <a:pt x="11661" y="4515"/>
                  </a:lnTo>
                  <a:lnTo>
                    <a:pt x="12297" y="5400"/>
                  </a:lnTo>
                  <a:lnTo>
                    <a:pt x="12496" y="5577"/>
                  </a:lnTo>
                  <a:lnTo>
                    <a:pt x="13357" y="5046"/>
                  </a:lnTo>
                  <a:lnTo>
                    <a:pt x="14155" y="4603"/>
                  </a:lnTo>
                  <a:lnTo>
                    <a:pt x="14342" y="4338"/>
                  </a:lnTo>
                  <a:lnTo>
                    <a:pt x="14641" y="4515"/>
                  </a:lnTo>
                  <a:lnTo>
                    <a:pt x="15477" y="4780"/>
                  </a:lnTo>
                  <a:lnTo>
                    <a:pt x="16113" y="4072"/>
                  </a:lnTo>
                  <a:lnTo>
                    <a:pt x="16449" y="4338"/>
                  </a:lnTo>
                  <a:lnTo>
                    <a:pt x="16961" y="4515"/>
                  </a:lnTo>
                  <a:lnTo>
                    <a:pt x="17397" y="3895"/>
                  </a:lnTo>
                  <a:lnTo>
                    <a:pt x="17684" y="3452"/>
                  </a:lnTo>
                  <a:lnTo>
                    <a:pt x="18071" y="4249"/>
                  </a:lnTo>
                  <a:lnTo>
                    <a:pt x="18881" y="4603"/>
                  </a:lnTo>
                  <a:lnTo>
                    <a:pt x="19418" y="3452"/>
                  </a:lnTo>
                  <a:lnTo>
                    <a:pt x="20203" y="4515"/>
                  </a:lnTo>
                  <a:lnTo>
                    <a:pt x="21051" y="4515"/>
                  </a:lnTo>
                  <a:lnTo>
                    <a:pt x="21238" y="6285"/>
                  </a:lnTo>
                  <a:lnTo>
                    <a:pt x="21363" y="7259"/>
                  </a:lnTo>
                  <a:lnTo>
                    <a:pt x="21463" y="9207"/>
                  </a:lnTo>
                  <a:lnTo>
                    <a:pt x="21538" y="12393"/>
                  </a:lnTo>
                  <a:lnTo>
                    <a:pt x="21600" y="16731"/>
                  </a:lnTo>
                  <a:lnTo>
                    <a:pt x="21600" y="5577"/>
                  </a:lnTo>
                  <a:lnTo>
                    <a:pt x="21563" y="4072"/>
                  </a:lnTo>
                  <a:lnTo>
                    <a:pt x="21513" y="2213"/>
                  </a:lnTo>
                  <a:lnTo>
                    <a:pt x="21201" y="974"/>
                  </a:lnTo>
                  <a:lnTo>
                    <a:pt x="20029" y="797"/>
                  </a:lnTo>
                  <a:lnTo>
                    <a:pt x="19754" y="177"/>
                  </a:lnTo>
                  <a:lnTo>
                    <a:pt x="18831" y="177"/>
                  </a:lnTo>
                  <a:lnTo>
                    <a:pt x="18557" y="443"/>
                  </a:lnTo>
                  <a:lnTo>
                    <a:pt x="17996" y="443"/>
                  </a:lnTo>
                  <a:lnTo>
                    <a:pt x="17584" y="266"/>
                  </a:lnTo>
                  <a:lnTo>
                    <a:pt x="16824" y="1062"/>
                  </a:lnTo>
                  <a:lnTo>
                    <a:pt x="15240" y="443"/>
                  </a:lnTo>
                  <a:lnTo>
                    <a:pt x="14741" y="797"/>
                  </a:lnTo>
                  <a:lnTo>
                    <a:pt x="13868" y="1328"/>
                  </a:lnTo>
                  <a:lnTo>
                    <a:pt x="13307" y="885"/>
                  </a:lnTo>
                  <a:lnTo>
                    <a:pt x="12745" y="797"/>
                  </a:lnTo>
                  <a:lnTo>
                    <a:pt x="12297" y="797"/>
                  </a:lnTo>
                  <a:lnTo>
                    <a:pt x="11810" y="1151"/>
                  </a:lnTo>
                  <a:lnTo>
                    <a:pt x="11511" y="531"/>
                  </a:lnTo>
                  <a:lnTo>
                    <a:pt x="10463" y="797"/>
                  </a:lnTo>
                  <a:lnTo>
                    <a:pt x="10139" y="797"/>
                  </a:lnTo>
                  <a:lnTo>
                    <a:pt x="9590" y="531"/>
                  </a:lnTo>
                  <a:lnTo>
                    <a:pt x="8493" y="885"/>
                  </a:lnTo>
                  <a:lnTo>
                    <a:pt x="7520" y="531"/>
                  </a:lnTo>
                  <a:lnTo>
                    <a:pt x="6622" y="531"/>
                  </a:lnTo>
                  <a:lnTo>
                    <a:pt x="6186" y="797"/>
                  </a:lnTo>
                  <a:lnTo>
                    <a:pt x="5774" y="354"/>
                  </a:lnTo>
                  <a:lnTo>
                    <a:pt x="4377" y="354"/>
                  </a:lnTo>
                  <a:lnTo>
                    <a:pt x="3155" y="531"/>
                  </a:lnTo>
                  <a:lnTo>
                    <a:pt x="2594" y="354"/>
                  </a:lnTo>
                  <a:lnTo>
                    <a:pt x="1933" y="531"/>
                  </a:lnTo>
                  <a:lnTo>
                    <a:pt x="1085" y="0"/>
                  </a:lnTo>
                  <a:lnTo>
                    <a:pt x="561" y="0"/>
                  </a:lnTo>
                  <a:lnTo>
                    <a:pt x="349" y="177"/>
                  </a:lnTo>
                  <a:lnTo>
                    <a:pt x="187" y="797"/>
                  </a:lnTo>
                  <a:lnTo>
                    <a:pt x="50" y="2390"/>
                  </a:lnTo>
                  <a:lnTo>
                    <a:pt x="0" y="4957"/>
                  </a:lnTo>
                  <a:lnTo>
                    <a:pt x="0" y="10534"/>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9" name="Freeform 20"/>
            <p:cNvSpPr/>
            <p:nvPr/>
          </p:nvSpPr>
          <p:spPr>
            <a:xfrm>
              <a:off x="20637" y="646112"/>
              <a:ext cx="2749550" cy="157164"/>
            </a:xfrm>
            <a:custGeom>
              <a:avLst/>
              <a:gdLst/>
              <a:ahLst/>
              <a:cxnLst>
                <a:cxn ang="0">
                  <a:pos x="wd2" y="hd2"/>
                </a:cxn>
                <a:cxn ang="5400000">
                  <a:pos x="wd2" y="hd2"/>
                </a:cxn>
                <a:cxn ang="10800000">
                  <a:pos x="wd2" y="hd2"/>
                </a:cxn>
                <a:cxn ang="16200000">
                  <a:pos x="wd2" y="hd2"/>
                </a:cxn>
              </a:cxnLst>
              <a:rect l="0" t="0" r="r" b="b"/>
              <a:pathLst>
                <a:path w="21600" h="21600" extrusionOk="0">
                  <a:moveTo>
                    <a:pt x="0" y="10909"/>
                  </a:moveTo>
                  <a:lnTo>
                    <a:pt x="0" y="0"/>
                  </a:lnTo>
                  <a:lnTo>
                    <a:pt x="50" y="4145"/>
                  </a:lnTo>
                  <a:lnTo>
                    <a:pt x="62" y="7636"/>
                  </a:lnTo>
                  <a:lnTo>
                    <a:pt x="75" y="13745"/>
                  </a:lnTo>
                  <a:lnTo>
                    <a:pt x="150" y="16582"/>
                  </a:lnTo>
                  <a:lnTo>
                    <a:pt x="274" y="17455"/>
                  </a:lnTo>
                  <a:lnTo>
                    <a:pt x="412" y="16800"/>
                  </a:lnTo>
                  <a:lnTo>
                    <a:pt x="599" y="16582"/>
                  </a:lnTo>
                  <a:lnTo>
                    <a:pt x="923" y="16364"/>
                  </a:lnTo>
                  <a:lnTo>
                    <a:pt x="1122" y="16582"/>
                  </a:lnTo>
                  <a:lnTo>
                    <a:pt x="1285" y="16582"/>
                  </a:lnTo>
                  <a:lnTo>
                    <a:pt x="1646" y="17018"/>
                  </a:lnTo>
                  <a:lnTo>
                    <a:pt x="1783" y="17236"/>
                  </a:lnTo>
                  <a:lnTo>
                    <a:pt x="1945" y="17455"/>
                  </a:lnTo>
                  <a:lnTo>
                    <a:pt x="2220" y="16582"/>
                  </a:lnTo>
                  <a:lnTo>
                    <a:pt x="2519" y="16364"/>
                  </a:lnTo>
                  <a:lnTo>
                    <a:pt x="2881" y="16145"/>
                  </a:lnTo>
                  <a:lnTo>
                    <a:pt x="3317" y="17455"/>
                  </a:lnTo>
                  <a:lnTo>
                    <a:pt x="3879" y="17891"/>
                  </a:lnTo>
                  <a:lnTo>
                    <a:pt x="4190" y="17236"/>
                  </a:lnTo>
                  <a:lnTo>
                    <a:pt x="4377" y="17891"/>
                  </a:lnTo>
                  <a:lnTo>
                    <a:pt x="4864" y="17891"/>
                  </a:lnTo>
                  <a:lnTo>
                    <a:pt x="5038" y="16800"/>
                  </a:lnTo>
                  <a:lnTo>
                    <a:pt x="5250" y="17673"/>
                  </a:lnTo>
                  <a:lnTo>
                    <a:pt x="5824" y="17455"/>
                  </a:lnTo>
                  <a:lnTo>
                    <a:pt x="6547" y="18109"/>
                  </a:lnTo>
                  <a:lnTo>
                    <a:pt x="6797" y="17455"/>
                  </a:lnTo>
                  <a:lnTo>
                    <a:pt x="7358" y="16582"/>
                  </a:lnTo>
                  <a:lnTo>
                    <a:pt x="7732" y="16364"/>
                  </a:lnTo>
                  <a:lnTo>
                    <a:pt x="8480" y="17455"/>
                  </a:lnTo>
                  <a:lnTo>
                    <a:pt x="8830" y="17018"/>
                  </a:lnTo>
                  <a:lnTo>
                    <a:pt x="9441" y="17673"/>
                  </a:lnTo>
                  <a:lnTo>
                    <a:pt x="9827" y="16800"/>
                  </a:lnTo>
                  <a:lnTo>
                    <a:pt x="10201" y="16800"/>
                  </a:lnTo>
                  <a:lnTo>
                    <a:pt x="10600" y="15491"/>
                  </a:lnTo>
                  <a:lnTo>
                    <a:pt x="11099" y="16800"/>
                  </a:lnTo>
                  <a:lnTo>
                    <a:pt x="11748" y="15927"/>
                  </a:lnTo>
                  <a:lnTo>
                    <a:pt x="12496" y="15927"/>
                  </a:lnTo>
                  <a:lnTo>
                    <a:pt x="13157" y="16582"/>
                  </a:lnTo>
                  <a:lnTo>
                    <a:pt x="13544" y="15491"/>
                  </a:lnTo>
                  <a:lnTo>
                    <a:pt x="13980" y="15491"/>
                  </a:lnTo>
                  <a:lnTo>
                    <a:pt x="14155" y="16800"/>
                  </a:lnTo>
                  <a:lnTo>
                    <a:pt x="14342" y="17236"/>
                  </a:lnTo>
                  <a:lnTo>
                    <a:pt x="14915" y="16582"/>
                  </a:lnTo>
                  <a:lnTo>
                    <a:pt x="15427" y="17236"/>
                  </a:lnTo>
                  <a:lnTo>
                    <a:pt x="16113" y="17455"/>
                  </a:lnTo>
                  <a:lnTo>
                    <a:pt x="16312" y="17236"/>
                  </a:lnTo>
                  <a:lnTo>
                    <a:pt x="16449" y="17236"/>
                  </a:lnTo>
                  <a:lnTo>
                    <a:pt x="16612" y="16364"/>
                  </a:lnTo>
                  <a:lnTo>
                    <a:pt x="16961" y="17018"/>
                  </a:lnTo>
                  <a:lnTo>
                    <a:pt x="17123" y="17455"/>
                  </a:lnTo>
                  <a:lnTo>
                    <a:pt x="17235" y="16800"/>
                  </a:lnTo>
                  <a:lnTo>
                    <a:pt x="17385" y="17455"/>
                  </a:lnTo>
                  <a:lnTo>
                    <a:pt x="17659" y="16582"/>
                  </a:lnTo>
                  <a:lnTo>
                    <a:pt x="18096" y="17455"/>
                  </a:lnTo>
                  <a:lnTo>
                    <a:pt x="18520" y="16145"/>
                  </a:lnTo>
                  <a:lnTo>
                    <a:pt x="18694" y="16800"/>
                  </a:lnTo>
                  <a:lnTo>
                    <a:pt x="18881" y="16800"/>
                  </a:lnTo>
                  <a:lnTo>
                    <a:pt x="19679" y="16145"/>
                  </a:lnTo>
                  <a:lnTo>
                    <a:pt x="20440" y="16800"/>
                  </a:lnTo>
                  <a:lnTo>
                    <a:pt x="21039" y="15927"/>
                  </a:lnTo>
                  <a:lnTo>
                    <a:pt x="21238" y="15273"/>
                  </a:lnTo>
                  <a:lnTo>
                    <a:pt x="21363" y="14182"/>
                  </a:lnTo>
                  <a:lnTo>
                    <a:pt x="21463" y="12218"/>
                  </a:lnTo>
                  <a:lnTo>
                    <a:pt x="21538" y="9164"/>
                  </a:lnTo>
                  <a:lnTo>
                    <a:pt x="21600" y="4800"/>
                  </a:lnTo>
                  <a:lnTo>
                    <a:pt x="21600" y="15927"/>
                  </a:lnTo>
                  <a:lnTo>
                    <a:pt x="21575" y="17455"/>
                  </a:lnTo>
                  <a:lnTo>
                    <a:pt x="21513" y="19200"/>
                  </a:lnTo>
                  <a:lnTo>
                    <a:pt x="21400" y="20727"/>
                  </a:lnTo>
                  <a:lnTo>
                    <a:pt x="20602" y="21600"/>
                  </a:lnTo>
                  <a:lnTo>
                    <a:pt x="20029" y="20727"/>
                  </a:lnTo>
                  <a:lnTo>
                    <a:pt x="19742" y="21164"/>
                  </a:lnTo>
                  <a:lnTo>
                    <a:pt x="18557" y="21164"/>
                  </a:lnTo>
                  <a:lnTo>
                    <a:pt x="18283" y="21600"/>
                  </a:lnTo>
                  <a:lnTo>
                    <a:pt x="17996" y="20945"/>
                  </a:lnTo>
                  <a:lnTo>
                    <a:pt x="17659" y="21600"/>
                  </a:lnTo>
                  <a:lnTo>
                    <a:pt x="16786" y="21164"/>
                  </a:lnTo>
                  <a:lnTo>
                    <a:pt x="16524" y="20291"/>
                  </a:lnTo>
                  <a:lnTo>
                    <a:pt x="15714" y="21164"/>
                  </a:lnTo>
                  <a:lnTo>
                    <a:pt x="15165" y="20073"/>
                  </a:lnTo>
                  <a:lnTo>
                    <a:pt x="14529" y="21164"/>
                  </a:lnTo>
                  <a:lnTo>
                    <a:pt x="14030" y="20509"/>
                  </a:lnTo>
                  <a:lnTo>
                    <a:pt x="13569" y="21164"/>
                  </a:lnTo>
                  <a:lnTo>
                    <a:pt x="13307" y="20509"/>
                  </a:lnTo>
                  <a:lnTo>
                    <a:pt x="13070" y="20727"/>
                  </a:lnTo>
                  <a:lnTo>
                    <a:pt x="12745" y="20727"/>
                  </a:lnTo>
                  <a:lnTo>
                    <a:pt x="12546" y="20073"/>
                  </a:lnTo>
                  <a:lnTo>
                    <a:pt x="12309" y="21164"/>
                  </a:lnTo>
                  <a:lnTo>
                    <a:pt x="12060" y="20073"/>
                  </a:lnTo>
                  <a:lnTo>
                    <a:pt x="11810" y="20291"/>
                  </a:lnTo>
                  <a:lnTo>
                    <a:pt x="11511" y="20727"/>
                  </a:lnTo>
                  <a:lnTo>
                    <a:pt x="11236" y="21164"/>
                  </a:lnTo>
                  <a:lnTo>
                    <a:pt x="10139" y="21164"/>
                  </a:lnTo>
                  <a:lnTo>
                    <a:pt x="9865" y="20727"/>
                  </a:lnTo>
                  <a:lnTo>
                    <a:pt x="9590" y="20727"/>
                  </a:lnTo>
                  <a:lnTo>
                    <a:pt x="8979" y="21600"/>
                  </a:lnTo>
                  <a:lnTo>
                    <a:pt x="8493" y="20509"/>
                  </a:lnTo>
                  <a:lnTo>
                    <a:pt x="7957" y="21600"/>
                  </a:lnTo>
                  <a:lnTo>
                    <a:pt x="7520" y="20727"/>
                  </a:lnTo>
                  <a:lnTo>
                    <a:pt x="7021" y="21600"/>
                  </a:lnTo>
                  <a:lnTo>
                    <a:pt x="6622" y="20727"/>
                  </a:lnTo>
                  <a:lnTo>
                    <a:pt x="6186" y="20727"/>
                  </a:lnTo>
                  <a:lnTo>
                    <a:pt x="5774" y="21164"/>
                  </a:lnTo>
                  <a:lnTo>
                    <a:pt x="4066" y="21164"/>
                  </a:lnTo>
                  <a:lnTo>
                    <a:pt x="3168" y="20727"/>
                  </a:lnTo>
                  <a:lnTo>
                    <a:pt x="2594" y="21164"/>
                  </a:lnTo>
                  <a:lnTo>
                    <a:pt x="1048" y="20509"/>
                  </a:lnTo>
                  <a:lnTo>
                    <a:pt x="187" y="20727"/>
                  </a:lnTo>
                  <a:lnTo>
                    <a:pt x="37" y="19200"/>
                  </a:lnTo>
                  <a:lnTo>
                    <a:pt x="0" y="16582"/>
                  </a:lnTo>
                  <a:lnTo>
                    <a:pt x="0" y="10909"/>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636" name="Group 21"/>
          <p:cNvGrpSpPr/>
          <p:nvPr/>
        </p:nvGrpSpPr>
        <p:grpSpPr>
          <a:xfrm>
            <a:off x="6243637" y="222250"/>
            <a:ext cx="2794001" cy="865188"/>
            <a:chOff x="0" y="0"/>
            <a:chExt cx="2793999" cy="865187"/>
          </a:xfrm>
        </p:grpSpPr>
        <p:sp>
          <p:nvSpPr>
            <p:cNvPr id="2631" name="Freeform 22"/>
            <p:cNvSpPr/>
            <p:nvPr/>
          </p:nvSpPr>
          <p:spPr>
            <a:xfrm>
              <a:off x="0" y="0"/>
              <a:ext cx="2794000" cy="704851"/>
            </a:xfrm>
            <a:custGeom>
              <a:avLst/>
              <a:gdLst/>
              <a:ahLst/>
              <a:cxnLst>
                <a:cxn ang="0">
                  <a:pos x="wd2" y="hd2"/>
                </a:cxn>
                <a:cxn ang="5400000">
                  <a:pos x="wd2" y="hd2"/>
                </a:cxn>
                <a:cxn ang="10800000">
                  <a:pos x="wd2" y="hd2"/>
                </a:cxn>
                <a:cxn ang="16200000">
                  <a:pos x="wd2" y="hd2"/>
                </a:cxn>
              </a:cxnLst>
              <a:rect l="0" t="0" r="r" b="b"/>
              <a:pathLst>
                <a:path w="21600" h="21600" extrusionOk="0">
                  <a:moveTo>
                    <a:pt x="282" y="292"/>
                  </a:moveTo>
                  <a:lnTo>
                    <a:pt x="454" y="0"/>
                  </a:lnTo>
                  <a:lnTo>
                    <a:pt x="20937" y="0"/>
                  </a:lnTo>
                  <a:lnTo>
                    <a:pt x="21170" y="195"/>
                  </a:lnTo>
                  <a:lnTo>
                    <a:pt x="21342" y="730"/>
                  </a:lnTo>
                  <a:lnTo>
                    <a:pt x="21490" y="2141"/>
                  </a:lnTo>
                  <a:lnTo>
                    <a:pt x="21575" y="3746"/>
                  </a:lnTo>
                  <a:lnTo>
                    <a:pt x="21600" y="5595"/>
                  </a:lnTo>
                  <a:lnTo>
                    <a:pt x="21600" y="21600"/>
                  </a:lnTo>
                  <a:lnTo>
                    <a:pt x="0" y="21600"/>
                  </a:lnTo>
                  <a:lnTo>
                    <a:pt x="0" y="4524"/>
                  </a:lnTo>
                  <a:lnTo>
                    <a:pt x="86" y="2384"/>
                  </a:lnTo>
                  <a:lnTo>
                    <a:pt x="160" y="1265"/>
                  </a:lnTo>
                  <a:lnTo>
                    <a:pt x="282" y="292"/>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2" name="Freeform 23"/>
            <p:cNvSpPr/>
            <p:nvPr/>
          </p:nvSpPr>
          <p:spPr>
            <a:xfrm>
              <a:off x="0" y="452437"/>
              <a:ext cx="2794000" cy="300039"/>
            </a:xfrm>
            <a:custGeom>
              <a:avLst/>
              <a:gdLst/>
              <a:ahLst/>
              <a:cxnLst>
                <a:cxn ang="0">
                  <a:pos x="wd2" y="hd2"/>
                </a:cxn>
                <a:cxn ang="5400000">
                  <a:pos x="wd2" y="hd2"/>
                </a:cxn>
                <a:cxn ang="10800000">
                  <a:pos x="wd2" y="hd2"/>
                </a:cxn>
                <a:cxn ang="16200000">
                  <a:pos x="wd2" y="hd2"/>
                </a:cxn>
              </a:cxnLst>
              <a:rect l="0" t="0" r="r" b="b"/>
              <a:pathLst>
                <a:path w="21600" h="21600" extrusionOk="0">
                  <a:moveTo>
                    <a:pt x="749" y="6743"/>
                  </a:moveTo>
                  <a:lnTo>
                    <a:pt x="1043" y="7429"/>
                  </a:lnTo>
                  <a:lnTo>
                    <a:pt x="1375" y="6743"/>
                  </a:lnTo>
                  <a:lnTo>
                    <a:pt x="1694" y="7429"/>
                  </a:lnTo>
                  <a:lnTo>
                    <a:pt x="1939" y="9486"/>
                  </a:lnTo>
                  <a:lnTo>
                    <a:pt x="2209" y="11086"/>
                  </a:lnTo>
                  <a:lnTo>
                    <a:pt x="2663" y="9714"/>
                  </a:lnTo>
                  <a:lnTo>
                    <a:pt x="3044" y="8914"/>
                  </a:lnTo>
                  <a:lnTo>
                    <a:pt x="3596" y="8914"/>
                  </a:lnTo>
                  <a:lnTo>
                    <a:pt x="3989" y="7886"/>
                  </a:lnTo>
                  <a:lnTo>
                    <a:pt x="4345" y="8914"/>
                  </a:lnTo>
                  <a:lnTo>
                    <a:pt x="4651" y="10057"/>
                  </a:lnTo>
                  <a:lnTo>
                    <a:pt x="4934" y="10514"/>
                  </a:lnTo>
                  <a:lnTo>
                    <a:pt x="5375" y="8914"/>
                  </a:lnTo>
                  <a:lnTo>
                    <a:pt x="5854" y="8914"/>
                  </a:lnTo>
                  <a:lnTo>
                    <a:pt x="6529" y="9600"/>
                  </a:lnTo>
                  <a:lnTo>
                    <a:pt x="6811" y="11657"/>
                  </a:lnTo>
                  <a:lnTo>
                    <a:pt x="7265" y="11086"/>
                  </a:lnTo>
                  <a:lnTo>
                    <a:pt x="7720" y="7886"/>
                  </a:lnTo>
                  <a:lnTo>
                    <a:pt x="8137" y="6743"/>
                  </a:lnTo>
                  <a:lnTo>
                    <a:pt x="8431" y="7886"/>
                  </a:lnTo>
                  <a:lnTo>
                    <a:pt x="8787" y="10629"/>
                  </a:lnTo>
                  <a:lnTo>
                    <a:pt x="9205" y="11657"/>
                  </a:lnTo>
                  <a:lnTo>
                    <a:pt x="9659" y="9943"/>
                  </a:lnTo>
                  <a:lnTo>
                    <a:pt x="9880" y="9257"/>
                  </a:lnTo>
                  <a:lnTo>
                    <a:pt x="10113" y="10629"/>
                  </a:lnTo>
                  <a:lnTo>
                    <a:pt x="10309" y="8914"/>
                  </a:lnTo>
                  <a:lnTo>
                    <a:pt x="10518" y="6743"/>
                  </a:lnTo>
                  <a:lnTo>
                    <a:pt x="10763" y="4571"/>
                  </a:lnTo>
                  <a:lnTo>
                    <a:pt x="11033" y="4000"/>
                  </a:lnTo>
                  <a:lnTo>
                    <a:pt x="11340" y="4571"/>
                  </a:lnTo>
                  <a:lnTo>
                    <a:pt x="11647" y="3657"/>
                  </a:lnTo>
                  <a:lnTo>
                    <a:pt x="11966" y="2629"/>
                  </a:lnTo>
                  <a:lnTo>
                    <a:pt x="12162" y="2629"/>
                  </a:lnTo>
                  <a:lnTo>
                    <a:pt x="12346" y="2857"/>
                  </a:lnTo>
                  <a:lnTo>
                    <a:pt x="12641" y="5600"/>
                  </a:lnTo>
                  <a:lnTo>
                    <a:pt x="12911" y="5143"/>
                  </a:lnTo>
                  <a:lnTo>
                    <a:pt x="13144" y="7886"/>
                  </a:lnTo>
                  <a:lnTo>
                    <a:pt x="13586" y="7886"/>
                  </a:lnTo>
                  <a:lnTo>
                    <a:pt x="13966" y="6286"/>
                  </a:lnTo>
                  <a:lnTo>
                    <a:pt x="14150" y="8343"/>
                  </a:lnTo>
                  <a:lnTo>
                    <a:pt x="14335" y="10514"/>
                  </a:lnTo>
                  <a:lnTo>
                    <a:pt x="14605" y="9829"/>
                  </a:lnTo>
                  <a:lnTo>
                    <a:pt x="14911" y="11086"/>
                  </a:lnTo>
                  <a:lnTo>
                    <a:pt x="15243" y="9943"/>
                  </a:lnTo>
                  <a:lnTo>
                    <a:pt x="15869" y="11086"/>
                  </a:lnTo>
                  <a:lnTo>
                    <a:pt x="16139" y="12229"/>
                  </a:lnTo>
                  <a:lnTo>
                    <a:pt x="16445" y="9257"/>
                  </a:lnTo>
                  <a:lnTo>
                    <a:pt x="16654" y="9029"/>
                  </a:lnTo>
                  <a:lnTo>
                    <a:pt x="16887" y="10057"/>
                  </a:lnTo>
                  <a:lnTo>
                    <a:pt x="17108" y="9714"/>
                  </a:lnTo>
                  <a:lnTo>
                    <a:pt x="17403" y="6743"/>
                  </a:lnTo>
                  <a:lnTo>
                    <a:pt x="17894" y="5829"/>
                  </a:lnTo>
                  <a:lnTo>
                    <a:pt x="18139" y="6286"/>
                  </a:lnTo>
                  <a:lnTo>
                    <a:pt x="18385" y="6286"/>
                  </a:lnTo>
                  <a:lnTo>
                    <a:pt x="18753" y="2629"/>
                  </a:lnTo>
                  <a:lnTo>
                    <a:pt x="18961" y="1143"/>
                  </a:lnTo>
                  <a:lnTo>
                    <a:pt x="19231" y="1714"/>
                  </a:lnTo>
                  <a:lnTo>
                    <a:pt x="19538" y="5600"/>
                  </a:lnTo>
                  <a:lnTo>
                    <a:pt x="19845" y="3200"/>
                  </a:lnTo>
                  <a:lnTo>
                    <a:pt x="20140" y="0"/>
                  </a:lnTo>
                  <a:lnTo>
                    <a:pt x="20385" y="114"/>
                  </a:lnTo>
                  <a:lnTo>
                    <a:pt x="20680" y="6743"/>
                  </a:lnTo>
                  <a:lnTo>
                    <a:pt x="20900" y="5600"/>
                  </a:lnTo>
                  <a:lnTo>
                    <a:pt x="21220" y="2857"/>
                  </a:lnTo>
                  <a:lnTo>
                    <a:pt x="21477" y="2743"/>
                  </a:lnTo>
                  <a:lnTo>
                    <a:pt x="21600" y="5029"/>
                  </a:lnTo>
                  <a:lnTo>
                    <a:pt x="21600" y="21600"/>
                  </a:lnTo>
                  <a:lnTo>
                    <a:pt x="9082" y="16914"/>
                  </a:lnTo>
                  <a:lnTo>
                    <a:pt x="8922" y="17486"/>
                  </a:lnTo>
                  <a:lnTo>
                    <a:pt x="0" y="15543"/>
                  </a:lnTo>
                  <a:lnTo>
                    <a:pt x="0" y="3429"/>
                  </a:lnTo>
                  <a:lnTo>
                    <a:pt x="123" y="5257"/>
                  </a:lnTo>
                  <a:lnTo>
                    <a:pt x="319" y="5829"/>
                  </a:lnTo>
                  <a:lnTo>
                    <a:pt x="565" y="6057"/>
                  </a:lnTo>
                  <a:lnTo>
                    <a:pt x="749" y="6743"/>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3" name="Freeform 24"/>
            <p:cNvSpPr/>
            <p:nvPr/>
          </p:nvSpPr>
          <p:spPr>
            <a:xfrm>
              <a:off x="0" y="554037"/>
              <a:ext cx="2794000" cy="311151"/>
            </a:xfrm>
            <a:custGeom>
              <a:avLst/>
              <a:gdLst/>
              <a:ahLst/>
              <a:cxnLst>
                <a:cxn ang="0">
                  <a:pos x="wd2" y="hd2"/>
                </a:cxn>
                <a:cxn ang="5400000">
                  <a:pos x="wd2" y="hd2"/>
                </a:cxn>
                <a:cxn ang="10800000">
                  <a:pos x="wd2" y="hd2"/>
                </a:cxn>
                <a:cxn ang="16200000">
                  <a:pos x="wd2" y="hd2"/>
                </a:cxn>
              </a:cxnLst>
              <a:rect l="0" t="0" r="r" b="b"/>
              <a:pathLst>
                <a:path w="21600" h="21600" extrusionOk="0">
                  <a:moveTo>
                    <a:pt x="282" y="21049"/>
                  </a:moveTo>
                  <a:lnTo>
                    <a:pt x="454" y="21380"/>
                  </a:lnTo>
                  <a:lnTo>
                    <a:pt x="663" y="21600"/>
                  </a:lnTo>
                  <a:lnTo>
                    <a:pt x="20937" y="21600"/>
                  </a:lnTo>
                  <a:lnTo>
                    <a:pt x="21170" y="21269"/>
                  </a:lnTo>
                  <a:lnTo>
                    <a:pt x="21342" y="20829"/>
                  </a:lnTo>
                  <a:lnTo>
                    <a:pt x="21490" y="19616"/>
                  </a:lnTo>
                  <a:lnTo>
                    <a:pt x="21575" y="18184"/>
                  </a:lnTo>
                  <a:lnTo>
                    <a:pt x="21600" y="16531"/>
                  </a:lnTo>
                  <a:lnTo>
                    <a:pt x="21600" y="2535"/>
                  </a:lnTo>
                  <a:lnTo>
                    <a:pt x="21416" y="0"/>
                  </a:lnTo>
                  <a:lnTo>
                    <a:pt x="21305" y="771"/>
                  </a:lnTo>
                  <a:lnTo>
                    <a:pt x="21220" y="3086"/>
                  </a:lnTo>
                  <a:lnTo>
                    <a:pt x="21146" y="5841"/>
                  </a:lnTo>
                  <a:lnTo>
                    <a:pt x="21060" y="5731"/>
                  </a:lnTo>
                  <a:lnTo>
                    <a:pt x="20937" y="5510"/>
                  </a:lnTo>
                  <a:lnTo>
                    <a:pt x="20680" y="4078"/>
                  </a:lnTo>
                  <a:lnTo>
                    <a:pt x="20508" y="2865"/>
                  </a:lnTo>
                  <a:lnTo>
                    <a:pt x="20238" y="2535"/>
                  </a:lnTo>
                  <a:lnTo>
                    <a:pt x="19943" y="3747"/>
                  </a:lnTo>
                  <a:lnTo>
                    <a:pt x="19673" y="5731"/>
                  </a:lnTo>
                  <a:lnTo>
                    <a:pt x="19489" y="4298"/>
                  </a:lnTo>
                  <a:lnTo>
                    <a:pt x="19317" y="4078"/>
                  </a:lnTo>
                  <a:lnTo>
                    <a:pt x="19072" y="2865"/>
                  </a:lnTo>
                  <a:lnTo>
                    <a:pt x="18826" y="3306"/>
                  </a:lnTo>
                  <a:lnTo>
                    <a:pt x="18655" y="4629"/>
                  </a:lnTo>
                  <a:lnTo>
                    <a:pt x="18581" y="6502"/>
                  </a:lnTo>
                  <a:lnTo>
                    <a:pt x="18385" y="5731"/>
                  </a:lnTo>
                  <a:lnTo>
                    <a:pt x="18102" y="5731"/>
                  </a:lnTo>
                  <a:lnTo>
                    <a:pt x="17734" y="4959"/>
                  </a:lnTo>
                  <a:lnTo>
                    <a:pt x="17415" y="6502"/>
                  </a:lnTo>
                  <a:lnTo>
                    <a:pt x="17133" y="4078"/>
                  </a:lnTo>
                  <a:lnTo>
                    <a:pt x="16765" y="5731"/>
                  </a:lnTo>
                  <a:lnTo>
                    <a:pt x="16409" y="9478"/>
                  </a:lnTo>
                  <a:lnTo>
                    <a:pt x="16126" y="8045"/>
                  </a:lnTo>
                  <a:lnTo>
                    <a:pt x="15869" y="6722"/>
                  </a:lnTo>
                  <a:lnTo>
                    <a:pt x="15586" y="5841"/>
                  </a:lnTo>
                  <a:lnTo>
                    <a:pt x="15218" y="6502"/>
                  </a:lnTo>
                  <a:lnTo>
                    <a:pt x="14654" y="7604"/>
                  </a:lnTo>
                  <a:lnTo>
                    <a:pt x="14150" y="6392"/>
                  </a:lnTo>
                  <a:lnTo>
                    <a:pt x="13930" y="6943"/>
                  </a:lnTo>
                  <a:lnTo>
                    <a:pt x="13647" y="5731"/>
                  </a:lnTo>
                  <a:lnTo>
                    <a:pt x="13463" y="4408"/>
                  </a:lnTo>
                  <a:lnTo>
                    <a:pt x="13242" y="4078"/>
                  </a:lnTo>
                  <a:lnTo>
                    <a:pt x="12850" y="4959"/>
                  </a:lnTo>
                  <a:lnTo>
                    <a:pt x="12346" y="7494"/>
                  </a:lnTo>
                  <a:lnTo>
                    <a:pt x="11929" y="5180"/>
                  </a:lnTo>
                  <a:lnTo>
                    <a:pt x="11573" y="5841"/>
                  </a:lnTo>
                  <a:lnTo>
                    <a:pt x="11242" y="9037"/>
                  </a:lnTo>
                  <a:lnTo>
                    <a:pt x="10628" y="6722"/>
                  </a:lnTo>
                  <a:lnTo>
                    <a:pt x="10174" y="7824"/>
                  </a:lnTo>
                  <a:lnTo>
                    <a:pt x="9867" y="6722"/>
                  </a:lnTo>
                  <a:lnTo>
                    <a:pt x="9413" y="7273"/>
                  </a:lnTo>
                  <a:lnTo>
                    <a:pt x="8959" y="9037"/>
                  </a:lnTo>
                  <a:lnTo>
                    <a:pt x="8640" y="8376"/>
                  </a:lnTo>
                  <a:lnTo>
                    <a:pt x="8002" y="7824"/>
                  </a:lnTo>
                  <a:lnTo>
                    <a:pt x="7597" y="9037"/>
                  </a:lnTo>
                  <a:lnTo>
                    <a:pt x="6910" y="8045"/>
                  </a:lnTo>
                  <a:lnTo>
                    <a:pt x="6345" y="7273"/>
                  </a:lnTo>
                  <a:lnTo>
                    <a:pt x="5744" y="5731"/>
                  </a:lnTo>
                  <a:lnTo>
                    <a:pt x="5179" y="7273"/>
                  </a:lnTo>
                  <a:lnTo>
                    <a:pt x="4529" y="4078"/>
                  </a:lnTo>
                  <a:lnTo>
                    <a:pt x="4038" y="4078"/>
                  </a:lnTo>
                  <a:lnTo>
                    <a:pt x="3694" y="6061"/>
                  </a:lnTo>
                  <a:lnTo>
                    <a:pt x="3485" y="4518"/>
                  </a:lnTo>
                  <a:lnTo>
                    <a:pt x="3215" y="5510"/>
                  </a:lnTo>
                  <a:lnTo>
                    <a:pt x="2860" y="5731"/>
                  </a:lnTo>
                  <a:lnTo>
                    <a:pt x="2516" y="6282"/>
                  </a:lnTo>
                  <a:lnTo>
                    <a:pt x="2099" y="7604"/>
                  </a:lnTo>
                  <a:lnTo>
                    <a:pt x="1755" y="6061"/>
                  </a:lnTo>
                  <a:lnTo>
                    <a:pt x="1424" y="6833"/>
                  </a:lnTo>
                  <a:lnTo>
                    <a:pt x="982" y="7494"/>
                  </a:lnTo>
                  <a:lnTo>
                    <a:pt x="712" y="6833"/>
                  </a:lnTo>
                  <a:lnTo>
                    <a:pt x="196" y="6502"/>
                  </a:lnTo>
                  <a:lnTo>
                    <a:pt x="0" y="8045"/>
                  </a:lnTo>
                  <a:lnTo>
                    <a:pt x="25" y="12784"/>
                  </a:lnTo>
                  <a:lnTo>
                    <a:pt x="49" y="16861"/>
                  </a:lnTo>
                  <a:lnTo>
                    <a:pt x="160" y="20278"/>
                  </a:lnTo>
                  <a:lnTo>
                    <a:pt x="282" y="21049"/>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4" name="Freeform 25"/>
            <p:cNvSpPr/>
            <p:nvPr/>
          </p:nvSpPr>
          <p:spPr>
            <a:xfrm>
              <a:off x="15875" y="19050"/>
              <a:ext cx="2749550" cy="401638"/>
            </a:xfrm>
            <a:custGeom>
              <a:avLst/>
              <a:gdLst/>
              <a:ahLst/>
              <a:cxnLst>
                <a:cxn ang="0">
                  <a:pos x="wd2" y="hd2"/>
                </a:cxn>
                <a:cxn ang="5400000">
                  <a:pos x="wd2" y="hd2"/>
                </a:cxn>
                <a:cxn ang="10800000">
                  <a:pos x="wd2" y="hd2"/>
                </a:cxn>
                <a:cxn ang="16200000">
                  <a:pos x="wd2" y="hd2"/>
                </a:cxn>
              </a:cxnLst>
              <a:rect l="0" t="0" r="r" b="b"/>
              <a:pathLst>
                <a:path w="21600" h="21600" extrusionOk="0">
                  <a:moveTo>
                    <a:pt x="0" y="10501"/>
                  </a:moveTo>
                  <a:lnTo>
                    <a:pt x="0" y="21600"/>
                  </a:lnTo>
                  <a:lnTo>
                    <a:pt x="50" y="17331"/>
                  </a:lnTo>
                  <a:lnTo>
                    <a:pt x="62" y="13916"/>
                  </a:lnTo>
                  <a:lnTo>
                    <a:pt x="87" y="7855"/>
                  </a:lnTo>
                  <a:lnTo>
                    <a:pt x="150" y="4866"/>
                  </a:lnTo>
                  <a:lnTo>
                    <a:pt x="274" y="3927"/>
                  </a:lnTo>
                  <a:lnTo>
                    <a:pt x="599" y="3244"/>
                  </a:lnTo>
                  <a:lnTo>
                    <a:pt x="1023" y="3415"/>
                  </a:lnTo>
                  <a:lnTo>
                    <a:pt x="2020" y="3415"/>
                  </a:lnTo>
                  <a:lnTo>
                    <a:pt x="2469" y="3927"/>
                  </a:lnTo>
                  <a:lnTo>
                    <a:pt x="3105" y="3415"/>
                  </a:lnTo>
                  <a:lnTo>
                    <a:pt x="3841" y="3757"/>
                  </a:lnTo>
                  <a:lnTo>
                    <a:pt x="4377" y="3586"/>
                  </a:lnTo>
                  <a:lnTo>
                    <a:pt x="5450" y="3927"/>
                  </a:lnTo>
                  <a:lnTo>
                    <a:pt x="5824" y="3927"/>
                  </a:lnTo>
                  <a:lnTo>
                    <a:pt x="6547" y="3415"/>
                  </a:lnTo>
                  <a:lnTo>
                    <a:pt x="6784" y="4098"/>
                  </a:lnTo>
                  <a:lnTo>
                    <a:pt x="7458" y="3415"/>
                  </a:lnTo>
                  <a:lnTo>
                    <a:pt x="8480" y="3927"/>
                  </a:lnTo>
                  <a:lnTo>
                    <a:pt x="8830" y="4525"/>
                  </a:lnTo>
                  <a:lnTo>
                    <a:pt x="9366" y="3927"/>
                  </a:lnTo>
                  <a:lnTo>
                    <a:pt x="9827" y="4696"/>
                  </a:lnTo>
                  <a:lnTo>
                    <a:pt x="10201" y="4696"/>
                  </a:lnTo>
                  <a:lnTo>
                    <a:pt x="10950" y="3927"/>
                  </a:lnTo>
                  <a:lnTo>
                    <a:pt x="11661" y="4525"/>
                  </a:lnTo>
                  <a:lnTo>
                    <a:pt x="12297" y="5379"/>
                  </a:lnTo>
                  <a:lnTo>
                    <a:pt x="12496" y="5549"/>
                  </a:lnTo>
                  <a:lnTo>
                    <a:pt x="13357" y="5037"/>
                  </a:lnTo>
                  <a:lnTo>
                    <a:pt x="14155" y="4610"/>
                  </a:lnTo>
                  <a:lnTo>
                    <a:pt x="14342" y="4354"/>
                  </a:lnTo>
                  <a:lnTo>
                    <a:pt x="14641" y="4525"/>
                  </a:lnTo>
                  <a:lnTo>
                    <a:pt x="15477" y="4781"/>
                  </a:lnTo>
                  <a:lnTo>
                    <a:pt x="16113" y="4098"/>
                  </a:lnTo>
                  <a:lnTo>
                    <a:pt x="16449" y="4354"/>
                  </a:lnTo>
                  <a:lnTo>
                    <a:pt x="16961" y="4525"/>
                  </a:lnTo>
                  <a:lnTo>
                    <a:pt x="17397" y="3927"/>
                  </a:lnTo>
                  <a:lnTo>
                    <a:pt x="17684" y="3415"/>
                  </a:lnTo>
                  <a:lnTo>
                    <a:pt x="18071" y="4269"/>
                  </a:lnTo>
                  <a:lnTo>
                    <a:pt x="18881" y="4525"/>
                  </a:lnTo>
                  <a:lnTo>
                    <a:pt x="19418" y="3415"/>
                  </a:lnTo>
                  <a:lnTo>
                    <a:pt x="20203" y="4525"/>
                  </a:lnTo>
                  <a:lnTo>
                    <a:pt x="21051" y="4525"/>
                  </a:lnTo>
                  <a:lnTo>
                    <a:pt x="21238" y="6318"/>
                  </a:lnTo>
                  <a:lnTo>
                    <a:pt x="21363" y="7257"/>
                  </a:lnTo>
                  <a:lnTo>
                    <a:pt x="21463" y="9135"/>
                  </a:lnTo>
                  <a:lnTo>
                    <a:pt x="21538" y="12379"/>
                  </a:lnTo>
                  <a:lnTo>
                    <a:pt x="21600" y="16734"/>
                  </a:lnTo>
                  <a:lnTo>
                    <a:pt x="21600" y="5549"/>
                  </a:lnTo>
                  <a:lnTo>
                    <a:pt x="21563" y="4013"/>
                  </a:lnTo>
                  <a:lnTo>
                    <a:pt x="21513" y="2220"/>
                  </a:lnTo>
                  <a:lnTo>
                    <a:pt x="21201" y="1025"/>
                  </a:lnTo>
                  <a:lnTo>
                    <a:pt x="20029" y="768"/>
                  </a:lnTo>
                  <a:lnTo>
                    <a:pt x="19754" y="171"/>
                  </a:lnTo>
                  <a:lnTo>
                    <a:pt x="18831" y="171"/>
                  </a:lnTo>
                  <a:lnTo>
                    <a:pt x="18557" y="427"/>
                  </a:lnTo>
                  <a:lnTo>
                    <a:pt x="17996" y="512"/>
                  </a:lnTo>
                  <a:lnTo>
                    <a:pt x="17584" y="256"/>
                  </a:lnTo>
                  <a:lnTo>
                    <a:pt x="16824" y="1110"/>
                  </a:lnTo>
                  <a:lnTo>
                    <a:pt x="15240" y="512"/>
                  </a:lnTo>
                  <a:lnTo>
                    <a:pt x="14741" y="768"/>
                  </a:lnTo>
                  <a:lnTo>
                    <a:pt x="13868" y="1281"/>
                  </a:lnTo>
                  <a:lnTo>
                    <a:pt x="13307" y="854"/>
                  </a:lnTo>
                  <a:lnTo>
                    <a:pt x="12745" y="768"/>
                  </a:lnTo>
                  <a:lnTo>
                    <a:pt x="12297" y="768"/>
                  </a:lnTo>
                  <a:lnTo>
                    <a:pt x="11810" y="1195"/>
                  </a:lnTo>
                  <a:lnTo>
                    <a:pt x="11511" y="598"/>
                  </a:lnTo>
                  <a:lnTo>
                    <a:pt x="10463" y="768"/>
                  </a:lnTo>
                  <a:lnTo>
                    <a:pt x="10139" y="768"/>
                  </a:lnTo>
                  <a:lnTo>
                    <a:pt x="9590" y="598"/>
                  </a:lnTo>
                  <a:lnTo>
                    <a:pt x="8493" y="854"/>
                  </a:lnTo>
                  <a:lnTo>
                    <a:pt x="7520" y="598"/>
                  </a:lnTo>
                  <a:lnTo>
                    <a:pt x="6622" y="598"/>
                  </a:lnTo>
                  <a:lnTo>
                    <a:pt x="6186" y="768"/>
                  </a:lnTo>
                  <a:lnTo>
                    <a:pt x="5774" y="342"/>
                  </a:lnTo>
                  <a:lnTo>
                    <a:pt x="4377" y="342"/>
                  </a:lnTo>
                  <a:lnTo>
                    <a:pt x="3155" y="598"/>
                  </a:lnTo>
                  <a:lnTo>
                    <a:pt x="2594" y="342"/>
                  </a:lnTo>
                  <a:lnTo>
                    <a:pt x="1933" y="598"/>
                  </a:lnTo>
                  <a:lnTo>
                    <a:pt x="1085" y="0"/>
                  </a:lnTo>
                  <a:lnTo>
                    <a:pt x="561" y="0"/>
                  </a:lnTo>
                  <a:lnTo>
                    <a:pt x="349" y="171"/>
                  </a:lnTo>
                  <a:lnTo>
                    <a:pt x="187" y="768"/>
                  </a:lnTo>
                  <a:lnTo>
                    <a:pt x="50" y="2391"/>
                  </a:lnTo>
                  <a:lnTo>
                    <a:pt x="0" y="4952"/>
                  </a:lnTo>
                  <a:lnTo>
                    <a:pt x="0" y="10501"/>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5" name="Freeform 26"/>
            <p:cNvSpPr/>
            <p:nvPr/>
          </p:nvSpPr>
          <p:spPr>
            <a:xfrm>
              <a:off x="20637" y="660400"/>
              <a:ext cx="2749550" cy="161926"/>
            </a:xfrm>
            <a:custGeom>
              <a:avLst/>
              <a:gdLst/>
              <a:ahLst/>
              <a:cxnLst>
                <a:cxn ang="0">
                  <a:pos x="wd2" y="hd2"/>
                </a:cxn>
                <a:cxn ang="5400000">
                  <a:pos x="wd2" y="hd2"/>
                </a:cxn>
                <a:cxn ang="10800000">
                  <a:pos x="wd2" y="hd2"/>
                </a:cxn>
                <a:cxn ang="16200000">
                  <a:pos x="wd2" y="hd2"/>
                </a:cxn>
              </a:cxnLst>
              <a:rect l="0" t="0" r="r" b="b"/>
              <a:pathLst>
                <a:path w="21600" h="21600" extrusionOk="0">
                  <a:moveTo>
                    <a:pt x="0" y="11012"/>
                  </a:moveTo>
                  <a:lnTo>
                    <a:pt x="0" y="0"/>
                  </a:lnTo>
                  <a:lnTo>
                    <a:pt x="50" y="4235"/>
                  </a:lnTo>
                  <a:lnTo>
                    <a:pt x="62" y="7624"/>
                  </a:lnTo>
                  <a:lnTo>
                    <a:pt x="75" y="13765"/>
                  </a:lnTo>
                  <a:lnTo>
                    <a:pt x="150" y="16518"/>
                  </a:lnTo>
                  <a:lnTo>
                    <a:pt x="274" y="17576"/>
                  </a:lnTo>
                  <a:lnTo>
                    <a:pt x="412" y="16941"/>
                  </a:lnTo>
                  <a:lnTo>
                    <a:pt x="599" y="16518"/>
                  </a:lnTo>
                  <a:lnTo>
                    <a:pt x="923" y="16306"/>
                  </a:lnTo>
                  <a:lnTo>
                    <a:pt x="1122" y="16518"/>
                  </a:lnTo>
                  <a:lnTo>
                    <a:pt x="1285" y="16518"/>
                  </a:lnTo>
                  <a:lnTo>
                    <a:pt x="1646" y="16941"/>
                  </a:lnTo>
                  <a:lnTo>
                    <a:pt x="1783" y="17153"/>
                  </a:lnTo>
                  <a:lnTo>
                    <a:pt x="1945" y="17365"/>
                  </a:lnTo>
                  <a:lnTo>
                    <a:pt x="2220" y="16518"/>
                  </a:lnTo>
                  <a:lnTo>
                    <a:pt x="2519" y="16306"/>
                  </a:lnTo>
                  <a:lnTo>
                    <a:pt x="2881" y="16094"/>
                  </a:lnTo>
                  <a:lnTo>
                    <a:pt x="3317" y="17365"/>
                  </a:lnTo>
                  <a:lnTo>
                    <a:pt x="3879" y="18000"/>
                  </a:lnTo>
                  <a:lnTo>
                    <a:pt x="4190" y="17365"/>
                  </a:lnTo>
                  <a:lnTo>
                    <a:pt x="4377" y="18000"/>
                  </a:lnTo>
                  <a:lnTo>
                    <a:pt x="4864" y="18000"/>
                  </a:lnTo>
                  <a:lnTo>
                    <a:pt x="5038" y="16941"/>
                  </a:lnTo>
                  <a:lnTo>
                    <a:pt x="5250" y="17576"/>
                  </a:lnTo>
                  <a:lnTo>
                    <a:pt x="5824" y="17576"/>
                  </a:lnTo>
                  <a:lnTo>
                    <a:pt x="6547" y="18000"/>
                  </a:lnTo>
                  <a:lnTo>
                    <a:pt x="6797" y="17365"/>
                  </a:lnTo>
                  <a:lnTo>
                    <a:pt x="7358" y="16518"/>
                  </a:lnTo>
                  <a:lnTo>
                    <a:pt x="7732" y="16306"/>
                  </a:lnTo>
                  <a:lnTo>
                    <a:pt x="8181" y="16941"/>
                  </a:lnTo>
                  <a:lnTo>
                    <a:pt x="8480" y="17576"/>
                  </a:lnTo>
                  <a:lnTo>
                    <a:pt x="8830" y="16941"/>
                  </a:lnTo>
                  <a:lnTo>
                    <a:pt x="9441" y="17576"/>
                  </a:lnTo>
                  <a:lnTo>
                    <a:pt x="9827" y="16729"/>
                  </a:lnTo>
                  <a:lnTo>
                    <a:pt x="10201" y="16729"/>
                  </a:lnTo>
                  <a:lnTo>
                    <a:pt x="10600" y="15671"/>
                  </a:lnTo>
                  <a:lnTo>
                    <a:pt x="11099" y="16941"/>
                  </a:lnTo>
                  <a:lnTo>
                    <a:pt x="11748" y="15882"/>
                  </a:lnTo>
                  <a:lnTo>
                    <a:pt x="12496" y="15882"/>
                  </a:lnTo>
                  <a:lnTo>
                    <a:pt x="13157" y="16518"/>
                  </a:lnTo>
                  <a:lnTo>
                    <a:pt x="13544" y="15459"/>
                  </a:lnTo>
                  <a:lnTo>
                    <a:pt x="13980" y="15671"/>
                  </a:lnTo>
                  <a:lnTo>
                    <a:pt x="14155" y="16941"/>
                  </a:lnTo>
                  <a:lnTo>
                    <a:pt x="14342" y="17153"/>
                  </a:lnTo>
                  <a:lnTo>
                    <a:pt x="14915" y="16518"/>
                  </a:lnTo>
                  <a:lnTo>
                    <a:pt x="15427" y="17153"/>
                  </a:lnTo>
                  <a:lnTo>
                    <a:pt x="16113" y="17365"/>
                  </a:lnTo>
                  <a:lnTo>
                    <a:pt x="16312" y="17153"/>
                  </a:lnTo>
                  <a:lnTo>
                    <a:pt x="16449" y="17153"/>
                  </a:lnTo>
                  <a:lnTo>
                    <a:pt x="16612" y="16306"/>
                  </a:lnTo>
                  <a:lnTo>
                    <a:pt x="16961" y="16941"/>
                  </a:lnTo>
                  <a:lnTo>
                    <a:pt x="17123" y="17365"/>
                  </a:lnTo>
                  <a:lnTo>
                    <a:pt x="17235" y="16941"/>
                  </a:lnTo>
                  <a:lnTo>
                    <a:pt x="17385" y="17576"/>
                  </a:lnTo>
                  <a:lnTo>
                    <a:pt x="17659" y="16518"/>
                  </a:lnTo>
                  <a:lnTo>
                    <a:pt x="18096" y="17365"/>
                  </a:lnTo>
                  <a:lnTo>
                    <a:pt x="18520" y="16094"/>
                  </a:lnTo>
                  <a:lnTo>
                    <a:pt x="18694" y="16941"/>
                  </a:lnTo>
                  <a:lnTo>
                    <a:pt x="18881" y="16941"/>
                  </a:lnTo>
                  <a:lnTo>
                    <a:pt x="19679" y="16094"/>
                  </a:lnTo>
                  <a:lnTo>
                    <a:pt x="20440" y="16941"/>
                  </a:lnTo>
                  <a:lnTo>
                    <a:pt x="21039" y="15882"/>
                  </a:lnTo>
                  <a:lnTo>
                    <a:pt x="21238" y="15247"/>
                  </a:lnTo>
                  <a:lnTo>
                    <a:pt x="21363" y="14188"/>
                  </a:lnTo>
                  <a:lnTo>
                    <a:pt x="21463" y="12282"/>
                  </a:lnTo>
                  <a:lnTo>
                    <a:pt x="21538" y="9106"/>
                  </a:lnTo>
                  <a:lnTo>
                    <a:pt x="21600" y="4871"/>
                  </a:lnTo>
                  <a:lnTo>
                    <a:pt x="21600" y="15882"/>
                  </a:lnTo>
                  <a:lnTo>
                    <a:pt x="21575" y="17365"/>
                  </a:lnTo>
                  <a:lnTo>
                    <a:pt x="21513" y="19271"/>
                  </a:lnTo>
                  <a:lnTo>
                    <a:pt x="21400" y="20753"/>
                  </a:lnTo>
                  <a:lnTo>
                    <a:pt x="20602" y="21600"/>
                  </a:lnTo>
                  <a:lnTo>
                    <a:pt x="20029" y="20753"/>
                  </a:lnTo>
                  <a:lnTo>
                    <a:pt x="19742" y="21176"/>
                  </a:lnTo>
                  <a:lnTo>
                    <a:pt x="18557" y="21176"/>
                  </a:lnTo>
                  <a:lnTo>
                    <a:pt x="18283" y="21600"/>
                  </a:lnTo>
                  <a:lnTo>
                    <a:pt x="17996" y="20965"/>
                  </a:lnTo>
                  <a:lnTo>
                    <a:pt x="17659" y="21600"/>
                  </a:lnTo>
                  <a:lnTo>
                    <a:pt x="16786" y="21176"/>
                  </a:lnTo>
                  <a:lnTo>
                    <a:pt x="16524" y="20329"/>
                  </a:lnTo>
                  <a:lnTo>
                    <a:pt x="15714" y="21176"/>
                  </a:lnTo>
                  <a:lnTo>
                    <a:pt x="15165" y="20118"/>
                  </a:lnTo>
                  <a:lnTo>
                    <a:pt x="14529" y="21176"/>
                  </a:lnTo>
                  <a:lnTo>
                    <a:pt x="14030" y="20541"/>
                  </a:lnTo>
                  <a:lnTo>
                    <a:pt x="13569" y="21176"/>
                  </a:lnTo>
                  <a:lnTo>
                    <a:pt x="13307" y="20541"/>
                  </a:lnTo>
                  <a:lnTo>
                    <a:pt x="13070" y="20753"/>
                  </a:lnTo>
                  <a:lnTo>
                    <a:pt x="12745" y="20753"/>
                  </a:lnTo>
                  <a:lnTo>
                    <a:pt x="12546" y="20118"/>
                  </a:lnTo>
                  <a:lnTo>
                    <a:pt x="12309" y="21176"/>
                  </a:lnTo>
                  <a:lnTo>
                    <a:pt x="12060" y="20118"/>
                  </a:lnTo>
                  <a:lnTo>
                    <a:pt x="11810" y="20329"/>
                  </a:lnTo>
                  <a:lnTo>
                    <a:pt x="11511" y="20753"/>
                  </a:lnTo>
                  <a:lnTo>
                    <a:pt x="11236" y="21176"/>
                  </a:lnTo>
                  <a:lnTo>
                    <a:pt x="10139" y="21176"/>
                  </a:lnTo>
                  <a:lnTo>
                    <a:pt x="9865" y="20753"/>
                  </a:lnTo>
                  <a:lnTo>
                    <a:pt x="9590" y="20753"/>
                  </a:lnTo>
                  <a:lnTo>
                    <a:pt x="8979" y="21600"/>
                  </a:lnTo>
                  <a:lnTo>
                    <a:pt x="8493" y="20541"/>
                  </a:lnTo>
                  <a:lnTo>
                    <a:pt x="7957" y="21600"/>
                  </a:lnTo>
                  <a:lnTo>
                    <a:pt x="7520" y="20753"/>
                  </a:lnTo>
                  <a:lnTo>
                    <a:pt x="7021" y="21600"/>
                  </a:lnTo>
                  <a:lnTo>
                    <a:pt x="6622" y="20753"/>
                  </a:lnTo>
                  <a:lnTo>
                    <a:pt x="6186" y="20753"/>
                  </a:lnTo>
                  <a:lnTo>
                    <a:pt x="5774" y="21176"/>
                  </a:lnTo>
                  <a:lnTo>
                    <a:pt x="4066" y="21176"/>
                  </a:lnTo>
                  <a:lnTo>
                    <a:pt x="3168" y="20753"/>
                  </a:lnTo>
                  <a:lnTo>
                    <a:pt x="2594" y="21176"/>
                  </a:lnTo>
                  <a:lnTo>
                    <a:pt x="1048" y="20541"/>
                  </a:lnTo>
                  <a:lnTo>
                    <a:pt x="187" y="20753"/>
                  </a:lnTo>
                  <a:lnTo>
                    <a:pt x="37" y="19059"/>
                  </a:lnTo>
                  <a:lnTo>
                    <a:pt x="0" y="16518"/>
                  </a:lnTo>
                  <a:lnTo>
                    <a:pt x="0" y="11012"/>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637" name="Title Text"/>
          <p:cNvSpPr txBox="1">
            <a:spLocks noGrp="1"/>
          </p:cNvSpPr>
          <p:nvPr>
            <p:ph type="title"/>
          </p:nvPr>
        </p:nvSpPr>
        <p:spPr>
          <a:xfrm>
            <a:off x="685800" y="2286000"/>
            <a:ext cx="7772400" cy="1143000"/>
          </a:xfrm>
          <a:prstGeom prst="rect">
            <a:avLst/>
          </a:prstGeom>
        </p:spPr>
        <p:txBody>
          <a:bodyPr/>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63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algn="ctr">
              <a:buSzPct val="75000"/>
              <a:buChar char="❖"/>
              <a:defRPr b="1">
                <a:solidFill>
                  <a:srgbClr val="FFFFCC"/>
                </a:solidFill>
                <a:effectLst>
                  <a:outerShdw blurRad="38100" dist="38100" dir="2700000" rotWithShape="0">
                    <a:srgbClr val="000000">
                      <a:alpha val="43137"/>
                    </a:srgbClr>
                  </a:outerShdw>
                </a:effectLst>
              </a:defRPr>
            </a:lvl2pPr>
            <a:lvl3pPr algn="ctr">
              <a:buSzPct val="75000"/>
              <a:buChar char="❖"/>
              <a:defRPr b="1">
                <a:solidFill>
                  <a:srgbClr val="FFFFCC"/>
                </a:solidFill>
                <a:effectLst>
                  <a:outerShdw blurRad="38100" dist="38100" dir="2700000" rotWithShape="0">
                    <a:srgbClr val="000000">
                      <a:alpha val="43137"/>
                    </a:srgbClr>
                  </a:outerShdw>
                </a:effectLst>
              </a:defRPr>
            </a:lvl3pPr>
            <a:lvl4pPr algn="ctr">
              <a:buSzPct val="75000"/>
              <a:buChar char="❖"/>
              <a:defRPr b="1">
                <a:solidFill>
                  <a:srgbClr val="FFFFCC"/>
                </a:solidFill>
                <a:effectLst>
                  <a:outerShdw blurRad="38100" dist="38100" dir="2700000" rotWithShape="0">
                    <a:srgbClr val="000000">
                      <a:alpha val="43137"/>
                    </a:srgbClr>
                  </a:outerShdw>
                </a:effectLst>
              </a:defRPr>
            </a:lvl4pPr>
            <a:lvl5pPr algn="ctr">
              <a:buSzPct val="75000"/>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639"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81310390"/>
      </p:ext>
    </p:extLst>
  </p:cSld>
  <p:clrMapOvr>
    <a:masterClrMapping/>
  </p:clrMapOvr>
  <p:transition spd="med"/>
</p:sldLayout>
</file>

<file path=ppt/slideLayouts/slideLayout1208.xml><?xml version="1.0" encoding="utf-8"?>
<p:sldLayout xmlns:a="http://schemas.openxmlformats.org/drawingml/2006/main" xmlns:r="http://schemas.openxmlformats.org/officeDocument/2006/relationships" xmlns:p="http://schemas.openxmlformats.org/presentationml/2006/main" type="tx">
  <p:cSld name="25_Title and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646"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647"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648"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649"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650"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651"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652"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653"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659" name="Group 15"/>
          <p:cNvGrpSpPr/>
          <p:nvPr/>
        </p:nvGrpSpPr>
        <p:grpSpPr>
          <a:xfrm>
            <a:off x="63500" y="153987"/>
            <a:ext cx="3433763" cy="519114"/>
            <a:chOff x="0" y="0"/>
            <a:chExt cx="3433762" cy="519112"/>
          </a:xfrm>
        </p:grpSpPr>
        <p:sp>
          <p:nvSpPr>
            <p:cNvPr id="2654"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5"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6"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7"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8"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665" name="Group 21"/>
          <p:cNvGrpSpPr/>
          <p:nvPr/>
        </p:nvGrpSpPr>
        <p:grpSpPr>
          <a:xfrm>
            <a:off x="5646737" y="153987"/>
            <a:ext cx="3433764" cy="550864"/>
            <a:chOff x="0" y="0"/>
            <a:chExt cx="3433762" cy="550862"/>
          </a:xfrm>
        </p:grpSpPr>
        <p:sp>
          <p:nvSpPr>
            <p:cNvPr id="2660"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1"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2"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3"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4"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666"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667" name="Body Level One…"/>
          <p:cNvSpPr txBox="1">
            <a:spLocks noGrp="1"/>
          </p:cNvSpPr>
          <p:nvPr>
            <p:ph type="body" idx="1"/>
          </p:nvPr>
        </p:nvSpPr>
        <p:spPr>
          <a:xfrm>
            <a:off x="134937" y="2116138"/>
            <a:ext cx="8896351" cy="4135438"/>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668"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416124958"/>
      </p:ext>
    </p:extLst>
  </p:cSld>
  <p:clrMapOvr>
    <a:masterClrMapping/>
  </p:clrMapOvr>
  <p:transition spd="med"/>
</p:sldLayout>
</file>

<file path=ppt/slideLayouts/slideLayout1209.xml><?xml version="1.0" encoding="utf-8"?>
<p:sldLayout xmlns:a="http://schemas.openxmlformats.org/drawingml/2006/main" xmlns:r="http://schemas.openxmlformats.org/officeDocument/2006/relationships" xmlns:p="http://schemas.openxmlformats.org/presentationml/2006/main" type="tx">
  <p:cSld name="22_Section Header">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675"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676"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677"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678"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679"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680"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681"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682"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688" name="Group 15"/>
          <p:cNvGrpSpPr/>
          <p:nvPr/>
        </p:nvGrpSpPr>
        <p:grpSpPr>
          <a:xfrm>
            <a:off x="63500" y="153987"/>
            <a:ext cx="3433763" cy="519114"/>
            <a:chOff x="0" y="0"/>
            <a:chExt cx="3433762" cy="519112"/>
          </a:xfrm>
        </p:grpSpPr>
        <p:sp>
          <p:nvSpPr>
            <p:cNvPr id="2683"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4"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5"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6"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7"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694" name="Group 21"/>
          <p:cNvGrpSpPr/>
          <p:nvPr/>
        </p:nvGrpSpPr>
        <p:grpSpPr>
          <a:xfrm>
            <a:off x="5646737" y="153987"/>
            <a:ext cx="3433764" cy="550864"/>
            <a:chOff x="0" y="0"/>
            <a:chExt cx="3433762" cy="550862"/>
          </a:xfrm>
        </p:grpSpPr>
        <p:sp>
          <p:nvSpPr>
            <p:cNvPr id="2689"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0"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1"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2"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3"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69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cap="all">
                <a:solidFill>
                  <a:srgbClr val="FFFFCC"/>
                </a:solidFill>
                <a:effectLst>
                  <a:outerShdw blurRad="38100" dist="38100" dir="2700000" rotWithShape="0">
                    <a:srgbClr val="000000">
                      <a:alpha val="43137"/>
                    </a:srgbClr>
                  </a:outerShdw>
                </a:effectLst>
              </a:defRPr>
            </a:lvl1pPr>
          </a:lstStyle>
          <a:p>
            <a:r>
              <a:t>Title Text</a:t>
            </a:r>
          </a:p>
        </p:txBody>
      </p:sp>
      <p:sp>
        <p:nvSpPr>
          <p:cNvPr id="2696"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b="1">
                <a:solidFill>
                  <a:srgbClr val="FFFFCC"/>
                </a:solidFill>
                <a:effectLst>
                  <a:outerShdw blurRad="38100" dist="38100" dir="2700000" rotWithShape="0">
                    <a:srgbClr val="000000">
                      <a:alpha val="43137"/>
                    </a:srgbClr>
                  </a:outerShdw>
                </a:effectLst>
              </a:defRPr>
            </a:lvl1pPr>
            <a:lvl2pPr marL="0" indent="457200">
              <a:spcBef>
                <a:spcPts val="400"/>
              </a:spcBef>
              <a:buSzTx/>
              <a:buNone/>
              <a:defRPr sz="2000" b="1">
                <a:solidFill>
                  <a:srgbClr val="FFFFCC"/>
                </a:solidFill>
                <a:effectLst>
                  <a:outerShdw blurRad="38100" dist="38100" dir="2700000" rotWithShape="0">
                    <a:srgbClr val="000000">
                      <a:alpha val="43137"/>
                    </a:srgbClr>
                  </a:outerShdw>
                </a:effectLst>
              </a:defRPr>
            </a:lvl2pPr>
            <a:lvl3pPr marL="0" indent="914400">
              <a:spcBef>
                <a:spcPts val="400"/>
              </a:spcBef>
              <a:buSzTx/>
              <a:buNone/>
              <a:defRPr sz="2000" b="1">
                <a:solidFill>
                  <a:srgbClr val="FFFFCC"/>
                </a:solidFill>
                <a:effectLst>
                  <a:outerShdw blurRad="38100" dist="38100" dir="2700000" rotWithShape="0">
                    <a:srgbClr val="000000">
                      <a:alpha val="43137"/>
                    </a:srgbClr>
                  </a:outerShdw>
                </a:effectLst>
              </a:defRPr>
            </a:lvl3pPr>
            <a:lvl4pPr marL="0" indent="1371600">
              <a:spcBef>
                <a:spcPts val="400"/>
              </a:spcBef>
              <a:buSzTx/>
              <a:buNone/>
              <a:defRPr sz="2000" b="1">
                <a:solidFill>
                  <a:srgbClr val="FFFFCC"/>
                </a:solidFill>
                <a:effectLst>
                  <a:outerShdw blurRad="38100" dist="38100" dir="2700000" rotWithShape="0">
                    <a:srgbClr val="000000">
                      <a:alpha val="43137"/>
                    </a:srgbClr>
                  </a:outerShdw>
                </a:effectLst>
              </a:defRPr>
            </a:lvl4pPr>
            <a:lvl5pPr marL="0" indent="1828800">
              <a:spcBef>
                <a:spcPts val="400"/>
              </a:spcBef>
              <a:buSzTx/>
              <a:buNone/>
              <a:defRPr sz="20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697"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877804672"/>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12917728"/>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type="tx">
  <p:cSld name="22_Two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04"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05"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06"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07"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08"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09"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10"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11"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717" name="Group 15"/>
          <p:cNvGrpSpPr/>
          <p:nvPr/>
        </p:nvGrpSpPr>
        <p:grpSpPr>
          <a:xfrm>
            <a:off x="63500" y="153987"/>
            <a:ext cx="3433763" cy="519114"/>
            <a:chOff x="0" y="0"/>
            <a:chExt cx="3433762" cy="519112"/>
          </a:xfrm>
        </p:grpSpPr>
        <p:sp>
          <p:nvSpPr>
            <p:cNvPr id="2712"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3"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4"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5"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6"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723" name="Group 21"/>
          <p:cNvGrpSpPr/>
          <p:nvPr/>
        </p:nvGrpSpPr>
        <p:grpSpPr>
          <a:xfrm>
            <a:off x="5646737" y="153987"/>
            <a:ext cx="3433764" cy="550864"/>
            <a:chOff x="0" y="0"/>
            <a:chExt cx="3433762" cy="550862"/>
          </a:xfrm>
        </p:grpSpPr>
        <p:sp>
          <p:nvSpPr>
            <p:cNvPr id="2718"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9"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20"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21"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22"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724"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725" name="Body Level One…"/>
          <p:cNvSpPr txBox="1">
            <a:spLocks noGrp="1"/>
          </p:cNvSpPr>
          <p:nvPr>
            <p:ph type="body" sz="half" idx="1"/>
          </p:nvPr>
        </p:nvSpPr>
        <p:spPr>
          <a:xfrm>
            <a:off x="134937" y="2116138"/>
            <a:ext cx="4371976" cy="4135438"/>
          </a:xfrm>
          <a:prstGeom prst="rect">
            <a:avLst/>
          </a:prstGeom>
        </p:spPr>
        <p:txBody>
          <a:bodyPr lIns="46037" tIns="46037" rIns="46037" bIns="46037">
            <a:normAutofit/>
          </a:bodyPr>
          <a:lstStyle>
            <a:lvl1pPr>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1pPr>
            <a:lvl2pPr marL="790575" indent="-333375">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2pPr>
            <a:lvl3pPr marL="1234439" indent="-320039">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3pPr>
            <a:lvl4pPr marL="17272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4pPr>
            <a:lvl5pPr marL="21844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726"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40251367"/>
      </p:ext>
    </p:extLst>
  </p:cSld>
  <p:clrMapOvr>
    <a:masterClrMapping/>
  </p:clrMapOvr>
  <p:transition spd="med"/>
</p:sldLayout>
</file>

<file path=ppt/slideLayouts/slideLayout1211.xml><?xml version="1.0" encoding="utf-8"?>
<p:sldLayout xmlns:a="http://schemas.openxmlformats.org/drawingml/2006/main" xmlns:r="http://schemas.openxmlformats.org/officeDocument/2006/relationships" xmlns:p="http://schemas.openxmlformats.org/presentationml/2006/main" type="tx">
  <p:cSld name="22_Comparis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33"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34"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35"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36"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37"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38"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39"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40"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746" name="Group 15"/>
          <p:cNvGrpSpPr/>
          <p:nvPr/>
        </p:nvGrpSpPr>
        <p:grpSpPr>
          <a:xfrm>
            <a:off x="63500" y="153987"/>
            <a:ext cx="3433763" cy="519114"/>
            <a:chOff x="0" y="0"/>
            <a:chExt cx="3433762" cy="519112"/>
          </a:xfrm>
        </p:grpSpPr>
        <p:sp>
          <p:nvSpPr>
            <p:cNvPr id="2741"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2"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3"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4"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5"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752" name="Group 21"/>
          <p:cNvGrpSpPr/>
          <p:nvPr/>
        </p:nvGrpSpPr>
        <p:grpSpPr>
          <a:xfrm>
            <a:off x="5646737" y="153987"/>
            <a:ext cx="3433764" cy="550864"/>
            <a:chOff x="0" y="0"/>
            <a:chExt cx="3433762" cy="550862"/>
          </a:xfrm>
        </p:grpSpPr>
        <p:sp>
          <p:nvSpPr>
            <p:cNvPr id="2747"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8"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9"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50"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51"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753" name="Title Text"/>
          <p:cNvSpPr txBox="1">
            <a:spLocks noGrp="1"/>
          </p:cNvSpPr>
          <p:nvPr>
            <p:ph type="title"/>
          </p:nvPr>
        </p:nvSpPr>
        <p:spPr>
          <a:xfrm>
            <a:off x="457200" y="274638"/>
            <a:ext cx="8229600" cy="1143001"/>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754"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effectLst>
                  <a:outerShdw blurRad="38100" dist="38100" dir="2700000" rotWithShape="0">
                    <a:srgbClr val="000000">
                      <a:alpha val="43137"/>
                    </a:srgbClr>
                  </a:outerShdw>
                </a:effectLst>
              </a:defRPr>
            </a:lvl1pPr>
            <a:lvl2pPr marL="0" indent="457200">
              <a:spcBef>
                <a:spcPts val="500"/>
              </a:spcBef>
              <a:buSzTx/>
              <a:buNone/>
              <a:defRPr sz="2400" b="1">
                <a:solidFill>
                  <a:srgbClr val="FFFFCC"/>
                </a:solidFill>
                <a:effectLst>
                  <a:outerShdw blurRad="38100" dist="38100" dir="2700000" rotWithShape="0">
                    <a:srgbClr val="000000">
                      <a:alpha val="43137"/>
                    </a:srgbClr>
                  </a:outerShdw>
                </a:effectLst>
              </a:defRPr>
            </a:lvl2pPr>
            <a:lvl3pPr marL="0" indent="914400">
              <a:spcBef>
                <a:spcPts val="500"/>
              </a:spcBef>
              <a:buSzTx/>
              <a:buNone/>
              <a:defRPr sz="2400" b="1">
                <a:solidFill>
                  <a:srgbClr val="FFFFCC"/>
                </a:solidFill>
                <a:effectLst>
                  <a:outerShdw blurRad="38100" dist="38100" dir="2700000" rotWithShape="0">
                    <a:srgbClr val="000000">
                      <a:alpha val="43137"/>
                    </a:srgbClr>
                  </a:outerShdw>
                </a:effectLst>
              </a:defRPr>
            </a:lvl3pPr>
            <a:lvl4pPr marL="0" indent="1371600">
              <a:spcBef>
                <a:spcPts val="500"/>
              </a:spcBef>
              <a:buSzTx/>
              <a:buNone/>
              <a:defRPr sz="2400" b="1">
                <a:solidFill>
                  <a:srgbClr val="FFFFCC"/>
                </a:solidFill>
                <a:effectLst>
                  <a:outerShdw blurRad="38100" dist="38100" dir="2700000" rotWithShape="0">
                    <a:srgbClr val="000000">
                      <a:alpha val="43137"/>
                    </a:srgbClr>
                  </a:outerShdw>
                </a:effectLst>
              </a:defRPr>
            </a:lvl4pPr>
            <a:lvl5pPr marL="0" indent="1828800">
              <a:spcBef>
                <a:spcPts val="500"/>
              </a:spcBef>
              <a:buSzTx/>
              <a:buNone/>
              <a:defRPr sz="2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755"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effectLst>
                  <a:outerShdw blurRad="38100" dist="38100" dir="2700000" rotWithShape="0">
                    <a:srgbClr val="000000">
                      <a:alpha val="43137"/>
                    </a:srgbClr>
                  </a:outerShdw>
                </a:effectLst>
              </a:defRPr>
            </a:pPr>
            <a:endParaRPr/>
          </a:p>
        </p:txBody>
      </p:sp>
      <p:sp>
        <p:nvSpPr>
          <p:cNvPr id="2756"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07937247"/>
      </p:ext>
    </p:extLst>
  </p:cSld>
  <p:clrMapOvr>
    <a:masterClrMapping/>
  </p:clrMapOvr>
  <p:transition spd="med"/>
</p:sldLayout>
</file>

<file path=ppt/slideLayouts/slideLayout1212.xml><?xml version="1.0" encoding="utf-8"?>
<p:sldLayout xmlns:a="http://schemas.openxmlformats.org/drawingml/2006/main" xmlns:r="http://schemas.openxmlformats.org/officeDocument/2006/relationships" xmlns:p="http://schemas.openxmlformats.org/presentationml/2006/main" type="tx">
  <p:cSld name="23_Title Only">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63"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64"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65"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66"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67"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68"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69"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70"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776" name="Group 15"/>
          <p:cNvGrpSpPr/>
          <p:nvPr/>
        </p:nvGrpSpPr>
        <p:grpSpPr>
          <a:xfrm>
            <a:off x="63500" y="153987"/>
            <a:ext cx="3433763" cy="519114"/>
            <a:chOff x="0" y="0"/>
            <a:chExt cx="3433762" cy="519112"/>
          </a:xfrm>
        </p:grpSpPr>
        <p:sp>
          <p:nvSpPr>
            <p:cNvPr id="2771"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2"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3"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4"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5"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782" name="Group 21"/>
          <p:cNvGrpSpPr/>
          <p:nvPr/>
        </p:nvGrpSpPr>
        <p:grpSpPr>
          <a:xfrm>
            <a:off x="5646737" y="153987"/>
            <a:ext cx="3433764" cy="550864"/>
            <a:chOff x="0" y="0"/>
            <a:chExt cx="3433762" cy="550862"/>
          </a:xfrm>
        </p:grpSpPr>
        <p:sp>
          <p:nvSpPr>
            <p:cNvPr id="2777"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8"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9"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80"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81"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783"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78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373029913"/>
      </p:ext>
    </p:extLst>
  </p:cSld>
  <p:clrMapOvr>
    <a:masterClrMapping/>
  </p:clrMapOvr>
  <p:transition spd="med"/>
</p:sldLayout>
</file>

<file path=ppt/slideLayouts/slideLayout1213.xml><?xml version="1.0" encoding="utf-8"?>
<p:sldLayout xmlns:a="http://schemas.openxmlformats.org/drawingml/2006/main" xmlns:r="http://schemas.openxmlformats.org/officeDocument/2006/relationships" xmlns:p="http://schemas.openxmlformats.org/presentationml/2006/main" type="tx">
  <p:cSld name="27_Blank">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9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9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9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9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9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9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9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9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04" name="Group 15"/>
          <p:cNvGrpSpPr/>
          <p:nvPr/>
        </p:nvGrpSpPr>
        <p:grpSpPr>
          <a:xfrm>
            <a:off x="63500" y="153987"/>
            <a:ext cx="3433763" cy="519114"/>
            <a:chOff x="0" y="0"/>
            <a:chExt cx="3433762" cy="519112"/>
          </a:xfrm>
        </p:grpSpPr>
        <p:sp>
          <p:nvSpPr>
            <p:cNvPr id="279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10" name="Group 21"/>
          <p:cNvGrpSpPr/>
          <p:nvPr/>
        </p:nvGrpSpPr>
        <p:grpSpPr>
          <a:xfrm>
            <a:off x="5646737" y="153987"/>
            <a:ext cx="3433764" cy="550864"/>
            <a:chOff x="0" y="0"/>
            <a:chExt cx="3433762" cy="550862"/>
          </a:xfrm>
        </p:grpSpPr>
        <p:sp>
          <p:nvSpPr>
            <p:cNvPr id="280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1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817183707"/>
      </p:ext>
    </p:extLst>
  </p:cSld>
  <p:clrMapOvr>
    <a:masterClrMapping/>
  </p:clrMapOvr>
  <p:transition spd="med"/>
</p:sldLayout>
</file>

<file path=ppt/slideLayouts/slideLayout1214.xml><?xml version="1.0" encoding="utf-8"?>
<p:sldLayout xmlns:a="http://schemas.openxmlformats.org/drawingml/2006/main" xmlns:r="http://schemas.openxmlformats.org/officeDocument/2006/relationships" xmlns:p="http://schemas.openxmlformats.org/presentationml/2006/main" type="tx">
  <p:cSld name="22_Content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81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81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82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82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82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82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82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82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31" name="Group 15"/>
          <p:cNvGrpSpPr/>
          <p:nvPr/>
        </p:nvGrpSpPr>
        <p:grpSpPr>
          <a:xfrm>
            <a:off x="63500" y="153987"/>
            <a:ext cx="3433763" cy="519114"/>
            <a:chOff x="0" y="0"/>
            <a:chExt cx="3433762" cy="519112"/>
          </a:xfrm>
        </p:grpSpPr>
        <p:sp>
          <p:nvSpPr>
            <p:cNvPr id="282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2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2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2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37" name="Group 21"/>
          <p:cNvGrpSpPr/>
          <p:nvPr/>
        </p:nvGrpSpPr>
        <p:grpSpPr>
          <a:xfrm>
            <a:off x="5646737" y="153987"/>
            <a:ext cx="3433764" cy="550864"/>
            <a:chOff x="0" y="0"/>
            <a:chExt cx="3433762" cy="550862"/>
          </a:xfrm>
        </p:grpSpPr>
        <p:sp>
          <p:nvSpPr>
            <p:cNvPr id="283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38"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8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8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b="1">
                <a:solidFill>
                  <a:srgbClr val="FFFFCC"/>
                </a:solidFill>
                <a:effectLst>
                  <a:outerShdw blurRad="38100" dist="38100" dir="2700000" rotWithShape="0">
                    <a:srgbClr val="000000">
                      <a:alpha val="43137"/>
                    </a:srgbClr>
                  </a:outerShdw>
                </a:effectLst>
              </a:defRPr>
            </a:pPr>
            <a:endParaRPr/>
          </a:p>
        </p:txBody>
      </p:sp>
      <p:sp>
        <p:nvSpPr>
          <p:cNvPr id="284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521345846"/>
      </p:ext>
    </p:extLst>
  </p:cSld>
  <p:clrMapOvr>
    <a:masterClrMapping/>
  </p:clrMapOvr>
  <p:transition spd="med"/>
</p:sldLayout>
</file>

<file path=ppt/slideLayouts/slideLayout1215.xml><?xml version="1.0" encoding="utf-8"?>
<p:sldLayout xmlns:a="http://schemas.openxmlformats.org/drawingml/2006/main" xmlns:r="http://schemas.openxmlformats.org/officeDocument/2006/relationships" xmlns:p="http://schemas.openxmlformats.org/presentationml/2006/main" type="tx">
  <p:cSld name="22_Picture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84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84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85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85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85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85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85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85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61" name="Group 15"/>
          <p:cNvGrpSpPr/>
          <p:nvPr/>
        </p:nvGrpSpPr>
        <p:grpSpPr>
          <a:xfrm>
            <a:off x="63500" y="153987"/>
            <a:ext cx="3433763" cy="519114"/>
            <a:chOff x="0" y="0"/>
            <a:chExt cx="3433762" cy="519112"/>
          </a:xfrm>
        </p:grpSpPr>
        <p:sp>
          <p:nvSpPr>
            <p:cNvPr id="285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5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5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5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67" name="Group 21"/>
          <p:cNvGrpSpPr/>
          <p:nvPr/>
        </p:nvGrpSpPr>
        <p:grpSpPr>
          <a:xfrm>
            <a:off x="5646737" y="153987"/>
            <a:ext cx="3433764" cy="550864"/>
            <a:chOff x="0" y="0"/>
            <a:chExt cx="3433762" cy="550862"/>
          </a:xfrm>
        </p:grpSpPr>
        <p:sp>
          <p:nvSpPr>
            <p:cNvPr id="286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68"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86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870"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b="1">
                <a:solidFill>
                  <a:srgbClr val="FFFFCC"/>
                </a:solidFill>
                <a:effectLst>
                  <a:outerShdw blurRad="38100" dist="38100" dir="2700000" rotWithShape="0">
                    <a:srgbClr val="000000">
                      <a:alpha val="43137"/>
                    </a:srgbClr>
                  </a:outerShdw>
                </a:effectLst>
              </a:defRPr>
            </a:lvl1pPr>
            <a:lvl2pPr marL="0" indent="457200">
              <a:spcBef>
                <a:spcPts val="300"/>
              </a:spcBef>
              <a:buSzTx/>
              <a:buNone/>
              <a:defRPr sz="1400" b="1">
                <a:solidFill>
                  <a:srgbClr val="FFFFCC"/>
                </a:solidFill>
                <a:effectLst>
                  <a:outerShdw blurRad="38100" dist="38100" dir="2700000" rotWithShape="0">
                    <a:srgbClr val="000000">
                      <a:alpha val="43137"/>
                    </a:srgbClr>
                  </a:outerShdw>
                </a:effectLst>
              </a:defRPr>
            </a:lvl2pPr>
            <a:lvl3pPr marL="0" indent="914400">
              <a:spcBef>
                <a:spcPts val="300"/>
              </a:spcBef>
              <a:buSzTx/>
              <a:buNone/>
              <a:defRPr sz="1400" b="1">
                <a:solidFill>
                  <a:srgbClr val="FFFFCC"/>
                </a:solidFill>
                <a:effectLst>
                  <a:outerShdw blurRad="38100" dist="38100" dir="2700000" rotWithShape="0">
                    <a:srgbClr val="000000">
                      <a:alpha val="43137"/>
                    </a:srgbClr>
                  </a:outerShdw>
                </a:effectLst>
              </a:defRPr>
            </a:lvl3pPr>
            <a:lvl4pPr marL="0" indent="1371600">
              <a:spcBef>
                <a:spcPts val="300"/>
              </a:spcBef>
              <a:buSzTx/>
              <a:buNone/>
              <a:defRPr sz="1400" b="1">
                <a:solidFill>
                  <a:srgbClr val="FFFFCC"/>
                </a:solidFill>
                <a:effectLst>
                  <a:outerShdw blurRad="38100" dist="38100" dir="2700000" rotWithShape="0">
                    <a:srgbClr val="000000">
                      <a:alpha val="43137"/>
                    </a:srgbClr>
                  </a:outerShdw>
                </a:effectLst>
              </a:defRPr>
            </a:lvl4pPr>
            <a:lvl5pPr marL="0" indent="1828800">
              <a:spcBef>
                <a:spcPts val="300"/>
              </a:spcBef>
              <a:buSzTx/>
              <a:buNone/>
              <a:defRPr sz="1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87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989262625"/>
      </p:ext>
    </p:extLst>
  </p:cSld>
  <p:clrMapOvr>
    <a:masterClrMapping/>
  </p:clrMapOvr>
  <p:transition spd="med"/>
</p:sldLayout>
</file>

<file path=ppt/slideLayouts/slideLayout1216.xml><?xml version="1.0" encoding="utf-8"?>
<p:sldLayout xmlns:a="http://schemas.openxmlformats.org/drawingml/2006/main" xmlns:r="http://schemas.openxmlformats.org/officeDocument/2006/relationships" xmlns:p="http://schemas.openxmlformats.org/presentationml/2006/main" type="tx">
  <p:cSld name="29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87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87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88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88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88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88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88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88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91" name="Group 15"/>
          <p:cNvGrpSpPr/>
          <p:nvPr/>
        </p:nvGrpSpPr>
        <p:grpSpPr>
          <a:xfrm>
            <a:off x="63500" y="153987"/>
            <a:ext cx="3433763" cy="519114"/>
            <a:chOff x="0" y="0"/>
            <a:chExt cx="3433762" cy="519112"/>
          </a:xfrm>
        </p:grpSpPr>
        <p:sp>
          <p:nvSpPr>
            <p:cNvPr id="288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8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8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8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97" name="Group 21"/>
          <p:cNvGrpSpPr/>
          <p:nvPr/>
        </p:nvGrpSpPr>
        <p:grpSpPr>
          <a:xfrm>
            <a:off x="5646737" y="153987"/>
            <a:ext cx="3433764" cy="550864"/>
            <a:chOff x="0" y="0"/>
            <a:chExt cx="3433762" cy="550862"/>
          </a:xfrm>
        </p:grpSpPr>
        <p:sp>
          <p:nvSpPr>
            <p:cNvPr id="289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98" name="Title Text"/>
          <p:cNvSpPr txBox="1">
            <a:spLocks noGrp="1"/>
          </p:cNvSpPr>
          <p:nvPr>
            <p:ph type="title"/>
          </p:nvPr>
        </p:nvSpPr>
        <p:spPr>
          <a:xfrm>
            <a:off x="685800" y="2130425"/>
            <a:ext cx="7772400" cy="1470025"/>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899"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marL="0" indent="457200" algn="ctr">
              <a:buSzTx/>
              <a:buNone/>
              <a:defRPr b="1">
                <a:solidFill>
                  <a:srgbClr val="FFFFCC"/>
                </a:solidFill>
                <a:effectLst>
                  <a:outerShdw blurRad="38100" dist="38100" dir="2700000" rotWithShape="0">
                    <a:srgbClr val="000000">
                      <a:alpha val="43137"/>
                    </a:srgbClr>
                  </a:outerShdw>
                </a:effectLst>
              </a:defRPr>
            </a:lvl2pPr>
            <a:lvl3pPr marL="0" indent="914400" algn="ctr">
              <a:buSzTx/>
              <a:buNone/>
              <a:defRPr b="1">
                <a:solidFill>
                  <a:srgbClr val="FFFFCC"/>
                </a:solidFill>
                <a:effectLst>
                  <a:outerShdw blurRad="38100" dist="38100" dir="2700000" rotWithShape="0">
                    <a:srgbClr val="000000">
                      <a:alpha val="43137"/>
                    </a:srgbClr>
                  </a:outerShdw>
                </a:effectLst>
              </a:defRPr>
            </a:lvl3pPr>
            <a:lvl4pPr marL="0" indent="1371600" algn="ctr">
              <a:buSzTx/>
              <a:buNone/>
              <a:defRPr b="1">
                <a:solidFill>
                  <a:srgbClr val="FFFFCC"/>
                </a:solidFill>
                <a:effectLst>
                  <a:outerShdw blurRad="38100" dist="38100" dir="2700000" rotWithShape="0">
                    <a:srgbClr val="000000">
                      <a:alpha val="43137"/>
                    </a:srgbClr>
                  </a:outerShdw>
                </a:effectLst>
              </a:defRPr>
            </a:lvl4pPr>
            <a:lvl5pPr marL="0" indent="1828800" algn="ctr">
              <a:buSzTx/>
              <a:buNone/>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900"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529504318"/>
      </p:ext>
    </p:extLst>
  </p:cSld>
  <p:clrMapOvr>
    <a:masterClrMapping/>
  </p:clrMapOvr>
  <p:transition spd="med"/>
</p:sldLayout>
</file>

<file path=ppt/slideLayouts/slideLayout1217.xml><?xml version="1.0" encoding="utf-8"?>
<p:sldLayout xmlns:a="http://schemas.openxmlformats.org/drawingml/2006/main" xmlns:r="http://schemas.openxmlformats.org/officeDocument/2006/relationships" xmlns:p="http://schemas.openxmlformats.org/presentationml/2006/main" type="tx">
  <p:cSld name="26_Title and Content">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2909" name="Group 2"/>
          <p:cNvGrpSpPr/>
          <p:nvPr/>
        </p:nvGrpSpPr>
        <p:grpSpPr>
          <a:xfrm>
            <a:off x="-1" y="0"/>
            <a:ext cx="9144002" cy="6845300"/>
            <a:chOff x="0" y="0"/>
            <a:chExt cx="9144000" cy="6845300"/>
          </a:xfrm>
        </p:grpSpPr>
        <p:sp>
          <p:nvSpPr>
            <p:cNvPr id="2907" name="Rectangle 3"/>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08" name="Freeform 4"/>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2910" name="Title Text"/>
          <p:cNvSpPr txBox="1">
            <a:spLocks noGrp="1"/>
          </p:cNvSpPr>
          <p:nvPr>
            <p:ph type="title"/>
          </p:nvPr>
        </p:nvSpPr>
        <p:spPr>
          <a:prstGeom prst="rect">
            <a:avLst/>
          </a:prstGeom>
        </p:spPr>
        <p:txBody>
          <a:bodyPr lIns="44450" tIns="44450" rIns="44450" bIns="44450"/>
          <a:lstStyle>
            <a:lvl1pPr>
              <a:defRPr>
                <a:solidFill>
                  <a:srgbClr val="FFFF00"/>
                </a:solidFill>
              </a:defRPr>
            </a:lvl1pPr>
          </a:lstStyle>
          <a:p>
            <a:r>
              <a:t>Title Text</a:t>
            </a:r>
          </a:p>
        </p:txBody>
      </p:sp>
      <p:sp>
        <p:nvSpPr>
          <p:cNvPr id="2911" name="Body Level One…"/>
          <p:cNvSpPr txBox="1">
            <a:spLocks noGrp="1"/>
          </p:cNvSpPr>
          <p:nvPr>
            <p:ph type="body" idx="1"/>
          </p:nvPr>
        </p:nvSpPr>
        <p:spPr>
          <a:xfrm>
            <a:off x="685800" y="1981200"/>
            <a:ext cx="7772400" cy="4114800"/>
          </a:xfrm>
          <a:prstGeom prst="rect">
            <a:avLst/>
          </a:prstGeom>
        </p:spPr>
        <p:txBody>
          <a:bodyPr lIns="44450" tIns="44450" rIns="44450" bIns="44450">
            <a:normAutofit/>
          </a:bodyPr>
          <a:lstStyle>
            <a:lvl1pPr>
              <a:buClr>
                <a:srgbClr val="FFFF00"/>
              </a:buClr>
              <a:buSzPct val="75000"/>
              <a:buFont typeface="Arial"/>
              <a:buChar char=""/>
              <a:defRPr>
                <a:solidFill>
                  <a:schemeClr val="accent3">
                    <a:lumOff val="44000"/>
                  </a:schemeClr>
                </a:solidFill>
              </a:defRPr>
            </a:lvl1pPr>
            <a:lvl2pPr>
              <a:buClr>
                <a:srgbClr val="FFFF00"/>
              </a:buClr>
              <a:buFont typeface="Arial"/>
              <a:buChar char="-"/>
              <a:defRPr>
                <a:solidFill>
                  <a:schemeClr val="accent3">
                    <a:lumOff val="44000"/>
                  </a:schemeClr>
                </a:solidFill>
              </a:defRPr>
            </a:lvl2pPr>
            <a:lvl3pPr>
              <a:buClr>
                <a:srgbClr val="FFFF00"/>
              </a:buClr>
              <a:buFont typeface="Arial"/>
              <a:defRPr>
                <a:solidFill>
                  <a:schemeClr val="accent3">
                    <a:lumOff val="44000"/>
                  </a:schemeClr>
                </a:solidFill>
              </a:defRPr>
            </a:lvl3pPr>
            <a:lvl4pPr>
              <a:buClr>
                <a:srgbClr val="FFFF00"/>
              </a:buClr>
              <a:buFont typeface="Arial"/>
              <a:defRPr>
                <a:solidFill>
                  <a:schemeClr val="accent3">
                    <a:lumOff val="44000"/>
                  </a:schemeClr>
                </a:solidFill>
              </a:defRPr>
            </a:lvl4pPr>
            <a:lvl5pPr>
              <a:buClr>
                <a:srgbClr val="FFFF00"/>
              </a:buClr>
              <a:buFont typeface="Arial"/>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912" name="Slide Number"/>
          <p:cNvSpPr txBox="1">
            <a:spLocks noGrp="1"/>
          </p:cNvSpPr>
          <p:nvPr>
            <p:ph type="sldNum" sz="quarter" idx="2"/>
          </p:nvPr>
        </p:nvSpPr>
        <p:spPr>
          <a:xfrm>
            <a:off x="7398414" y="6248400"/>
            <a:ext cx="443172" cy="437069"/>
          </a:xfrm>
          <a:prstGeom prst="rect">
            <a:avLst/>
          </a:prstGeom>
        </p:spPr>
        <p:txBody>
          <a:bodyPr/>
          <a:lstStyle>
            <a:lvl1pPr algn="ctr">
              <a:defRPr sz="24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183419554"/>
      </p:ext>
    </p:extLst>
  </p:cSld>
  <p:clrMapOvr>
    <a:masterClrMapping/>
  </p:clrMapOvr>
  <p:transition spd="med"/>
</p:sldLayout>
</file>

<file path=ppt/slideLayouts/slideLayout1218.xml><?xml version="1.0" encoding="utf-8"?>
<p:sldLayout xmlns:a="http://schemas.openxmlformats.org/drawingml/2006/main" xmlns:r="http://schemas.openxmlformats.org/officeDocument/2006/relationships" xmlns:p="http://schemas.openxmlformats.org/presentationml/2006/main" type="tx">
  <p:cSld name="28_Blank">
    <p:bg>
      <p:bgPr>
        <a:solidFill>
          <a:srgbClr val="000000"/>
        </a:solidFill>
        <a:effectLst/>
      </p:bgPr>
    </p:bg>
    <p:spTree>
      <p:nvGrpSpPr>
        <p:cNvPr id="1" name=""/>
        <p:cNvGrpSpPr/>
        <p:nvPr/>
      </p:nvGrpSpPr>
      <p:grpSpPr>
        <a:xfrm>
          <a:off x="0" y="0"/>
          <a:ext cx="0" cy="0"/>
          <a:chOff x="0" y="0"/>
          <a:chExt cx="0" cy="0"/>
        </a:xfrm>
      </p:grpSpPr>
      <p:grpSp>
        <p:nvGrpSpPr>
          <p:cNvPr id="2982" name="Group 2"/>
          <p:cNvGrpSpPr/>
          <p:nvPr/>
        </p:nvGrpSpPr>
        <p:grpSpPr>
          <a:xfrm>
            <a:off x="0" y="2286000"/>
            <a:ext cx="9144000" cy="3581400"/>
            <a:chOff x="0" y="0"/>
            <a:chExt cx="9144000" cy="3581400"/>
          </a:xfrm>
        </p:grpSpPr>
        <p:sp>
          <p:nvSpPr>
            <p:cNvPr id="29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pic>
        <p:nvPicPr>
          <p:cNvPr id="2983" name="Picture 71" descr="Picture 71"/>
          <p:cNvPicPr>
            <a:picLocks noChangeAspect="1"/>
          </p:cNvPicPr>
          <p:nvPr/>
        </p:nvPicPr>
        <p:blipFill>
          <a:blip r:embed="rId2"/>
          <a:stretch>
            <a:fillRect/>
          </a:stretch>
        </p:blipFill>
        <p:spPr>
          <a:xfrm>
            <a:off x="685800" y="1652588"/>
            <a:ext cx="914400" cy="176213"/>
          </a:xfrm>
          <a:prstGeom prst="rect">
            <a:avLst/>
          </a:prstGeom>
          <a:ln w="12700">
            <a:miter lim="400000"/>
          </a:ln>
        </p:spPr>
      </p:pic>
      <p:sp>
        <p:nvSpPr>
          <p:cNvPr id="2984" name="Slide Number"/>
          <p:cNvSpPr txBox="1">
            <a:spLocks noGrp="1"/>
          </p:cNvSpPr>
          <p:nvPr>
            <p:ph type="sldNum" sz="quarter" idx="2"/>
          </p:nvPr>
        </p:nvSpPr>
        <p:spPr>
          <a:xfrm>
            <a:off x="8040546" y="6248400"/>
            <a:ext cx="301908" cy="288824"/>
          </a:xfrm>
          <a:prstGeom prst="rect">
            <a:avLst/>
          </a:prstGeom>
        </p:spPr>
        <p:txBody>
          <a:bodyPr/>
          <a:lstStyle>
            <a:lvl1pPr algn="ctr">
              <a:defRPr>
                <a:solidFill>
                  <a:schemeClr val="accent3">
                    <a:lumOff val="44000"/>
                  </a:schemeClr>
                </a:solidFill>
                <a:effectLst>
                  <a:outerShdw blurRad="38100" dist="38100" dir="2700000" rotWithShape="0">
                    <a:srgbClr val="808080"/>
                  </a:outerShdw>
                </a:effectLst>
              </a:defRPr>
            </a:lvl1pPr>
          </a:lstStyle>
          <a:p>
            <a:fld id="{86CB4B4D-7CA3-9044-876B-883B54F8677D}" type="slidenum">
              <a:t>‹#›</a:t>
            </a:fld>
            <a:endParaRPr/>
          </a:p>
        </p:txBody>
      </p:sp>
    </p:spTree>
    <p:extLst>
      <p:ext uri="{BB962C8B-B14F-4D97-AF65-F5344CB8AC3E}">
        <p14:creationId xmlns:p14="http://schemas.microsoft.com/office/powerpoint/2010/main" val="906356773"/>
      </p:ext>
    </p:extLst>
  </p:cSld>
  <p:clrMapOvr>
    <a:masterClrMapping/>
  </p:clrMapOvr>
  <p:transition spd="med"/>
</p:sldLayout>
</file>

<file path=ppt/slideLayouts/slideLayout1219.xml><?xml version="1.0" encoding="utf-8"?>
<p:sldLayout xmlns:a="http://schemas.openxmlformats.org/drawingml/2006/main" xmlns:r="http://schemas.openxmlformats.org/officeDocument/2006/relationships" xmlns:p="http://schemas.openxmlformats.org/presentationml/2006/main" type="tx">
  <p:cSld name="30_Title Slide">
    <p:bg>
      <p:bgPr>
        <a:solidFill>
          <a:srgbClr val="000000"/>
        </a:solidFill>
        <a:effectLst/>
      </p:bgPr>
    </p:bg>
    <p:spTree>
      <p:nvGrpSpPr>
        <p:cNvPr id="1" name=""/>
        <p:cNvGrpSpPr/>
        <p:nvPr/>
      </p:nvGrpSpPr>
      <p:grpSpPr>
        <a:xfrm>
          <a:off x="0" y="0"/>
          <a:ext cx="0" cy="0"/>
          <a:chOff x="0" y="0"/>
          <a:chExt cx="0" cy="0"/>
        </a:xfrm>
      </p:grpSpPr>
      <p:sp>
        <p:nvSpPr>
          <p:cNvPr id="2991" name="Title Text"/>
          <p:cNvSpPr txBox="1">
            <a:spLocks noGrp="1"/>
          </p:cNvSpPr>
          <p:nvPr>
            <p:ph type="title"/>
          </p:nvPr>
        </p:nvSpPr>
        <p:spPr>
          <a:xfrm>
            <a:off x="685800" y="2130425"/>
            <a:ext cx="7772400" cy="1470025"/>
          </a:xfrm>
          <a:prstGeom prst="rect">
            <a:avLst/>
          </a:prstGeom>
        </p:spPr>
        <p:txBody>
          <a:bodyPr/>
          <a:lstStyle>
            <a:lvl1pPr>
              <a:defRPr>
                <a:solidFill>
                  <a:srgbClr val="E3EBF1"/>
                </a:solidFill>
              </a:defRPr>
            </a:lvl1pPr>
          </a:lstStyle>
          <a:p>
            <a:r>
              <a:t>Title Text</a:t>
            </a:r>
          </a:p>
        </p:txBody>
      </p:sp>
      <p:sp>
        <p:nvSpPr>
          <p:cNvPr id="299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993"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170402835"/>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78052200"/>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type="tx">
  <p:cSld name="27_Title and Content">
    <p:bg>
      <p:bgPr>
        <a:solidFill>
          <a:srgbClr val="000000"/>
        </a:solidFill>
        <a:effectLst/>
      </p:bgPr>
    </p:bg>
    <p:spTree>
      <p:nvGrpSpPr>
        <p:cNvPr id="1" name=""/>
        <p:cNvGrpSpPr/>
        <p:nvPr/>
      </p:nvGrpSpPr>
      <p:grpSpPr>
        <a:xfrm>
          <a:off x="0" y="0"/>
          <a:ext cx="0" cy="0"/>
          <a:chOff x="0" y="0"/>
          <a:chExt cx="0" cy="0"/>
        </a:xfrm>
      </p:grpSpPr>
      <p:sp>
        <p:nvSpPr>
          <p:cNvPr id="3000"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01"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02"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325446196"/>
      </p:ext>
    </p:extLst>
  </p:cSld>
  <p:clrMapOvr>
    <a:masterClrMapping/>
  </p:clrMapOvr>
  <p:transition spd="med"/>
</p:sldLayout>
</file>

<file path=ppt/slideLayouts/slideLayout1221.xml><?xml version="1.0" encoding="utf-8"?>
<p:sldLayout xmlns:a="http://schemas.openxmlformats.org/drawingml/2006/main" xmlns:r="http://schemas.openxmlformats.org/officeDocument/2006/relationships" xmlns:p="http://schemas.openxmlformats.org/presentationml/2006/main" type="tx">
  <p:cSld name="23_Section Header">
    <p:bg>
      <p:bgPr>
        <a:solidFill>
          <a:srgbClr val="000000"/>
        </a:solidFill>
        <a:effectLst/>
      </p:bgPr>
    </p:bg>
    <p:spTree>
      <p:nvGrpSpPr>
        <p:cNvPr id="1" name=""/>
        <p:cNvGrpSpPr/>
        <p:nvPr/>
      </p:nvGrpSpPr>
      <p:grpSpPr>
        <a:xfrm>
          <a:off x="0" y="0"/>
          <a:ext cx="0" cy="0"/>
          <a:chOff x="0" y="0"/>
          <a:chExt cx="0" cy="0"/>
        </a:xfrm>
      </p:grpSpPr>
      <p:sp>
        <p:nvSpPr>
          <p:cNvPr id="3009"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3EBF1"/>
                </a:solidFill>
              </a:defRPr>
            </a:lvl1pPr>
          </a:lstStyle>
          <a:p>
            <a:r>
              <a:t>Title Text</a:t>
            </a:r>
          </a:p>
        </p:txBody>
      </p:sp>
      <p:sp>
        <p:nvSpPr>
          <p:cNvPr id="3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1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799628775"/>
      </p:ext>
    </p:extLst>
  </p:cSld>
  <p:clrMapOvr>
    <a:masterClrMapping/>
  </p:clrMapOvr>
  <p:transition spd="med"/>
</p:sldLayout>
</file>

<file path=ppt/slideLayouts/slideLayout1222.xml><?xml version="1.0" encoding="utf-8"?>
<p:sldLayout xmlns:a="http://schemas.openxmlformats.org/drawingml/2006/main" xmlns:r="http://schemas.openxmlformats.org/officeDocument/2006/relationships" xmlns:p="http://schemas.openxmlformats.org/presentationml/2006/main" type="tx">
  <p:cSld name="23_Two Content">
    <p:bg>
      <p:bgPr>
        <a:solidFill>
          <a:srgbClr val="000000"/>
        </a:solidFill>
        <a:effectLst/>
      </p:bgPr>
    </p:bg>
    <p:spTree>
      <p:nvGrpSpPr>
        <p:cNvPr id="1" name=""/>
        <p:cNvGrpSpPr/>
        <p:nvPr/>
      </p:nvGrpSpPr>
      <p:grpSpPr>
        <a:xfrm>
          <a:off x="0" y="0"/>
          <a:ext cx="0" cy="0"/>
          <a:chOff x="0" y="0"/>
          <a:chExt cx="0" cy="0"/>
        </a:xfrm>
      </p:grpSpPr>
      <p:sp>
        <p:nvSpPr>
          <p:cNvPr id="3018"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1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20"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382877811"/>
      </p:ext>
    </p:extLst>
  </p:cSld>
  <p:clrMapOvr>
    <a:masterClrMapping/>
  </p:clrMapOvr>
  <p:transition spd="med"/>
</p:sldLayout>
</file>

<file path=ppt/slideLayouts/slideLayout1223.xml><?xml version="1.0" encoding="utf-8"?>
<p:sldLayout xmlns:a="http://schemas.openxmlformats.org/drawingml/2006/main" xmlns:r="http://schemas.openxmlformats.org/officeDocument/2006/relationships" xmlns:p="http://schemas.openxmlformats.org/presentationml/2006/main" type="tx">
  <p:cSld name="23_Comparison">
    <p:bg>
      <p:bgPr>
        <a:solidFill>
          <a:srgbClr val="000000"/>
        </a:solidFill>
        <a:effectLst/>
      </p:bgPr>
    </p:bg>
    <p:spTree>
      <p:nvGrpSpPr>
        <p:cNvPr id="1" name=""/>
        <p:cNvGrpSpPr/>
        <p:nvPr/>
      </p:nvGrpSpPr>
      <p:grpSpPr>
        <a:xfrm>
          <a:off x="0" y="0"/>
          <a:ext cx="0" cy="0"/>
          <a:chOff x="0" y="0"/>
          <a:chExt cx="0" cy="0"/>
        </a:xfrm>
      </p:grpSpPr>
      <p:sp>
        <p:nvSpPr>
          <p:cNvPr id="3027" name="Title Text"/>
          <p:cNvSpPr txBox="1">
            <a:spLocks noGrp="1"/>
          </p:cNvSpPr>
          <p:nvPr>
            <p:ph type="title"/>
          </p:nvPr>
        </p:nvSpPr>
        <p:spPr>
          <a:xfrm>
            <a:off x="457200" y="274638"/>
            <a:ext cx="8229600" cy="1143001"/>
          </a:xfrm>
          <a:prstGeom prst="rect">
            <a:avLst/>
          </a:prstGeom>
        </p:spPr>
        <p:txBody>
          <a:bodyPr/>
          <a:lstStyle>
            <a:lvl1pPr>
              <a:defRPr>
                <a:solidFill>
                  <a:srgbClr val="E3EBF1"/>
                </a:solidFill>
              </a:defRPr>
            </a:lvl1pPr>
          </a:lstStyle>
          <a:p>
            <a:r>
              <a:t>Title Text</a:t>
            </a:r>
          </a:p>
        </p:txBody>
      </p:sp>
      <p:sp>
        <p:nvSpPr>
          <p:cNvPr id="3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3030"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198478007"/>
      </p:ext>
    </p:extLst>
  </p:cSld>
  <p:clrMapOvr>
    <a:masterClrMapping/>
  </p:clrMapOvr>
  <p:transition spd="med"/>
</p:sldLayout>
</file>

<file path=ppt/slideLayouts/slideLayout1224.xml><?xml version="1.0" encoding="utf-8"?>
<p:sldLayout xmlns:a="http://schemas.openxmlformats.org/drawingml/2006/main" xmlns:r="http://schemas.openxmlformats.org/officeDocument/2006/relationships" xmlns:p="http://schemas.openxmlformats.org/presentationml/2006/main" type="tx">
  <p:cSld name="24_Title Only">
    <p:bg>
      <p:bgPr>
        <a:solidFill>
          <a:srgbClr val="000000"/>
        </a:solidFill>
        <a:effectLst/>
      </p:bgPr>
    </p:bg>
    <p:spTree>
      <p:nvGrpSpPr>
        <p:cNvPr id="1" name=""/>
        <p:cNvGrpSpPr/>
        <p:nvPr/>
      </p:nvGrpSpPr>
      <p:grpSpPr>
        <a:xfrm>
          <a:off x="0" y="0"/>
          <a:ext cx="0" cy="0"/>
          <a:chOff x="0" y="0"/>
          <a:chExt cx="0" cy="0"/>
        </a:xfrm>
      </p:grpSpPr>
      <p:sp>
        <p:nvSpPr>
          <p:cNvPr id="3037"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38"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865844620"/>
      </p:ext>
    </p:extLst>
  </p:cSld>
  <p:clrMapOvr>
    <a:masterClrMapping/>
  </p:clrMapOvr>
  <p:transition spd="med"/>
</p:sldLayout>
</file>

<file path=ppt/slideLayouts/slideLayout1225.xml><?xml version="1.0" encoding="utf-8"?>
<p:sldLayout xmlns:a="http://schemas.openxmlformats.org/drawingml/2006/main" xmlns:r="http://schemas.openxmlformats.org/officeDocument/2006/relationships" xmlns:p="http://schemas.openxmlformats.org/presentationml/2006/main" type="tx">
  <p:cSld name="29_Blank">
    <p:bg>
      <p:bgPr>
        <a:solidFill>
          <a:srgbClr val="000000"/>
        </a:solidFill>
        <a:effectLst/>
      </p:bgPr>
    </p:bg>
    <p:spTree>
      <p:nvGrpSpPr>
        <p:cNvPr id="1" name=""/>
        <p:cNvGrpSpPr/>
        <p:nvPr/>
      </p:nvGrpSpPr>
      <p:grpSpPr>
        <a:xfrm>
          <a:off x="0" y="0"/>
          <a:ext cx="0" cy="0"/>
          <a:chOff x="0" y="0"/>
          <a:chExt cx="0" cy="0"/>
        </a:xfrm>
      </p:grpSpPr>
      <p:sp>
        <p:nvSpPr>
          <p:cNvPr id="304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193336075"/>
      </p:ext>
    </p:extLst>
  </p:cSld>
  <p:clrMapOvr>
    <a:masterClrMapping/>
  </p:clrMapOvr>
  <p:transition spd="med"/>
</p:sldLayout>
</file>

<file path=ppt/slideLayouts/slideLayout1226.xml><?xml version="1.0" encoding="utf-8"?>
<p:sldLayout xmlns:a="http://schemas.openxmlformats.org/drawingml/2006/main" xmlns:r="http://schemas.openxmlformats.org/officeDocument/2006/relationships" xmlns:p="http://schemas.openxmlformats.org/presentationml/2006/main" type="tx">
  <p:cSld name="23_Content with Caption">
    <p:bg>
      <p:bgPr>
        <a:solidFill>
          <a:srgbClr val="000000"/>
        </a:solidFill>
        <a:effectLst/>
      </p:bgPr>
    </p:bg>
    <p:spTree>
      <p:nvGrpSpPr>
        <p:cNvPr id="1" name=""/>
        <p:cNvGrpSpPr/>
        <p:nvPr/>
      </p:nvGrpSpPr>
      <p:grpSpPr>
        <a:xfrm>
          <a:off x="0" y="0"/>
          <a:ext cx="0" cy="0"/>
          <a:chOff x="0" y="0"/>
          <a:chExt cx="0" cy="0"/>
        </a:xfrm>
      </p:grpSpPr>
      <p:sp>
        <p:nvSpPr>
          <p:cNvPr id="3052"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3EBF1"/>
                </a:solidFill>
              </a:defRPr>
            </a:lvl1pPr>
          </a:lstStyle>
          <a:p>
            <a:r>
              <a:t>Title Text</a:t>
            </a:r>
          </a:p>
        </p:txBody>
      </p:sp>
      <p:sp>
        <p:nvSpPr>
          <p:cNvPr id="3053"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305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024467149"/>
      </p:ext>
    </p:extLst>
  </p:cSld>
  <p:clrMapOvr>
    <a:masterClrMapping/>
  </p:clrMapOvr>
  <p:transition spd="med"/>
</p:sldLayout>
</file>

<file path=ppt/slideLayouts/slideLayout1227.xml><?xml version="1.0" encoding="utf-8"?>
<p:sldLayout xmlns:a="http://schemas.openxmlformats.org/drawingml/2006/main" xmlns:r="http://schemas.openxmlformats.org/officeDocument/2006/relationships" xmlns:p="http://schemas.openxmlformats.org/presentationml/2006/main" type="tx">
  <p:cSld name="23_Picture with Caption">
    <p:bg>
      <p:bgPr>
        <a:solidFill>
          <a:srgbClr val="000000"/>
        </a:solidFill>
        <a:effectLst/>
      </p:bgPr>
    </p:bg>
    <p:spTree>
      <p:nvGrpSpPr>
        <p:cNvPr id="1" name=""/>
        <p:cNvGrpSpPr/>
        <p:nvPr/>
      </p:nvGrpSpPr>
      <p:grpSpPr>
        <a:xfrm>
          <a:off x="0" y="0"/>
          <a:ext cx="0" cy="0"/>
          <a:chOff x="0" y="0"/>
          <a:chExt cx="0" cy="0"/>
        </a:xfrm>
      </p:grpSpPr>
      <p:sp>
        <p:nvSpPr>
          <p:cNvPr id="3062"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3EBF1"/>
                </a:solidFill>
              </a:defRPr>
            </a:lvl1pPr>
          </a:lstStyle>
          <a:p>
            <a:r>
              <a:t>Title Text</a:t>
            </a:r>
          </a:p>
        </p:txBody>
      </p:sp>
      <p:sp>
        <p:nvSpPr>
          <p:cNvPr id="306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6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846806356"/>
      </p:ext>
    </p:extLst>
  </p:cSld>
  <p:clrMapOvr>
    <a:masterClrMapping/>
  </p:clrMapOvr>
  <p:transition spd="med"/>
</p:sldLayout>
</file>

<file path=ppt/slideLayouts/slideLayout1228.xml><?xml version="1.0" encoding="utf-8"?>
<p:sldLayout xmlns:a="http://schemas.openxmlformats.org/drawingml/2006/main" xmlns:r="http://schemas.openxmlformats.org/officeDocument/2006/relationships" xmlns:p="http://schemas.openxmlformats.org/presentationml/2006/main" type="tx">
  <p:cSld name="Title and 2 Content over Text">
    <p:bg>
      <p:bgPr>
        <a:solidFill>
          <a:srgbClr val="000000"/>
        </a:solidFill>
        <a:effectLst/>
      </p:bgPr>
    </p:bg>
    <p:spTree>
      <p:nvGrpSpPr>
        <p:cNvPr id="1" name=""/>
        <p:cNvGrpSpPr/>
        <p:nvPr/>
      </p:nvGrpSpPr>
      <p:grpSpPr>
        <a:xfrm>
          <a:off x="0" y="0"/>
          <a:ext cx="0" cy="0"/>
          <a:chOff x="0" y="0"/>
          <a:chExt cx="0" cy="0"/>
        </a:xfrm>
      </p:grpSpPr>
      <p:sp>
        <p:nvSpPr>
          <p:cNvPr id="3072"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73"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74" name="Text Placeholder 4"/>
          <p:cNvSpPr>
            <a:spLocks noGrp="1"/>
          </p:cNvSpPr>
          <p:nvPr>
            <p:ph type="body" sz="half" idx="21"/>
          </p:nvPr>
        </p:nvSpPr>
        <p:spPr>
          <a:xfrm>
            <a:off x="685800" y="4114800"/>
            <a:ext cx="7772400" cy="1981200"/>
          </a:xfrm>
          <a:prstGeom prst="rect">
            <a:avLst/>
          </a:prstGeom>
        </p:spPr>
        <p:txBody>
          <a:bodyPr>
            <a:normAutofit/>
          </a:bodyPr>
          <a:lstStyle/>
          <a:p>
            <a:pPr>
              <a:defRPr>
                <a:solidFill>
                  <a:schemeClr val="accent3">
                    <a:lumOff val="44000"/>
                  </a:schemeClr>
                </a:solidFill>
              </a:defRPr>
            </a:pPr>
            <a:endParaRPr/>
          </a:p>
        </p:txBody>
      </p:sp>
      <p:sp>
        <p:nvSpPr>
          <p:cNvPr id="307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620881762"/>
      </p:ext>
    </p:extLst>
  </p:cSld>
  <p:clrMapOvr>
    <a:masterClrMapping/>
  </p:clrMapOvr>
  <p:transition spd="med"/>
</p:sldLayout>
</file>

<file path=ppt/slideLayouts/slideLayout1229.xml><?xml version="1.0" encoding="utf-8"?>
<p:sldLayout xmlns:a="http://schemas.openxmlformats.org/drawingml/2006/main" xmlns:r="http://schemas.openxmlformats.org/officeDocument/2006/relationships" xmlns:p="http://schemas.openxmlformats.org/presentationml/2006/main" type="tx">
  <p:cSld name="31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08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0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084"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72934367"/>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22586957"/>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tx">
  <p:cSld name="28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091"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092" name="Body Level One…"/>
          <p:cNvSpPr txBox="1">
            <a:spLocks noGrp="1"/>
          </p:cNvSpPr>
          <p:nvPr>
            <p:ph type="body" idx="1"/>
          </p:nvPr>
        </p:nvSpPr>
        <p:spPr>
          <a:xfrm>
            <a:off x="457200" y="1600200"/>
            <a:ext cx="8229600" cy="452596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093"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48407503"/>
      </p:ext>
    </p:extLst>
  </p:cSld>
  <p:clrMapOvr>
    <a:masterClrMapping/>
  </p:clrMapOvr>
  <p:transition spd="med"/>
</p:sldLayout>
</file>

<file path=ppt/slideLayouts/slideLayout1231.xml><?xml version="1.0" encoding="utf-8"?>
<p:sldLayout xmlns:a="http://schemas.openxmlformats.org/drawingml/2006/main" xmlns:r="http://schemas.openxmlformats.org/officeDocument/2006/relationships" xmlns:p="http://schemas.openxmlformats.org/presentationml/2006/main" type="tx">
  <p:cSld name="24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00"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1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102"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4297395"/>
      </p:ext>
    </p:extLst>
  </p:cSld>
  <p:clrMapOvr>
    <a:masterClrMapping/>
  </p:clrMapOvr>
  <p:transition spd="med"/>
</p:sldLayout>
</file>

<file path=ppt/slideLayouts/slideLayout1232.xml><?xml version="1.0" encoding="utf-8"?>
<p:sldLayout xmlns:a="http://schemas.openxmlformats.org/drawingml/2006/main" xmlns:r="http://schemas.openxmlformats.org/officeDocument/2006/relationships" xmlns:p="http://schemas.openxmlformats.org/presentationml/2006/main" type="tx">
  <p:cSld name="24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0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110"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111"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38749555"/>
      </p:ext>
    </p:extLst>
  </p:cSld>
  <p:clrMapOvr>
    <a:masterClrMapping/>
  </p:clrMapOvr>
  <p:transition spd="med"/>
</p:sldLayout>
</file>

<file path=ppt/slideLayouts/slideLayout1233.xml><?xml version="1.0" encoding="utf-8"?>
<p:sldLayout xmlns:a="http://schemas.openxmlformats.org/drawingml/2006/main" xmlns:r="http://schemas.openxmlformats.org/officeDocument/2006/relationships" xmlns:p="http://schemas.openxmlformats.org/presentationml/2006/main" type="tx">
  <p:cSld name="24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18"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12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3121"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73050686"/>
      </p:ext>
    </p:extLst>
  </p:cSld>
  <p:clrMapOvr>
    <a:masterClrMapping/>
  </p:clrMapOvr>
  <p:transition spd="med"/>
</p:sldLayout>
</file>

<file path=ppt/slideLayouts/slideLayout1234.xml><?xml version="1.0" encoding="utf-8"?>
<p:sldLayout xmlns:a="http://schemas.openxmlformats.org/drawingml/2006/main" xmlns:r="http://schemas.openxmlformats.org/officeDocument/2006/relationships" xmlns:p="http://schemas.openxmlformats.org/presentationml/2006/main" type="tx">
  <p:cSld name="25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28"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129"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14402920"/>
      </p:ext>
    </p:extLst>
  </p:cSld>
  <p:clrMapOvr>
    <a:masterClrMapping/>
  </p:clrMapOvr>
  <p:transition spd="med"/>
</p:sldLayout>
</file>

<file path=ppt/slideLayouts/slideLayout1235.xml><?xml version="1.0" encoding="utf-8"?>
<p:sldLayout xmlns:a="http://schemas.openxmlformats.org/drawingml/2006/main" xmlns:r="http://schemas.openxmlformats.org/officeDocument/2006/relationships" xmlns:p="http://schemas.openxmlformats.org/presentationml/2006/main" type="tx">
  <p:cSld name="30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36"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33310090"/>
      </p:ext>
    </p:extLst>
  </p:cSld>
  <p:clrMapOvr>
    <a:masterClrMapping/>
  </p:clrMapOvr>
  <p:transition spd="med"/>
</p:sldLayout>
</file>

<file path=ppt/slideLayouts/slideLayout1236.xml><?xml version="1.0" encoding="utf-8"?>
<p:sldLayout xmlns:a="http://schemas.openxmlformats.org/drawingml/2006/main" xmlns:r="http://schemas.openxmlformats.org/officeDocument/2006/relationships" xmlns:p="http://schemas.openxmlformats.org/presentationml/2006/main" type="tx">
  <p:cSld name="24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43"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144"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14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146"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84273523"/>
      </p:ext>
    </p:extLst>
  </p:cSld>
  <p:clrMapOvr>
    <a:masterClrMapping/>
  </p:clrMapOvr>
  <p:transition spd="med"/>
</p:sldLayout>
</file>

<file path=ppt/slideLayouts/slideLayout1237.xml><?xml version="1.0" encoding="utf-8"?>
<p:sldLayout xmlns:a="http://schemas.openxmlformats.org/drawingml/2006/main" xmlns:r="http://schemas.openxmlformats.org/officeDocument/2006/relationships" xmlns:p="http://schemas.openxmlformats.org/presentationml/2006/main" type="tx">
  <p:cSld name="24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53"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1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1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156"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63660499"/>
      </p:ext>
    </p:extLst>
  </p:cSld>
  <p:clrMapOvr>
    <a:masterClrMapping/>
  </p:clrMapOvr>
  <p:transition spd="med"/>
</p:sldLayout>
</file>

<file path=ppt/slideLayouts/slideLayout1238.xml><?xml version="1.0" encoding="utf-8"?>
<p:sldLayout xmlns:a="http://schemas.openxmlformats.org/drawingml/2006/main" xmlns:r="http://schemas.openxmlformats.org/officeDocument/2006/relationships" xmlns:p="http://schemas.openxmlformats.org/presentationml/2006/main" type="tx">
  <p:cSld name="9_Title and 4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63" name="Title Text"/>
          <p:cNvSpPr txBox="1">
            <a:spLocks noGrp="1"/>
          </p:cNvSpPr>
          <p:nvPr>
            <p:ph type="title"/>
          </p:nvPr>
        </p:nvSpPr>
        <p:spPr>
          <a:prstGeom prst="rect">
            <a:avLst/>
          </a:prstGeom>
        </p:spPr>
        <p:txBody>
          <a:bodyPr/>
          <a:lstStyle/>
          <a:p>
            <a:r>
              <a:t>Title Text</a:t>
            </a:r>
          </a:p>
        </p:txBody>
      </p:sp>
      <p:sp>
        <p:nvSpPr>
          <p:cNvPr id="3164"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165"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21700776"/>
      </p:ext>
    </p:extLst>
  </p:cSld>
  <p:clrMapOvr>
    <a:masterClrMapping/>
  </p:clrMapOvr>
  <p:transition spd="med"/>
</p:sldLayout>
</file>

<file path=ppt/slideLayouts/slideLayout1239.xml><?xml version="1.0" encoding="utf-8"?>
<p:sldLayout xmlns:a="http://schemas.openxmlformats.org/drawingml/2006/main" xmlns:r="http://schemas.openxmlformats.org/officeDocument/2006/relationships" xmlns:p="http://schemas.openxmlformats.org/presentationml/2006/main" type="tx">
  <p:cSld name="5_Title, Content, and 2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72" name="Title Text"/>
          <p:cNvSpPr txBox="1">
            <a:spLocks noGrp="1"/>
          </p:cNvSpPr>
          <p:nvPr>
            <p:ph type="title"/>
          </p:nvPr>
        </p:nvSpPr>
        <p:spPr>
          <a:prstGeom prst="rect">
            <a:avLst/>
          </a:prstGeom>
        </p:spPr>
        <p:txBody>
          <a:bodyPr/>
          <a:lstStyle/>
          <a:p>
            <a:r>
              <a:t>Title Text</a:t>
            </a:r>
          </a:p>
        </p:txBody>
      </p:sp>
      <p:sp>
        <p:nvSpPr>
          <p:cNvPr id="3173"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174"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903118711"/>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92469518"/>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type="tx">
  <p:cSld name="32_Title Slide">
    <p:bg>
      <p:bgPr>
        <a:solidFill>
          <a:srgbClr val="000000"/>
        </a:solidFill>
        <a:effectLst/>
      </p:bgPr>
    </p:bg>
    <p:spTree>
      <p:nvGrpSpPr>
        <p:cNvPr id="1" name=""/>
        <p:cNvGrpSpPr/>
        <p:nvPr/>
      </p:nvGrpSpPr>
      <p:grpSpPr>
        <a:xfrm>
          <a:off x="0" y="0"/>
          <a:ext cx="0" cy="0"/>
          <a:chOff x="0" y="0"/>
          <a:chExt cx="0" cy="0"/>
        </a:xfrm>
      </p:grpSpPr>
      <p:sp>
        <p:nvSpPr>
          <p:cNvPr id="3181"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1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1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678571"/>
      </p:ext>
    </p:extLst>
  </p:cSld>
  <p:clrMapOvr>
    <a:masterClrMapping/>
  </p:clrMapOvr>
  <p:transition spd="med"/>
</p:sldLayout>
</file>

<file path=ppt/slideLayouts/slideLayout1241.xml><?xml version="1.0" encoding="utf-8"?>
<p:sldLayout xmlns:a="http://schemas.openxmlformats.org/drawingml/2006/main" xmlns:r="http://schemas.openxmlformats.org/officeDocument/2006/relationships" xmlns:p="http://schemas.openxmlformats.org/presentationml/2006/main" type="tx">
  <p:cSld name="Title Slide 0">
    <p:bg>
      <p:bgPr>
        <a:solidFill>
          <a:srgbClr val="000000"/>
        </a:solidFill>
        <a:effectLst/>
      </p:bgPr>
    </p:bg>
    <p:spTree>
      <p:nvGrpSpPr>
        <p:cNvPr id="1" name=""/>
        <p:cNvGrpSpPr/>
        <p:nvPr/>
      </p:nvGrpSpPr>
      <p:grpSpPr>
        <a:xfrm>
          <a:off x="0" y="0"/>
          <a:ext cx="0" cy="0"/>
          <a:chOff x="0" y="0"/>
          <a:chExt cx="0" cy="0"/>
        </a:xfrm>
      </p:grpSpPr>
      <p:sp>
        <p:nvSpPr>
          <p:cNvPr id="3190"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1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03812510"/>
      </p:ext>
    </p:extLst>
  </p:cSld>
  <p:clrMapOvr>
    <a:masterClrMapping/>
  </p:clrMapOvr>
  <p:transition spd="med"/>
</p:sldLayout>
</file>

<file path=ppt/slideLayouts/slideLayout1242.xml><?xml version="1.0" encoding="utf-8"?>
<p:sldLayout xmlns:a="http://schemas.openxmlformats.org/drawingml/2006/main" xmlns:r="http://schemas.openxmlformats.org/officeDocument/2006/relationships" xmlns:p="http://schemas.openxmlformats.org/presentationml/2006/main" type="tx">
  <p:cSld name="29_Title and Content">
    <p:bg>
      <p:bgPr>
        <a:solidFill>
          <a:srgbClr val="000000"/>
        </a:solidFill>
        <a:effectLst/>
      </p:bgPr>
    </p:bg>
    <p:spTree>
      <p:nvGrpSpPr>
        <p:cNvPr id="1" name=""/>
        <p:cNvGrpSpPr/>
        <p:nvPr/>
      </p:nvGrpSpPr>
      <p:grpSpPr>
        <a:xfrm>
          <a:off x="0" y="0"/>
          <a:ext cx="0" cy="0"/>
          <a:chOff x="0" y="0"/>
          <a:chExt cx="0" cy="0"/>
        </a:xfrm>
      </p:grpSpPr>
      <p:sp>
        <p:nvSpPr>
          <p:cNvPr id="3199"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00"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86469062"/>
      </p:ext>
    </p:extLst>
  </p:cSld>
  <p:clrMapOvr>
    <a:masterClrMapping/>
  </p:clrMapOvr>
  <p:transition spd="med"/>
</p:sldLayout>
</file>

<file path=ppt/slideLayouts/slideLayout1243.xml><?xml version="1.0" encoding="utf-8"?>
<p:sldLayout xmlns:a="http://schemas.openxmlformats.org/drawingml/2006/main" xmlns:r="http://schemas.openxmlformats.org/officeDocument/2006/relationships" xmlns:p="http://schemas.openxmlformats.org/presentationml/2006/main" type="tx">
  <p:cSld name="Title and Content 0">
    <p:bg>
      <p:bgPr>
        <a:solidFill>
          <a:srgbClr val="000000"/>
        </a:solidFill>
        <a:effectLst/>
      </p:bgPr>
    </p:bg>
    <p:spTree>
      <p:nvGrpSpPr>
        <p:cNvPr id="1" name=""/>
        <p:cNvGrpSpPr/>
        <p:nvPr/>
      </p:nvGrpSpPr>
      <p:grpSpPr>
        <a:xfrm>
          <a:off x="0" y="0"/>
          <a:ext cx="0" cy="0"/>
          <a:chOff x="0" y="0"/>
          <a:chExt cx="0" cy="0"/>
        </a:xfrm>
      </p:grpSpPr>
      <p:sp>
        <p:nvSpPr>
          <p:cNvPr id="3208"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09"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1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05643991"/>
      </p:ext>
    </p:extLst>
  </p:cSld>
  <p:clrMapOvr>
    <a:masterClrMapping/>
  </p:clrMapOvr>
  <p:transition spd="med"/>
</p:sldLayout>
</file>

<file path=ppt/slideLayouts/slideLayout1244.xml><?xml version="1.0" encoding="utf-8"?>
<p:sldLayout xmlns:a="http://schemas.openxmlformats.org/drawingml/2006/main" xmlns:r="http://schemas.openxmlformats.org/officeDocument/2006/relationships" xmlns:p="http://schemas.openxmlformats.org/presentationml/2006/main" type="tx">
  <p:cSld name="25_Section Header">
    <p:bg>
      <p:bgPr>
        <a:solidFill>
          <a:srgbClr val="000000"/>
        </a:solidFill>
        <a:effectLst/>
      </p:bgPr>
    </p:bg>
    <p:spTree>
      <p:nvGrpSpPr>
        <p:cNvPr id="1" name=""/>
        <p:cNvGrpSpPr/>
        <p:nvPr/>
      </p:nvGrpSpPr>
      <p:grpSpPr>
        <a:xfrm>
          <a:off x="0" y="0"/>
          <a:ext cx="0" cy="0"/>
          <a:chOff x="0" y="0"/>
          <a:chExt cx="0" cy="0"/>
        </a:xfrm>
      </p:grpSpPr>
      <p:sp>
        <p:nvSpPr>
          <p:cNvPr id="321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321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45372090"/>
      </p:ext>
    </p:extLst>
  </p:cSld>
  <p:clrMapOvr>
    <a:masterClrMapping/>
  </p:clrMapOvr>
  <p:transition spd="med"/>
</p:sldLayout>
</file>

<file path=ppt/slideLayouts/slideLayout1245.xml><?xml version="1.0" encoding="utf-8"?>
<p:sldLayout xmlns:a="http://schemas.openxmlformats.org/drawingml/2006/main" xmlns:r="http://schemas.openxmlformats.org/officeDocument/2006/relationships" xmlns:p="http://schemas.openxmlformats.org/presentationml/2006/main" type="tx">
  <p:cSld name="25_Two Content">
    <p:bg>
      <p:bgPr>
        <a:solidFill>
          <a:srgbClr val="000000"/>
        </a:solidFill>
        <a:effectLst/>
      </p:bgPr>
    </p:bg>
    <p:spTree>
      <p:nvGrpSpPr>
        <p:cNvPr id="1" name=""/>
        <p:cNvGrpSpPr/>
        <p:nvPr/>
      </p:nvGrpSpPr>
      <p:grpSpPr>
        <a:xfrm>
          <a:off x="0" y="0"/>
          <a:ext cx="0" cy="0"/>
          <a:chOff x="0" y="0"/>
          <a:chExt cx="0" cy="0"/>
        </a:xfrm>
      </p:grpSpPr>
      <p:sp>
        <p:nvSpPr>
          <p:cNvPr id="3226"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2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56610990"/>
      </p:ext>
    </p:extLst>
  </p:cSld>
  <p:clrMapOvr>
    <a:masterClrMapping/>
  </p:clrMapOvr>
  <p:transition spd="med"/>
</p:sldLayout>
</file>

<file path=ppt/slideLayouts/slideLayout1246.xml><?xml version="1.0" encoding="utf-8"?>
<p:sldLayout xmlns:a="http://schemas.openxmlformats.org/drawingml/2006/main" xmlns:r="http://schemas.openxmlformats.org/officeDocument/2006/relationships" xmlns:p="http://schemas.openxmlformats.org/presentationml/2006/main" type="tx">
  <p:cSld name="25_Comparison">
    <p:bg>
      <p:bgPr>
        <a:solidFill>
          <a:srgbClr val="000000"/>
        </a:solidFill>
        <a:effectLst/>
      </p:bgPr>
    </p:bg>
    <p:spTree>
      <p:nvGrpSpPr>
        <p:cNvPr id="1" name=""/>
        <p:cNvGrpSpPr/>
        <p:nvPr/>
      </p:nvGrpSpPr>
      <p:grpSpPr>
        <a:xfrm>
          <a:off x="0" y="0"/>
          <a:ext cx="0" cy="0"/>
          <a:chOff x="0" y="0"/>
          <a:chExt cx="0" cy="0"/>
        </a:xfrm>
      </p:grpSpPr>
      <p:sp>
        <p:nvSpPr>
          <p:cNvPr id="3235"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323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3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323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52236217"/>
      </p:ext>
    </p:extLst>
  </p:cSld>
  <p:clrMapOvr>
    <a:masterClrMapping/>
  </p:clrMapOvr>
  <p:transition spd="med"/>
</p:sldLayout>
</file>

<file path=ppt/slideLayouts/slideLayout1247.xml><?xml version="1.0" encoding="utf-8"?>
<p:sldLayout xmlns:a="http://schemas.openxmlformats.org/drawingml/2006/main" xmlns:r="http://schemas.openxmlformats.org/officeDocument/2006/relationships" xmlns:p="http://schemas.openxmlformats.org/presentationml/2006/main" type="tx">
  <p:cSld name="26_Title Only">
    <p:bg>
      <p:bgPr>
        <a:solidFill>
          <a:srgbClr val="000000"/>
        </a:solidFill>
        <a:effectLst/>
      </p:bgPr>
    </p:bg>
    <p:spTree>
      <p:nvGrpSpPr>
        <p:cNvPr id="1" name=""/>
        <p:cNvGrpSpPr/>
        <p:nvPr/>
      </p:nvGrpSpPr>
      <p:grpSpPr>
        <a:xfrm>
          <a:off x="0" y="0"/>
          <a:ext cx="0" cy="0"/>
          <a:chOff x="0" y="0"/>
          <a:chExt cx="0" cy="0"/>
        </a:xfrm>
      </p:grpSpPr>
      <p:sp>
        <p:nvSpPr>
          <p:cNvPr id="3245"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89972388"/>
      </p:ext>
    </p:extLst>
  </p:cSld>
  <p:clrMapOvr>
    <a:masterClrMapping/>
  </p:clrMapOvr>
  <p:transition spd="med"/>
</p:sldLayout>
</file>

<file path=ppt/slideLayouts/slideLayout1248.xml><?xml version="1.0" encoding="utf-8"?>
<p:sldLayout xmlns:a="http://schemas.openxmlformats.org/drawingml/2006/main" xmlns:r="http://schemas.openxmlformats.org/officeDocument/2006/relationships" xmlns:p="http://schemas.openxmlformats.org/presentationml/2006/main" type="tx">
  <p:cSld name="31_Blank">
    <p:bg>
      <p:bgPr>
        <a:solidFill>
          <a:srgbClr val="000000"/>
        </a:solidFill>
        <a:effectLst/>
      </p:bgPr>
    </p:bg>
    <p:spTree>
      <p:nvGrpSpPr>
        <p:cNvPr id="1" name=""/>
        <p:cNvGrpSpPr/>
        <p:nvPr/>
      </p:nvGrpSpPr>
      <p:grpSpPr>
        <a:xfrm>
          <a:off x="0" y="0"/>
          <a:ext cx="0" cy="0"/>
          <a:chOff x="0" y="0"/>
          <a:chExt cx="0" cy="0"/>
        </a:xfrm>
      </p:grpSpPr>
      <p:sp>
        <p:nvSpPr>
          <p:cNvPr id="32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07914549"/>
      </p:ext>
    </p:extLst>
  </p:cSld>
  <p:clrMapOvr>
    <a:masterClrMapping/>
  </p:clrMapOvr>
  <p:transition spd="med"/>
</p:sldLayout>
</file>

<file path=ppt/slideLayouts/slideLayout1249.xml><?xml version="1.0" encoding="utf-8"?>
<p:sldLayout xmlns:a="http://schemas.openxmlformats.org/drawingml/2006/main" xmlns:r="http://schemas.openxmlformats.org/officeDocument/2006/relationships" xmlns:p="http://schemas.openxmlformats.org/presentationml/2006/main" type="tx">
  <p:cSld name="25_Content with Caption">
    <p:bg>
      <p:bgPr>
        <a:solidFill>
          <a:srgbClr val="000000"/>
        </a:solidFill>
        <a:effectLst/>
      </p:bgPr>
    </p:bg>
    <p:spTree>
      <p:nvGrpSpPr>
        <p:cNvPr id="1" name=""/>
        <p:cNvGrpSpPr/>
        <p:nvPr/>
      </p:nvGrpSpPr>
      <p:grpSpPr>
        <a:xfrm>
          <a:off x="0" y="0"/>
          <a:ext cx="0" cy="0"/>
          <a:chOff x="0" y="0"/>
          <a:chExt cx="0" cy="0"/>
        </a:xfrm>
      </p:grpSpPr>
      <p:sp>
        <p:nvSpPr>
          <p:cNvPr id="3260"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3261"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6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32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11666225"/>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91549345"/>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type="tx">
  <p:cSld name="25_Picture with Caption">
    <p:bg>
      <p:bgPr>
        <a:solidFill>
          <a:srgbClr val="000000"/>
        </a:solidFill>
        <a:effectLst/>
      </p:bgPr>
    </p:bg>
    <p:spTree>
      <p:nvGrpSpPr>
        <p:cNvPr id="1" name=""/>
        <p:cNvGrpSpPr/>
        <p:nvPr/>
      </p:nvGrpSpPr>
      <p:grpSpPr>
        <a:xfrm>
          <a:off x="0" y="0"/>
          <a:ext cx="0" cy="0"/>
          <a:chOff x="0" y="0"/>
          <a:chExt cx="0" cy="0"/>
        </a:xfrm>
      </p:grpSpPr>
      <p:sp>
        <p:nvSpPr>
          <p:cNvPr id="3270"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327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27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87701298"/>
      </p:ext>
    </p:extLst>
  </p:cSld>
  <p:clrMapOvr>
    <a:masterClrMapping/>
  </p:clrMapOvr>
  <p:transition spd="med"/>
</p:sldLayout>
</file>

<file path=ppt/slideLayouts/slideLayout1251.xml><?xml version="1.0" encoding="utf-8"?>
<p:sldLayout xmlns:a="http://schemas.openxmlformats.org/drawingml/2006/main" xmlns:r="http://schemas.openxmlformats.org/officeDocument/2006/relationships" xmlns:p="http://schemas.openxmlformats.org/presentationml/2006/main" type="tx">
  <p:cSld name="10_Title and 4 Content">
    <p:bg>
      <p:bgPr>
        <a:solidFill>
          <a:srgbClr val="000000"/>
        </a:solidFill>
        <a:effectLst/>
      </p:bgPr>
    </p:bg>
    <p:spTree>
      <p:nvGrpSpPr>
        <p:cNvPr id="1" name=""/>
        <p:cNvGrpSpPr/>
        <p:nvPr/>
      </p:nvGrpSpPr>
      <p:grpSpPr>
        <a:xfrm>
          <a:off x="0" y="0"/>
          <a:ext cx="0" cy="0"/>
          <a:chOff x="0" y="0"/>
          <a:chExt cx="0" cy="0"/>
        </a:xfrm>
      </p:grpSpPr>
      <p:sp>
        <p:nvSpPr>
          <p:cNvPr id="3280"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3281"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32447375"/>
      </p:ext>
    </p:extLst>
  </p:cSld>
  <p:clrMapOvr>
    <a:masterClrMapping/>
  </p:clrMapOvr>
  <p:transition spd="med"/>
</p:sldLayout>
</file>

<file path=ppt/slideLayouts/slideLayout1252.xml><?xml version="1.0" encoding="utf-8"?>
<p:sldLayout xmlns:a="http://schemas.openxmlformats.org/drawingml/2006/main" xmlns:r="http://schemas.openxmlformats.org/officeDocument/2006/relationships" xmlns:p="http://schemas.openxmlformats.org/presentationml/2006/main" type="tx">
  <p:cSld name="6_Title, Content, and 2 Content">
    <p:bg>
      <p:bgPr>
        <a:solidFill>
          <a:srgbClr val="000000"/>
        </a:solidFill>
        <a:effectLst/>
      </p:bgPr>
    </p:bg>
    <p:spTree>
      <p:nvGrpSpPr>
        <p:cNvPr id="1" name=""/>
        <p:cNvGrpSpPr/>
        <p:nvPr/>
      </p:nvGrpSpPr>
      <p:grpSpPr>
        <a:xfrm>
          <a:off x="0" y="0"/>
          <a:ext cx="0" cy="0"/>
          <a:chOff x="0" y="0"/>
          <a:chExt cx="0" cy="0"/>
        </a:xfrm>
      </p:grpSpPr>
      <p:sp>
        <p:nvSpPr>
          <p:cNvPr id="3289"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3290"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06899404"/>
      </p:ext>
    </p:extLst>
  </p:cSld>
  <p:clrMapOvr>
    <a:masterClrMapping/>
  </p:clrMapOvr>
  <p:transition spd="med"/>
</p:sldLayout>
</file>

<file path=ppt/slideLayouts/slideLayout1253.xml><?xml version="1.0" encoding="utf-8"?>
<p:sldLayout xmlns:a="http://schemas.openxmlformats.org/drawingml/2006/main" xmlns:r="http://schemas.openxmlformats.org/officeDocument/2006/relationships" xmlns:p="http://schemas.openxmlformats.org/presentationml/2006/main" type="tx">
  <p:cSld name="33_Title Slide">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329" name="Group 4"/>
          <p:cNvGrpSpPr/>
          <p:nvPr/>
        </p:nvGrpSpPr>
        <p:grpSpPr>
          <a:xfrm>
            <a:off x="0" y="0"/>
            <a:ext cx="1085850" cy="6845300"/>
            <a:chOff x="0" y="0"/>
            <a:chExt cx="1085850" cy="6845300"/>
          </a:xfrm>
        </p:grpSpPr>
        <p:sp>
          <p:nvSpPr>
            <p:cNvPr id="3298"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328" name="Group 6"/>
            <p:cNvGrpSpPr/>
            <p:nvPr/>
          </p:nvGrpSpPr>
          <p:grpSpPr>
            <a:xfrm>
              <a:off x="76200" y="161925"/>
              <a:ext cx="152400" cy="6543675"/>
              <a:chOff x="0" y="0"/>
              <a:chExt cx="152400" cy="6543675"/>
            </a:xfrm>
          </p:grpSpPr>
          <p:sp>
            <p:nvSpPr>
              <p:cNvPr id="3299"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0"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1"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2"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3"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4"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5"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6"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7"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8"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9"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0"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1"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2"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3"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4"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5"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6"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7"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8"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9"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0"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1"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2"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3"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4"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5"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6"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7"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330" name="Title Text"/>
          <p:cNvSpPr txBox="1">
            <a:spLocks noGrp="1"/>
          </p:cNvSpPr>
          <p:nvPr>
            <p:ph type="title"/>
          </p:nvPr>
        </p:nvSpPr>
        <p:spPr>
          <a:xfrm>
            <a:off x="685800" y="2130425"/>
            <a:ext cx="7772400" cy="1470025"/>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331" name="Body Level One…"/>
          <p:cNvSpPr txBox="1">
            <a:spLocks noGrp="1"/>
          </p:cNvSpPr>
          <p:nvPr>
            <p:ph type="body" sz="quarter" idx="1"/>
          </p:nvPr>
        </p:nvSpPr>
        <p:spPr>
          <a:xfrm>
            <a:off x="1371600" y="3886200"/>
            <a:ext cx="6400800" cy="1752600"/>
          </a:xfrm>
          <a:prstGeom prst="rect">
            <a:avLst/>
          </a:prstGeom>
        </p:spPr>
        <p:txBody>
          <a:bodyPr lIns="44450" tIns="44450" rIns="44450" bIns="44450">
            <a:normAutofit/>
          </a:bodyPr>
          <a:lstStyle>
            <a:lvl1pPr marL="0" indent="0" algn="ctr">
              <a:buSzTx/>
              <a:buNone/>
              <a:defRPr>
                <a:solidFill>
                  <a:schemeClr val="accent3">
                    <a:lumOff val="44000"/>
                  </a:schemeClr>
                </a:solidFill>
                <a:effectLst>
                  <a:outerShdw blurRad="38100" dist="38100" dir="2700000" rotWithShape="0">
                    <a:srgbClr val="000000"/>
                  </a:outerShdw>
                </a:effectLst>
              </a:defRPr>
            </a:lvl1pPr>
            <a:lvl2pPr marL="0" indent="457200" algn="ctr">
              <a:buSzTx/>
              <a:buNone/>
              <a:defRPr>
                <a:solidFill>
                  <a:schemeClr val="accent3">
                    <a:lumOff val="44000"/>
                  </a:schemeClr>
                </a:solidFill>
                <a:effectLst>
                  <a:outerShdw blurRad="38100" dist="38100" dir="2700000" rotWithShape="0">
                    <a:srgbClr val="000000"/>
                  </a:outerShdw>
                </a:effectLst>
              </a:defRPr>
            </a:lvl2pPr>
            <a:lvl3pPr marL="0" indent="914400" algn="ctr">
              <a:buSzTx/>
              <a:buNone/>
              <a:defRPr>
                <a:solidFill>
                  <a:schemeClr val="accent3">
                    <a:lumOff val="44000"/>
                  </a:schemeClr>
                </a:solidFill>
                <a:effectLst>
                  <a:outerShdw blurRad="38100" dist="38100" dir="2700000" rotWithShape="0">
                    <a:srgbClr val="000000"/>
                  </a:outerShdw>
                </a:effectLst>
              </a:defRPr>
            </a:lvl3pPr>
            <a:lvl4pPr marL="0" indent="1371600" algn="ctr">
              <a:buSzTx/>
              <a:buNone/>
              <a:defRPr>
                <a:solidFill>
                  <a:schemeClr val="accent3">
                    <a:lumOff val="44000"/>
                  </a:schemeClr>
                </a:solidFill>
                <a:effectLst>
                  <a:outerShdw blurRad="38100" dist="38100" dir="2700000" rotWithShape="0">
                    <a:srgbClr val="000000"/>
                  </a:outerShdw>
                </a:effectLst>
              </a:defRPr>
            </a:lvl4pPr>
            <a:lvl5pPr marL="0" indent="1828800" algn="ctr">
              <a:buSzTx/>
              <a:buNone/>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33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82544262"/>
      </p:ext>
    </p:extLst>
  </p:cSld>
  <p:clrMapOvr>
    <a:masterClrMapping/>
  </p:clrMapOvr>
  <p:transition spd="med"/>
</p:sldLayout>
</file>

<file path=ppt/slideLayouts/slideLayout1254.xml><?xml version="1.0" encoding="utf-8"?>
<p:sldLayout xmlns:a="http://schemas.openxmlformats.org/drawingml/2006/main" xmlns:r="http://schemas.openxmlformats.org/officeDocument/2006/relationships" xmlns:p="http://schemas.openxmlformats.org/presentationml/2006/main" type="tx">
  <p:cSld name="30_Title and Content">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370" name="Group 4"/>
          <p:cNvGrpSpPr/>
          <p:nvPr/>
        </p:nvGrpSpPr>
        <p:grpSpPr>
          <a:xfrm>
            <a:off x="0" y="0"/>
            <a:ext cx="1085850" cy="6845300"/>
            <a:chOff x="0" y="0"/>
            <a:chExt cx="1085850" cy="6845300"/>
          </a:xfrm>
        </p:grpSpPr>
        <p:sp>
          <p:nvSpPr>
            <p:cNvPr id="3339"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369" name="Group 6"/>
            <p:cNvGrpSpPr/>
            <p:nvPr/>
          </p:nvGrpSpPr>
          <p:grpSpPr>
            <a:xfrm>
              <a:off x="76200" y="161925"/>
              <a:ext cx="152400" cy="6543675"/>
              <a:chOff x="0" y="0"/>
              <a:chExt cx="152400" cy="6543675"/>
            </a:xfrm>
          </p:grpSpPr>
          <p:sp>
            <p:nvSpPr>
              <p:cNvPr id="3340"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1"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2"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3"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4"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5"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6"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7"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8"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9"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0"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1"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2"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3"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4"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5"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6"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7"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8"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9"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0"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1"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2"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3"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4"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5"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6"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7"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8"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371" name="Title Text"/>
          <p:cNvSpPr txBox="1">
            <a:spLocks noGrp="1"/>
          </p:cNvSpPr>
          <p:nvPr>
            <p:ph type="title"/>
          </p:nvPr>
        </p:nvSpPr>
        <p:spPr>
          <a:xfrm>
            <a:off x="1181100" y="609600"/>
            <a:ext cx="7715250" cy="1143000"/>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372" name="Body Level One…"/>
          <p:cNvSpPr txBox="1">
            <a:spLocks noGrp="1"/>
          </p:cNvSpPr>
          <p:nvPr>
            <p:ph type="body" idx="1"/>
          </p:nvPr>
        </p:nvSpPr>
        <p:spPr>
          <a:xfrm>
            <a:off x="1157287" y="1981200"/>
            <a:ext cx="7791451" cy="4114800"/>
          </a:xfrm>
          <a:prstGeom prst="rect">
            <a:avLst/>
          </a:prstGeom>
        </p:spPr>
        <p:txBody>
          <a:bodyPr lIns="44450" tIns="44450" rIns="44450" bIns="44450">
            <a:normAutofit/>
          </a:bodyPr>
          <a:lstStyle>
            <a:lvl1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8CF4EA"/>
              </a:buClr>
              <a:buSzPct val="65000"/>
              <a:buFont typeface="Arial"/>
              <a:buChar char=""/>
              <a:defRPr>
                <a:solidFill>
                  <a:schemeClr val="accent3">
                    <a:lumOff val="44000"/>
                  </a:schemeClr>
                </a:solidFill>
                <a:effectLst>
                  <a:outerShdw blurRad="38100" dist="38100" dir="2700000" rotWithShape="0">
                    <a:srgbClr val="000000"/>
                  </a:outerShdw>
                </a:effectLst>
              </a:defRPr>
            </a:lvl3pPr>
            <a:lvl4pPr>
              <a:buClr>
                <a:srgbClr val="8CF4EA"/>
              </a:buClr>
              <a:buFont typeface="Arial"/>
              <a:buChar char="•"/>
              <a:defRPr>
                <a:solidFill>
                  <a:schemeClr val="accent3">
                    <a:lumOff val="44000"/>
                  </a:schemeClr>
                </a:solidFill>
                <a:effectLst>
                  <a:outerShdw blurRad="38100" dist="38100" dir="2700000" rotWithShape="0">
                    <a:srgbClr val="000000"/>
                  </a:outerShdw>
                </a:effectLst>
              </a:defRPr>
            </a:lvl4pPr>
            <a:lvl5pPr>
              <a:buClr>
                <a:srgbClr val="8CF4EA"/>
              </a:buClr>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37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68587251"/>
      </p:ext>
    </p:extLst>
  </p:cSld>
  <p:clrMapOvr>
    <a:masterClrMapping/>
  </p:clrMapOvr>
  <p:transition spd="med"/>
</p:sldLayout>
</file>

<file path=ppt/slideLayouts/slideLayout1255.xml><?xml version="1.0" encoding="utf-8"?>
<p:sldLayout xmlns:a="http://schemas.openxmlformats.org/drawingml/2006/main" xmlns:r="http://schemas.openxmlformats.org/officeDocument/2006/relationships" xmlns:p="http://schemas.openxmlformats.org/presentationml/2006/main" type="tx">
  <p:cSld name="26_Section Header">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411" name="Group 4"/>
          <p:cNvGrpSpPr/>
          <p:nvPr/>
        </p:nvGrpSpPr>
        <p:grpSpPr>
          <a:xfrm>
            <a:off x="0" y="0"/>
            <a:ext cx="1085850" cy="6845300"/>
            <a:chOff x="0" y="0"/>
            <a:chExt cx="1085850" cy="6845300"/>
          </a:xfrm>
        </p:grpSpPr>
        <p:sp>
          <p:nvSpPr>
            <p:cNvPr id="3380"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410" name="Group 6"/>
            <p:cNvGrpSpPr/>
            <p:nvPr/>
          </p:nvGrpSpPr>
          <p:grpSpPr>
            <a:xfrm>
              <a:off x="76200" y="161925"/>
              <a:ext cx="152400" cy="6543675"/>
              <a:chOff x="0" y="0"/>
              <a:chExt cx="152400" cy="6543675"/>
            </a:xfrm>
          </p:grpSpPr>
          <p:sp>
            <p:nvSpPr>
              <p:cNvPr id="3381"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2"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3"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4"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5"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6"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7"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8"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9"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0"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1"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2"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3"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4"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5"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6"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7"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8"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9"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0"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1"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2"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3"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4"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5"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6"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7"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8"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9"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412" name="Title Text"/>
          <p:cNvSpPr txBox="1">
            <a:spLocks noGrp="1"/>
          </p:cNvSpPr>
          <p:nvPr>
            <p:ph type="title"/>
          </p:nvPr>
        </p:nvSpPr>
        <p:spPr>
          <a:xfrm>
            <a:off x="722312" y="4406900"/>
            <a:ext cx="7772401" cy="1362075"/>
          </a:xfrm>
          <a:prstGeom prst="rect">
            <a:avLst/>
          </a:prstGeom>
          <a:effectLst>
            <a:outerShdw blurRad="63500" dist="38099" dir="2700000" rotWithShape="0">
              <a:srgbClr val="000000">
                <a:alpha val="74998"/>
              </a:srgbClr>
            </a:outerShdw>
          </a:effectLst>
        </p:spPr>
        <p:txBody>
          <a:bodyPr lIns="44450" tIns="44450" rIns="44450" bIns="44450" anchor="t"/>
          <a:lstStyle>
            <a:lvl1pPr algn="l">
              <a:defRPr sz="4000" b="1" cap="all">
                <a:solidFill>
                  <a:srgbClr val="8CF4EA"/>
                </a:solidFill>
              </a:defRPr>
            </a:lvl1pPr>
          </a:lstStyle>
          <a:p>
            <a:r>
              <a:t>Title Text</a:t>
            </a:r>
          </a:p>
        </p:txBody>
      </p:sp>
      <p:sp>
        <p:nvSpPr>
          <p:cNvPr id="3413" name="Body Level One…"/>
          <p:cNvSpPr txBox="1">
            <a:spLocks noGrp="1"/>
          </p:cNvSpPr>
          <p:nvPr>
            <p:ph type="body" sz="quarter" idx="1"/>
          </p:nvPr>
        </p:nvSpPr>
        <p:spPr>
          <a:xfrm>
            <a:off x="722312" y="2906713"/>
            <a:ext cx="7772401" cy="1500188"/>
          </a:xfrm>
          <a:prstGeom prst="rect">
            <a:avLst/>
          </a:prstGeom>
        </p:spPr>
        <p:txBody>
          <a:bodyPr lIns="44450" tIns="44450" rIns="44450" bIns="44450"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41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0260199"/>
      </p:ext>
    </p:extLst>
  </p:cSld>
  <p:clrMapOvr>
    <a:masterClrMapping/>
  </p:clrMapOvr>
  <p:transition spd="med"/>
</p:sldLayout>
</file>

<file path=ppt/slideLayouts/slideLayout1256.xml><?xml version="1.0" encoding="utf-8"?>
<p:sldLayout xmlns:a="http://schemas.openxmlformats.org/drawingml/2006/main" xmlns:r="http://schemas.openxmlformats.org/officeDocument/2006/relationships" xmlns:p="http://schemas.openxmlformats.org/presentationml/2006/main" type="tx">
  <p:cSld name="26_Two Content">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452" name="Group 4"/>
          <p:cNvGrpSpPr/>
          <p:nvPr/>
        </p:nvGrpSpPr>
        <p:grpSpPr>
          <a:xfrm>
            <a:off x="0" y="0"/>
            <a:ext cx="1085850" cy="6845300"/>
            <a:chOff x="0" y="0"/>
            <a:chExt cx="1085850" cy="6845300"/>
          </a:xfrm>
        </p:grpSpPr>
        <p:sp>
          <p:nvSpPr>
            <p:cNvPr id="3421"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451" name="Group 6"/>
            <p:cNvGrpSpPr/>
            <p:nvPr/>
          </p:nvGrpSpPr>
          <p:grpSpPr>
            <a:xfrm>
              <a:off x="76200" y="161925"/>
              <a:ext cx="152400" cy="6543675"/>
              <a:chOff x="0" y="0"/>
              <a:chExt cx="152400" cy="6543675"/>
            </a:xfrm>
          </p:grpSpPr>
          <p:sp>
            <p:nvSpPr>
              <p:cNvPr id="3422"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3"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4"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5"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6"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7"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8"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9"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0"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1"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2"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3"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4"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5"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6"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7"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8"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9"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0"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1"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2"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3"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4"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5"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6"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7"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8"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9"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50"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453" name="Title Text"/>
          <p:cNvSpPr txBox="1">
            <a:spLocks noGrp="1"/>
          </p:cNvSpPr>
          <p:nvPr>
            <p:ph type="title"/>
          </p:nvPr>
        </p:nvSpPr>
        <p:spPr>
          <a:xfrm>
            <a:off x="1181100" y="609600"/>
            <a:ext cx="7715250" cy="1143000"/>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454" name="Body Level One…"/>
          <p:cNvSpPr txBox="1">
            <a:spLocks noGrp="1"/>
          </p:cNvSpPr>
          <p:nvPr>
            <p:ph type="body" sz="half" idx="1"/>
          </p:nvPr>
        </p:nvSpPr>
        <p:spPr>
          <a:xfrm>
            <a:off x="1157287" y="1981200"/>
            <a:ext cx="3819526" cy="4114800"/>
          </a:xfrm>
          <a:prstGeom prst="rect">
            <a:avLst/>
          </a:prstGeom>
        </p:spPr>
        <p:txBody>
          <a:bodyPr lIns="44450" tIns="44450" rIns="44450" bIns="44450">
            <a:normAutofit/>
          </a:bodyPr>
          <a:lstStyle>
            <a:lvl1pPr>
              <a:spcBef>
                <a:spcPts val="600"/>
              </a:spcBef>
              <a:buClr>
                <a:srgbClr val="8CF4EA"/>
              </a:buClr>
              <a:buSzPct val="75000"/>
              <a:buFont typeface="Arial"/>
              <a:buChar char=""/>
              <a:defRPr sz="2800">
                <a:solidFill>
                  <a:schemeClr val="accent3">
                    <a:lumOff val="44000"/>
                  </a:schemeClr>
                </a:solidFill>
                <a:effectLst>
                  <a:outerShdw blurRad="38100" dist="38100" dir="2700000" rotWithShape="0">
                    <a:srgbClr val="000000"/>
                  </a:outerShdw>
                </a:effectLst>
              </a:defRPr>
            </a:lvl1pPr>
            <a:lvl2pPr marL="790575" indent="-333375">
              <a:spcBef>
                <a:spcPts val="600"/>
              </a:spcBef>
              <a:buClr>
                <a:srgbClr val="8CF4EA"/>
              </a:buClr>
              <a:buSzPct val="75000"/>
              <a:buFont typeface="Arial"/>
              <a:buChar char=""/>
              <a:defRPr sz="2800">
                <a:solidFill>
                  <a:schemeClr val="accent3">
                    <a:lumOff val="44000"/>
                  </a:schemeClr>
                </a:solidFill>
                <a:effectLst>
                  <a:outerShdw blurRad="38100" dist="38100" dir="2700000" rotWithShape="0">
                    <a:srgbClr val="000000"/>
                  </a:outerShdw>
                </a:effectLst>
              </a:defRPr>
            </a:lvl2pPr>
            <a:lvl3pPr marL="1234439" indent="-320039">
              <a:spcBef>
                <a:spcPts val="600"/>
              </a:spcBef>
              <a:buClr>
                <a:srgbClr val="8CF4EA"/>
              </a:buClr>
              <a:buSzPct val="65000"/>
              <a:buFont typeface="Arial"/>
              <a:buChar char=""/>
              <a:defRPr sz="2800">
                <a:solidFill>
                  <a:schemeClr val="accent3">
                    <a:lumOff val="44000"/>
                  </a:schemeClr>
                </a:solidFill>
                <a:effectLst>
                  <a:outerShdw blurRad="38100" dist="38100" dir="2700000" rotWithShape="0">
                    <a:srgbClr val="000000"/>
                  </a:outerShdw>
                </a:effectLst>
              </a:defRPr>
            </a:lvl3pPr>
            <a:lvl4pPr marL="1727200" indent="-355600">
              <a:spcBef>
                <a:spcPts val="600"/>
              </a:spcBef>
              <a:buClr>
                <a:srgbClr val="8CF4EA"/>
              </a:buClr>
              <a:buFont typeface="Arial"/>
              <a:buChar char="•"/>
              <a:defRPr sz="2800">
                <a:solidFill>
                  <a:schemeClr val="accent3">
                    <a:lumOff val="44000"/>
                  </a:schemeClr>
                </a:solidFill>
                <a:effectLst>
                  <a:outerShdw blurRad="38100" dist="38100" dir="2700000" rotWithShape="0">
                    <a:srgbClr val="000000"/>
                  </a:outerShdw>
                </a:effectLst>
              </a:defRPr>
            </a:lvl4pPr>
            <a:lvl5pPr marL="2184400" indent="-355600">
              <a:spcBef>
                <a:spcPts val="600"/>
              </a:spcBef>
              <a:buClr>
                <a:srgbClr val="8CF4EA"/>
              </a:buClr>
              <a:buFont typeface="Arial"/>
              <a:buChar char="–"/>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45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85045221"/>
      </p:ext>
    </p:extLst>
  </p:cSld>
  <p:clrMapOvr>
    <a:masterClrMapping/>
  </p:clrMapOvr>
  <p:transition spd="med"/>
</p:sldLayout>
</file>

<file path=ppt/slideLayouts/slideLayout1257.xml><?xml version="1.0" encoding="utf-8"?>
<p:sldLayout xmlns:a="http://schemas.openxmlformats.org/drawingml/2006/main" xmlns:r="http://schemas.openxmlformats.org/officeDocument/2006/relationships" xmlns:p="http://schemas.openxmlformats.org/presentationml/2006/main" type="tx">
  <p:cSld name="26_Comparison">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493" name="Group 4"/>
          <p:cNvGrpSpPr/>
          <p:nvPr/>
        </p:nvGrpSpPr>
        <p:grpSpPr>
          <a:xfrm>
            <a:off x="0" y="0"/>
            <a:ext cx="1085850" cy="6845300"/>
            <a:chOff x="0" y="0"/>
            <a:chExt cx="1085850" cy="6845300"/>
          </a:xfrm>
        </p:grpSpPr>
        <p:sp>
          <p:nvSpPr>
            <p:cNvPr id="3462"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492" name="Group 6"/>
            <p:cNvGrpSpPr/>
            <p:nvPr/>
          </p:nvGrpSpPr>
          <p:grpSpPr>
            <a:xfrm>
              <a:off x="76200" y="161925"/>
              <a:ext cx="152400" cy="6543675"/>
              <a:chOff x="0" y="0"/>
              <a:chExt cx="152400" cy="6543675"/>
            </a:xfrm>
          </p:grpSpPr>
          <p:sp>
            <p:nvSpPr>
              <p:cNvPr id="3463"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4"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5"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6"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7"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8"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9"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0"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1"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2"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3"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4"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5"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6"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7"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8"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9"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0"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1"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2"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3"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4"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5"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6"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7"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8"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9"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90"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91"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494" name="Title Text"/>
          <p:cNvSpPr txBox="1">
            <a:spLocks noGrp="1"/>
          </p:cNvSpPr>
          <p:nvPr>
            <p:ph type="title"/>
          </p:nvPr>
        </p:nvSpPr>
        <p:spPr>
          <a:xfrm>
            <a:off x="457200" y="274638"/>
            <a:ext cx="8229600" cy="1143001"/>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495" name="Body Level One…"/>
          <p:cNvSpPr txBox="1">
            <a:spLocks noGrp="1"/>
          </p:cNvSpPr>
          <p:nvPr>
            <p:ph type="body" sz="quarter" idx="1"/>
          </p:nvPr>
        </p:nvSpPr>
        <p:spPr>
          <a:xfrm>
            <a:off x="457200" y="1535112"/>
            <a:ext cx="4040188" cy="639763"/>
          </a:xfrm>
          <a:prstGeom prst="rect">
            <a:avLst/>
          </a:prstGeom>
        </p:spPr>
        <p:txBody>
          <a:bodyPr lIns="44450" tIns="44450" rIns="44450" bIns="44450"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496" name="Text Placeholder 4"/>
          <p:cNvSpPr>
            <a:spLocks noGrp="1"/>
          </p:cNvSpPr>
          <p:nvPr>
            <p:ph type="body" sz="quarter" idx="21"/>
          </p:nvPr>
        </p:nvSpPr>
        <p:spPr>
          <a:xfrm>
            <a:off x="4645025" y="1535112"/>
            <a:ext cx="4041775" cy="639763"/>
          </a:xfrm>
          <a:prstGeom prst="rect">
            <a:avLst/>
          </a:prstGeom>
        </p:spPr>
        <p:txBody>
          <a:bodyPr lIns="44450" tIns="44450" rIns="44450" bIns="44450"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349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6310206"/>
      </p:ext>
    </p:extLst>
  </p:cSld>
  <p:clrMapOvr>
    <a:masterClrMapping/>
  </p:clrMapOvr>
  <p:transition spd="med"/>
</p:sldLayout>
</file>

<file path=ppt/slideLayouts/slideLayout1258.xml><?xml version="1.0" encoding="utf-8"?>
<p:sldLayout xmlns:a="http://schemas.openxmlformats.org/drawingml/2006/main" xmlns:r="http://schemas.openxmlformats.org/officeDocument/2006/relationships" xmlns:p="http://schemas.openxmlformats.org/presentationml/2006/main" type="tx">
  <p:cSld name="27_Title Only">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535" name="Group 4"/>
          <p:cNvGrpSpPr/>
          <p:nvPr/>
        </p:nvGrpSpPr>
        <p:grpSpPr>
          <a:xfrm>
            <a:off x="0" y="0"/>
            <a:ext cx="1085850" cy="6845300"/>
            <a:chOff x="0" y="0"/>
            <a:chExt cx="1085850" cy="6845300"/>
          </a:xfrm>
        </p:grpSpPr>
        <p:sp>
          <p:nvSpPr>
            <p:cNvPr id="3504"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534" name="Group 6"/>
            <p:cNvGrpSpPr/>
            <p:nvPr/>
          </p:nvGrpSpPr>
          <p:grpSpPr>
            <a:xfrm>
              <a:off x="76200" y="161925"/>
              <a:ext cx="152400" cy="6543675"/>
              <a:chOff x="0" y="0"/>
              <a:chExt cx="152400" cy="6543675"/>
            </a:xfrm>
          </p:grpSpPr>
          <p:sp>
            <p:nvSpPr>
              <p:cNvPr id="3505"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6"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7"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8"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9"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0"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1"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2"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3"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4"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5"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6"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7"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8"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9"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0"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1"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2"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3"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4"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5"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6"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7"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8"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9"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0"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1"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2"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3"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536" name="Title Text"/>
          <p:cNvSpPr txBox="1">
            <a:spLocks noGrp="1"/>
          </p:cNvSpPr>
          <p:nvPr>
            <p:ph type="title"/>
          </p:nvPr>
        </p:nvSpPr>
        <p:spPr>
          <a:xfrm>
            <a:off x="1181100" y="609600"/>
            <a:ext cx="7715250" cy="1143000"/>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53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53161152"/>
      </p:ext>
    </p:extLst>
  </p:cSld>
  <p:clrMapOvr>
    <a:masterClrMapping/>
  </p:clrMapOvr>
  <p:transition spd="med"/>
</p:sldLayout>
</file>

<file path=ppt/slideLayouts/slideLayout1259.xml><?xml version="1.0" encoding="utf-8"?>
<p:sldLayout xmlns:a="http://schemas.openxmlformats.org/drawingml/2006/main" xmlns:r="http://schemas.openxmlformats.org/officeDocument/2006/relationships" xmlns:p="http://schemas.openxmlformats.org/presentationml/2006/main" type="tx">
  <p:cSld name="32_Blank">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575" name="Group 4"/>
          <p:cNvGrpSpPr/>
          <p:nvPr/>
        </p:nvGrpSpPr>
        <p:grpSpPr>
          <a:xfrm>
            <a:off x="0" y="0"/>
            <a:ext cx="1085850" cy="6845300"/>
            <a:chOff x="0" y="0"/>
            <a:chExt cx="1085850" cy="6845300"/>
          </a:xfrm>
        </p:grpSpPr>
        <p:sp>
          <p:nvSpPr>
            <p:cNvPr id="3544"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574" name="Group 6"/>
            <p:cNvGrpSpPr/>
            <p:nvPr/>
          </p:nvGrpSpPr>
          <p:grpSpPr>
            <a:xfrm>
              <a:off x="76200" y="161925"/>
              <a:ext cx="152400" cy="6543675"/>
              <a:chOff x="0" y="0"/>
              <a:chExt cx="152400" cy="6543675"/>
            </a:xfrm>
          </p:grpSpPr>
          <p:sp>
            <p:nvSpPr>
              <p:cNvPr id="3545"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6"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7"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8"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9"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0"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1"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2"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3"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4"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5"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6"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7"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8"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9"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0"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1"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2"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3"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4"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5"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6"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7"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8"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9"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0"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1"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2"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3"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57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52149445"/>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defTabSz="914400" fontAlgn="base">
              <a:spcBef>
                <a:spcPct val="0"/>
              </a:spcBef>
              <a:spcAft>
                <a:spcPct val="0"/>
              </a:spcAft>
            </a:pPr>
            <a:endParaRPr kumimoji="1" lang="en-US" sz="2400">
              <a:solidFill>
                <a:srgbClr val="FFFFCC"/>
              </a:solidFill>
              <a:latin typeface="Times New Roman" charset="0"/>
              <a:ea typeface="ＭＳ Ｐゴシック" charset="0"/>
              <a:cs typeface="ＭＳ Ｐゴシック" charset="0"/>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pPr>
              <a:defRPr/>
            </a:pPr>
            <a:fld id="{A045474B-2A61-BE45-A2AA-C9900DC5E25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503816461"/>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tx">
  <p:cSld name="26_Content with Caption">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614" name="Group 4"/>
          <p:cNvGrpSpPr/>
          <p:nvPr/>
        </p:nvGrpSpPr>
        <p:grpSpPr>
          <a:xfrm>
            <a:off x="0" y="0"/>
            <a:ext cx="1085850" cy="6845300"/>
            <a:chOff x="0" y="0"/>
            <a:chExt cx="1085850" cy="6845300"/>
          </a:xfrm>
        </p:grpSpPr>
        <p:sp>
          <p:nvSpPr>
            <p:cNvPr id="3583"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613" name="Group 6"/>
            <p:cNvGrpSpPr/>
            <p:nvPr/>
          </p:nvGrpSpPr>
          <p:grpSpPr>
            <a:xfrm>
              <a:off x="76200" y="161925"/>
              <a:ext cx="152400" cy="6543675"/>
              <a:chOff x="0" y="0"/>
              <a:chExt cx="152400" cy="6543675"/>
            </a:xfrm>
          </p:grpSpPr>
          <p:sp>
            <p:nvSpPr>
              <p:cNvPr id="3584"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5"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6"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7"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8"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9"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0"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1"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2"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3"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4"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5"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6"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7"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8"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9"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0"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1"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2"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3"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4"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5"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6"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7"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8"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9"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10"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11"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12"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615" name="Title Text"/>
          <p:cNvSpPr txBox="1">
            <a:spLocks noGrp="1"/>
          </p:cNvSpPr>
          <p:nvPr>
            <p:ph type="title"/>
          </p:nvPr>
        </p:nvSpPr>
        <p:spPr>
          <a:xfrm>
            <a:off x="457200" y="273050"/>
            <a:ext cx="3008314" cy="1162050"/>
          </a:xfrm>
          <a:prstGeom prst="rect">
            <a:avLst/>
          </a:prstGeom>
          <a:effectLst>
            <a:outerShdw blurRad="63500" dist="38099" dir="2700000" rotWithShape="0">
              <a:srgbClr val="000000">
                <a:alpha val="74998"/>
              </a:srgbClr>
            </a:outerShdw>
          </a:effectLst>
        </p:spPr>
        <p:txBody>
          <a:bodyPr lIns="44450" tIns="44450" rIns="44450" bIns="44450" anchor="b"/>
          <a:lstStyle>
            <a:lvl1pPr algn="l">
              <a:defRPr sz="2000" b="1">
                <a:solidFill>
                  <a:srgbClr val="8CF4EA"/>
                </a:solidFill>
              </a:defRPr>
            </a:lvl1pPr>
          </a:lstStyle>
          <a:p>
            <a:r>
              <a:t>Title Text</a:t>
            </a:r>
          </a:p>
        </p:txBody>
      </p:sp>
      <p:sp>
        <p:nvSpPr>
          <p:cNvPr id="3616" name="Body Level One…"/>
          <p:cNvSpPr txBox="1">
            <a:spLocks noGrp="1"/>
          </p:cNvSpPr>
          <p:nvPr>
            <p:ph type="body" idx="1"/>
          </p:nvPr>
        </p:nvSpPr>
        <p:spPr>
          <a:xfrm>
            <a:off x="3575050" y="273050"/>
            <a:ext cx="5111750" cy="5853113"/>
          </a:xfrm>
          <a:prstGeom prst="rect">
            <a:avLst/>
          </a:prstGeom>
        </p:spPr>
        <p:txBody>
          <a:bodyPr lIns="44450" tIns="44450" rIns="44450" bIns="44450">
            <a:normAutofit/>
          </a:bodyPr>
          <a:lstStyle>
            <a:lvl1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8CF4EA"/>
              </a:buClr>
              <a:buSzPct val="65000"/>
              <a:buFont typeface="Arial"/>
              <a:buChar char=""/>
              <a:defRPr>
                <a:solidFill>
                  <a:schemeClr val="accent3">
                    <a:lumOff val="44000"/>
                  </a:schemeClr>
                </a:solidFill>
                <a:effectLst>
                  <a:outerShdw blurRad="38100" dist="38100" dir="2700000" rotWithShape="0">
                    <a:srgbClr val="000000"/>
                  </a:outerShdw>
                </a:effectLst>
              </a:defRPr>
            </a:lvl3pPr>
            <a:lvl4pPr>
              <a:buClr>
                <a:srgbClr val="8CF4EA"/>
              </a:buClr>
              <a:buFont typeface="Arial"/>
              <a:buChar char="•"/>
              <a:defRPr>
                <a:solidFill>
                  <a:schemeClr val="accent3">
                    <a:lumOff val="44000"/>
                  </a:schemeClr>
                </a:solidFill>
                <a:effectLst>
                  <a:outerShdw blurRad="38100" dist="38100" dir="2700000" rotWithShape="0">
                    <a:srgbClr val="000000"/>
                  </a:outerShdw>
                </a:effectLst>
              </a:defRPr>
            </a:lvl4pPr>
            <a:lvl5pPr>
              <a:buClr>
                <a:srgbClr val="8CF4EA"/>
              </a:buClr>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17" name="Text Placeholder 3"/>
          <p:cNvSpPr>
            <a:spLocks noGrp="1"/>
          </p:cNvSpPr>
          <p:nvPr>
            <p:ph type="body" sz="half" idx="21"/>
          </p:nvPr>
        </p:nvSpPr>
        <p:spPr>
          <a:xfrm>
            <a:off x="457199" y="1435100"/>
            <a:ext cx="3008315" cy="4691063"/>
          </a:xfrm>
          <a:prstGeom prst="rect">
            <a:avLst/>
          </a:prstGeom>
        </p:spPr>
        <p:txBody>
          <a:bodyPr lIns="44450" tIns="44450" rIns="44450" bIns="44450">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361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42474378"/>
      </p:ext>
    </p:extLst>
  </p:cSld>
  <p:clrMapOvr>
    <a:masterClrMapping/>
  </p:clrMapOvr>
  <p:transition spd="med"/>
</p:sldLayout>
</file>

<file path=ppt/slideLayouts/slideLayout1261.xml><?xml version="1.0" encoding="utf-8"?>
<p:sldLayout xmlns:a="http://schemas.openxmlformats.org/drawingml/2006/main" xmlns:r="http://schemas.openxmlformats.org/officeDocument/2006/relationships" xmlns:p="http://schemas.openxmlformats.org/presentationml/2006/main" type="tx">
  <p:cSld name="26_Picture with Caption">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656" name="Group 4"/>
          <p:cNvGrpSpPr/>
          <p:nvPr/>
        </p:nvGrpSpPr>
        <p:grpSpPr>
          <a:xfrm>
            <a:off x="0" y="0"/>
            <a:ext cx="1085850" cy="6845300"/>
            <a:chOff x="0" y="0"/>
            <a:chExt cx="1085850" cy="6845300"/>
          </a:xfrm>
        </p:grpSpPr>
        <p:sp>
          <p:nvSpPr>
            <p:cNvPr id="3625"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655" name="Group 6"/>
            <p:cNvGrpSpPr/>
            <p:nvPr/>
          </p:nvGrpSpPr>
          <p:grpSpPr>
            <a:xfrm>
              <a:off x="76200" y="161925"/>
              <a:ext cx="152400" cy="6543675"/>
              <a:chOff x="0" y="0"/>
              <a:chExt cx="152400" cy="6543675"/>
            </a:xfrm>
          </p:grpSpPr>
          <p:sp>
            <p:nvSpPr>
              <p:cNvPr id="3626"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27"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28"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29"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0"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1"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2"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3"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4"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5"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6"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7"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8"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9"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0"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1"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2"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3"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4"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5"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6"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7"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8"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9"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0"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1"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2"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3"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4"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657" name="Title Text"/>
          <p:cNvSpPr txBox="1">
            <a:spLocks noGrp="1"/>
          </p:cNvSpPr>
          <p:nvPr>
            <p:ph type="title"/>
          </p:nvPr>
        </p:nvSpPr>
        <p:spPr>
          <a:xfrm>
            <a:off x="1792288" y="4800600"/>
            <a:ext cx="5486401" cy="566738"/>
          </a:xfrm>
          <a:prstGeom prst="rect">
            <a:avLst/>
          </a:prstGeom>
          <a:effectLst>
            <a:outerShdw blurRad="63500" dist="38099" dir="2700000" rotWithShape="0">
              <a:srgbClr val="000000">
                <a:alpha val="74998"/>
              </a:srgbClr>
            </a:outerShdw>
          </a:effectLst>
        </p:spPr>
        <p:txBody>
          <a:bodyPr lIns="44450" tIns="44450" rIns="44450" bIns="44450" anchor="b"/>
          <a:lstStyle>
            <a:lvl1pPr algn="l">
              <a:defRPr sz="2000" b="1">
                <a:solidFill>
                  <a:srgbClr val="8CF4EA"/>
                </a:solidFill>
              </a:defRPr>
            </a:lvl1pPr>
          </a:lstStyle>
          <a:p>
            <a:r>
              <a:t>Title Text</a:t>
            </a:r>
          </a:p>
        </p:txBody>
      </p:sp>
      <p:sp>
        <p:nvSpPr>
          <p:cNvPr id="365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659" name="Body Level One…"/>
          <p:cNvSpPr txBox="1">
            <a:spLocks noGrp="1"/>
          </p:cNvSpPr>
          <p:nvPr>
            <p:ph type="body" sz="quarter" idx="1"/>
          </p:nvPr>
        </p:nvSpPr>
        <p:spPr>
          <a:xfrm>
            <a:off x="1792288" y="5367337"/>
            <a:ext cx="5486401" cy="804863"/>
          </a:xfrm>
          <a:prstGeom prst="rect">
            <a:avLst/>
          </a:prstGeom>
        </p:spPr>
        <p:txBody>
          <a:bodyPr lIns="44450" tIns="44450" rIns="44450" bIns="44450">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6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13403552"/>
      </p:ext>
    </p:extLst>
  </p:cSld>
  <p:clrMapOvr>
    <a:masterClrMapping/>
  </p:clrMapOvr>
  <p:transition spd="med"/>
</p:sldLayout>
</file>

<file path=ppt/slideLayouts/slideLayout1262.xml><?xml version="1.0" encoding="utf-8"?>
<p:sldLayout xmlns:a="http://schemas.openxmlformats.org/drawingml/2006/main" xmlns:r="http://schemas.openxmlformats.org/officeDocument/2006/relationships" xmlns:p="http://schemas.openxmlformats.org/presentationml/2006/main" type="tx">
  <p:cSld name="3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667"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66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6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9290792"/>
      </p:ext>
    </p:extLst>
  </p:cSld>
  <p:clrMapOvr>
    <a:masterClrMapping/>
  </p:clrMapOvr>
  <p:transition spd="med"/>
</p:sldLayout>
</file>

<file path=ppt/slideLayouts/slideLayout1263.xml><?xml version="1.0" encoding="utf-8"?>
<p:sldLayout xmlns:a="http://schemas.openxmlformats.org/drawingml/2006/main" xmlns:r="http://schemas.openxmlformats.org/officeDocument/2006/relationships" xmlns:p="http://schemas.openxmlformats.org/presentationml/2006/main" type="tx">
  <p:cSld name="3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676" name="Title Text"/>
          <p:cNvSpPr txBox="1">
            <a:spLocks noGrp="1"/>
          </p:cNvSpPr>
          <p:nvPr>
            <p:ph type="title"/>
          </p:nvPr>
        </p:nvSpPr>
        <p:spPr>
          <a:prstGeom prst="rect">
            <a:avLst/>
          </a:prstGeom>
        </p:spPr>
        <p:txBody>
          <a:bodyPr/>
          <a:lstStyle/>
          <a:p>
            <a:r>
              <a:t>Title Text</a:t>
            </a:r>
          </a:p>
        </p:txBody>
      </p:sp>
      <p:sp>
        <p:nvSpPr>
          <p:cNvPr id="3677"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6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75963655"/>
      </p:ext>
    </p:extLst>
  </p:cSld>
  <p:clrMapOvr>
    <a:masterClrMapping/>
  </p:clrMapOvr>
  <p:transition spd="med"/>
</p:sldLayout>
</file>

<file path=ppt/slideLayouts/slideLayout1264.xml><?xml version="1.0" encoding="utf-8"?>
<p:sldLayout xmlns:a="http://schemas.openxmlformats.org/drawingml/2006/main" xmlns:r="http://schemas.openxmlformats.org/officeDocument/2006/relationships" xmlns:p="http://schemas.openxmlformats.org/presentationml/2006/main" type="tx">
  <p:cSld name="2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685"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68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6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73276705"/>
      </p:ext>
    </p:extLst>
  </p:cSld>
  <p:clrMapOvr>
    <a:masterClrMapping/>
  </p:clrMapOvr>
  <p:transition spd="med"/>
</p:sldLayout>
</file>

<file path=ppt/slideLayouts/slideLayout1265.xml><?xml version="1.0" encoding="utf-8"?>
<p:sldLayout xmlns:a="http://schemas.openxmlformats.org/drawingml/2006/main" xmlns:r="http://schemas.openxmlformats.org/officeDocument/2006/relationships" xmlns:p="http://schemas.openxmlformats.org/presentationml/2006/main" type="tx">
  <p:cSld name="2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694" name="Title Text"/>
          <p:cNvSpPr txBox="1">
            <a:spLocks noGrp="1"/>
          </p:cNvSpPr>
          <p:nvPr>
            <p:ph type="title"/>
          </p:nvPr>
        </p:nvSpPr>
        <p:spPr>
          <a:prstGeom prst="rect">
            <a:avLst/>
          </a:prstGeom>
        </p:spPr>
        <p:txBody>
          <a:bodyPr/>
          <a:lstStyle/>
          <a:p>
            <a:r>
              <a:t>Title Text</a:t>
            </a:r>
          </a:p>
        </p:txBody>
      </p:sp>
      <p:sp>
        <p:nvSpPr>
          <p:cNvPr id="369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6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2907951"/>
      </p:ext>
    </p:extLst>
  </p:cSld>
  <p:clrMapOvr>
    <a:masterClrMapping/>
  </p:clrMapOvr>
  <p:transition spd="med"/>
</p:sldLayout>
</file>

<file path=ppt/slideLayouts/slideLayout1266.xml><?xml version="1.0" encoding="utf-8"?>
<p:sldLayout xmlns:a="http://schemas.openxmlformats.org/drawingml/2006/main" xmlns:r="http://schemas.openxmlformats.org/officeDocument/2006/relationships" xmlns:p="http://schemas.openxmlformats.org/presentationml/2006/main" type="tx">
  <p:cSld name="2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70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70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70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37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66701261"/>
      </p:ext>
    </p:extLst>
  </p:cSld>
  <p:clrMapOvr>
    <a:masterClrMapping/>
  </p:clrMapOvr>
  <p:transition spd="med"/>
</p:sldLayout>
</file>

<file path=ppt/slideLayouts/slideLayout1267.xml><?xml version="1.0" encoding="utf-8"?>
<p:sldLayout xmlns:a="http://schemas.openxmlformats.org/drawingml/2006/main" xmlns:r="http://schemas.openxmlformats.org/officeDocument/2006/relationships" xmlns:p="http://schemas.openxmlformats.org/presentationml/2006/main" type="tx">
  <p:cSld name="2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713" name="Title Text"/>
          <p:cNvSpPr txBox="1">
            <a:spLocks noGrp="1"/>
          </p:cNvSpPr>
          <p:nvPr>
            <p:ph type="title"/>
          </p:nvPr>
        </p:nvSpPr>
        <p:spPr>
          <a:prstGeom prst="rect">
            <a:avLst/>
          </a:prstGeom>
        </p:spPr>
        <p:txBody>
          <a:bodyPr/>
          <a:lstStyle/>
          <a:p>
            <a:r>
              <a:t>Title Text</a:t>
            </a:r>
          </a:p>
        </p:txBody>
      </p:sp>
      <p:sp>
        <p:nvSpPr>
          <p:cNvPr id="37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77972906"/>
      </p:ext>
    </p:extLst>
  </p:cSld>
  <p:clrMapOvr>
    <a:masterClrMapping/>
  </p:clrMapOvr>
  <p:transition spd="med"/>
</p:sldLayout>
</file>

<file path=ppt/slideLayouts/slideLayout1268.xml><?xml version="1.0" encoding="utf-8"?>
<p:sldLayout xmlns:a="http://schemas.openxmlformats.org/drawingml/2006/main" xmlns:r="http://schemas.openxmlformats.org/officeDocument/2006/relationships" xmlns:p="http://schemas.openxmlformats.org/presentationml/2006/main" type="tx">
  <p:cSld name="33_Blank">
    <p:bg>
      <p:bgPr>
        <a:solidFill>
          <a:schemeClr val="accent3">
            <a:lumOff val="44000"/>
          </a:schemeClr>
        </a:solidFill>
        <a:effectLst/>
      </p:bgPr>
    </p:bg>
    <p:spTree>
      <p:nvGrpSpPr>
        <p:cNvPr id="1" name=""/>
        <p:cNvGrpSpPr/>
        <p:nvPr/>
      </p:nvGrpSpPr>
      <p:grpSpPr>
        <a:xfrm>
          <a:off x="0" y="0"/>
          <a:ext cx="0" cy="0"/>
          <a:chOff x="0" y="0"/>
          <a:chExt cx="0" cy="0"/>
        </a:xfrm>
      </p:grpSpPr>
      <p:sp>
        <p:nvSpPr>
          <p:cNvPr id="37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64239478"/>
      </p:ext>
    </p:extLst>
  </p:cSld>
  <p:clrMapOvr>
    <a:masterClrMapping/>
  </p:clrMapOvr>
  <p:transition spd="med"/>
</p:sldLayout>
</file>

<file path=ppt/slideLayouts/slideLayout1269.xml><?xml version="1.0" encoding="utf-8"?>
<p:sldLayout xmlns:a="http://schemas.openxmlformats.org/drawingml/2006/main" xmlns:r="http://schemas.openxmlformats.org/officeDocument/2006/relationships" xmlns:p="http://schemas.openxmlformats.org/presentationml/2006/main" type="tx">
  <p:cSld name="2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728"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729"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73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7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99530652"/>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E6DA2A38-F062-0F4F-9401-AC727CBCBF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412399280"/>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tx">
  <p:cSld name="2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738"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73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74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7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62537130"/>
      </p:ext>
    </p:extLst>
  </p:cSld>
  <p:clrMapOvr>
    <a:masterClrMapping/>
  </p:clrMapOvr>
  <p:transition spd="med"/>
</p:sldLayout>
</file>

<file path=ppt/slideLayouts/slideLayout1271.xml><?xml version="1.0" encoding="utf-8"?>
<p:sldLayout xmlns:a="http://schemas.openxmlformats.org/drawingml/2006/main" xmlns:r="http://schemas.openxmlformats.org/officeDocument/2006/relationships" xmlns:p="http://schemas.openxmlformats.org/presentationml/2006/main" type="tx">
  <p:cSld name="11_Title and 4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748" name="Title Text"/>
          <p:cNvSpPr txBox="1">
            <a:spLocks noGrp="1"/>
          </p:cNvSpPr>
          <p:nvPr>
            <p:ph type="title"/>
          </p:nvPr>
        </p:nvSpPr>
        <p:spPr>
          <a:prstGeom prst="rect">
            <a:avLst/>
          </a:prstGeom>
        </p:spPr>
        <p:txBody>
          <a:bodyPr/>
          <a:lstStyle/>
          <a:p>
            <a:r>
              <a:t>Title Text</a:t>
            </a:r>
          </a:p>
        </p:txBody>
      </p:sp>
      <p:sp>
        <p:nvSpPr>
          <p:cNvPr id="3749"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7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14884927"/>
      </p:ext>
    </p:extLst>
  </p:cSld>
  <p:clrMapOvr>
    <a:masterClrMapping/>
  </p:clrMapOvr>
  <p:transition spd="med"/>
</p:sldLayout>
</file>

<file path=ppt/slideLayouts/slideLayout1272.xml><?xml version="1.0" encoding="utf-8"?>
<p:sldLayout xmlns:a="http://schemas.openxmlformats.org/drawingml/2006/main" xmlns:r="http://schemas.openxmlformats.org/officeDocument/2006/relationships" xmlns:p="http://schemas.openxmlformats.org/presentationml/2006/main" type="tx">
  <p:cSld name="3_Title and Table">
    <p:bg>
      <p:bgPr>
        <a:solidFill>
          <a:schemeClr val="accent3">
            <a:lumOff val="44000"/>
          </a:schemeClr>
        </a:solidFill>
        <a:effectLst/>
      </p:bgPr>
    </p:bg>
    <p:spTree>
      <p:nvGrpSpPr>
        <p:cNvPr id="1" name=""/>
        <p:cNvGrpSpPr/>
        <p:nvPr/>
      </p:nvGrpSpPr>
      <p:grpSpPr>
        <a:xfrm>
          <a:off x="0" y="0"/>
          <a:ext cx="0" cy="0"/>
          <a:chOff x="0" y="0"/>
          <a:chExt cx="0" cy="0"/>
        </a:xfrm>
      </p:grpSpPr>
      <p:sp>
        <p:nvSpPr>
          <p:cNvPr id="3757" name="Title Text"/>
          <p:cNvSpPr txBox="1">
            <a:spLocks noGrp="1"/>
          </p:cNvSpPr>
          <p:nvPr>
            <p:ph type="title"/>
          </p:nvPr>
        </p:nvSpPr>
        <p:spPr>
          <a:prstGeom prst="rect">
            <a:avLst/>
          </a:prstGeom>
        </p:spPr>
        <p:txBody>
          <a:bodyPr/>
          <a:lstStyle/>
          <a:p>
            <a:r>
              <a:t>Title Text</a:t>
            </a:r>
          </a:p>
        </p:txBody>
      </p:sp>
      <p:sp>
        <p:nvSpPr>
          <p:cNvPr id="37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21337326"/>
      </p:ext>
    </p:extLst>
  </p:cSld>
  <p:clrMapOvr>
    <a:masterClrMapping/>
  </p:clrMapOvr>
  <p:transition spd="med"/>
</p:sldLayout>
</file>

<file path=ppt/slideLayouts/slideLayout1273.xml><?xml version="1.0" encoding="utf-8"?>
<p:sldLayout xmlns:a="http://schemas.openxmlformats.org/drawingml/2006/main" xmlns:r="http://schemas.openxmlformats.org/officeDocument/2006/relationships" xmlns:p="http://schemas.openxmlformats.org/presentationml/2006/main" type="tx">
  <p:cSld name="7_Title, Content, and 2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765" name="Title Text"/>
          <p:cNvSpPr txBox="1">
            <a:spLocks noGrp="1"/>
          </p:cNvSpPr>
          <p:nvPr>
            <p:ph type="title"/>
          </p:nvPr>
        </p:nvSpPr>
        <p:spPr>
          <a:prstGeom prst="rect">
            <a:avLst/>
          </a:prstGeom>
        </p:spPr>
        <p:txBody>
          <a:bodyPr/>
          <a:lstStyle/>
          <a:p>
            <a:r>
              <a:t>Title Text</a:t>
            </a:r>
          </a:p>
        </p:txBody>
      </p:sp>
      <p:sp>
        <p:nvSpPr>
          <p:cNvPr id="3766"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7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80904131"/>
      </p:ext>
    </p:extLst>
  </p:cSld>
  <p:clrMapOvr>
    <a:masterClrMapping/>
  </p:clrMapOvr>
  <p:transition spd="med"/>
</p:sldLayout>
</file>

<file path=ppt/slideLayouts/slideLayout1274.xml><?xml version="1.0" encoding="utf-8"?>
<p:sldLayout xmlns:a="http://schemas.openxmlformats.org/drawingml/2006/main" xmlns:r="http://schemas.openxmlformats.org/officeDocument/2006/relationships" xmlns:p="http://schemas.openxmlformats.org/presentationml/2006/main" type="tx">
  <p:cSld name="35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774" name="Title Text"/>
          <p:cNvSpPr txBox="1">
            <a:spLocks noGrp="1"/>
          </p:cNvSpPr>
          <p:nvPr>
            <p:ph type="title"/>
          </p:nvPr>
        </p:nvSpPr>
        <p:spPr>
          <a:xfrm>
            <a:off x="685800" y="2286000"/>
            <a:ext cx="77724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775" name="Body Level One…"/>
          <p:cNvSpPr txBox="1">
            <a:spLocks noGrp="1"/>
          </p:cNvSpPr>
          <p:nvPr>
            <p:ph type="body" sz="quarter" idx="1"/>
          </p:nvPr>
        </p:nvSpPr>
        <p:spPr>
          <a:xfrm>
            <a:off x="1371600" y="3886200"/>
            <a:ext cx="6400800" cy="1752600"/>
          </a:xfrm>
          <a:prstGeom prst="rect">
            <a:avLst/>
          </a:prstGeom>
          <a:effectLst>
            <a:outerShdw blurRad="38100" dist="38099" dir="2700000" rotWithShape="0">
              <a:srgbClr val="808080"/>
            </a:outerShdw>
          </a:effectLst>
        </p:spPr>
        <p:txBody>
          <a:bodyPr>
            <a:normAutofit/>
          </a:bodyPr>
          <a:lstStyle>
            <a:lvl1pPr marL="0" indent="0" algn="ctr">
              <a:buSzTx/>
              <a:buNone/>
              <a:defRPr>
                <a:solidFill>
                  <a:srgbClr val="FFFF66"/>
                </a:solidFill>
              </a:defRPr>
            </a:lvl1pPr>
            <a:lvl2pPr algn="ctr">
              <a:buChar char="•"/>
              <a:defRPr>
                <a:solidFill>
                  <a:srgbClr val="FFFF66"/>
                </a:solidFill>
              </a:defRPr>
            </a:lvl2pPr>
            <a:lvl3pPr algn="ctr">
              <a:defRPr>
                <a:solidFill>
                  <a:srgbClr val="FFFF66"/>
                </a:solidFill>
              </a:defRPr>
            </a:lvl3pPr>
            <a:lvl4pPr algn="ctr">
              <a:buChar char="•"/>
              <a:defRPr>
                <a:solidFill>
                  <a:srgbClr val="FFFF66"/>
                </a:solidFill>
              </a:defRPr>
            </a:lvl4pPr>
            <a:lvl5pPr algn="ctr">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776"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631508192"/>
      </p:ext>
    </p:extLst>
  </p:cSld>
  <p:clrMapOvr>
    <a:masterClrMapping/>
  </p:clrMapOvr>
  <p:transition spd="med"/>
</p:sldLayout>
</file>

<file path=ppt/slideLayouts/slideLayout1275.xml><?xml version="1.0" encoding="utf-8"?>
<p:sldLayout xmlns:a="http://schemas.openxmlformats.org/drawingml/2006/main" xmlns:r="http://schemas.openxmlformats.org/officeDocument/2006/relationships" xmlns:p="http://schemas.openxmlformats.org/presentationml/2006/main" type="tx">
  <p:cSld name="32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783"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784" name="Body Level One…"/>
          <p:cNvSpPr txBox="1">
            <a:spLocks noGrp="1"/>
          </p:cNvSpPr>
          <p:nvPr>
            <p:ph type="body" idx="1"/>
          </p:nvPr>
        </p:nvSpPr>
        <p:spPr>
          <a:xfrm>
            <a:off x="434975" y="1981200"/>
            <a:ext cx="8458200" cy="4114800"/>
          </a:xfrm>
          <a:prstGeom prst="rect">
            <a:avLst/>
          </a:prstGeom>
          <a:effectLst>
            <a:outerShdw blurRad="38100" dist="38099" dir="2700000" rotWithShape="0">
              <a:srgbClr val="808080"/>
            </a:outerShdw>
          </a:effectLst>
        </p:spPr>
        <p:txBody>
          <a:bodyPr>
            <a:normAutofit/>
          </a:bodyPr>
          <a:lstStyle>
            <a:lvl1pPr>
              <a:buFont typeface="Arial"/>
              <a:defRPr>
                <a:solidFill>
                  <a:srgbClr val="FFFF66"/>
                </a:solidFill>
              </a:defRPr>
            </a:lvl1pPr>
            <a:lvl2pPr>
              <a:buFont typeface="Arial"/>
              <a:buChar char="•"/>
              <a:defRPr>
                <a:solidFill>
                  <a:srgbClr val="FFFF66"/>
                </a:solidFill>
              </a:defRPr>
            </a:lvl2pPr>
            <a:lvl3pPr>
              <a:buFont typeface="Arial"/>
              <a:defRPr>
                <a:solidFill>
                  <a:srgbClr val="FFFF66"/>
                </a:solidFill>
              </a:defRPr>
            </a:lvl3pPr>
            <a:lvl4pPr>
              <a:buFont typeface="Arial"/>
              <a:buChar char="•"/>
              <a:defRPr>
                <a:solidFill>
                  <a:srgbClr val="FFFF66"/>
                </a:solidFill>
              </a:defRPr>
            </a:lvl4pPr>
            <a:lvl5pPr>
              <a:buFont typeface="Arial"/>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785"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3073663100"/>
      </p:ext>
    </p:extLst>
  </p:cSld>
  <p:clrMapOvr>
    <a:masterClrMapping/>
  </p:clrMapOvr>
  <p:transition spd="med"/>
</p:sldLayout>
</file>

<file path=ppt/slideLayouts/slideLayout1276.xml><?xml version="1.0" encoding="utf-8"?>
<p:sldLayout xmlns:a="http://schemas.openxmlformats.org/drawingml/2006/main" xmlns:r="http://schemas.openxmlformats.org/officeDocument/2006/relationships" xmlns:p="http://schemas.openxmlformats.org/presentationml/2006/main" type="tx">
  <p:cSld name="28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792" name="Title Text"/>
          <p:cNvSpPr txBox="1">
            <a:spLocks noGrp="1"/>
          </p:cNvSpPr>
          <p:nvPr>
            <p:ph type="title"/>
          </p:nvPr>
        </p:nvSpPr>
        <p:spPr>
          <a:xfrm>
            <a:off x="722312" y="4406900"/>
            <a:ext cx="7772401" cy="1362075"/>
          </a:xfrm>
          <a:prstGeom prst="rect">
            <a:avLst/>
          </a:prstGeom>
          <a:effectLst>
            <a:outerShdw blurRad="38100" dist="38099" dir="2700000" rotWithShape="0">
              <a:srgbClr val="808080"/>
            </a:outerShdw>
          </a:effectLst>
        </p:spPr>
        <p:txBody>
          <a:bodyPr anchor="t"/>
          <a:lstStyle>
            <a:lvl1pPr algn="l">
              <a:defRPr sz="4000" b="1" cap="all">
                <a:solidFill>
                  <a:srgbClr val="FFFF66"/>
                </a:solidFill>
              </a:defRPr>
            </a:lvl1pPr>
          </a:lstStyle>
          <a:p>
            <a:r>
              <a:t>Title Text</a:t>
            </a:r>
          </a:p>
        </p:txBody>
      </p:sp>
      <p:sp>
        <p:nvSpPr>
          <p:cNvPr id="3793" name="Body Level One…"/>
          <p:cNvSpPr txBox="1">
            <a:spLocks noGrp="1"/>
          </p:cNvSpPr>
          <p:nvPr>
            <p:ph type="body" sz="quarter" idx="1"/>
          </p:nvPr>
        </p:nvSpPr>
        <p:spPr>
          <a:xfrm>
            <a:off x="722312" y="2906713"/>
            <a:ext cx="7772401" cy="1500188"/>
          </a:xfrm>
          <a:prstGeom prst="rect">
            <a:avLst/>
          </a:prstGeom>
          <a:effectLst>
            <a:outerShdw blurRad="38100" dist="38099" dir="2700000" rotWithShape="0">
              <a:srgbClr val="808080"/>
            </a:outerShdw>
          </a:effectLst>
        </p:spPr>
        <p:txBody>
          <a:bodyPr anchor="b">
            <a:normAutofit/>
          </a:bodyPr>
          <a:lstStyle>
            <a:lvl1pPr marL="0" indent="0">
              <a:spcBef>
                <a:spcPts val="400"/>
              </a:spcBef>
              <a:buSzTx/>
              <a:buNone/>
              <a:defRPr sz="2000">
                <a:solidFill>
                  <a:srgbClr val="FFFF66"/>
                </a:solidFill>
              </a:defRPr>
            </a:lvl1pPr>
            <a:lvl2pPr marL="0" indent="457200">
              <a:spcBef>
                <a:spcPts val="400"/>
              </a:spcBef>
              <a:buSzTx/>
              <a:buNone/>
              <a:defRPr sz="2000">
                <a:solidFill>
                  <a:srgbClr val="FFFF66"/>
                </a:solidFill>
              </a:defRPr>
            </a:lvl2pPr>
            <a:lvl3pPr marL="0" indent="914400">
              <a:spcBef>
                <a:spcPts val="400"/>
              </a:spcBef>
              <a:buSzTx/>
              <a:buNone/>
              <a:defRPr sz="2000">
                <a:solidFill>
                  <a:srgbClr val="FFFF66"/>
                </a:solidFill>
              </a:defRPr>
            </a:lvl3pPr>
            <a:lvl4pPr marL="0" indent="1371600">
              <a:spcBef>
                <a:spcPts val="400"/>
              </a:spcBef>
              <a:buSzTx/>
              <a:buNone/>
              <a:defRPr sz="2000">
                <a:solidFill>
                  <a:srgbClr val="FFFF66"/>
                </a:solidFill>
              </a:defRPr>
            </a:lvl4pPr>
            <a:lvl5pPr marL="0" indent="1828800">
              <a:spcBef>
                <a:spcPts val="400"/>
              </a:spcBef>
              <a:buSzTx/>
              <a:buNone/>
              <a:defRPr sz="20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794"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203808820"/>
      </p:ext>
    </p:extLst>
  </p:cSld>
  <p:clrMapOvr>
    <a:masterClrMapping/>
  </p:clrMapOvr>
  <p:transition spd="med"/>
</p:sldLayout>
</file>

<file path=ppt/slideLayouts/slideLayout1277.xml><?xml version="1.0" encoding="utf-8"?>
<p:sldLayout xmlns:a="http://schemas.openxmlformats.org/drawingml/2006/main" xmlns:r="http://schemas.openxmlformats.org/officeDocument/2006/relationships" xmlns:p="http://schemas.openxmlformats.org/presentationml/2006/main" type="tx">
  <p:cSld name="28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01"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02"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808080"/>
            </a:outerShdw>
          </a:effectLst>
        </p:spPr>
        <p:txBody>
          <a:bodyPr>
            <a:normAutofit/>
          </a:bodyPr>
          <a:lstStyle>
            <a:lvl1pPr>
              <a:spcBef>
                <a:spcPts val="600"/>
              </a:spcBef>
              <a:buFont typeface="Arial"/>
              <a:defRPr sz="2800">
                <a:solidFill>
                  <a:srgbClr val="FFFF66"/>
                </a:solidFill>
              </a:defRPr>
            </a:lvl1pPr>
            <a:lvl2pPr marL="790575" indent="-333375">
              <a:spcBef>
                <a:spcPts val="600"/>
              </a:spcBef>
              <a:buFont typeface="Arial"/>
              <a:buChar char="•"/>
              <a:defRPr sz="2800">
                <a:solidFill>
                  <a:srgbClr val="FFFF66"/>
                </a:solidFill>
              </a:defRPr>
            </a:lvl2pPr>
            <a:lvl3pPr marL="1234439" indent="-320039">
              <a:spcBef>
                <a:spcPts val="600"/>
              </a:spcBef>
              <a:buFont typeface="Arial"/>
              <a:defRPr sz="2800">
                <a:solidFill>
                  <a:srgbClr val="FFFF66"/>
                </a:solidFill>
              </a:defRPr>
            </a:lvl3pPr>
            <a:lvl4pPr marL="1727200" indent="-355600">
              <a:spcBef>
                <a:spcPts val="600"/>
              </a:spcBef>
              <a:buFont typeface="Arial"/>
              <a:buChar char="•"/>
              <a:defRPr sz="2800">
                <a:solidFill>
                  <a:srgbClr val="FFFF66"/>
                </a:solidFill>
              </a:defRPr>
            </a:lvl4pPr>
            <a:lvl5pPr marL="2184400" indent="-355600">
              <a:spcBef>
                <a:spcPts val="600"/>
              </a:spcBef>
              <a:buFont typeface="Arial"/>
              <a:buChar char="•"/>
              <a:defRPr sz="28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03"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4155623700"/>
      </p:ext>
    </p:extLst>
  </p:cSld>
  <p:clrMapOvr>
    <a:masterClrMapping/>
  </p:clrMapOvr>
  <p:transition spd="med"/>
</p:sldLayout>
</file>

<file path=ppt/slideLayouts/slideLayout1278.xml><?xml version="1.0" encoding="utf-8"?>
<p:sldLayout xmlns:a="http://schemas.openxmlformats.org/drawingml/2006/main" xmlns:r="http://schemas.openxmlformats.org/officeDocument/2006/relationships" xmlns:p="http://schemas.openxmlformats.org/presentationml/2006/main" type="tx">
  <p:cSld name="28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10" name="Title Text"/>
          <p:cNvSpPr txBox="1">
            <a:spLocks noGrp="1"/>
          </p:cNvSpPr>
          <p:nvPr>
            <p:ph type="title"/>
          </p:nvPr>
        </p:nvSpPr>
        <p:spPr>
          <a:xfrm>
            <a:off x="457200" y="274638"/>
            <a:ext cx="8229600" cy="1143001"/>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11"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808080"/>
            </a:outerShdw>
          </a:effectLst>
        </p:spPr>
        <p:txBody>
          <a:bodyPr anchor="b">
            <a:normAutofit/>
          </a:bodyPr>
          <a:lstStyle>
            <a:lvl1pPr marL="0" indent="0">
              <a:spcBef>
                <a:spcPts val="500"/>
              </a:spcBef>
              <a:buSzTx/>
              <a:buNone/>
              <a:defRPr sz="2400" b="1">
                <a:solidFill>
                  <a:srgbClr val="FFFF66"/>
                </a:solidFill>
              </a:defRPr>
            </a:lvl1pPr>
            <a:lvl2pPr marL="0" indent="457200">
              <a:spcBef>
                <a:spcPts val="500"/>
              </a:spcBef>
              <a:buSzTx/>
              <a:buNone/>
              <a:defRPr sz="2400" b="1">
                <a:solidFill>
                  <a:srgbClr val="FFFF66"/>
                </a:solidFill>
              </a:defRPr>
            </a:lvl2pPr>
            <a:lvl3pPr marL="0" indent="914400">
              <a:spcBef>
                <a:spcPts val="500"/>
              </a:spcBef>
              <a:buSzTx/>
              <a:buNone/>
              <a:defRPr sz="2400" b="1">
                <a:solidFill>
                  <a:srgbClr val="FFFF66"/>
                </a:solidFill>
              </a:defRPr>
            </a:lvl3pPr>
            <a:lvl4pPr marL="0" indent="1371600">
              <a:spcBef>
                <a:spcPts val="500"/>
              </a:spcBef>
              <a:buSzTx/>
              <a:buNone/>
              <a:defRPr sz="2400" b="1">
                <a:solidFill>
                  <a:srgbClr val="FFFF66"/>
                </a:solidFill>
              </a:defRPr>
            </a:lvl4pPr>
            <a:lvl5pPr marL="0" indent="1828800">
              <a:spcBef>
                <a:spcPts val="500"/>
              </a:spcBef>
              <a:buSzTx/>
              <a:buNone/>
              <a:defRPr sz="2400" b="1">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12" name="Text Placeholder 4"/>
          <p:cNvSpPr>
            <a:spLocks noGrp="1"/>
          </p:cNvSpPr>
          <p:nvPr>
            <p:ph type="body" sz="quarter" idx="21"/>
          </p:nvPr>
        </p:nvSpPr>
        <p:spPr>
          <a:xfrm>
            <a:off x="4645025" y="1535112"/>
            <a:ext cx="4041775" cy="639763"/>
          </a:xfrm>
          <a:prstGeom prst="rect">
            <a:avLst/>
          </a:prstGeom>
          <a:effectLst>
            <a:outerShdw blurRad="38100" dist="38099" dir="2700000" rotWithShape="0">
              <a:srgbClr val="808080"/>
            </a:outerShdw>
          </a:effectLst>
        </p:spPr>
        <p:txBody>
          <a:bodyPr anchor="b">
            <a:normAutofit/>
          </a:bodyPr>
          <a:lstStyle/>
          <a:p>
            <a:pPr marL="0" indent="0">
              <a:spcBef>
                <a:spcPts val="500"/>
              </a:spcBef>
              <a:buSzTx/>
              <a:buNone/>
              <a:defRPr sz="2400" b="1">
                <a:solidFill>
                  <a:srgbClr val="FFFF66"/>
                </a:solidFill>
              </a:defRPr>
            </a:pPr>
            <a:endParaRPr/>
          </a:p>
        </p:txBody>
      </p:sp>
      <p:sp>
        <p:nvSpPr>
          <p:cNvPr id="3813"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752676192"/>
      </p:ext>
    </p:extLst>
  </p:cSld>
  <p:clrMapOvr>
    <a:masterClrMapping/>
  </p:clrMapOvr>
  <p:transition spd="med"/>
</p:sldLayout>
</file>

<file path=ppt/slideLayouts/slideLayout1279.xml><?xml version="1.0" encoding="utf-8"?>
<p:sldLayout xmlns:a="http://schemas.openxmlformats.org/drawingml/2006/main" xmlns:r="http://schemas.openxmlformats.org/officeDocument/2006/relationships" xmlns:p="http://schemas.openxmlformats.org/presentationml/2006/main" type="tx">
  <p:cSld name="29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20"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21"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297288607"/>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1EE7AB00-488A-8B47-810F-0F2F200E9169}"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843311561"/>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tx">
  <p:cSld name="34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28"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4244458196"/>
      </p:ext>
    </p:extLst>
  </p:cSld>
  <p:clrMapOvr>
    <a:masterClrMapping/>
  </p:clrMapOvr>
  <p:transition spd="med"/>
</p:sldLayout>
</file>

<file path=ppt/slideLayouts/slideLayout1281.xml><?xml version="1.0" encoding="utf-8"?>
<p:sldLayout xmlns:a="http://schemas.openxmlformats.org/drawingml/2006/main" xmlns:r="http://schemas.openxmlformats.org/officeDocument/2006/relationships" xmlns:p="http://schemas.openxmlformats.org/presentationml/2006/main" type="tx">
  <p:cSld name="28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35" name="Title Text"/>
          <p:cNvSpPr txBox="1">
            <a:spLocks noGrp="1"/>
          </p:cNvSpPr>
          <p:nvPr>
            <p:ph type="title"/>
          </p:nvPr>
        </p:nvSpPr>
        <p:spPr>
          <a:xfrm>
            <a:off x="457200" y="273050"/>
            <a:ext cx="3008314" cy="1162050"/>
          </a:xfrm>
          <a:prstGeom prst="rect">
            <a:avLst/>
          </a:prstGeom>
          <a:effectLst>
            <a:outerShdw blurRad="38100" dist="38099" dir="2700000" rotWithShape="0">
              <a:srgbClr val="808080"/>
            </a:outerShdw>
          </a:effectLst>
        </p:spPr>
        <p:txBody>
          <a:bodyPr anchor="b"/>
          <a:lstStyle>
            <a:lvl1pPr algn="l">
              <a:defRPr sz="2000" b="1">
                <a:solidFill>
                  <a:srgbClr val="FFFF66"/>
                </a:solidFill>
              </a:defRPr>
            </a:lvl1pPr>
          </a:lstStyle>
          <a:p>
            <a:r>
              <a:t>Title Text</a:t>
            </a:r>
          </a:p>
        </p:txBody>
      </p:sp>
      <p:sp>
        <p:nvSpPr>
          <p:cNvPr id="3836" name="Body Level One…"/>
          <p:cNvSpPr txBox="1">
            <a:spLocks noGrp="1"/>
          </p:cNvSpPr>
          <p:nvPr>
            <p:ph type="body" idx="1"/>
          </p:nvPr>
        </p:nvSpPr>
        <p:spPr>
          <a:xfrm>
            <a:off x="3575050" y="273050"/>
            <a:ext cx="5111750" cy="5853113"/>
          </a:xfrm>
          <a:prstGeom prst="rect">
            <a:avLst/>
          </a:prstGeom>
          <a:effectLst>
            <a:outerShdw blurRad="38100" dist="38099" dir="2700000" rotWithShape="0">
              <a:srgbClr val="808080"/>
            </a:outerShdw>
          </a:effectLst>
        </p:spPr>
        <p:txBody>
          <a:bodyPr>
            <a:normAutofit/>
          </a:bodyPr>
          <a:lstStyle>
            <a:lvl1pPr>
              <a:buFont typeface="Arial"/>
              <a:defRPr>
                <a:solidFill>
                  <a:srgbClr val="FFFF66"/>
                </a:solidFill>
              </a:defRPr>
            </a:lvl1pPr>
            <a:lvl2pPr>
              <a:buFont typeface="Arial"/>
              <a:buChar char="•"/>
              <a:defRPr>
                <a:solidFill>
                  <a:srgbClr val="FFFF66"/>
                </a:solidFill>
              </a:defRPr>
            </a:lvl2pPr>
            <a:lvl3pPr>
              <a:buFont typeface="Arial"/>
              <a:defRPr>
                <a:solidFill>
                  <a:srgbClr val="FFFF66"/>
                </a:solidFill>
              </a:defRPr>
            </a:lvl3pPr>
            <a:lvl4pPr>
              <a:buFont typeface="Arial"/>
              <a:buChar char="•"/>
              <a:defRPr>
                <a:solidFill>
                  <a:srgbClr val="FFFF66"/>
                </a:solidFill>
              </a:defRPr>
            </a:lvl4pPr>
            <a:lvl5pPr>
              <a:buFont typeface="Arial"/>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37" name="Text Placeholder 3"/>
          <p:cNvSpPr>
            <a:spLocks noGrp="1"/>
          </p:cNvSpPr>
          <p:nvPr>
            <p:ph type="body" sz="half" idx="21"/>
          </p:nvPr>
        </p:nvSpPr>
        <p:spPr>
          <a:xfrm>
            <a:off x="457199" y="1435100"/>
            <a:ext cx="3008315" cy="4691063"/>
          </a:xfrm>
          <a:prstGeom prst="rect">
            <a:avLst/>
          </a:prstGeom>
          <a:effectLst>
            <a:outerShdw blurRad="38100" dist="38099" dir="2700000" rotWithShape="0">
              <a:srgbClr val="808080"/>
            </a:outerShdw>
          </a:effectLst>
        </p:spPr>
        <p:txBody>
          <a:bodyPr>
            <a:normAutofit/>
          </a:bodyPr>
          <a:lstStyle/>
          <a:p>
            <a:pPr marL="0" indent="0">
              <a:spcBef>
                <a:spcPts val="300"/>
              </a:spcBef>
              <a:buSzTx/>
              <a:buNone/>
              <a:defRPr sz="1400">
                <a:solidFill>
                  <a:srgbClr val="FFFF66"/>
                </a:solidFill>
              </a:defRPr>
            </a:pPr>
            <a:endParaRPr/>
          </a:p>
        </p:txBody>
      </p:sp>
      <p:sp>
        <p:nvSpPr>
          <p:cNvPr id="3838"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826165047"/>
      </p:ext>
    </p:extLst>
  </p:cSld>
  <p:clrMapOvr>
    <a:masterClrMapping/>
  </p:clrMapOvr>
  <p:transition spd="med"/>
</p:sldLayout>
</file>

<file path=ppt/slideLayouts/slideLayout1282.xml><?xml version="1.0" encoding="utf-8"?>
<p:sldLayout xmlns:a="http://schemas.openxmlformats.org/drawingml/2006/main" xmlns:r="http://schemas.openxmlformats.org/officeDocument/2006/relationships" xmlns:p="http://schemas.openxmlformats.org/presentationml/2006/main" type="tx">
  <p:cSld name="28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45" name="Title Text"/>
          <p:cNvSpPr txBox="1">
            <a:spLocks noGrp="1"/>
          </p:cNvSpPr>
          <p:nvPr>
            <p:ph type="title"/>
          </p:nvPr>
        </p:nvSpPr>
        <p:spPr>
          <a:xfrm>
            <a:off x="1792288" y="4800600"/>
            <a:ext cx="5486401" cy="566738"/>
          </a:xfrm>
          <a:prstGeom prst="rect">
            <a:avLst/>
          </a:prstGeom>
          <a:effectLst>
            <a:outerShdw blurRad="38100" dist="38099" dir="2700000" rotWithShape="0">
              <a:srgbClr val="808080"/>
            </a:outerShdw>
          </a:effectLst>
        </p:spPr>
        <p:txBody>
          <a:bodyPr anchor="b"/>
          <a:lstStyle>
            <a:lvl1pPr algn="l">
              <a:defRPr sz="2000" b="1">
                <a:solidFill>
                  <a:srgbClr val="FFFF66"/>
                </a:solidFill>
              </a:defRPr>
            </a:lvl1pPr>
          </a:lstStyle>
          <a:p>
            <a:r>
              <a:t>Title Text</a:t>
            </a:r>
          </a:p>
        </p:txBody>
      </p:sp>
      <p:sp>
        <p:nvSpPr>
          <p:cNvPr id="3846"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808080"/>
            </a:outerShdw>
          </a:effectLst>
        </p:spPr>
        <p:txBody>
          <a:bodyPr lIns="91439" rIns="91439"/>
          <a:lstStyle/>
          <a:p>
            <a:endParaRPr/>
          </a:p>
        </p:txBody>
      </p:sp>
      <p:sp>
        <p:nvSpPr>
          <p:cNvPr id="3847"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808080"/>
            </a:outerShdw>
          </a:effectLst>
        </p:spPr>
        <p:txBody>
          <a:bodyPr>
            <a:normAutofit/>
          </a:bodyPr>
          <a:lstStyle>
            <a:lvl1pPr marL="0" indent="0">
              <a:spcBef>
                <a:spcPts val="300"/>
              </a:spcBef>
              <a:buSzTx/>
              <a:buNone/>
              <a:defRPr sz="1400">
                <a:solidFill>
                  <a:srgbClr val="FFFF66"/>
                </a:solidFill>
              </a:defRPr>
            </a:lvl1pPr>
            <a:lvl2pPr marL="0" indent="457200">
              <a:spcBef>
                <a:spcPts val="300"/>
              </a:spcBef>
              <a:buSzTx/>
              <a:buNone/>
              <a:defRPr sz="1400">
                <a:solidFill>
                  <a:srgbClr val="FFFF66"/>
                </a:solidFill>
              </a:defRPr>
            </a:lvl2pPr>
            <a:lvl3pPr marL="0" indent="914400">
              <a:spcBef>
                <a:spcPts val="300"/>
              </a:spcBef>
              <a:buSzTx/>
              <a:buNone/>
              <a:defRPr sz="1400">
                <a:solidFill>
                  <a:srgbClr val="FFFF66"/>
                </a:solidFill>
              </a:defRPr>
            </a:lvl3pPr>
            <a:lvl4pPr marL="0" indent="1371600">
              <a:spcBef>
                <a:spcPts val="300"/>
              </a:spcBef>
              <a:buSzTx/>
              <a:buNone/>
              <a:defRPr sz="1400">
                <a:solidFill>
                  <a:srgbClr val="FFFF66"/>
                </a:solidFill>
              </a:defRPr>
            </a:lvl4pPr>
            <a:lvl5pPr marL="0" indent="1828800">
              <a:spcBef>
                <a:spcPts val="300"/>
              </a:spcBef>
              <a:buSzTx/>
              <a:buNone/>
              <a:defRPr sz="14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48"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224678598"/>
      </p:ext>
    </p:extLst>
  </p:cSld>
  <p:clrMapOvr>
    <a:masterClrMapping/>
  </p:clrMapOvr>
  <p:transition spd="med"/>
</p:sldLayout>
</file>

<file path=ppt/slideLayouts/slideLayout1283.xml><?xml version="1.0" encoding="utf-8"?>
<p:sldLayout xmlns:a="http://schemas.openxmlformats.org/drawingml/2006/main" xmlns:r="http://schemas.openxmlformats.org/officeDocument/2006/relationships" xmlns:p="http://schemas.openxmlformats.org/presentationml/2006/main" type="tx">
  <p:cSld name="4_Title and Tabl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55" name="Title Text"/>
          <p:cNvSpPr txBox="1">
            <a:spLocks noGrp="1"/>
          </p:cNvSpPr>
          <p:nvPr>
            <p:ph type="title"/>
          </p:nvPr>
        </p:nvSpPr>
        <p:spPr>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56"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09895353"/>
      </p:ext>
    </p:extLst>
  </p:cSld>
  <p:clrMapOvr>
    <a:masterClrMapping/>
  </p:clrMapOvr>
  <p:transition spd="med"/>
</p:sldLayout>
</file>

<file path=ppt/slideLayouts/slideLayout1284.xml><?xml version="1.0" encoding="utf-8"?>
<p:sldLayout xmlns:a="http://schemas.openxmlformats.org/drawingml/2006/main" xmlns:r="http://schemas.openxmlformats.org/officeDocument/2006/relationships" xmlns:p="http://schemas.openxmlformats.org/presentationml/2006/main" type="tx">
  <p:cSld name="3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863"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8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8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18108454"/>
      </p:ext>
    </p:extLst>
  </p:cSld>
  <p:clrMapOvr>
    <a:masterClrMapping/>
  </p:clrMapOvr>
  <p:transition spd="med"/>
</p:sldLayout>
</file>

<file path=ppt/slideLayouts/slideLayout1285.xml><?xml version="1.0" encoding="utf-8"?>
<p:sldLayout xmlns:a="http://schemas.openxmlformats.org/drawingml/2006/main" xmlns:r="http://schemas.openxmlformats.org/officeDocument/2006/relationships" xmlns:p="http://schemas.openxmlformats.org/presentationml/2006/main"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3872" name="Slide Number"/>
          <p:cNvSpPr txBox="1">
            <a:spLocks noGrp="1"/>
          </p:cNvSpPr>
          <p:nvPr>
            <p:ph type="sldNum" sz="quarter" idx="2"/>
          </p:nvPr>
        </p:nvSpPr>
        <p:spPr>
          <a:prstGeom prst="rect">
            <a:avLst/>
          </a:prstGeom>
        </p:spPr>
        <p:txBody>
          <a:bodyPr/>
          <a:lstStyle>
            <a:lvl1pPr>
              <a:defRPr>
                <a:solidFill>
                  <a:srgbClr val="808080"/>
                </a:solidFill>
              </a:defRPr>
            </a:lvl1pPr>
          </a:lstStyle>
          <a:p>
            <a:fld id="{86CB4B4D-7CA3-9044-876B-883B54F8677D}" type="slidenum">
              <a:t>‹#›</a:t>
            </a:fld>
            <a:endParaRPr/>
          </a:p>
        </p:txBody>
      </p:sp>
    </p:spTree>
    <p:extLst>
      <p:ext uri="{BB962C8B-B14F-4D97-AF65-F5344CB8AC3E}">
        <p14:creationId xmlns:p14="http://schemas.microsoft.com/office/powerpoint/2010/main" val="1672850208"/>
      </p:ext>
    </p:extLst>
  </p:cSld>
  <p:clrMapOvr>
    <a:masterClrMapping/>
  </p:clrMapOvr>
  <p:transition spd="med"/>
</p:sldLayout>
</file>

<file path=ppt/slideLayouts/slideLayout1286.xml><?xml version="1.0" encoding="utf-8"?>
<p:sldLayout xmlns:a="http://schemas.openxmlformats.org/drawingml/2006/main" xmlns:r="http://schemas.openxmlformats.org/officeDocument/2006/relationships" xmlns:p="http://schemas.openxmlformats.org/presentationml/2006/main" type="tx">
  <p:cSld name="3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879"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8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8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7144257"/>
      </p:ext>
    </p:extLst>
  </p:cSld>
  <p:clrMapOvr>
    <a:masterClrMapping/>
  </p:clrMapOvr>
  <p:transition spd="med"/>
</p:sldLayout>
</file>

<file path=ppt/slideLayouts/slideLayout1287.xml><?xml version="1.0" encoding="utf-8"?>
<p:sldLayout xmlns:a="http://schemas.openxmlformats.org/drawingml/2006/main" xmlns:r="http://schemas.openxmlformats.org/officeDocument/2006/relationships" xmlns:p="http://schemas.openxmlformats.org/presentationml/2006/main" type="tx">
  <p:cSld name="3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888" name="Title Text"/>
          <p:cNvSpPr txBox="1">
            <a:spLocks noGrp="1"/>
          </p:cNvSpPr>
          <p:nvPr>
            <p:ph type="title"/>
          </p:nvPr>
        </p:nvSpPr>
        <p:spPr>
          <a:prstGeom prst="rect">
            <a:avLst/>
          </a:prstGeom>
        </p:spPr>
        <p:txBody>
          <a:bodyPr/>
          <a:lstStyle/>
          <a:p>
            <a:r>
              <a:t>Title Text</a:t>
            </a:r>
          </a:p>
        </p:txBody>
      </p:sp>
      <p:sp>
        <p:nvSpPr>
          <p:cNvPr id="3889"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8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86616638"/>
      </p:ext>
    </p:extLst>
  </p:cSld>
  <p:clrMapOvr>
    <a:masterClrMapping/>
  </p:clrMapOvr>
  <p:transition spd="med"/>
</p:sldLayout>
</file>

<file path=ppt/slideLayouts/slideLayout1288.xml><?xml version="1.0" encoding="utf-8"?>
<p:sldLayout xmlns:a="http://schemas.openxmlformats.org/drawingml/2006/main" xmlns:r="http://schemas.openxmlformats.org/officeDocument/2006/relationships" xmlns:p="http://schemas.openxmlformats.org/presentationml/2006/main"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897"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8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89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37564600"/>
      </p:ext>
    </p:extLst>
  </p:cSld>
  <p:clrMapOvr>
    <a:masterClrMapping/>
  </p:clrMapOvr>
  <p:transition spd="med"/>
</p:sldLayout>
</file>

<file path=ppt/slideLayouts/slideLayout1289.xml><?xml version="1.0" encoding="utf-8"?>
<p:sldLayout xmlns:a="http://schemas.openxmlformats.org/drawingml/2006/main" xmlns:r="http://schemas.openxmlformats.org/officeDocument/2006/relationships" xmlns:p="http://schemas.openxmlformats.org/presentationml/2006/main" type="tx">
  <p:cSld name="2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906" name="Title Text"/>
          <p:cNvSpPr txBox="1">
            <a:spLocks noGrp="1"/>
          </p:cNvSpPr>
          <p:nvPr>
            <p:ph type="title"/>
          </p:nvPr>
        </p:nvSpPr>
        <p:spPr>
          <a:prstGeom prst="rect">
            <a:avLst/>
          </a:prstGeom>
        </p:spPr>
        <p:txBody>
          <a:bodyPr/>
          <a:lstStyle/>
          <a:p>
            <a:r>
              <a:t>Title Text</a:t>
            </a:r>
          </a:p>
        </p:txBody>
      </p:sp>
      <p:sp>
        <p:nvSpPr>
          <p:cNvPr id="390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9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69298673"/>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9A5F411D-5727-A445-A4B2-DA1A349FFA36}"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893070894"/>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type="tx">
  <p:cSld name="2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91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9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9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39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57411184"/>
      </p:ext>
    </p:extLst>
  </p:cSld>
  <p:clrMapOvr>
    <a:masterClrMapping/>
  </p:clrMapOvr>
  <p:transition spd="med"/>
</p:sldLayout>
</file>

<file path=ppt/slideLayouts/slideLayout1291.xml><?xml version="1.0" encoding="utf-8"?>
<p:sldLayout xmlns:a="http://schemas.openxmlformats.org/drawingml/2006/main" xmlns:r="http://schemas.openxmlformats.org/officeDocument/2006/relationships" xmlns:p="http://schemas.openxmlformats.org/presentationml/2006/main"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925" name="Title Text"/>
          <p:cNvSpPr txBox="1">
            <a:spLocks noGrp="1"/>
          </p:cNvSpPr>
          <p:nvPr>
            <p:ph type="title"/>
          </p:nvPr>
        </p:nvSpPr>
        <p:spPr>
          <a:prstGeom prst="rect">
            <a:avLst/>
          </a:prstGeom>
        </p:spPr>
        <p:txBody>
          <a:bodyPr/>
          <a:lstStyle/>
          <a:p>
            <a:r>
              <a:t>Title Text</a:t>
            </a:r>
          </a:p>
        </p:txBody>
      </p:sp>
      <p:sp>
        <p:nvSpPr>
          <p:cNvPr id="39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09589747"/>
      </p:ext>
    </p:extLst>
  </p:cSld>
  <p:clrMapOvr>
    <a:masterClrMapping/>
  </p:clrMapOvr>
  <p:transition spd="med"/>
</p:sldLayout>
</file>

<file path=ppt/slideLayouts/slideLayout1292.xml><?xml version="1.0" encoding="utf-8"?>
<p:sldLayout xmlns:a="http://schemas.openxmlformats.org/drawingml/2006/main" xmlns:r="http://schemas.openxmlformats.org/officeDocument/2006/relationships" xmlns:p="http://schemas.openxmlformats.org/presentationml/2006/main" type="tx">
  <p:cSld name="36_Blank">
    <p:bg>
      <p:bgPr>
        <a:solidFill>
          <a:schemeClr val="accent3">
            <a:lumOff val="44000"/>
          </a:schemeClr>
        </a:solidFill>
        <a:effectLst/>
      </p:bgPr>
    </p:bg>
    <p:spTree>
      <p:nvGrpSpPr>
        <p:cNvPr id="1" name=""/>
        <p:cNvGrpSpPr/>
        <p:nvPr/>
      </p:nvGrpSpPr>
      <p:grpSpPr>
        <a:xfrm>
          <a:off x="0" y="0"/>
          <a:ext cx="0" cy="0"/>
          <a:chOff x="0" y="0"/>
          <a:chExt cx="0" cy="0"/>
        </a:xfrm>
      </p:grpSpPr>
      <p:sp>
        <p:nvSpPr>
          <p:cNvPr id="39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70018358"/>
      </p:ext>
    </p:extLst>
  </p:cSld>
  <p:clrMapOvr>
    <a:masterClrMapping/>
  </p:clrMapOvr>
  <p:transition spd="med"/>
</p:sldLayout>
</file>

<file path=ppt/slideLayouts/slideLayout1293.xml><?xml version="1.0" encoding="utf-8"?>
<p:sldLayout xmlns:a="http://schemas.openxmlformats.org/drawingml/2006/main" xmlns:r="http://schemas.openxmlformats.org/officeDocument/2006/relationships" xmlns:p="http://schemas.openxmlformats.org/presentationml/2006/main" type="tx">
  <p:cSld name="2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940"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941"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9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9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74679128"/>
      </p:ext>
    </p:extLst>
  </p:cSld>
  <p:clrMapOvr>
    <a:masterClrMapping/>
  </p:clrMapOvr>
  <p:transition spd="med"/>
</p:sldLayout>
</file>

<file path=ppt/slideLayouts/slideLayout1294.xml><?xml version="1.0" encoding="utf-8"?>
<p:sldLayout xmlns:a="http://schemas.openxmlformats.org/drawingml/2006/main" xmlns:r="http://schemas.openxmlformats.org/officeDocument/2006/relationships" xmlns:p="http://schemas.openxmlformats.org/presentationml/2006/main" type="tx">
  <p:cSld name="2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950"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9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9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9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30015908"/>
      </p:ext>
    </p:extLst>
  </p:cSld>
  <p:clrMapOvr>
    <a:masterClrMapping/>
  </p:clrMapOvr>
  <p:transition spd="med"/>
</p:sldLayout>
</file>

<file path=ppt/slideLayouts/slideLayout1295.xml><?xml version="1.0" encoding="utf-8"?>
<p:sldLayout xmlns:a="http://schemas.openxmlformats.org/drawingml/2006/main" xmlns:r="http://schemas.openxmlformats.org/officeDocument/2006/relationships" xmlns:p="http://schemas.openxmlformats.org/presentationml/2006/main" type="tx">
  <p:cSld name="37_Blank">
    <p:bg>
      <p:bgPr>
        <a:solidFill>
          <a:srgbClr val="808080"/>
        </a:solidFill>
        <a:effectLst/>
      </p:bgPr>
    </p:bg>
    <p:spTree>
      <p:nvGrpSpPr>
        <p:cNvPr id="1" name=""/>
        <p:cNvGrpSpPr/>
        <p:nvPr/>
      </p:nvGrpSpPr>
      <p:grpSpPr>
        <a:xfrm>
          <a:off x="0" y="0"/>
          <a:ext cx="0" cy="0"/>
          <a:chOff x="0" y="0"/>
          <a:chExt cx="0" cy="0"/>
        </a:xfrm>
      </p:grpSpPr>
      <p:grpSp>
        <p:nvGrpSpPr>
          <p:cNvPr id="3963" name="Group 2"/>
          <p:cNvGrpSpPr/>
          <p:nvPr/>
        </p:nvGrpSpPr>
        <p:grpSpPr>
          <a:xfrm>
            <a:off x="0" y="0"/>
            <a:ext cx="9144001" cy="6858000"/>
            <a:chOff x="0" y="0"/>
            <a:chExt cx="9144000" cy="6858000"/>
          </a:xfrm>
        </p:grpSpPr>
        <p:sp>
          <p:nvSpPr>
            <p:cNvPr id="3960" name="Rectangle 3"/>
            <p:cNvSpPr/>
            <p:nvPr/>
          </p:nvSpPr>
          <p:spPr>
            <a:xfrm>
              <a:off x="1600200" y="0"/>
              <a:ext cx="7543800" cy="68580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961" name="Rectangle 4"/>
            <p:cNvSpPr/>
            <p:nvPr/>
          </p:nvSpPr>
          <p:spPr>
            <a:xfrm>
              <a:off x="0" y="0"/>
              <a:ext cx="1600200" cy="6858000"/>
            </a:xfrm>
            <a:prstGeom prst="rect">
              <a:avLst/>
            </a:prstGeom>
            <a:solidFill>
              <a:srgbClr val="FF0000"/>
            </a:solidFill>
            <a:ln w="12700" cap="flat">
              <a:noFill/>
              <a:miter lim="400000"/>
            </a:ln>
            <a:effectLst/>
          </p:spPr>
          <p:txBody>
            <a:bodyPr wrap="square" lIns="45719" tIns="45719" rIns="45719" bIns="45719" numCol="1" anchor="ctr">
              <a:noAutofit/>
            </a:bodyPr>
            <a:lstStyle/>
            <a:p>
              <a:endParaRPr/>
            </a:p>
          </p:txBody>
        </p:sp>
        <p:sp>
          <p:nvSpPr>
            <p:cNvPr id="3962" name="Freeform 5"/>
            <p:cNvSpPr/>
            <p:nvPr/>
          </p:nvSpPr>
          <p:spPr>
            <a:xfrm>
              <a:off x="0" y="0"/>
              <a:ext cx="9144001"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780" y="21600"/>
                  </a:lnTo>
                  <a:lnTo>
                    <a:pt x="21600" y="6048"/>
                  </a:lnTo>
                  <a:lnTo>
                    <a:pt x="21600" y="0"/>
                  </a:lnTo>
                  <a:lnTo>
                    <a:pt x="0" y="0"/>
                  </a:lnTo>
                  <a:close/>
                </a:path>
              </a:pathLst>
            </a:custGeom>
            <a:solidFill>
              <a:srgbClr val="F8F8F8"/>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sp>
        <p:nvSpPr>
          <p:cNvPr id="3964" name="Slide Number"/>
          <p:cNvSpPr txBox="1">
            <a:spLocks noGrp="1"/>
          </p:cNvSpPr>
          <p:nvPr>
            <p:ph type="sldNum" sz="quarter" idx="2"/>
          </p:nvPr>
        </p:nvSpPr>
        <p:spPr>
          <a:xfrm>
            <a:off x="8765892" y="6400800"/>
            <a:ext cx="301909" cy="288824"/>
          </a:xfrm>
          <a:prstGeom prst="rect">
            <a:avLst/>
          </a:prstGeom>
        </p:spPr>
        <p:txBody>
          <a:bodyPr/>
          <a:lstStyle>
            <a:lvl1pPr>
              <a:spcBef>
                <a:spcPts val="800"/>
              </a:spcBef>
              <a:defRPr>
                <a:solidFill>
                  <a:srgbClr val="808080"/>
                </a:solidFill>
              </a:defRPr>
            </a:lvl1pPr>
          </a:lstStyle>
          <a:p>
            <a:fld id="{86CB4B4D-7CA3-9044-876B-883B54F8677D}" type="slidenum">
              <a:t>‹#›</a:t>
            </a:fld>
            <a:endParaRPr/>
          </a:p>
        </p:txBody>
      </p:sp>
    </p:spTree>
    <p:extLst>
      <p:ext uri="{BB962C8B-B14F-4D97-AF65-F5344CB8AC3E}">
        <p14:creationId xmlns:p14="http://schemas.microsoft.com/office/powerpoint/2010/main" val="2389244548"/>
      </p:ext>
    </p:extLst>
  </p:cSld>
  <p:clrMapOvr>
    <a:masterClrMapping/>
  </p:clrMapOvr>
  <p:transition spd="med"/>
</p:sldLayout>
</file>

<file path=ppt/slideLayouts/slideLayout1296.xml><?xml version="1.0" encoding="utf-8"?>
<p:sldLayout xmlns:a="http://schemas.openxmlformats.org/drawingml/2006/main" xmlns:r="http://schemas.openxmlformats.org/officeDocument/2006/relationships" xmlns:p="http://schemas.openxmlformats.org/presentationml/2006/main" type="tx">
  <p:cSld name="3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97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97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9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6767524"/>
      </p:ext>
    </p:extLst>
  </p:cSld>
  <p:clrMapOvr>
    <a:masterClrMapping/>
  </p:clrMapOvr>
  <p:transition spd="med"/>
</p:sldLayout>
</file>

<file path=ppt/slideLayouts/slideLayout1297.xml><?xml version="1.0" encoding="utf-8"?>
<p:sldLayout xmlns:a="http://schemas.openxmlformats.org/drawingml/2006/main" xmlns:r="http://schemas.openxmlformats.org/officeDocument/2006/relationships" xmlns:p="http://schemas.openxmlformats.org/presentationml/2006/main" type="tx">
  <p:cSld name="39_Title Slide">
    <p:bg>
      <p:bgPr>
        <a:solidFill>
          <a:srgbClr val="000000"/>
        </a:solidFill>
        <a:effectLst/>
      </p:bgPr>
    </p:bg>
    <p:spTree>
      <p:nvGrpSpPr>
        <p:cNvPr id="1" name=""/>
        <p:cNvGrpSpPr/>
        <p:nvPr/>
      </p:nvGrpSpPr>
      <p:grpSpPr>
        <a:xfrm>
          <a:off x="0" y="0"/>
          <a:ext cx="0" cy="0"/>
          <a:chOff x="0" y="0"/>
          <a:chExt cx="0" cy="0"/>
        </a:xfrm>
      </p:grpSpPr>
      <p:sp>
        <p:nvSpPr>
          <p:cNvPr id="3980"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98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9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48178048"/>
      </p:ext>
    </p:extLst>
  </p:cSld>
  <p:clrMapOvr>
    <a:masterClrMapping/>
  </p:clrMapOvr>
  <p:transition spd="med"/>
</p:sldLayout>
</file>

<file path=ppt/slideLayouts/slideLayout1298.xml><?xml version="1.0" encoding="utf-8"?>
<p:sldLayout xmlns:a="http://schemas.openxmlformats.org/drawingml/2006/main" xmlns:r="http://schemas.openxmlformats.org/officeDocument/2006/relationships" xmlns:p="http://schemas.openxmlformats.org/presentationml/2006/main" type="tx">
  <p:cSld name="1_Title Slide 0">
    <p:bg>
      <p:bgPr>
        <a:solidFill>
          <a:srgbClr val="000000"/>
        </a:solidFill>
        <a:effectLst/>
      </p:bgPr>
    </p:bg>
    <p:spTree>
      <p:nvGrpSpPr>
        <p:cNvPr id="1" name=""/>
        <p:cNvGrpSpPr/>
        <p:nvPr/>
      </p:nvGrpSpPr>
      <p:grpSpPr>
        <a:xfrm>
          <a:off x="0" y="0"/>
          <a:ext cx="0" cy="0"/>
          <a:chOff x="0" y="0"/>
          <a:chExt cx="0" cy="0"/>
        </a:xfrm>
      </p:grpSpPr>
      <p:sp>
        <p:nvSpPr>
          <p:cNvPr id="3989"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99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9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48526895"/>
      </p:ext>
    </p:extLst>
  </p:cSld>
  <p:clrMapOvr>
    <a:masterClrMapping/>
  </p:clrMapOvr>
  <p:transition spd="med"/>
</p:sldLayout>
</file>

<file path=ppt/slideLayouts/slideLayout1299.xml><?xml version="1.0" encoding="utf-8"?>
<p:sldLayout xmlns:a="http://schemas.openxmlformats.org/drawingml/2006/main" xmlns:r="http://schemas.openxmlformats.org/officeDocument/2006/relationships" xmlns:p="http://schemas.openxmlformats.org/presentationml/2006/main" type="tx">
  <p:cSld name="34_Title and Content">
    <p:bg>
      <p:bgPr>
        <a:solidFill>
          <a:srgbClr val="000000"/>
        </a:solidFill>
        <a:effectLst/>
      </p:bgPr>
    </p:bg>
    <p:spTree>
      <p:nvGrpSpPr>
        <p:cNvPr id="1" name=""/>
        <p:cNvGrpSpPr/>
        <p:nvPr/>
      </p:nvGrpSpPr>
      <p:grpSpPr>
        <a:xfrm>
          <a:off x="0" y="0"/>
          <a:ext cx="0" cy="0"/>
          <a:chOff x="0" y="0"/>
          <a:chExt cx="0" cy="0"/>
        </a:xfrm>
      </p:grpSpPr>
      <p:sp>
        <p:nvSpPr>
          <p:cNvPr id="3998"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3999"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32067702"/>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2/18/24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5282156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pPr>
              <a:defRPr/>
            </a:pPr>
            <a:fld id="{4C15B9DF-88A1-344A-B6FA-ED41E69796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320373399"/>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type="tx">
  <p:cSld name="30_Section Header">
    <p:bg>
      <p:bgPr>
        <a:solidFill>
          <a:srgbClr val="000000"/>
        </a:solidFill>
        <a:effectLst/>
      </p:bgPr>
    </p:bg>
    <p:spTree>
      <p:nvGrpSpPr>
        <p:cNvPr id="1" name=""/>
        <p:cNvGrpSpPr/>
        <p:nvPr/>
      </p:nvGrpSpPr>
      <p:grpSpPr>
        <a:xfrm>
          <a:off x="0" y="0"/>
          <a:ext cx="0" cy="0"/>
          <a:chOff x="0" y="0"/>
          <a:chExt cx="0" cy="0"/>
        </a:xfrm>
      </p:grpSpPr>
      <p:sp>
        <p:nvSpPr>
          <p:cNvPr id="400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400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68754621"/>
      </p:ext>
    </p:extLst>
  </p:cSld>
  <p:clrMapOvr>
    <a:masterClrMapping/>
  </p:clrMapOvr>
  <p:transition spd="med"/>
</p:sldLayout>
</file>

<file path=ppt/slideLayouts/slideLayout1301.xml><?xml version="1.0" encoding="utf-8"?>
<p:sldLayout xmlns:a="http://schemas.openxmlformats.org/drawingml/2006/main" xmlns:r="http://schemas.openxmlformats.org/officeDocument/2006/relationships" xmlns:p="http://schemas.openxmlformats.org/presentationml/2006/main" type="tx">
  <p:cSld name="30_Two Content">
    <p:bg>
      <p:bgPr>
        <a:solidFill>
          <a:srgbClr val="000000"/>
        </a:solidFill>
        <a:effectLst/>
      </p:bgPr>
    </p:bg>
    <p:spTree>
      <p:nvGrpSpPr>
        <p:cNvPr id="1" name=""/>
        <p:cNvGrpSpPr/>
        <p:nvPr/>
      </p:nvGrpSpPr>
      <p:grpSpPr>
        <a:xfrm>
          <a:off x="0" y="0"/>
          <a:ext cx="0" cy="0"/>
          <a:chOff x="0" y="0"/>
          <a:chExt cx="0" cy="0"/>
        </a:xfrm>
      </p:grpSpPr>
      <p:sp>
        <p:nvSpPr>
          <p:cNvPr id="4016"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1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5947139"/>
      </p:ext>
    </p:extLst>
  </p:cSld>
  <p:clrMapOvr>
    <a:masterClrMapping/>
  </p:clrMapOvr>
  <p:transition spd="med"/>
</p:sldLayout>
</file>

<file path=ppt/slideLayouts/slideLayout1302.xml><?xml version="1.0" encoding="utf-8"?>
<p:sldLayout xmlns:a="http://schemas.openxmlformats.org/drawingml/2006/main" xmlns:r="http://schemas.openxmlformats.org/officeDocument/2006/relationships" xmlns:p="http://schemas.openxmlformats.org/presentationml/2006/main" type="tx">
  <p:cSld name="30_Comparison">
    <p:bg>
      <p:bgPr>
        <a:solidFill>
          <a:srgbClr val="000000"/>
        </a:solidFill>
        <a:effectLst/>
      </p:bgPr>
    </p:bg>
    <p:spTree>
      <p:nvGrpSpPr>
        <p:cNvPr id="1" name=""/>
        <p:cNvGrpSpPr/>
        <p:nvPr/>
      </p:nvGrpSpPr>
      <p:grpSpPr>
        <a:xfrm>
          <a:off x="0" y="0"/>
          <a:ext cx="0" cy="0"/>
          <a:chOff x="0" y="0"/>
          <a:chExt cx="0" cy="0"/>
        </a:xfrm>
      </p:grpSpPr>
      <p:sp>
        <p:nvSpPr>
          <p:cNvPr id="4025"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402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2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40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95106280"/>
      </p:ext>
    </p:extLst>
  </p:cSld>
  <p:clrMapOvr>
    <a:masterClrMapping/>
  </p:clrMapOvr>
  <p:transition spd="med"/>
</p:sldLayout>
</file>

<file path=ppt/slideLayouts/slideLayout1303.xml><?xml version="1.0" encoding="utf-8"?>
<p:sldLayout xmlns:a="http://schemas.openxmlformats.org/drawingml/2006/main" xmlns:r="http://schemas.openxmlformats.org/officeDocument/2006/relationships" xmlns:p="http://schemas.openxmlformats.org/presentationml/2006/main" type="tx">
  <p:cSld name="31_Title Only">
    <p:bg>
      <p:bgPr>
        <a:solidFill>
          <a:srgbClr val="000000"/>
        </a:solidFill>
        <a:effectLst/>
      </p:bgPr>
    </p:bg>
    <p:spTree>
      <p:nvGrpSpPr>
        <p:cNvPr id="1" name=""/>
        <p:cNvGrpSpPr/>
        <p:nvPr/>
      </p:nvGrpSpPr>
      <p:grpSpPr>
        <a:xfrm>
          <a:off x="0" y="0"/>
          <a:ext cx="0" cy="0"/>
          <a:chOff x="0" y="0"/>
          <a:chExt cx="0" cy="0"/>
        </a:xfrm>
      </p:grpSpPr>
      <p:sp>
        <p:nvSpPr>
          <p:cNvPr id="4035"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47905634"/>
      </p:ext>
    </p:extLst>
  </p:cSld>
  <p:clrMapOvr>
    <a:masterClrMapping/>
  </p:clrMapOvr>
  <p:transition spd="med"/>
</p:sldLayout>
</file>

<file path=ppt/slideLayouts/slideLayout1304.xml><?xml version="1.0" encoding="utf-8"?>
<p:sldLayout xmlns:a="http://schemas.openxmlformats.org/drawingml/2006/main" xmlns:r="http://schemas.openxmlformats.org/officeDocument/2006/relationships" xmlns:p="http://schemas.openxmlformats.org/presentationml/2006/main" type="tx">
  <p:cSld name="38_Blank">
    <p:bg>
      <p:bgPr>
        <a:solidFill>
          <a:srgbClr val="000000"/>
        </a:solidFill>
        <a:effectLst/>
      </p:bgPr>
    </p:bg>
    <p:spTree>
      <p:nvGrpSpPr>
        <p:cNvPr id="1" name=""/>
        <p:cNvGrpSpPr/>
        <p:nvPr/>
      </p:nvGrpSpPr>
      <p:grpSpPr>
        <a:xfrm>
          <a:off x="0" y="0"/>
          <a:ext cx="0" cy="0"/>
          <a:chOff x="0" y="0"/>
          <a:chExt cx="0" cy="0"/>
        </a:xfrm>
      </p:grpSpPr>
      <p:sp>
        <p:nvSpPr>
          <p:cNvPr id="40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15946354"/>
      </p:ext>
    </p:extLst>
  </p:cSld>
  <p:clrMapOvr>
    <a:masterClrMapping/>
  </p:clrMapOvr>
  <p:transition spd="med"/>
</p:sldLayout>
</file>

<file path=ppt/slideLayouts/slideLayout1305.xml><?xml version="1.0" encoding="utf-8"?>
<p:sldLayout xmlns:a="http://schemas.openxmlformats.org/drawingml/2006/main" xmlns:r="http://schemas.openxmlformats.org/officeDocument/2006/relationships" xmlns:p="http://schemas.openxmlformats.org/presentationml/2006/main" type="tx">
  <p:cSld name="30_Content with Caption">
    <p:bg>
      <p:bgPr>
        <a:solidFill>
          <a:srgbClr val="000000"/>
        </a:solidFill>
        <a:effectLst/>
      </p:bgPr>
    </p:bg>
    <p:spTree>
      <p:nvGrpSpPr>
        <p:cNvPr id="1" name=""/>
        <p:cNvGrpSpPr/>
        <p:nvPr/>
      </p:nvGrpSpPr>
      <p:grpSpPr>
        <a:xfrm>
          <a:off x="0" y="0"/>
          <a:ext cx="0" cy="0"/>
          <a:chOff x="0" y="0"/>
          <a:chExt cx="0" cy="0"/>
        </a:xfrm>
      </p:grpSpPr>
      <p:sp>
        <p:nvSpPr>
          <p:cNvPr id="4050"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4051"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5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40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90096040"/>
      </p:ext>
    </p:extLst>
  </p:cSld>
  <p:clrMapOvr>
    <a:masterClrMapping/>
  </p:clrMapOvr>
  <p:transition spd="med"/>
</p:sldLayout>
</file>

<file path=ppt/slideLayouts/slideLayout1306.xml><?xml version="1.0" encoding="utf-8"?>
<p:sldLayout xmlns:a="http://schemas.openxmlformats.org/drawingml/2006/main" xmlns:r="http://schemas.openxmlformats.org/officeDocument/2006/relationships" xmlns:p="http://schemas.openxmlformats.org/presentationml/2006/main" type="tx">
  <p:cSld name="30_Picture with Caption">
    <p:bg>
      <p:bgPr>
        <a:solidFill>
          <a:srgbClr val="000000"/>
        </a:solidFill>
        <a:effectLst/>
      </p:bgPr>
    </p:bg>
    <p:spTree>
      <p:nvGrpSpPr>
        <p:cNvPr id="1" name=""/>
        <p:cNvGrpSpPr/>
        <p:nvPr/>
      </p:nvGrpSpPr>
      <p:grpSpPr>
        <a:xfrm>
          <a:off x="0" y="0"/>
          <a:ext cx="0" cy="0"/>
          <a:chOff x="0" y="0"/>
          <a:chExt cx="0" cy="0"/>
        </a:xfrm>
      </p:grpSpPr>
      <p:sp>
        <p:nvSpPr>
          <p:cNvPr id="4060"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406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6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02386018"/>
      </p:ext>
    </p:extLst>
  </p:cSld>
  <p:clrMapOvr>
    <a:masterClrMapping/>
  </p:clrMapOvr>
  <p:transition spd="med"/>
</p:sldLayout>
</file>

<file path=ppt/slideLayouts/slideLayout1307.xml><?xml version="1.0" encoding="utf-8"?>
<p:sldLayout xmlns:a="http://schemas.openxmlformats.org/drawingml/2006/main" xmlns:r="http://schemas.openxmlformats.org/officeDocument/2006/relationships" xmlns:p="http://schemas.openxmlformats.org/presentationml/2006/main" type="tx">
  <p:cSld name="12_Title and 4 Content">
    <p:bg>
      <p:bgPr>
        <a:solidFill>
          <a:srgbClr val="000000"/>
        </a:solidFill>
        <a:effectLst/>
      </p:bgPr>
    </p:bg>
    <p:spTree>
      <p:nvGrpSpPr>
        <p:cNvPr id="1" name=""/>
        <p:cNvGrpSpPr/>
        <p:nvPr/>
      </p:nvGrpSpPr>
      <p:grpSpPr>
        <a:xfrm>
          <a:off x="0" y="0"/>
          <a:ext cx="0" cy="0"/>
          <a:chOff x="0" y="0"/>
          <a:chExt cx="0" cy="0"/>
        </a:xfrm>
      </p:grpSpPr>
      <p:sp>
        <p:nvSpPr>
          <p:cNvPr id="4070"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71"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83291328"/>
      </p:ext>
    </p:extLst>
  </p:cSld>
  <p:clrMapOvr>
    <a:masterClrMapping/>
  </p:clrMapOvr>
  <p:transition spd="med"/>
</p:sldLayout>
</file>

<file path=ppt/slideLayouts/slideLayout1308.xml><?xml version="1.0" encoding="utf-8"?>
<p:sldLayout xmlns:a="http://schemas.openxmlformats.org/drawingml/2006/main" xmlns:r="http://schemas.openxmlformats.org/officeDocument/2006/relationships" xmlns:p="http://schemas.openxmlformats.org/presentationml/2006/main" type="tx">
  <p:cSld name="8_Title, Content, and 2 Content">
    <p:bg>
      <p:bgPr>
        <a:solidFill>
          <a:srgbClr val="000000"/>
        </a:solidFill>
        <a:effectLst/>
      </p:bgPr>
    </p:bg>
    <p:spTree>
      <p:nvGrpSpPr>
        <p:cNvPr id="1" name=""/>
        <p:cNvGrpSpPr/>
        <p:nvPr/>
      </p:nvGrpSpPr>
      <p:grpSpPr>
        <a:xfrm>
          <a:off x="0" y="0"/>
          <a:ext cx="0" cy="0"/>
          <a:chOff x="0" y="0"/>
          <a:chExt cx="0" cy="0"/>
        </a:xfrm>
      </p:grpSpPr>
      <p:sp>
        <p:nvSpPr>
          <p:cNvPr id="4079"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80"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81282916"/>
      </p:ext>
    </p:extLst>
  </p:cSld>
  <p:clrMapOvr>
    <a:masterClrMapping/>
  </p:clrMapOvr>
  <p:transition spd="med"/>
</p:sldLayout>
</file>

<file path=ppt/slideLayouts/slideLayout1309.xml><?xml version="1.0" encoding="utf-8"?>
<p:sldLayout xmlns:a="http://schemas.openxmlformats.org/drawingml/2006/main" xmlns:r="http://schemas.openxmlformats.org/officeDocument/2006/relationships" xmlns:p="http://schemas.openxmlformats.org/presentationml/2006/main" type="tx">
  <p:cSld name="40_Title Slide">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129" name="Group 2"/>
          <p:cNvGrpSpPr/>
          <p:nvPr/>
        </p:nvGrpSpPr>
        <p:grpSpPr>
          <a:xfrm>
            <a:off x="-1" y="-1"/>
            <a:ext cx="9145589" cy="6856415"/>
            <a:chOff x="0" y="0"/>
            <a:chExt cx="9145587" cy="6856413"/>
          </a:xfrm>
        </p:grpSpPr>
        <p:sp>
          <p:nvSpPr>
            <p:cNvPr id="4088"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89"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0"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1"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2"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3"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4"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5"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6"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7"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8"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9"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0"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1"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2"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3"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4"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5"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08" name="Freeform 21"/>
            <p:cNvGrpSpPr/>
            <p:nvPr/>
          </p:nvGrpSpPr>
          <p:grpSpPr>
            <a:xfrm>
              <a:off x="8931275" y="4022725"/>
              <a:ext cx="209551" cy="209551"/>
              <a:chOff x="0" y="0"/>
              <a:chExt cx="209550" cy="209550"/>
            </a:xfrm>
          </p:grpSpPr>
          <p:sp>
            <p:nvSpPr>
              <p:cNvPr id="4106"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107"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109"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0"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1"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2"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3"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4"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5"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6"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7"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8"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9"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0"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1"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2"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3"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4"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5"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28" name="Group 39"/>
            <p:cNvGrpSpPr/>
            <p:nvPr/>
          </p:nvGrpSpPr>
          <p:grpSpPr>
            <a:xfrm>
              <a:off x="-1" y="2590800"/>
              <a:ext cx="9140826" cy="2949576"/>
              <a:chOff x="0" y="0"/>
              <a:chExt cx="9140824" cy="2949575"/>
            </a:xfrm>
          </p:grpSpPr>
          <p:sp>
            <p:nvSpPr>
              <p:cNvPr id="4126"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7"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130" name="Title Text"/>
          <p:cNvSpPr txBox="1">
            <a:spLocks noGrp="1"/>
          </p:cNvSpPr>
          <p:nvPr>
            <p:ph type="title"/>
          </p:nvPr>
        </p:nvSpPr>
        <p:spPr>
          <a:xfrm>
            <a:off x="457200" y="1600200"/>
            <a:ext cx="8229600" cy="1828800"/>
          </a:xfrm>
          <a:prstGeom prst="rect">
            <a:avLst/>
          </a:prstGeom>
        </p:spPr>
        <p:txBody>
          <a:bodyPr/>
          <a:lstStyle>
            <a:lvl1pPr>
              <a:defRPr sz="4800">
                <a:solidFill>
                  <a:schemeClr val="accent3">
                    <a:lumOff val="44000"/>
                  </a:schemeClr>
                </a:solidFill>
                <a:effectLst>
                  <a:outerShdw blurRad="38100" dist="38100" dir="2700000" rotWithShape="0">
                    <a:srgbClr val="000000"/>
                  </a:outerShdw>
                </a:effectLst>
              </a:defRPr>
            </a:lvl1pPr>
          </a:lstStyle>
          <a:p>
            <a:r>
              <a:t>Title Text</a:t>
            </a:r>
          </a:p>
        </p:txBody>
      </p:sp>
      <p:sp>
        <p:nvSpPr>
          <p:cNvPr id="41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800"/>
              </a:spcBef>
              <a:buSzTx/>
              <a:buNone/>
              <a:defRPr sz="3600">
                <a:solidFill>
                  <a:schemeClr val="accent3">
                    <a:lumOff val="44000"/>
                  </a:schemeClr>
                </a:solidFill>
                <a:effectLst>
                  <a:outerShdw blurRad="38100" dist="38100" dir="2700000" rotWithShape="0">
                    <a:srgbClr val="000000"/>
                  </a:outerShdw>
                </a:effectLst>
              </a:defRPr>
            </a:lvl1pPr>
            <a:lvl2pPr marL="824592" indent="-367392" algn="ctr">
              <a:spcBef>
                <a:spcPts val="800"/>
              </a:spcBef>
              <a:defRPr sz="3600">
                <a:solidFill>
                  <a:schemeClr val="accent3">
                    <a:lumOff val="44000"/>
                  </a:schemeClr>
                </a:solidFill>
                <a:effectLst>
                  <a:outerShdw blurRad="38100" dist="38100" dir="2700000" rotWithShape="0">
                    <a:srgbClr val="000000"/>
                  </a:outerShdw>
                </a:effectLst>
              </a:defRPr>
            </a:lvl2pPr>
            <a:lvl3pPr marL="1257300" indent="-342900" algn="ctr">
              <a:spcBef>
                <a:spcPts val="800"/>
              </a:spcBef>
              <a:buSzPct val="90000"/>
              <a:buBlip>
                <a:blip r:embed="rId2"/>
              </a:buBlip>
              <a:defRPr sz="3600">
                <a:solidFill>
                  <a:schemeClr val="accent3">
                    <a:lumOff val="44000"/>
                  </a:schemeClr>
                </a:solidFill>
                <a:effectLst>
                  <a:outerShdw blurRad="38100" dist="38100" dir="2700000" rotWithShape="0">
                    <a:srgbClr val="000000"/>
                  </a:outerShdw>
                </a:effectLst>
              </a:defRPr>
            </a:lvl3pPr>
            <a:lvl4pPr marL="1783079" indent="-411479" algn="ctr">
              <a:spcBef>
                <a:spcPts val="800"/>
              </a:spcBef>
              <a:defRPr sz="3600">
                <a:solidFill>
                  <a:schemeClr val="accent3">
                    <a:lumOff val="44000"/>
                  </a:schemeClr>
                </a:solidFill>
                <a:effectLst>
                  <a:outerShdw blurRad="38100" dist="38100" dir="2700000" rotWithShape="0">
                    <a:srgbClr val="000000"/>
                  </a:outerShdw>
                </a:effectLst>
              </a:defRPr>
            </a:lvl4pPr>
            <a:lvl5pPr marL="2240279" indent="-411479" algn="ctr">
              <a:spcBef>
                <a:spcPts val="800"/>
              </a:spcBef>
              <a:buSzPct val="90000"/>
              <a:buBlip>
                <a:blip r:embed="rId3"/>
              </a:buBlip>
              <a:defRPr sz="36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32"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428820167"/>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pPr>
              <a:defRPr/>
            </a:pPr>
            <a:fld id="{A82538E0-3A9D-A844-B661-E1EDD11FEBC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750692801"/>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type="tx">
  <p:cSld name="35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180" name="Group 2"/>
          <p:cNvGrpSpPr/>
          <p:nvPr/>
        </p:nvGrpSpPr>
        <p:grpSpPr>
          <a:xfrm>
            <a:off x="-1" y="-1"/>
            <a:ext cx="9145589" cy="6856415"/>
            <a:chOff x="0" y="0"/>
            <a:chExt cx="9145587" cy="6856413"/>
          </a:xfrm>
        </p:grpSpPr>
        <p:sp>
          <p:nvSpPr>
            <p:cNvPr id="4139"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0"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1"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2"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3"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4"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5"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6"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7"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8"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9"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0"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1"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2"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3"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4"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5"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6"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59" name="Freeform 21"/>
            <p:cNvGrpSpPr/>
            <p:nvPr/>
          </p:nvGrpSpPr>
          <p:grpSpPr>
            <a:xfrm>
              <a:off x="8931275" y="4022725"/>
              <a:ext cx="209551" cy="209551"/>
              <a:chOff x="0" y="0"/>
              <a:chExt cx="209550" cy="209550"/>
            </a:xfrm>
          </p:grpSpPr>
          <p:sp>
            <p:nvSpPr>
              <p:cNvPr id="4157"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158"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160"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1"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2"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3"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4"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5"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6"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7"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8"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9"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0"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1"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2"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3"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4"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5"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6"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79" name="Group 39"/>
            <p:cNvGrpSpPr/>
            <p:nvPr/>
          </p:nvGrpSpPr>
          <p:grpSpPr>
            <a:xfrm>
              <a:off x="-1" y="2590800"/>
              <a:ext cx="9140826" cy="2949576"/>
              <a:chOff x="0" y="0"/>
              <a:chExt cx="9140824" cy="2949575"/>
            </a:xfrm>
          </p:grpSpPr>
          <p:sp>
            <p:nvSpPr>
              <p:cNvPr id="4177"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8"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181" name="Title Text"/>
          <p:cNvSpPr txBox="1">
            <a:spLocks noGrp="1"/>
          </p:cNvSpPr>
          <p:nvPr>
            <p:ph type="title"/>
          </p:nvPr>
        </p:nvSpPr>
        <p:spPr>
          <a:xfrm>
            <a:off x="457200" y="277813"/>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182"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defRPr>
            </a:lvl1pPr>
            <a:lvl2pPr>
              <a:defRPr>
                <a:solidFill>
                  <a:schemeClr val="accent3">
                    <a:lumOff val="44000"/>
                  </a:schemeClr>
                </a:solidFill>
                <a:effectLst>
                  <a:outerShdw blurRad="38100" dist="38100" dir="2700000" rotWithShape="0">
                    <a:srgbClr val="000000"/>
                  </a:outerShdw>
                </a:effectLst>
              </a:defRPr>
            </a:lvl2pPr>
            <a:lvl3pPr>
              <a:buSzPct val="90000"/>
              <a:buBlip>
                <a:blip r:embed="rId3"/>
              </a:buBlip>
              <a:defRPr>
                <a:solidFill>
                  <a:schemeClr val="accent3">
                    <a:lumOff val="44000"/>
                  </a:schemeClr>
                </a:solidFill>
                <a:effectLst>
                  <a:outerShdw blurRad="38100" dist="38100" dir="2700000" rotWithShape="0">
                    <a:srgbClr val="000000"/>
                  </a:outerShdw>
                </a:effectLst>
              </a:defRPr>
            </a:lvl3pPr>
            <a:lvl4pPr>
              <a:defRPr>
                <a:solidFill>
                  <a:schemeClr val="accent3">
                    <a:lumOff val="44000"/>
                  </a:schemeClr>
                </a:solidFill>
                <a:effectLst>
                  <a:outerShdw blurRad="38100" dist="38100" dir="2700000" rotWithShape="0">
                    <a:srgbClr val="000000"/>
                  </a:outerShdw>
                </a:effectLst>
              </a:defRPr>
            </a:lvl4pPr>
            <a:lvl5pPr>
              <a:buSzPct val="90000"/>
              <a:buBlip>
                <a:blip r:embed="rId4"/>
              </a:buBlip>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83"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105822003"/>
      </p:ext>
    </p:extLst>
  </p:cSld>
  <p:clrMapOvr>
    <a:masterClrMapping/>
  </p:clrMapOvr>
  <p:transition spd="med"/>
</p:sldLayout>
</file>

<file path=ppt/slideLayouts/slideLayout1311.xml><?xml version="1.0" encoding="utf-8"?>
<p:sldLayout xmlns:a="http://schemas.openxmlformats.org/drawingml/2006/main" xmlns:r="http://schemas.openxmlformats.org/officeDocument/2006/relationships" xmlns:p="http://schemas.openxmlformats.org/presentationml/2006/main" type="tx">
  <p:cSld name="31_Section Header">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231" name="Group 2"/>
          <p:cNvGrpSpPr/>
          <p:nvPr/>
        </p:nvGrpSpPr>
        <p:grpSpPr>
          <a:xfrm>
            <a:off x="-1" y="-1"/>
            <a:ext cx="9145589" cy="6856415"/>
            <a:chOff x="0" y="0"/>
            <a:chExt cx="9145587" cy="6856413"/>
          </a:xfrm>
        </p:grpSpPr>
        <p:sp>
          <p:nvSpPr>
            <p:cNvPr id="4190"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1"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2"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3"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4"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5"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6"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7"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8"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9"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0"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1"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2"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3"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4"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5"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6"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7"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10" name="Freeform 21"/>
            <p:cNvGrpSpPr/>
            <p:nvPr/>
          </p:nvGrpSpPr>
          <p:grpSpPr>
            <a:xfrm>
              <a:off x="8931275" y="4022725"/>
              <a:ext cx="209551" cy="209551"/>
              <a:chOff x="0" y="0"/>
              <a:chExt cx="209550" cy="209550"/>
            </a:xfrm>
          </p:grpSpPr>
          <p:sp>
            <p:nvSpPr>
              <p:cNvPr id="4208"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209"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211"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2"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3"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4"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5"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6"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7"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8"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9"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0"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1"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2"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3"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4"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5"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6"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7"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30" name="Group 39"/>
            <p:cNvGrpSpPr/>
            <p:nvPr/>
          </p:nvGrpSpPr>
          <p:grpSpPr>
            <a:xfrm>
              <a:off x="-1" y="2590800"/>
              <a:ext cx="9140826" cy="2949576"/>
              <a:chOff x="0" y="0"/>
              <a:chExt cx="9140824" cy="2949575"/>
            </a:xfrm>
          </p:grpSpPr>
          <p:sp>
            <p:nvSpPr>
              <p:cNvPr id="4228"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9"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23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effectLst>
                  <a:outerShdw blurRad="38100" dist="38100" dir="2700000" rotWithShape="0">
                    <a:srgbClr val="000000"/>
                  </a:outerShdw>
                </a:effectLst>
              </a:defRPr>
            </a:lvl1pPr>
          </a:lstStyle>
          <a:p>
            <a:r>
              <a:t>Title Text</a:t>
            </a:r>
          </a:p>
        </p:txBody>
      </p:sp>
      <p:sp>
        <p:nvSpPr>
          <p:cNvPr id="423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234"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52695761"/>
      </p:ext>
    </p:extLst>
  </p:cSld>
  <p:clrMapOvr>
    <a:masterClrMapping/>
  </p:clrMapOvr>
  <p:transition spd="med"/>
</p:sldLayout>
</file>

<file path=ppt/slideLayouts/slideLayout1312.xml><?xml version="1.0" encoding="utf-8"?>
<p:sldLayout xmlns:a="http://schemas.openxmlformats.org/drawingml/2006/main" xmlns:r="http://schemas.openxmlformats.org/officeDocument/2006/relationships" xmlns:p="http://schemas.openxmlformats.org/presentationml/2006/main" type="tx">
  <p:cSld name="31_Two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282" name="Group 2"/>
          <p:cNvGrpSpPr/>
          <p:nvPr/>
        </p:nvGrpSpPr>
        <p:grpSpPr>
          <a:xfrm>
            <a:off x="-1" y="-1"/>
            <a:ext cx="9145589" cy="6856415"/>
            <a:chOff x="0" y="0"/>
            <a:chExt cx="9145587" cy="6856413"/>
          </a:xfrm>
        </p:grpSpPr>
        <p:sp>
          <p:nvSpPr>
            <p:cNvPr id="4241"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2"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3"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4"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5"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6"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7"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8"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9"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0"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1"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2"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3"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4"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5"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6"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7"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8"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61" name="Freeform 21"/>
            <p:cNvGrpSpPr/>
            <p:nvPr/>
          </p:nvGrpSpPr>
          <p:grpSpPr>
            <a:xfrm>
              <a:off x="8931275" y="4022725"/>
              <a:ext cx="209551" cy="209551"/>
              <a:chOff x="0" y="0"/>
              <a:chExt cx="209550" cy="209550"/>
            </a:xfrm>
          </p:grpSpPr>
          <p:sp>
            <p:nvSpPr>
              <p:cNvPr id="4259"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260"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262"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3"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4"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5"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6"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7"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8"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9"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0"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1"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2"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3"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4"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5"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6"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7"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8"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81" name="Group 39"/>
            <p:cNvGrpSpPr/>
            <p:nvPr/>
          </p:nvGrpSpPr>
          <p:grpSpPr>
            <a:xfrm>
              <a:off x="-1" y="2590800"/>
              <a:ext cx="9140826" cy="2949576"/>
              <a:chOff x="0" y="0"/>
              <a:chExt cx="9140824" cy="2949575"/>
            </a:xfrm>
          </p:grpSpPr>
          <p:sp>
            <p:nvSpPr>
              <p:cNvPr id="4279"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80"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283" name="Title Text"/>
          <p:cNvSpPr txBox="1">
            <a:spLocks noGrp="1"/>
          </p:cNvSpPr>
          <p:nvPr>
            <p:ph type="title"/>
          </p:nvPr>
        </p:nvSpPr>
        <p:spPr>
          <a:xfrm>
            <a:off x="457200" y="277813"/>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284"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SzPct val="90000"/>
              <a:buBlip>
                <a:blip r:embed="rId2"/>
              </a:buBlip>
              <a:defRPr sz="2800">
                <a:solidFill>
                  <a:schemeClr val="accent3">
                    <a:lumOff val="44000"/>
                  </a:schemeClr>
                </a:solidFill>
                <a:effectLst>
                  <a:outerShdw blurRad="38100" dist="38100" dir="2700000" rotWithShape="0">
                    <a:srgbClr val="000000"/>
                  </a:outerShdw>
                </a:effectLst>
              </a:defRPr>
            </a:lvl1pPr>
            <a:lvl2pPr marL="790575" indent="-333375">
              <a:spcBef>
                <a:spcPts val="600"/>
              </a:spcBef>
              <a:defRPr sz="2800">
                <a:solidFill>
                  <a:schemeClr val="accent3">
                    <a:lumOff val="44000"/>
                  </a:schemeClr>
                </a:solidFill>
                <a:effectLst>
                  <a:outerShdw blurRad="38100" dist="38100" dir="2700000" rotWithShape="0">
                    <a:srgbClr val="000000"/>
                  </a:outerShdw>
                </a:effectLst>
              </a:defRPr>
            </a:lvl2pPr>
            <a:lvl3pPr marL="1234439" indent="-320039">
              <a:spcBef>
                <a:spcPts val="600"/>
              </a:spcBef>
              <a:buSzPct val="90000"/>
              <a:buBlip>
                <a:blip r:embed="rId3"/>
              </a:buBlip>
              <a:defRPr sz="2800">
                <a:solidFill>
                  <a:schemeClr val="accent3">
                    <a:lumOff val="44000"/>
                  </a:schemeClr>
                </a:solidFill>
                <a:effectLst>
                  <a:outerShdw blurRad="38100" dist="38100" dir="2700000" rotWithShape="0">
                    <a:srgbClr val="000000"/>
                  </a:outerShdw>
                </a:effectLst>
              </a:defRPr>
            </a:lvl3pPr>
            <a:lvl4pPr marL="1727200" indent="-355600">
              <a:spcBef>
                <a:spcPts val="600"/>
              </a:spcBef>
              <a:defRPr sz="2800">
                <a:solidFill>
                  <a:schemeClr val="accent3">
                    <a:lumOff val="44000"/>
                  </a:schemeClr>
                </a:solidFill>
                <a:effectLst>
                  <a:outerShdw blurRad="38100" dist="38100" dir="2700000" rotWithShape="0">
                    <a:srgbClr val="000000"/>
                  </a:outerShdw>
                </a:effectLst>
              </a:defRPr>
            </a:lvl4pPr>
            <a:lvl5pPr marL="2184400" indent="-355600">
              <a:spcBef>
                <a:spcPts val="600"/>
              </a:spcBef>
              <a:buSzPct val="90000"/>
              <a:buBlip>
                <a:blip r:embed="rId4"/>
              </a:buBlip>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285"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522076850"/>
      </p:ext>
    </p:extLst>
  </p:cSld>
  <p:clrMapOvr>
    <a:masterClrMapping/>
  </p:clrMapOvr>
  <p:transition spd="med"/>
</p:sldLayout>
</file>

<file path=ppt/slideLayouts/slideLayout1313.xml><?xml version="1.0" encoding="utf-8"?>
<p:sldLayout xmlns:a="http://schemas.openxmlformats.org/drawingml/2006/main" xmlns:r="http://schemas.openxmlformats.org/officeDocument/2006/relationships" xmlns:p="http://schemas.openxmlformats.org/presentationml/2006/main" type="tx">
  <p:cSld name="31_Comparison">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333" name="Group 2"/>
          <p:cNvGrpSpPr/>
          <p:nvPr/>
        </p:nvGrpSpPr>
        <p:grpSpPr>
          <a:xfrm>
            <a:off x="-1" y="-1"/>
            <a:ext cx="9145589" cy="6856415"/>
            <a:chOff x="0" y="0"/>
            <a:chExt cx="9145587" cy="6856413"/>
          </a:xfrm>
        </p:grpSpPr>
        <p:sp>
          <p:nvSpPr>
            <p:cNvPr id="4292"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3"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4"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5"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6"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7"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8"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9"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0"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1"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2"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3"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4"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5"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6"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7"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8"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9"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12" name="Freeform 21"/>
            <p:cNvGrpSpPr/>
            <p:nvPr/>
          </p:nvGrpSpPr>
          <p:grpSpPr>
            <a:xfrm>
              <a:off x="8931275" y="4022725"/>
              <a:ext cx="209551" cy="209551"/>
              <a:chOff x="0" y="0"/>
              <a:chExt cx="209550" cy="209550"/>
            </a:xfrm>
          </p:grpSpPr>
          <p:sp>
            <p:nvSpPr>
              <p:cNvPr id="4310"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311"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313"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4"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5"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6"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7"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8"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9"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0"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1"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2"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3"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4"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5"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6"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7"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8"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9"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32" name="Group 39"/>
            <p:cNvGrpSpPr/>
            <p:nvPr/>
          </p:nvGrpSpPr>
          <p:grpSpPr>
            <a:xfrm>
              <a:off x="-1" y="2590800"/>
              <a:ext cx="9140826" cy="2949576"/>
              <a:chOff x="0" y="0"/>
              <a:chExt cx="9140824" cy="2949575"/>
            </a:xfrm>
          </p:grpSpPr>
          <p:sp>
            <p:nvSpPr>
              <p:cNvPr id="4330"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31"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334"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3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33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4337"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167496654"/>
      </p:ext>
    </p:extLst>
  </p:cSld>
  <p:clrMapOvr>
    <a:masterClrMapping/>
  </p:clrMapOvr>
  <p:transition spd="med"/>
</p:sldLayout>
</file>

<file path=ppt/slideLayouts/slideLayout1314.xml><?xml version="1.0" encoding="utf-8"?>
<p:sldLayout xmlns:a="http://schemas.openxmlformats.org/drawingml/2006/main" xmlns:r="http://schemas.openxmlformats.org/officeDocument/2006/relationships" xmlns:p="http://schemas.openxmlformats.org/presentationml/2006/main" type="tx">
  <p:cSld name="32_Title Only">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1"/>
            <a:ext cx="9145589" cy="6856415"/>
            <a:chOff x="0" y="0"/>
            <a:chExt cx="9145587" cy="6856413"/>
          </a:xfrm>
        </p:grpSpPr>
        <p:sp>
          <p:nvSpPr>
            <p:cNvPr id="4344"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5"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6"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7"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8"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9"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0"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1"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2"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3"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4"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5"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6"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7"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8"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9"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0"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1"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64" name="Freeform 21"/>
            <p:cNvGrpSpPr/>
            <p:nvPr/>
          </p:nvGrpSpPr>
          <p:grpSpPr>
            <a:xfrm>
              <a:off x="8931275" y="4022725"/>
              <a:ext cx="209551" cy="209551"/>
              <a:chOff x="0" y="0"/>
              <a:chExt cx="209550" cy="209550"/>
            </a:xfrm>
          </p:grpSpPr>
          <p:sp>
            <p:nvSpPr>
              <p:cNvPr id="4362"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363"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365"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6"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7"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8"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9"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0"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1"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2"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3"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4"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5"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6"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7"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8"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9"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80"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81"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84" name="Group 39"/>
            <p:cNvGrpSpPr/>
            <p:nvPr/>
          </p:nvGrpSpPr>
          <p:grpSpPr>
            <a:xfrm>
              <a:off x="-1" y="2590800"/>
              <a:ext cx="9140826" cy="2949576"/>
              <a:chOff x="0" y="0"/>
              <a:chExt cx="9140824" cy="2949575"/>
            </a:xfrm>
          </p:grpSpPr>
          <p:sp>
            <p:nvSpPr>
              <p:cNvPr id="4382"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83"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386" name="Title Text"/>
          <p:cNvSpPr txBox="1">
            <a:spLocks noGrp="1"/>
          </p:cNvSpPr>
          <p:nvPr>
            <p:ph type="title"/>
          </p:nvPr>
        </p:nvSpPr>
        <p:spPr>
          <a:xfrm>
            <a:off x="457200" y="277813"/>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387"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930300741"/>
      </p:ext>
    </p:extLst>
  </p:cSld>
  <p:clrMapOvr>
    <a:masterClrMapping/>
  </p:clrMapOvr>
  <p:transition spd="med"/>
</p:sldLayout>
</file>

<file path=ppt/slideLayouts/slideLayout1315.xml><?xml version="1.0" encoding="utf-8"?>
<p:sldLayout xmlns:a="http://schemas.openxmlformats.org/drawingml/2006/main" xmlns:r="http://schemas.openxmlformats.org/officeDocument/2006/relationships" xmlns:p="http://schemas.openxmlformats.org/presentationml/2006/main" type="tx">
  <p:cSld name="39_Blank">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435" name="Group 2"/>
          <p:cNvGrpSpPr/>
          <p:nvPr/>
        </p:nvGrpSpPr>
        <p:grpSpPr>
          <a:xfrm>
            <a:off x="-1" y="-1"/>
            <a:ext cx="9145589" cy="6856415"/>
            <a:chOff x="0" y="0"/>
            <a:chExt cx="9145587" cy="6856413"/>
          </a:xfrm>
        </p:grpSpPr>
        <p:sp>
          <p:nvSpPr>
            <p:cNvPr id="4394"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5"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6"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7"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8"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9"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0"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1"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2"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3"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4"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5"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6"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7"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8"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9"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0"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1"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14" name="Freeform 21"/>
            <p:cNvGrpSpPr/>
            <p:nvPr/>
          </p:nvGrpSpPr>
          <p:grpSpPr>
            <a:xfrm>
              <a:off x="8931275" y="4022725"/>
              <a:ext cx="209551" cy="209551"/>
              <a:chOff x="0" y="0"/>
              <a:chExt cx="209550" cy="209550"/>
            </a:xfrm>
          </p:grpSpPr>
          <p:sp>
            <p:nvSpPr>
              <p:cNvPr id="4412"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13"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15"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6"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7"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8"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9"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0"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1"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2"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3"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4"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5"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6"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7"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8"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9"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30"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31"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34" name="Group 39"/>
            <p:cNvGrpSpPr/>
            <p:nvPr/>
          </p:nvGrpSpPr>
          <p:grpSpPr>
            <a:xfrm>
              <a:off x="-1" y="2590800"/>
              <a:ext cx="9140826" cy="2949576"/>
              <a:chOff x="0" y="0"/>
              <a:chExt cx="9140824" cy="2949575"/>
            </a:xfrm>
          </p:grpSpPr>
          <p:sp>
            <p:nvSpPr>
              <p:cNvPr id="4432"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33"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436"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401855387"/>
      </p:ext>
    </p:extLst>
  </p:cSld>
  <p:clrMapOvr>
    <a:masterClrMapping/>
  </p:clrMapOvr>
  <p:transition spd="med"/>
</p:sldLayout>
</file>

<file path=ppt/slideLayouts/slideLayout1316.xml><?xml version="1.0" encoding="utf-8"?>
<p:sldLayout xmlns:a="http://schemas.openxmlformats.org/drawingml/2006/main" xmlns:r="http://schemas.openxmlformats.org/officeDocument/2006/relationships" xmlns:p="http://schemas.openxmlformats.org/presentationml/2006/main" type="tx">
  <p:cSld name="31_Content with Caption">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484" name="Group 2"/>
          <p:cNvGrpSpPr/>
          <p:nvPr/>
        </p:nvGrpSpPr>
        <p:grpSpPr>
          <a:xfrm>
            <a:off x="-1" y="-1"/>
            <a:ext cx="9145589" cy="6856415"/>
            <a:chOff x="0" y="0"/>
            <a:chExt cx="9145587" cy="6856413"/>
          </a:xfrm>
        </p:grpSpPr>
        <p:sp>
          <p:nvSpPr>
            <p:cNvPr id="4443"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4"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5"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6"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7"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8"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9"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0"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1"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2"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3"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4"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5"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6"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7"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8"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9"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0"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63" name="Freeform 21"/>
            <p:cNvGrpSpPr/>
            <p:nvPr/>
          </p:nvGrpSpPr>
          <p:grpSpPr>
            <a:xfrm>
              <a:off x="8931275" y="4022725"/>
              <a:ext cx="209551" cy="209551"/>
              <a:chOff x="0" y="0"/>
              <a:chExt cx="209550" cy="209550"/>
            </a:xfrm>
          </p:grpSpPr>
          <p:sp>
            <p:nvSpPr>
              <p:cNvPr id="4461"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62"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64"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5"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6"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7"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8"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9"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0"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1"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2"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3"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4"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5"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6"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7"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8"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9"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80"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83" name="Group 39"/>
            <p:cNvGrpSpPr/>
            <p:nvPr/>
          </p:nvGrpSpPr>
          <p:grpSpPr>
            <a:xfrm>
              <a:off x="-1" y="2590800"/>
              <a:ext cx="9140826" cy="2949576"/>
              <a:chOff x="0" y="0"/>
              <a:chExt cx="9140824" cy="2949575"/>
            </a:xfrm>
          </p:grpSpPr>
          <p:sp>
            <p:nvSpPr>
              <p:cNvPr id="4481"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82"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485"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486"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defRPr>
            </a:lvl1pPr>
            <a:lvl2pPr>
              <a:defRPr>
                <a:solidFill>
                  <a:schemeClr val="accent3">
                    <a:lumOff val="44000"/>
                  </a:schemeClr>
                </a:solidFill>
                <a:effectLst>
                  <a:outerShdw blurRad="38100" dist="38100" dir="2700000" rotWithShape="0">
                    <a:srgbClr val="000000"/>
                  </a:outerShdw>
                </a:effectLst>
              </a:defRPr>
            </a:lvl2pPr>
            <a:lvl3pPr>
              <a:buSzPct val="90000"/>
              <a:buBlip>
                <a:blip r:embed="rId3"/>
              </a:buBlip>
              <a:defRPr>
                <a:solidFill>
                  <a:schemeClr val="accent3">
                    <a:lumOff val="44000"/>
                  </a:schemeClr>
                </a:solidFill>
                <a:effectLst>
                  <a:outerShdw blurRad="38100" dist="38100" dir="2700000" rotWithShape="0">
                    <a:srgbClr val="000000"/>
                  </a:outerShdw>
                </a:effectLst>
              </a:defRPr>
            </a:lvl3pPr>
            <a:lvl4pPr>
              <a:defRPr>
                <a:solidFill>
                  <a:schemeClr val="accent3">
                    <a:lumOff val="44000"/>
                  </a:schemeClr>
                </a:solidFill>
                <a:effectLst>
                  <a:outerShdw blurRad="38100" dist="38100" dir="2700000" rotWithShape="0">
                    <a:srgbClr val="000000"/>
                  </a:outerShdw>
                </a:effectLst>
              </a:defRPr>
            </a:lvl4pPr>
            <a:lvl5pPr>
              <a:buSzPct val="90000"/>
              <a:buBlip>
                <a:blip r:embed="rId4"/>
              </a:buBlip>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48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4488"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784267465"/>
      </p:ext>
    </p:extLst>
  </p:cSld>
  <p:clrMapOvr>
    <a:masterClrMapping/>
  </p:clrMapOvr>
  <p:transition spd="med"/>
</p:sldLayout>
</file>

<file path=ppt/slideLayouts/slideLayout1317.xml><?xml version="1.0" encoding="utf-8"?>
<p:sldLayout xmlns:a="http://schemas.openxmlformats.org/drawingml/2006/main" xmlns:r="http://schemas.openxmlformats.org/officeDocument/2006/relationships" xmlns:p="http://schemas.openxmlformats.org/presentationml/2006/main" type="tx">
  <p:cSld name="31_Picture with Caption">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536" name="Group 2"/>
          <p:cNvGrpSpPr/>
          <p:nvPr/>
        </p:nvGrpSpPr>
        <p:grpSpPr>
          <a:xfrm>
            <a:off x="-1" y="-1"/>
            <a:ext cx="9145589" cy="6856415"/>
            <a:chOff x="0" y="0"/>
            <a:chExt cx="9145587" cy="6856413"/>
          </a:xfrm>
        </p:grpSpPr>
        <p:sp>
          <p:nvSpPr>
            <p:cNvPr id="4495"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6"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7"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8"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9"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0"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1"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2"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3"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4"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5"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6"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7"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8"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9"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0"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1"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2"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515" name="Freeform 21"/>
            <p:cNvGrpSpPr/>
            <p:nvPr/>
          </p:nvGrpSpPr>
          <p:grpSpPr>
            <a:xfrm>
              <a:off x="8931275" y="4022725"/>
              <a:ext cx="209551" cy="209551"/>
              <a:chOff x="0" y="0"/>
              <a:chExt cx="209550" cy="209550"/>
            </a:xfrm>
          </p:grpSpPr>
          <p:sp>
            <p:nvSpPr>
              <p:cNvPr id="4513"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14"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16"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7"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8"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9"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0"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1"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2"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3"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4"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5"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6"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7"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8"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9"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0"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1"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2"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535" name="Group 39"/>
            <p:cNvGrpSpPr/>
            <p:nvPr/>
          </p:nvGrpSpPr>
          <p:grpSpPr>
            <a:xfrm>
              <a:off x="-1" y="2590800"/>
              <a:ext cx="9140826" cy="2949576"/>
              <a:chOff x="0" y="0"/>
              <a:chExt cx="9140824" cy="2949575"/>
            </a:xfrm>
          </p:grpSpPr>
          <p:sp>
            <p:nvSpPr>
              <p:cNvPr id="4533"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4"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537"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53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53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540"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325218431"/>
      </p:ext>
    </p:extLst>
  </p:cSld>
  <p:clrMapOvr>
    <a:masterClrMapping/>
  </p:clrMapOvr>
  <p:transition spd="med"/>
</p:sldLayout>
</file>

<file path=ppt/slideLayouts/slideLayout1318.xml><?xml version="1.0" encoding="utf-8"?>
<p:sldLayout xmlns:a="http://schemas.openxmlformats.org/drawingml/2006/main" xmlns:r="http://schemas.openxmlformats.org/officeDocument/2006/relationships" xmlns:p="http://schemas.openxmlformats.org/presentationml/2006/main" type="tx">
  <p:cSld name="40_Blank">
    <p:bg>
      <p:bgPr>
        <a:solidFill>
          <a:schemeClr val="accent3">
            <a:lumOff val="44000"/>
          </a:schemeClr>
        </a:solidFill>
        <a:effectLst/>
      </p:bgPr>
    </p:bg>
    <p:spTree>
      <p:nvGrpSpPr>
        <p:cNvPr id="1" name=""/>
        <p:cNvGrpSpPr/>
        <p:nvPr/>
      </p:nvGrpSpPr>
      <p:grpSpPr>
        <a:xfrm>
          <a:off x="0" y="0"/>
          <a:ext cx="0" cy="0"/>
          <a:chOff x="0" y="0"/>
          <a:chExt cx="0" cy="0"/>
        </a:xfrm>
      </p:grpSpPr>
      <p:sp>
        <p:nvSpPr>
          <p:cNvPr id="45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36135446"/>
      </p:ext>
    </p:extLst>
  </p:cSld>
  <p:clrMapOvr>
    <a:masterClrMapping/>
  </p:clrMapOvr>
  <p:transition spd="med"/>
</p:sldLayout>
</file>

<file path=ppt/slideLayouts/slideLayout1319.xml><?xml version="1.0" encoding="utf-8"?>
<p:sldLayout xmlns:a="http://schemas.openxmlformats.org/drawingml/2006/main" xmlns:r="http://schemas.openxmlformats.org/officeDocument/2006/relationships" xmlns:p="http://schemas.openxmlformats.org/presentationml/2006/main" type="tx">
  <p:cSld name="41_Title Slide">
    <p:bg>
      <p:bgPr>
        <a:solidFill>
          <a:srgbClr val="000000"/>
        </a:solidFill>
        <a:effectLst/>
      </p:bgPr>
    </p:bg>
    <p:spTree>
      <p:nvGrpSpPr>
        <p:cNvPr id="1" name=""/>
        <p:cNvGrpSpPr/>
        <p:nvPr/>
      </p:nvGrpSpPr>
      <p:grpSpPr>
        <a:xfrm>
          <a:off x="0" y="0"/>
          <a:ext cx="0" cy="0"/>
          <a:chOff x="0" y="0"/>
          <a:chExt cx="0" cy="0"/>
        </a:xfrm>
      </p:grpSpPr>
      <p:sp>
        <p:nvSpPr>
          <p:cNvPr id="4554"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45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5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94842579"/>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pPr>
              <a:defRPr/>
            </a:pPr>
            <a:fld id="{7B186A7C-CB99-9341-932E-0E68807ED55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422551734"/>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type="tx">
  <p:cSld name="36_Title and Content">
    <p:bg>
      <p:bgPr>
        <a:solidFill>
          <a:srgbClr val="000000"/>
        </a:solidFill>
        <a:effectLst/>
      </p:bgPr>
    </p:bg>
    <p:spTree>
      <p:nvGrpSpPr>
        <p:cNvPr id="1" name=""/>
        <p:cNvGrpSpPr/>
        <p:nvPr/>
      </p:nvGrpSpPr>
      <p:grpSpPr>
        <a:xfrm>
          <a:off x="0" y="0"/>
          <a:ext cx="0" cy="0"/>
          <a:chOff x="0" y="0"/>
          <a:chExt cx="0" cy="0"/>
        </a:xfrm>
      </p:grpSpPr>
      <p:sp>
        <p:nvSpPr>
          <p:cNvPr id="456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564"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83177675"/>
      </p:ext>
    </p:extLst>
  </p:cSld>
  <p:clrMapOvr>
    <a:masterClrMapping/>
  </p:clrMapOvr>
  <p:transition spd="med"/>
</p:sldLayout>
</file>

<file path=ppt/slideLayouts/slideLayout1321.xml><?xml version="1.0" encoding="utf-8"?>
<p:sldLayout xmlns:a="http://schemas.openxmlformats.org/drawingml/2006/main" xmlns:r="http://schemas.openxmlformats.org/officeDocument/2006/relationships" xmlns:p="http://schemas.openxmlformats.org/presentationml/2006/main" type="tx">
  <p:cSld name="32_Section Header">
    <p:bg>
      <p:bgPr>
        <a:solidFill>
          <a:srgbClr val="000000"/>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457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7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70457508"/>
      </p:ext>
    </p:extLst>
  </p:cSld>
  <p:clrMapOvr>
    <a:masterClrMapping/>
  </p:clrMapOvr>
  <p:transition spd="med"/>
</p:sldLayout>
</file>

<file path=ppt/slideLayouts/slideLayout1322.xml><?xml version="1.0" encoding="utf-8"?>
<p:sldLayout xmlns:a="http://schemas.openxmlformats.org/drawingml/2006/main" xmlns:r="http://schemas.openxmlformats.org/officeDocument/2006/relationships" xmlns:p="http://schemas.openxmlformats.org/presentationml/2006/main" type="tx">
  <p:cSld name="32_Two Content">
    <p:bg>
      <p:bgPr>
        <a:solidFill>
          <a:srgbClr val="000000"/>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58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18366068"/>
      </p:ext>
    </p:extLst>
  </p:cSld>
  <p:clrMapOvr>
    <a:masterClrMapping/>
  </p:clrMapOvr>
  <p:transition spd="med"/>
</p:sldLayout>
</file>

<file path=ppt/slideLayouts/slideLayout1323.xml><?xml version="1.0" encoding="utf-8"?>
<p:sldLayout xmlns:a="http://schemas.openxmlformats.org/drawingml/2006/main" xmlns:r="http://schemas.openxmlformats.org/officeDocument/2006/relationships" xmlns:p="http://schemas.openxmlformats.org/presentationml/2006/main" type="tx">
  <p:cSld name="32_Comparison">
    <p:bg>
      <p:bgPr>
        <a:solidFill>
          <a:srgbClr val="000000"/>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4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45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04535488"/>
      </p:ext>
    </p:extLst>
  </p:cSld>
  <p:clrMapOvr>
    <a:masterClrMapping/>
  </p:clrMapOvr>
  <p:transition spd="med"/>
</p:sldLayout>
</file>

<file path=ppt/slideLayouts/slideLayout1324.xml><?xml version="1.0" encoding="utf-8"?>
<p:sldLayout xmlns:a="http://schemas.openxmlformats.org/drawingml/2006/main" xmlns:r="http://schemas.openxmlformats.org/officeDocument/2006/relationships" xmlns:p="http://schemas.openxmlformats.org/presentationml/2006/main" type="tx">
  <p:cSld name="33_Title Only">
    <p:bg>
      <p:bgPr>
        <a:solidFill>
          <a:srgbClr val="000000"/>
        </a:solidFill>
        <a:effectLst/>
      </p:bgPr>
    </p:bg>
    <p:spTree>
      <p:nvGrpSpPr>
        <p:cNvPr id="1" name=""/>
        <p:cNvGrpSpPr/>
        <p:nvPr/>
      </p:nvGrpSpPr>
      <p:grpSpPr>
        <a:xfrm>
          <a:off x="0" y="0"/>
          <a:ext cx="0" cy="0"/>
          <a:chOff x="0" y="0"/>
          <a:chExt cx="0" cy="0"/>
        </a:xfrm>
      </p:grpSpPr>
      <p:sp>
        <p:nvSpPr>
          <p:cNvPr id="4600"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6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93091635"/>
      </p:ext>
    </p:extLst>
  </p:cSld>
  <p:clrMapOvr>
    <a:masterClrMapping/>
  </p:clrMapOvr>
  <p:transition spd="med"/>
</p:sldLayout>
</file>

<file path=ppt/slideLayouts/slideLayout1325.xml><?xml version="1.0" encoding="utf-8"?>
<p:sldLayout xmlns:a="http://schemas.openxmlformats.org/drawingml/2006/main" xmlns:r="http://schemas.openxmlformats.org/officeDocument/2006/relationships" xmlns:p="http://schemas.openxmlformats.org/presentationml/2006/main" type="tx">
  <p:cSld name="41_Blank">
    <p:bg>
      <p:bgPr>
        <a:solidFill>
          <a:srgbClr val="000000"/>
        </a:solidFill>
        <a:effectLst/>
      </p:bgPr>
    </p:bg>
    <p:spTree>
      <p:nvGrpSpPr>
        <p:cNvPr id="1" name=""/>
        <p:cNvGrpSpPr/>
        <p:nvPr/>
      </p:nvGrpSpPr>
      <p:grpSpPr>
        <a:xfrm>
          <a:off x="0" y="0"/>
          <a:ext cx="0" cy="0"/>
          <a:chOff x="0" y="0"/>
          <a:chExt cx="0" cy="0"/>
        </a:xfrm>
      </p:grpSpPr>
      <p:sp>
        <p:nvSpPr>
          <p:cNvPr id="46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27061931"/>
      </p:ext>
    </p:extLst>
  </p:cSld>
  <p:clrMapOvr>
    <a:masterClrMapping/>
  </p:clrMapOvr>
  <p:transition spd="med"/>
</p:sldLayout>
</file>

<file path=ppt/slideLayouts/slideLayout1326.xml><?xml version="1.0" encoding="utf-8"?>
<p:sldLayout xmlns:a="http://schemas.openxmlformats.org/drawingml/2006/main" xmlns:r="http://schemas.openxmlformats.org/officeDocument/2006/relationships" xmlns:p="http://schemas.openxmlformats.org/presentationml/2006/main" type="tx">
  <p:cSld name="32_Content with Caption">
    <p:bg>
      <p:bgPr>
        <a:solidFill>
          <a:srgbClr val="000000"/>
        </a:solidFill>
        <a:effectLst/>
      </p:bgPr>
    </p:bg>
    <p:spTree>
      <p:nvGrpSpPr>
        <p:cNvPr id="1" name=""/>
        <p:cNvGrpSpPr/>
        <p:nvPr/>
      </p:nvGrpSpPr>
      <p:grpSpPr>
        <a:xfrm>
          <a:off x="0" y="0"/>
          <a:ext cx="0" cy="0"/>
          <a:chOff x="0" y="0"/>
          <a:chExt cx="0" cy="0"/>
        </a:xfrm>
      </p:grpSpPr>
      <p:sp>
        <p:nvSpPr>
          <p:cNvPr id="4615"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4616"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46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11564471"/>
      </p:ext>
    </p:extLst>
  </p:cSld>
  <p:clrMapOvr>
    <a:masterClrMapping/>
  </p:clrMapOvr>
  <p:transition spd="med"/>
</p:sldLayout>
</file>

<file path=ppt/slideLayouts/slideLayout1327.xml><?xml version="1.0" encoding="utf-8"?>
<p:sldLayout xmlns:a="http://schemas.openxmlformats.org/drawingml/2006/main" xmlns:r="http://schemas.openxmlformats.org/officeDocument/2006/relationships" xmlns:p="http://schemas.openxmlformats.org/presentationml/2006/main" type="tx">
  <p:cSld name="32_Picture with Caption">
    <p:bg>
      <p:bgPr>
        <a:solidFill>
          <a:srgbClr val="000000"/>
        </a:solidFill>
        <a:effectLst/>
      </p:bgPr>
    </p:bg>
    <p:spTree>
      <p:nvGrpSpPr>
        <p:cNvPr id="1" name=""/>
        <p:cNvGrpSpPr/>
        <p:nvPr/>
      </p:nvGrpSpPr>
      <p:grpSpPr>
        <a:xfrm>
          <a:off x="0" y="0"/>
          <a:ext cx="0" cy="0"/>
          <a:chOff x="0" y="0"/>
          <a:chExt cx="0" cy="0"/>
        </a:xfrm>
      </p:grpSpPr>
      <p:sp>
        <p:nvSpPr>
          <p:cNvPr id="4625"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462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2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78176056"/>
      </p:ext>
    </p:extLst>
  </p:cSld>
  <p:clrMapOvr>
    <a:masterClrMapping/>
  </p:clrMapOvr>
  <p:transition spd="med"/>
</p:sldLayout>
</file>

<file path=ppt/slideLayouts/slideLayout1328.xml><?xml version="1.0" encoding="utf-8"?>
<p:sldLayout xmlns:a="http://schemas.openxmlformats.org/drawingml/2006/main" xmlns:r="http://schemas.openxmlformats.org/officeDocument/2006/relationships" xmlns:p="http://schemas.openxmlformats.org/presentationml/2006/main" type="tx">
  <p:cSld name="13_Title and 4 Content">
    <p:bg>
      <p:bgPr>
        <a:solidFill>
          <a:srgbClr val="000000"/>
        </a:solidFill>
        <a:effectLst/>
      </p:bgPr>
    </p:bg>
    <p:spTree>
      <p:nvGrpSpPr>
        <p:cNvPr id="1" name=""/>
        <p:cNvGrpSpPr/>
        <p:nvPr/>
      </p:nvGrpSpPr>
      <p:grpSpPr>
        <a:xfrm>
          <a:off x="0" y="0"/>
          <a:ext cx="0" cy="0"/>
          <a:chOff x="0" y="0"/>
          <a:chExt cx="0" cy="0"/>
        </a:xfrm>
      </p:grpSpPr>
      <p:sp>
        <p:nvSpPr>
          <p:cNvPr id="4635"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636"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3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69226778"/>
      </p:ext>
    </p:extLst>
  </p:cSld>
  <p:clrMapOvr>
    <a:masterClrMapping/>
  </p:clrMapOvr>
  <p:transition spd="med"/>
</p:sldLayout>
</file>

<file path=ppt/slideLayouts/slideLayout1329.xml><?xml version="1.0" encoding="utf-8"?>
<p:sldLayout xmlns:a="http://schemas.openxmlformats.org/drawingml/2006/main" xmlns:r="http://schemas.openxmlformats.org/officeDocument/2006/relationships" xmlns:p="http://schemas.openxmlformats.org/presentationml/2006/main" type="tx">
  <p:cSld name="9_Title, Content, and 2 Content">
    <p:bg>
      <p:bgPr>
        <a:solidFill>
          <a:srgbClr val="000000"/>
        </a:solidFill>
        <a:effectLst/>
      </p:bgPr>
    </p:bg>
    <p:spTree>
      <p:nvGrpSpPr>
        <p:cNvPr id="1" name=""/>
        <p:cNvGrpSpPr/>
        <p:nvPr/>
      </p:nvGrpSpPr>
      <p:grpSpPr>
        <a:xfrm>
          <a:off x="0" y="0"/>
          <a:ext cx="0" cy="0"/>
          <a:chOff x="0" y="0"/>
          <a:chExt cx="0" cy="0"/>
        </a:xfrm>
      </p:grpSpPr>
      <p:sp>
        <p:nvSpPr>
          <p:cNvPr id="4644"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645"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22098990"/>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19D55785-3363-9B4B-8089-187601405FC8}"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6820066"/>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96537848"/>
      </p:ext>
    </p:extLst>
  </p:cSld>
  <p:clrMapOvr>
    <a:masterClrMapping/>
  </p:clrMapOvr>
  <p:transition spd="med"/>
</p:sldLayout>
</file>

<file path=ppt/slideLayouts/slideLayout1331.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0" name="Title Text"/>
          <p:cNvSpPr txBox="1">
            <a:spLocks noGrp="1"/>
          </p:cNvSpPr>
          <p:nvPr>
            <p:ph type="title"/>
          </p:nvPr>
        </p:nvSpPr>
        <p:spPr>
          <a:prstGeom prst="rect">
            <a:avLst/>
          </a:prstGeom>
        </p:spPr>
        <p:txBody>
          <a:bodyPr/>
          <a:lstStyle/>
          <a:p>
            <a:r>
              <a:t>Title Text</a:t>
            </a:r>
          </a:p>
        </p:txBody>
      </p:sp>
      <p:sp>
        <p:nvSpPr>
          <p:cNvPr id="2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01088820"/>
      </p:ext>
    </p:extLst>
  </p:cSld>
  <p:clrMapOvr>
    <a:masterClrMapping/>
  </p:clrMapOvr>
  <p:transition spd="med"/>
</p:sldLayout>
</file>

<file path=ppt/slideLayouts/slideLayout1332.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55411886"/>
      </p:ext>
    </p:extLst>
  </p:cSld>
  <p:clrMapOvr>
    <a:masterClrMapping/>
  </p:clrMapOvr>
  <p:transition spd="med"/>
</p:sldLayout>
</file>

<file path=ppt/slideLayouts/slideLayout1333.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8" name="Title Text"/>
          <p:cNvSpPr txBox="1">
            <a:spLocks noGrp="1"/>
          </p:cNvSpPr>
          <p:nvPr>
            <p:ph type="title"/>
          </p:nvPr>
        </p:nvSpPr>
        <p:spPr>
          <a:prstGeom prst="rect">
            <a:avLst/>
          </a:prstGeom>
        </p:spPr>
        <p:txBody>
          <a:bodyPr/>
          <a:lstStyle/>
          <a:p>
            <a:r>
              <a:t>Title Text</a:t>
            </a:r>
          </a:p>
        </p:txBody>
      </p:sp>
      <p:sp>
        <p:nvSpPr>
          <p:cNvPr id="3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73166953"/>
      </p:ext>
    </p:extLst>
  </p:cSld>
  <p:clrMapOvr>
    <a:masterClrMapping/>
  </p:clrMapOvr>
  <p:transition spd="med"/>
</p:sldLayout>
</file>

<file path=ppt/slideLayouts/slideLayout1334.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37794009"/>
      </p:ext>
    </p:extLst>
  </p:cSld>
  <p:clrMapOvr>
    <a:masterClrMapping/>
  </p:clrMapOvr>
  <p:transition spd="med"/>
</p:sldLayout>
</file>

<file path=ppt/slideLayouts/slideLayout1335.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7" name="Title Text"/>
          <p:cNvSpPr txBox="1">
            <a:spLocks noGrp="1"/>
          </p:cNvSpPr>
          <p:nvPr>
            <p:ph type="title"/>
          </p:nvPr>
        </p:nvSpPr>
        <p:spPr>
          <a:prstGeom prst="rect">
            <a:avLst/>
          </a:prstGeom>
        </p:spPr>
        <p:txBody>
          <a:bodyPr/>
          <a:lstStyle/>
          <a:p>
            <a:r>
              <a:t>Title Text</a:t>
            </a: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73113337"/>
      </p:ext>
    </p:extLst>
  </p:cSld>
  <p:clrMapOvr>
    <a:masterClrMapping/>
  </p:clrMapOvr>
  <p:transition spd="med"/>
</p:sldLayout>
</file>

<file path=ppt/slideLayouts/slideLayout1336.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39784313"/>
      </p:ext>
    </p:extLst>
  </p:cSld>
  <p:clrMapOvr>
    <a:masterClrMapping/>
  </p:clrMapOvr>
  <p:transition spd="med"/>
</p:sldLayout>
</file>

<file path=ppt/slideLayouts/slideLayout1337.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7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41418459"/>
      </p:ext>
    </p:extLst>
  </p:cSld>
  <p:clrMapOvr>
    <a:masterClrMapping/>
  </p:clrMapOvr>
  <p:transition spd="med"/>
</p:sldLayout>
</file>

<file path=ppt/slideLayouts/slideLayout1338.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2"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82937798"/>
      </p:ext>
    </p:extLst>
  </p:cSld>
  <p:clrMapOvr>
    <a:masterClrMapping/>
  </p:clrMapOvr>
  <p:transition spd="med"/>
</p:sldLayout>
</file>

<file path=ppt/slideLayouts/slideLayout1339.xml><?xml version="1.0" encoding="utf-8"?>
<p:sldLayout xmlns:a="http://schemas.openxmlformats.org/drawingml/2006/main" xmlns:r="http://schemas.openxmlformats.org/officeDocument/2006/relationships" xmlns:p="http://schemas.openxmlformats.org/presentationml/2006/main" type="tx">
  <p:cSld name="1_Title Slide">
    <p:bg>
      <p:bgPr>
        <a:solidFill>
          <a:srgbClr val="000000"/>
        </a:solidFill>
        <a:effectLst/>
      </p:bgPr>
    </p:bg>
    <p:spTree>
      <p:nvGrpSpPr>
        <p:cNvPr id="1" name=""/>
        <p:cNvGrpSpPr/>
        <p:nvPr/>
      </p:nvGrpSpPr>
      <p:grpSpPr>
        <a:xfrm>
          <a:off x="0" y="0"/>
          <a:ext cx="0" cy="0"/>
          <a:chOff x="0" y="0"/>
          <a:chExt cx="0" cy="0"/>
        </a:xfrm>
      </p:grpSpPr>
      <p:grpSp>
        <p:nvGrpSpPr>
          <p:cNvPr id="96" name="Group 2"/>
          <p:cNvGrpSpPr/>
          <p:nvPr/>
        </p:nvGrpSpPr>
        <p:grpSpPr>
          <a:xfrm>
            <a:off x="457200" y="2363751"/>
            <a:ext cx="8153401" cy="1600238"/>
            <a:chOff x="0" y="-37"/>
            <a:chExt cx="8153400" cy="1600237"/>
          </a:xfrm>
        </p:grpSpPr>
        <p:sp>
          <p:nvSpPr>
            <p:cNvPr id="92"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3"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5"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97" name="Title Text"/>
          <p:cNvSpPr txBox="1">
            <a:spLocks noGrp="1"/>
          </p:cNvSpPr>
          <p:nvPr>
            <p:ph type="title"/>
          </p:nvPr>
        </p:nvSpPr>
        <p:spPr>
          <a:xfrm>
            <a:off x="685800" y="14478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98" name="Body Level One…"/>
          <p:cNvSpPr txBox="1">
            <a:spLocks noGrp="1"/>
          </p:cNvSpPr>
          <p:nvPr>
            <p:ph type="body" sz="quarter" idx="1"/>
          </p:nvPr>
        </p:nvSpPr>
        <p:spPr>
          <a:xfrm>
            <a:off x="1371600" y="37338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algn="ctr">
              <a:defRPr>
                <a:solidFill>
                  <a:srgbClr val="FFFFCC"/>
                </a:solidFill>
              </a:defRPr>
            </a:lvl2pPr>
            <a:lvl3pPr algn="ctr">
              <a:defRPr>
                <a:solidFill>
                  <a:srgbClr val="FFFFCC"/>
                </a:solidFill>
              </a:defRPr>
            </a:lvl3pPr>
            <a:lvl4pPr algn="ctr">
              <a:defRPr>
                <a:solidFill>
                  <a:srgbClr val="FFFFCC"/>
                </a:solidFill>
              </a:defRPr>
            </a:lvl4pPr>
            <a:lvl5pPr algn="ct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99"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153325470"/>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B6D56F5A-56DB-394F-A014-47BD2031313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097845520"/>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type="tx">
  <p:cSld name="1_Title and Content">
    <p:bg>
      <p:bgPr>
        <a:solidFill>
          <a:srgbClr val="000000"/>
        </a:solidFill>
        <a:effectLst/>
      </p:bgPr>
    </p:bg>
    <p:spTree>
      <p:nvGrpSpPr>
        <p:cNvPr id="1" name=""/>
        <p:cNvGrpSpPr/>
        <p:nvPr/>
      </p:nvGrpSpPr>
      <p:grpSpPr>
        <a:xfrm>
          <a:off x="0" y="0"/>
          <a:ext cx="0" cy="0"/>
          <a:chOff x="0" y="0"/>
          <a:chExt cx="0" cy="0"/>
        </a:xfrm>
      </p:grpSpPr>
      <p:grpSp>
        <p:nvGrpSpPr>
          <p:cNvPr id="110" name="Group 2"/>
          <p:cNvGrpSpPr/>
          <p:nvPr/>
        </p:nvGrpSpPr>
        <p:grpSpPr>
          <a:xfrm>
            <a:off x="457200" y="992150"/>
            <a:ext cx="8153401" cy="1600239"/>
            <a:chOff x="0" y="-37"/>
            <a:chExt cx="8153400" cy="1600237"/>
          </a:xfrm>
        </p:grpSpPr>
        <p:sp>
          <p:nvSpPr>
            <p:cNvPr id="10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11"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12" name="Body Level One…"/>
          <p:cNvSpPr txBox="1">
            <a:spLocks noGrp="1"/>
          </p:cNvSpPr>
          <p:nvPr>
            <p:ph type="body" idx="1"/>
          </p:nvPr>
        </p:nvSpPr>
        <p:spPr>
          <a:xfrm>
            <a:off x="685800" y="2057400"/>
            <a:ext cx="7772400" cy="41148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13"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101084"/>
      </p:ext>
    </p:extLst>
  </p:cSld>
  <p:clrMapOvr>
    <a:masterClrMapping/>
  </p:clrMapOvr>
  <p:transition spd="med"/>
</p:sldLayout>
</file>

<file path=ppt/slideLayouts/slideLayout1341.xml><?xml version="1.0" encoding="utf-8"?>
<p:sldLayout xmlns:a="http://schemas.openxmlformats.org/drawingml/2006/main" xmlns:r="http://schemas.openxmlformats.org/officeDocument/2006/relationships" xmlns:p="http://schemas.openxmlformats.org/presentationml/2006/main" type="tx">
  <p:cSld name="1_Section Header">
    <p:bg>
      <p:bgPr>
        <a:solidFill>
          <a:srgbClr val="000000"/>
        </a:solidFill>
        <a:effectLst/>
      </p:bgPr>
    </p:bg>
    <p:spTree>
      <p:nvGrpSpPr>
        <p:cNvPr id="1" name=""/>
        <p:cNvGrpSpPr/>
        <p:nvPr/>
      </p:nvGrpSpPr>
      <p:grpSpPr>
        <a:xfrm>
          <a:off x="0" y="0"/>
          <a:ext cx="0" cy="0"/>
          <a:chOff x="0" y="0"/>
          <a:chExt cx="0" cy="0"/>
        </a:xfrm>
      </p:grpSpPr>
      <p:grpSp>
        <p:nvGrpSpPr>
          <p:cNvPr id="124" name="Group 2"/>
          <p:cNvGrpSpPr/>
          <p:nvPr/>
        </p:nvGrpSpPr>
        <p:grpSpPr>
          <a:xfrm>
            <a:off x="457200" y="992150"/>
            <a:ext cx="8153401" cy="1600239"/>
            <a:chOff x="0" y="-37"/>
            <a:chExt cx="8153400" cy="1600237"/>
          </a:xfrm>
        </p:grpSpPr>
        <p:sp>
          <p:nvSpPr>
            <p:cNvPr id="120"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21"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22"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23"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i="1" cap="all">
                <a:solidFill>
                  <a:srgbClr val="FFCC66"/>
                </a:solidFill>
              </a:defRPr>
            </a:lvl1pPr>
          </a:lstStyle>
          <a:p>
            <a:r>
              <a:t>Title Text</a:t>
            </a:r>
          </a:p>
        </p:txBody>
      </p:sp>
      <p:sp>
        <p:nvSpPr>
          <p:cNvPr id="126"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FFFFCC"/>
                </a:solidFill>
              </a:defRPr>
            </a:lvl1pPr>
            <a:lvl2pPr marL="0" indent="457200">
              <a:spcBef>
                <a:spcPts val="400"/>
              </a:spcBef>
              <a:buSzTx/>
              <a:buNone/>
              <a:defRPr sz="2000">
                <a:solidFill>
                  <a:srgbClr val="FFFFCC"/>
                </a:solidFill>
              </a:defRPr>
            </a:lvl2pPr>
            <a:lvl3pPr marL="0" indent="914400">
              <a:spcBef>
                <a:spcPts val="400"/>
              </a:spcBef>
              <a:buSzTx/>
              <a:buNone/>
              <a:defRPr sz="2000">
                <a:solidFill>
                  <a:srgbClr val="FFFFCC"/>
                </a:solidFill>
              </a:defRPr>
            </a:lvl3pPr>
            <a:lvl4pPr marL="0" indent="1371600">
              <a:spcBef>
                <a:spcPts val="400"/>
              </a:spcBef>
              <a:buSzTx/>
              <a:buNone/>
              <a:defRPr sz="2000">
                <a:solidFill>
                  <a:srgbClr val="FFFFCC"/>
                </a:solidFill>
              </a:defRPr>
            </a:lvl4pPr>
            <a:lvl5pPr marL="0" indent="1828800">
              <a:spcBef>
                <a:spcPts val="400"/>
              </a:spcBef>
              <a:buSzTx/>
              <a:buNone/>
              <a:defRPr sz="20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27"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662640603"/>
      </p:ext>
    </p:extLst>
  </p:cSld>
  <p:clrMapOvr>
    <a:masterClrMapping/>
  </p:clrMapOvr>
  <p:transition spd="med"/>
</p:sldLayout>
</file>

<file path=ppt/slideLayouts/slideLayout1342.xml><?xml version="1.0" encoding="utf-8"?>
<p:sldLayout xmlns:a="http://schemas.openxmlformats.org/drawingml/2006/main" xmlns:r="http://schemas.openxmlformats.org/officeDocument/2006/relationships" xmlns:p="http://schemas.openxmlformats.org/presentationml/2006/main" type="tx">
  <p:cSld name="1_Two Content">
    <p:bg>
      <p:bgPr>
        <a:solidFill>
          <a:srgbClr val="000000"/>
        </a:solidFill>
        <a:effectLst/>
      </p:bgPr>
    </p:bg>
    <p:spTree>
      <p:nvGrpSpPr>
        <p:cNvPr id="1" name=""/>
        <p:cNvGrpSpPr/>
        <p:nvPr/>
      </p:nvGrpSpPr>
      <p:grpSpPr>
        <a:xfrm>
          <a:off x="0" y="0"/>
          <a:ext cx="0" cy="0"/>
          <a:chOff x="0" y="0"/>
          <a:chExt cx="0" cy="0"/>
        </a:xfrm>
      </p:grpSpPr>
      <p:grpSp>
        <p:nvGrpSpPr>
          <p:cNvPr id="138" name="Group 2"/>
          <p:cNvGrpSpPr/>
          <p:nvPr/>
        </p:nvGrpSpPr>
        <p:grpSpPr>
          <a:xfrm>
            <a:off x="457200" y="992150"/>
            <a:ext cx="8153401" cy="1600239"/>
            <a:chOff x="0" y="-37"/>
            <a:chExt cx="8153400" cy="1600237"/>
          </a:xfrm>
        </p:grpSpPr>
        <p:sp>
          <p:nvSpPr>
            <p:cNvPr id="134"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35"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36"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37"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39"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40" name="Body Level One…"/>
          <p:cNvSpPr txBox="1">
            <a:spLocks noGrp="1"/>
          </p:cNvSpPr>
          <p:nvPr>
            <p:ph type="body" sz="half" idx="1"/>
          </p:nvPr>
        </p:nvSpPr>
        <p:spPr>
          <a:xfrm>
            <a:off x="685800" y="2057400"/>
            <a:ext cx="3810000" cy="4114800"/>
          </a:xfrm>
          <a:prstGeom prst="rect">
            <a:avLst/>
          </a:prstGeom>
        </p:spPr>
        <p:txBody>
          <a:bodyPr lIns="46037" tIns="46037" rIns="46037" bIns="46037">
            <a:normAutofit/>
          </a:bodyPr>
          <a:lstStyle>
            <a:lvl1pPr>
              <a:spcBef>
                <a:spcPts val="600"/>
              </a:spcBef>
              <a:buClr>
                <a:srgbClr val="FFCC66"/>
              </a:buClr>
              <a:defRPr sz="2800">
                <a:solidFill>
                  <a:srgbClr val="FFFFCC"/>
                </a:solidFill>
              </a:defRPr>
            </a:lvl1pPr>
            <a:lvl2pPr marL="790575" indent="-333375">
              <a:spcBef>
                <a:spcPts val="600"/>
              </a:spcBef>
              <a:buClr>
                <a:srgbClr val="FFCC66"/>
              </a:buClr>
              <a:defRPr sz="2800">
                <a:solidFill>
                  <a:srgbClr val="FFFFCC"/>
                </a:solidFill>
              </a:defRPr>
            </a:lvl2pPr>
            <a:lvl3pPr marL="1234439" indent="-320039">
              <a:spcBef>
                <a:spcPts val="600"/>
              </a:spcBef>
              <a:buClr>
                <a:srgbClr val="FFCC66"/>
              </a:buClr>
              <a:defRPr sz="2800">
                <a:solidFill>
                  <a:srgbClr val="FFFFCC"/>
                </a:solidFill>
              </a:defRPr>
            </a:lvl3pPr>
            <a:lvl4pPr marL="1727200" indent="-355600">
              <a:spcBef>
                <a:spcPts val="600"/>
              </a:spcBef>
              <a:buClr>
                <a:srgbClr val="FFCC66"/>
              </a:buClr>
              <a:defRPr sz="2800">
                <a:solidFill>
                  <a:srgbClr val="FFFFCC"/>
                </a:solidFill>
              </a:defRPr>
            </a:lvl4pPr>
            <a:lvl5pPr marL="2184400" indent="-355600">
              <a:spcBef>
                <a:spcPts val="600"/>
              </a:spcBef>
              <a:buClr>
                <a:srgbClr val="FFCC66"/>
              </a:buClr>
              <a:buChar char="•"/>
              <a:defRPr sz="28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4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977915773"/>
      </p:ext>
    </p:extLst>
  </p:cSld>
  <p:clrMapOvr>
    <a:masterClrMapping/>
  </p:clrMapOvr>
  <p:transition spd="med"/>
</p:sldLayout>
</file>

<file path=ppt/slideLayouts/slideLayout1343.xml><?xml version="1.0" encoding="utf-8"?>
<p:sldLayout xmlns:a="http://schemas.openxmlformats.org/drawingml/2006/main" xmlns:r="http://schemas.openxmlformats.org/officeDocument/2006/relationships" xmlns:p="http://schemas.openxmlformats.org/presentationml/2006/main" type="tx">
  <p:cSld name="1_Comparison">
    <p:bg>
      <p:bgPr>
        <a:solidFill>
          <a:srgbClr val="000000"/>
        </a:solidFill>
        <a:effectLst/>
      </p:bgPr>
    </p:bg>
    <p:spTree>
      <p:nvGrpSpPr>
        <p:cNvPr id="1" name=""/>
        <p:cNvGrpSpPr/>
        <p:nvPr/>
      </p:nvGrpSpPr>
      <p:grpSpPr>
        <a:xfrm>
          <a:off x="0" y="0"/>
          <a:ext cx="0" cy="0"/>
          <a:chOff x="0" y="0"/>
          <a:chExt cx="0" cy="0"/>
        </a:xfrm>
      </p:grpSpPr>
      <p:grpSp>
        <p:nvGrpSpPr>
          <p:cNvPr id="152" name="Group 2"/>
          <p:cNvGrpSpPr/>
          <p:nvPr/>
        </p:nvGrpSpPr>
        <p:grpSpPr>
          <a:xfrm>
            <a:off x="457200" y="992150"/>
            <a:ext cx="8153401" cy="1600239"/>
            <a:chOff x="0" y="-37"/>
            <a:chExt cx="8153400" cy="1600237"/>
          </a:xfrm>
        </p:grpSpPr>
        <p:sp>
          <p:nvSpPr>
            <p:cNvPr id="14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4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5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5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53" name="Title Text"/>
          <p:cNvSpPr txBox="1">
            <a:spLocks noGrp="1"/>
          </p:cNvSpPr>
          <p:nvPr>
            <p:ph type="title"/>
          </p:nvPr>
        </p:nvSpPr>
        <p:spPr>
          <a:xfrm>
            <a:off x="457200" y="274638"/>
            <a:ext cx="8229600" cy="1143001"/>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54"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defRPr>
            </a:lvl1pPr>
            <a:lvl2pPr marL="0" indent="457200">
              <a:spcBef>
                <a:spcPts val="500"/>
              </a:spcBef>
              <a:buSzTx/>
              <a:buNone/>
              <a:defRPr sz="2400" b="1">
                <a:solidFill>
                  <a:srgbClr val="FFFFCC"/>
                </a:solidFill>
              </a:defRPr>
            </a:lvl2pPr>
            <a:lvl3pPr marL="0" indent="914400">
              <a:spcBef>
                <a:spcPts val="500"/>
              </a:spcBef>
              <a:buSzTx/>
              <a:buNone/>
              <a:defRPr sz="2400" b="1">
                <a:solidFill>
                  <a:srgbClr val="FFFFCC"/>
                </a:solidFill>
              </a:defRPr>
            </a:lvl3pPr>
            <a:lvl4pPr marL="0" indent="1371600">
              <a:spcBef>
                <a:spcPts val="500"/>
              </a:spcBef>
              <a:buSzTx/>
              <a:buNone/>
              <a:defRPr sz="2400" b="1">
                <a:solidFill>
                  <a:srgbClr val="FFFFCC"/>
                </a:solidFill>
              </a:defRPr>
            </a:lvl4pPr>
            <a:lvl5pPr marL="0" indent="1828800">
              <a:spcBef>
                <a:spcPts val="500"/>
              </a:spcBef>
              <a:buSzTx/>
              <a:buNone/>
              <a:defRPr sz="2400" b="1">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55"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defRPr>
            </a:pPr>
            <a:endParaRPr/>
          </a:p>
        </p:txBody>
      </p:sp>
      <p:sp>
        <p:nvSpPr>
          <p:cNvPr id="15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195402641"/>
      </p:ext>
    </p:extLst>
  </p:cSld>
  <p:clrMapOvr>
    <a:masterClrMapping/>
  </p:clrMapOvr>
  <p:transition spd="med"/>
</p:sldLayout>
</file>

<file path=ppt/slideLayouts/slideLayout1344.xml><?xml version="1.0" encoding="utf-8"?>
<p:sldLayout xmlns:a="http://schemas.openxmlformats.org/drawingml/2006/main" xmlns:r="http://schemas.openxmlformats.org/officeDocument/2006/relationships" xmlns:p="http://schemas.openxmlformats.org/presentationml/2006/main" type="tx">
  <p:cSld name="1_Title Only">
    <p:bg>
      <p:bgPr>
        <a:solidFill>
          <a:srgbClr val="000000"/>
        </a:solidFill>
        <a:effectLst/>
      </p:bgPr>
    </p:bg>
    <p:spTree>
      <p:nvGrpSpPr>
        <p:cNvPr id="1" name=""/>
        <p:cNvGrpSpPr/>
        <p:nvPr/>
      </p:nvGrpSpPr>
      <p:grpSpPr>
        <a:xfrm>
          <a:off x="0" y="0"/>
          <a:ext cx="0" cy="0"/>
          <a:chOff x="0" y="0"/>
          <a:chExt cx="0" cy="0"/>
        </a:xfrm>
      </p:grpSpPr>
      <p:grpSp>
        <p:nvGrpSpPr>
          <p:cNvPr id="167" name="Group 2"/>
          <p:cNvGrpSpPr/>
          <p:nvPr/>
        </p:nvGrpSpPr>
        <p:grpSpPr>
          <a:xfrm>
            <a:off x="457200" y="992150"/>
            <a:ext cx="8153401" cy="1600239"/>
            <a:chOff x="0" y="-37"/>
            <a:chExt cx="8153400" cy="1600237"/>
          </a:xfrm>
        </p:grpSpPr>
        <p:sp>
          <p:nvSpPr>
            <p:cNvPr id="16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68"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9"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056329853"/>
      </p:ext>
    </p:extLst>
  </p:cSld>
  <p:clrMapOvr>
    <a:masterClrMapping/>
  </p:clrMapOvr>
  <p:transition spd="med"/>
</p:sldLayout>
</file>

<file path=ppt/slideLayouts/slideLayout1345.xml><?xml version="1.0" encoding="utf-8"?>
<p:sldLayout xmlns:a="http://schemas.openxmlformats.org/drawingml/2006/main" xmlns:r="http://schemas.openxmlformats.org/officeDocument/2006/relationships" xmlns:p="http://schemas.openxmlformats.org/presentationml/2006/main" type="tx">
  <p:cSld name="1_Blank">
    <p:bg>
      <p:bgPr>
        <a:solidFill>
          <a:srgbClr val="000000"/>
        </a:solidFill>
        <a:effectLst/>
      </p:bgPr>
    </p:bg>
    <p:spTree>
      <p:nvGrpSpPr>
        <p:cNvPr id="1" name=""/>
        <p:cNvGrpSpPr/>
        <p:nvPr/>
      </p:nvGrpSpPr>
      <p:grpSpPr>
        <a:xfrm>
          <a:off x="0" y="0"/>
          <a:ext cx="0" cy="0"/>
          <a:chOff x="0" y="0"/>
          <a:chExt cx="0" cy="0"/>
        </a:xfrm>
      </p:grpSpPr>
      <p:grpSp>
        <p:nvGrpSpPr>
          <p:cNvPr id="180" name="Group 2"/>
          <p:cNvGrpSpPr/>
          <p:nvPr/>
        </p:nvGrpSpPr>
        <p:grpSpPr>
          <a:xfrm>
            <a:off x="457200" y="992150"/>
            <a:ext cx="8153401" cy="1600239"/>
            <a:chOff x="0" y="-37"/>
            <a:chExt cx="8153400" cy="1600237"/>
          </a:xfrm>
        </p:grpSpPr>
        <p:sp>
          <p:nvSpPr>
            <p:cNvPr id="17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8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031355648"/>
      </p:ext>
    </p:extLst>
  </p:cSld>
  <p:clrMapOvr>
    <a:masterClrMapping/>
  </p:clrMapOvr>
  <p:transition spd="med"/>
</p:sldLayout>
</file>

<file path=ppt/slideLayouts/slideLayout1346.xml><?xml version="1.0" encoding="utf-8"?>
<p:sldLayout xmlns:a="http://schemas.openxmlformats.org/drawingml/2006/main" xmlns:r="http://schemas.openxmlformats.org/officeDocument/2006/relationships" xmlns:p="http://schemas.openxmlformats.org/presentationml/2006/main" type="tx">
  <p:cSld name="1_Content with Caption">
    <p:bg>
      <p:bgPr>
        <a:solidFill>
          <a:srgbClr val="000000"/>
        </a:solidFill>
        <a:effectLst/>
      </p:bgPr>
    </p:bg>
    <p:spTree>
      <p:nvGrpSpPr>
        <p:cNvPr id="1" name=""/>
        <p:cNvGrpSpPr/>
        <p:nvPr/>
      </p:nvGrpSpPr>
      <p:grpSpPr>
        <a:xfrm>
          <a:off x="0" y="0"/>
          <a:ext cx="0" cy="0"/>
          <a:chOff x="0" y="0"/>
          <a:chExt cx="0" cy="0"/>
        </a:xfrm>
      </p:grpSpPr>
      <p:grpSp>
        <p:nvGrpSpPr>
          <p:cNvPr id="192" name="Group 2"/>
          <p:cNvGrpSpPr/>
          <p:nvPr/>
        </p:nvGrpSpPr>
        <p:grpSpPr>
          <a:xfrm>
            <a:off x="457200" y="992150"/>
            <a:ext cx="8153401" cy="1600239"/>
            <a:chOff x="0" y="-37"/>
            <a:chExt cx="8153400" cy="1600237"/>
          </a:xfrm>
        </p:grpSpPr>
        <p:sp>
          <p:nvSpPr>
            <p:cNvPr id="18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93"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94"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95"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FFFFCC"/>
                </a:solidFill>
              </a:defRPr>
            </a:pPr>
            <a:endParaRPr/>
          </a:p>
        </p:txBody>
      </p:sp>
      <p:sp>
        <p:nvSpPr>
          <p:cNvPr id="19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454483981"/>
      </p:ext>
    </p:extLst>
  </p:cSld>
  <p:clrMapOvr>
    <a:masterClrMapping/>
  </p:clrMapOvr>
  <p:transition spd="med"/>
</p:sldLayout>
</file>

<file path=ppt/slideLayouts/slideLayout1347.xml><?xml version="1.0" encoding="utf-8"?>
<p:sldLayout xmlns:a="http://schemas.openxmlformats.org/drawingml/2006/main" xmlns:r="http://schemas.openxmlformats.org/officeDocument/2006/relationships" xmlns:p="http://schemas.openxmlformats.org/presentationml/2006/main" type="tx">
  <p:cSld name="1_Picture with Caption">
    <p:bg>
      <p:bgPr>
        <a:solidFill>
          <a:srgbClr val="000000"/>
        </a:solidFill>
        <a:effectLst/>
      </p:bgPr>
    </p:bg>
    <p:spTree>
      <p:nvGrpSpPr>
        <p:cNvPr id="1" name=""/>
        <p:cNvGrpSpPr/>
        <p:nvPr/>
      </p:nvGrpSpPr>
      <p:grpSpPr>
        <a:xfrm>
          <a:off x="0" y="0"/>
          <a:ext cx="0" cy="0"/>
          <a:chOff x="0" y="0"/>
          <a:chExt cx="0" cy="0"/>
        </a:xfrm>
      </p:grpSpPr>
      <p:grpSp>
        <p:nvGrpSpPr>
          <p:cNvPr id="207" name="Group 2"/>
          <p:cNvGrpSpPr/>
          <p:nvPr/>
        </p:nvGrpSpPr>
        <p:grpSpPr>
          <a:xfrm>
            <a:off x="457200" y="992150"/>
            <a:ext cx="8153401" cy="1600239"/>
            <a:chOff x="0" y="-37"/>
            <a:chExt cx="8153400" cy="1600237"/>
          </a:xfrm>
        </p:grpSpPr>
        <p:sp>
          <p:nvSpPr>
            <p:cNvPr id="20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0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0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0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08"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20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10"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FFFFCC"/>
                </a:solidFill>
              </a:defRPr>
            </a:lvl1pPr>
            <a:lvl2pPr marL="0" indent="457200">
              <a:spcBef>
                <a:spcPts val="300"/>
              </a:spcBef>
              <a:buSzTx/>
              <a:buNone/>
              <a:defRPr sz="1400">
                <a:solidFill>
                  <a:srgbClr val="FFFFCC"/>
                </a:solidFill>
              </a:defRPr>
            </a:lvl2pPr>
            <a:lvl3pPr marL="0" indent="914400">
              <a:spcBef>
                <a:spcPts val="300"/>
              </a:spcBef>
              <a:buSzTx/>
              <a:buNone/>
              <a:defRPr sz="1400">
                <a:solidFill>
                  <a:srgbClr val="FFFFCC"/>
                </a:solidFill>
              </a:defRPr>
            </a:lvl3pPr>
            <a:lvl4pPr marL="0" indent="1371600">
              <a:spcBef>
                <a:spcPts val="300"/>
              </a:spcBef>
              <a:buSzTx/>
              <a:buNone/>
              <a:defRPr sz="1400">
                <a:solidFill>
                  <a:srgbClr val="FFFFCC"/>
                </a:solidFill>
              </a:defRPr>
            </a:lvl4pPr>
            <a:lvl5pPr marL="0" indent="1828800">
              <a:spcBef>
                <a:spcPts val="300"/>
              </a:spcBef>
              <a:buSzTx/>
              <a:buNone/>
              <a:defRPr sz="14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21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379461196"/>
      </p:ext>
    </p:extLst>
  </p:cSld>
  <p:clrMapOvr>
    <a:masterClrMapping/>
  </p:clrMapOvr>
  <p:transition spd="med"/>
</p:sldLayout>
</file>

<file path=ppt/slideLayouts/slideLayout1348.xml><?xml version="1.0" encoding="utf-8"?>
<p:sldLayout xmlns:a="http://schemas.openxmlformats.org/drawingml/2006/main" xmlns:r="http://schemas.openxmlformats.org/officeDocument/2006/relationships" xmlns:p="http://schemas.openxmlformats.org/presentationml/2006/main" type="tx">
  <p:cSld name="Title and Table">
    <p:bg>
      <p:bgPr>
        <a:solidFill>
          <a:srgbClr val="000000"/>
        </a:solidFill>
        <a:effectLst/>
      </p:bgPr>
    </p:bg>
    <p:spTree>
      <p:nvGrpSpPr>
        <p:cNvPr id="1" name=""/>
        <p:cNvGrpSpPr/>
        <p:nvPr/>
      </p:nvGrpSpPr>
      <p:grpSpPr>
        <a:xfrm>
          <a:off x="0" y="0"/>
          <a:ext cx="0" cy="0"/>
          <a:chOff x="0" y="0"/>
          <a:chExt cx="0" cy="0"/>
        </a:xfrm>
      </p:grpSpPr>
      <p:grpSp>
        <p:nvGrpSpPr>
          <p:cNvPr id="222" name="Group 2"/>
          <p:cNvGrpSpPr/>
          <p:nvPr/>
        </p:nvGrpSpPr>
        <p:grpSpPr>
          <a:xfrm>
            <a:off x="457200" y="992150"/>
            <a:ext cx="8153401" cy="1600239"/>
            <a:chOff x="0" y="-37"/>
            <a:chExt cx="8153400" cy="1600237"/>
          </a:xfrm>
        </p:grpSpPr>
        <p:sp>
          <p:nvSpPr>
            <p:cNvPr id="21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1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2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2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23"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224"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616440894"/>
      </p:ext>
    </p:extLst>
  </p:cSld>
  <p:clrMapOvr>
    <a:masterClrMapping/>
  </p:clrMapOvr>
  <p:transition spd="med"/>
</p:sldLayout>
</file>

<file path=ppt/slideLayouts/slideLayout1349.xml><?xml version="1.0" encoding="utf-8"?>
<p:sldLayout xmlns:a="http://schemas.openxmlformats.org/drawingml/2006/main" xmlns:r="http://schemas.openxmlformats.org/officeDocument/2006/relationships" xmlns:p="http://schemas.openxmlformats.org/presentationml/2006/main" type="tx">
  <p:cSld name="Title and 4 Content">
    <p:bg>
      <p:bgPr>
        <a:solidFill>
          <a:srgbClr val="000000"/>
        </a:solidFill>
        <a:effectLst/>
      </p:bgPr>
    </p:bg>
    <p:spTree>
      <p:nvGrpSpPr>
        <p:cNvPr id="1" name=""/>
        <p:cNvGrpSpPr/>
        <p:nvPr/>
      </p:nvGrpSpPr>
      <p:grpSpPr>
        <a:xfrm>
          <a:off x="0" y="0"/>
          <a:ext cx="0" cy="0"/>
          <a:chOff x="0" y="0"/>
          <a:chExt cx="0" cy="0"/>
        </a:xfrm>
      </p:grpSpPr>
      <p:grpSp>
        <p:nvGrpSpPr>
          <p:cNvPr id="235" name="Group 2"/>
          <p:cNvGrpSpPr/>
          <p:nvPr/>
        </p:nvGrpSpPr>
        <p:grpSpPr>
          <a:xfrm>
            <a:off x="457200" y="992150"/>
            <a:ext cx="8153401" cy="1600239"/>
            <a:chOff x="0" y="-37"/>
            <a:chExt cx="8153400" cy="1600237"/>
          </a:xfrm>
        </p:grpSpPr>
        <p:sp>
          <p:nvSpPr>
            <p:cNvPr id="23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3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3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3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36"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237" name="Body Level One…"/>
          <p:cNvSpPr txBox="1">
            <a:spLocks noGrp="1"/>
          </p:cNvSpPr>
          <p:nvPr>
            <p:ph type="body" sz="quarter" idx="1"/>
          </p:nvPr>
        </p:nvSpPr>
        <p:spPr>
          <a:xfrm>
            <a:off x="685800" y="2057400"/>
            <a:ext cx="3810000" cy="19812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238"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924621588"/>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FF2ABECF-F017-2942-9E4A-A3CE8C2B46F1}"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520703304"/>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type="tx">
  <p:cSld name="2_Title Slide">
    <p:bg>
      <p:bgPr>
        <a:solidFill>
          <a:srgbClr val="000000"/>
        </a:solidFill>
        <a:effectLst/>
      </p:bgPr>
    </p:bg>
    <p:spTree>
      <p:nvGrpSpPr>
        <p:cNvPr id="1" name=""/>
        <p:cNvGrpSpPr/>
        <p:nvPr/>
      </p:nvGrpSpPr>
      <p:grpSpPr>
        <a:xfrm>
          <a:off x="0" y="0"/>
          <a:ext cx="0" cy="0"/>
          <a:chOff x="0" y="0"/>
          <a:chExt cx="0" cy="0"/>
        </a:xfrm>
      </p:grpSpPr>
      <p:grpSp>
        <p:nvGrpSpPr>
          <p:cNvPr id="249" name="Group 2"/>
          <p:cNvGrpSpPr/>
          <p:nvPr/>
        </p:nvGrpSpPr>
        <p:grpSpPr>
          <a:xfrm>
            <a:off x="457200" y="992150"/>
            <a:ext cx="8153401" cy="1600239"/>
            <a:chOff x="0" y="-37"/>
            <a:chExt cx="8153400" cy="1600237"/>
          </a:xfrm>
        </p:grpSpPr>
        <p:sp>
          <p:nvSpPr>
            <p:cNvPr id="245"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46"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47"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48"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50" name="Title Text"/>
          <p:cNvSpPr txBox="1">
            <a:spLocks noGrp="1"/>
          </p:cNvSpPr>
          <p:nvPr>
            <p:ph type="title"/>
          </p:nvPr>
        </p:nvSpPr>
        <p:spPr>
          <a:xfrm>
            <a:off x="685800" y="2130425"/>
            <a:ext cx="7772400" cy="1470025"/>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251"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marL="0" indent="457200" algn="ctr">
              <a:buSzTx/>
              <a:buNone/>
              <a:defRPr>
                <a:solidFill>
                  <a:srgbClr val="FFFFCC"/>
                </a:solidFill>
              </a:defRPr>
            </a:lvl2pPr>
            <a:lvl3pPr marL="0" indent="914400" algn="ctr">
              <a:buSzTx/>
              <a:buNone/>
              <a:defRPr>
                <a:solidFill>
                  <a:srgbClr val="FFFFCC"/>
                </a:solidFill>
              </a:defRPr>
            </a:lvl3pPr>
            <a:lvl4pPr marL="0" indent="1371600" algn="ctr">
              <a:buSzTx/>
              <a:buNone/>
              <a:defRPr>
                <a:solidFill>
                  <a:srgbClr val="FFFFCC"/>
                </a:solidFill>
              </a:defRPr>
            </a:lvl4pPr>
            <a:lvl5pPr marL="0" indent="1828800" algn="ctr">
              <a:buSzTx/>
              <a:buNone/>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252"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68590738"/>
      </p:ext>
    </p:extLst>
  </p:cSld>
  <p:clrMapOvr>
    <a:masterClrMapping/>
  </p:clrMapOvr>
  <p:transition spd="med"/>
</p:sldLayout>
</file>

<file path=ppt/slideLayouts/slideLayout1351.xml><?xml version="1.0" encoding="utf-8"?>
<p:sldLayout xmlns:a="http://schemas.openxmlformats.org/drawingml/2006/main" xmlns:r="http://schemas.openxmlformats.org/officeDocument/2006/relationships" xmlns:p="http://schemas.openxmlformats.org/presentationml/2006/main" type="tx">
  <p:cSld name="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59"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2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26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74198610"/>
      </p:ext>
    </p:extLst>
  </p:cSld>
  <p:clrMapOvr>
    <a:masterClrMapping/>
  </p:clrMapOvr>
  <p:transition spd="med"/>
</p:sldLayout>
</file>

<file path=ppt/slideLayouts/slideLayout1352.xml><?xml version="1.0" encoding="utf-8"?>
<p:sldLayout xmlns:a="http://schemas.openxmlformats.org/drawingml/2006/main" xmlns:r="http://schemas.openxmlformats.org/officeDocument/2006/relationships" xmlns:p="http://schemas.openxmlformats.org/presentationml/2006/main"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68" name="Title Text"/>
          <p:cNvSpPr txBox="1">
            <a:spLocks noGrp="1"/>
          </p:cNvSpPr>
          <p:nvPr>
            <p:ph type="title"/>
          </p:nvPr>
        </p:nvSpPr>
        <p:spPr>
          <a:prstGeom prst="rect">
            <a:avLst/>
          </a:prstGeom>
        </p:spPr>
        <p:txBody>
          <a:bodyPr/>
          <a:lstStyle/>
          <a:p>
            <a:r>
              <a:t>Title Text</a:t>
            </a:r>
          </a:p>
        </p:txBody>
      </p:sp>
      <p:sp>
        <p:nvSpPr>
          <p:cNvPr id="269"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7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30380916"/>
      </p:ext>
    </p:extLst>
  </p:cSld>
  <p:clrMapOvr>
    <a:masterClrMapping/>
  </p:clrMapOvr>
  <p:transition spd="med"/>
</p:sldLayout>
</file>

<file path=ppt/slideLayouts/slideLayout1353.xml><?xml version="1.0" encoding="utf-8"?>
<p:sldLayout xmlns:a="http://schemas.openxmlformats.org/drawingml/2006/main" xmlns:r="http://schemas.openxmlformats.org/officeDocument/2006/relationships" xmlns:p="http://schemas.openxmlformats.org/presentationml/2006/main"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77"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2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7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32864713"/>
      </p:ext>
    </p:extLst>
  </p:cSld>
  <p:clrMapOvr>
    <a:masterClrMapping/>
  </p:clrMapOvr>
  <p:transition spd="med"/>
</p:sldLayout>
</file>

<file path=ppt/slideLayouts/slideLayout1354.xml><?xml version="1.0" encoding="utf-8"?>
<p:sldLayout xmlns:a="http://schemas.openxmlformats.org/drawingml/2006/main" xmlns:r="http://schemas.openxmlformats.org/officeDocument/2006/relationships" xmlns:p="http://schemas.openxmlformats.org/presentationml/2006/main"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86" name="Title Text"/>
          <p:cNvSpPr txBox="1">
            <a:spLocks noGrp="1"/>
          </p:cNvSpPr>
          <p:nvPr>
            <p:ph type="title"/>
          </p:nvPr>
        </p:nvSpPr>
        <p:spPr>
          <a:prstGeom prst="rect">
            <a:avLst/>
          </a:prstGeom>
        </p:spPr>
        <p:txBody>
          <a:bodyPr/>
          <a:lstStyle/>
          <a:p>
            <a:r>
              <a:t>Title Text</a:t>
            </a:r>
          </a:p>
        </p:txBody>
      </p:sp>
      <p:sp>
        <p:nvSpPr>
          <p:cNvPr id="28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8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2686531"/>
      </p:ext>
    </p:extLst>
  </p:cSld>
  <p:clrMapOvr>
    <a:masterClrMapping/>
  </p:clrMapOvr>
  <p:transition spd="med"/>
</p:sldLayout>
</file>

<file path=ppt/slideLayouts/slideLayout1355.xml><?xml version="1.0" encoding="utf-8"?>
<p:sldLayout xmlns:a="http://schemas.openxmlformats.org/drawingml/2006/main" xmlns:r="http://schemas.openxmlformats.org/officeDocument/2006/relationships" xmlns:p="http://schemas.openxmlformats.org/presentationml/2006/main"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9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2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9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29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30373385"/>
      </p:ext>
    </p:extLst>
  </p:cSld>
  <p:clrMapOvr>
    <a:masterClrMapping/>
  </p:clrMapOvr>
  <p:transition spd="med"/>
</p:sldLayout>
</file>

<file path=ppt/slideLayouts/slideLayout1356.xml><?xml version="1.0" encoding="utf-8"?>
<p:sldLayout xmlns:a="http://schemas.openxmlformats.org/drawingml/2006/main" xmlns:r="http://schemas.openxmlformats.org/officeDocument/2006/relationships" xmlns:p="http://schemas.openxmlformats.org/presentationml/2006/main"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5" name="Title Text"/>
          <p:cNvSpPr txBox="1">
            <a:spLocks noGrp="1"/>
          </p:cNvSpPr>
          <p:nvPr>
            <p:ph type="title"/>
          </p:nvPr>
        </p:nvSpPr>
        <p:spPr>
          <a:prstGeom prst="rect">
            <a:avLst/>
          </a:prstGeom>
        </p:spPr>
        <p:txBody>
          <a:bodyPr/>
          <a:lstStyle/>
          <a:p>
            <a:r>
              <a:t>Title Text</a:t>
            </a:r>
          </a:p>
        </p:txBody>
      </p:sp>
      <p:sp>
        <p:nvSpPr>
          <p:cNvPr id="3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17120250"/>
      </p:ext>
    </p:extLst>
  </p:cSld>
  <p:clrMapOvr>
    <a:masterClrMapping/>
  </p:clrMapOvr>
  <p:transition spd="med"/>
</p:sldLayout>
</file>

<file path=ppt/slideLayouts/slideLayout1357.xml><?xml version="1.0" encoding="utf-8"?>
<p:sldLayout xmlns:a="http://schemas.openxmlformats.org/drawingml/2006/main" xmlns:r="http://schemas.openxmlformats.org/officeDocument/2006/relationships" xmlns:p="http://schemas.openxmlformats.org/presentationml/2006/main"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3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75457525"/>
      </p:ext>
    </p:extLst>
  </p:cSld>
  <p:clrMapOvr>
    <a:masterClrMapping/>
  </p:clrMapOvr>
  <p:transition spd="med"/>
</p:sldLayout>
</file>

<file path=ppt/slideLayouts/slideLayout1358.xml><?xml version="1.0" encoding="utf-8"?>
<p:sldLayout xmlns:a="http://schemas.openxmlformats.org/drawingml/2006/main" xmlns:r="http://schemas.openxmlformats.org/officeDocument/2006/relationships" xmlns:p="http://schemas.openxmlformats.org/presentationml/2006/main"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20"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21"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92913946"/>
      </p:ext>
    </p:extLst>
  </p:cSld>
  <p:clrMapOvr>
    <a:masterClrMapping/>
  </p:clrMapOvr>
  <p:transition spd="med"/>
</p:sldLayout>
</file>

<file path=ppt/slideLayouts/slideLayout1359.xml><?xml version="1.0" encoding="utf-8"?>
<p:sldLayout xmlns:a="http://schemas.openxmlformats.org/drawingml/2006/main" xmlns:r="http://schemas.openxmlformats.org/officeDocument/2006/relationships" xmlns:p="http://schemas.openxmlformats.org/presentationml/2006/main"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30"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063394"/>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A0DFB915-BE34-B346-BC02-D84B348C4ADC}"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175433627"/>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47" name="Group 2"/>
          <p:cNvGrpSpPr/>
          <p:nvPr/>
        </p:nvGrpSpPr>
        <p:grpSpPr>
          <a:xfrm>
            <a:off x="0" y="3902075"/>
            <a:ext cx="3400426" cy="2949576"/>
            <a:chOff x="0" y="0"/>
            <a:chExt cx="3400425" cy="2949575"/>
          </a:xfrm>
        </p:grpSpPr>
        <p:sp>
          <p:nvSpPr>
            <p:cNvPr id="34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4"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48"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349"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0"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452566684"/>
      </p:ext>
    </p:extLst>
  </p:cSld>
  <p:clrMapOvr>
    <a:masterClrMapping/>
  </p:clrMapOvr>
  <p:transition spd="med"/>
</p:sldLayout>
</file>

<file path=ppt/slideLayouts/slideLayout1361.xml><?xml version="1.0" encoding="utf-8"?>
<p:sldLayout xmlns:a="http://schemas.openxmlformats.org/drawingml/2006/main" xmlns:r="http://schemas.openxmlformats.org/officeDocument/2006/relationships" xmlns:p="http://schemas.openxmlformats.org/presentationml/2006/main"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364" name="Group 2"/>
          <p:cNvGrpSpPr/>
          <p:nvPr/>
        </p:nvGrpSpPr>
        <p:grpSpPr>
          <a:xfrm>
            <a:off x="0" y="3902075"/>
            <a:ext cx="3400426" cy="2949576"/>
            <a:chOff x="0" y="0"/>
            <a:chExt cx="3400425" cy="2949575"/>
          </a:xfrm>
        </p:grpSpPr>
        <p:sp>
          <p:nvSpPr>
            <p:cNvPr id="357"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58"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59"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0"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1"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6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effectLst>
                  <a:outerShdw blurRad="38100" dist="38100" dir="2700000" rotWithShape="0">
                    <a:srgbClr val="000000"/>
                  </a:outerShdw>
                </a:effectLst>
              </a:defRPr>
            </a:lvl1pPr>
          </a:lstStyle>
          <a:p>
            <a:r>
              <a:t>Title Text</a:t>
            </a:r>
          </a:p>
        </p:txBody>
      </p:sp>
      <p:sp>
        <p:nvSpPr>
          <p:cNvPr id="36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7"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933297180"/>
      </p:ext>
    </p:extLst>
  </p:cSld>
  <p:clrMapOvr>
    <a:masterClrMapping/>
  </p:clrMapOvr>
  <p:transition spd="med"/>
</p:sldLayout>
</file>

<file path=ppt/slideLayouts/slideLayout1362.xml><?xml version="1.0" encoding="utf-8"?>
<p:sldLayout xmlns:a="http://schemas.openxmlformats.org/drawingml/2006/main" xmlns:r="http://schemas.openxmlformats.org/officeDocument/2006/relationships" xmlns:p="http://schemas.openxmlformats.org/presentationml/2006/main" type="tx">
  <p:cSld name="3_Two Content">
    <p:bg>
      <p:bgPr>
        <a:solidFill>
          <a:srgbClr val="000000"/>
        </a:solidFill>
        <a:effectLst/>
      </p:bgPr>
    </p:bg>
    <p:spTree>
      <p:nvGrpSpPr>
        <p:cNvPr id="1" name=""/>
        <p:cNvGrpSpPr/>
        <p:nvPr/>
      </p:nvGrpSpPr>
      <p:grpSpPr>
        <a:xfrm>
          <a:off x="0" y="0"/>
          <a:ext cx="0" cy="0"/>
          <a:chOff x="0" y="0"/>
          <a:chExt cx="0" cy="0"/>
        </a:xfrm>
      </p:grpSpPr>
      <p:grpSp>
        <p:nvGrpSpPr>
          <p:cNvPr id="381" name="Group 2"/>
          <p:cNvGrpSpPr/>
          <p:nvPr/>
        </p:nvGrpSpPr>
        <p:grpSpPr>
          <a:xfrm>
            <a:off x="0" y="3902075"/>
            <a:ext cx="3400426" cy="2949576"/>
            <a:chOff x="0" y="0"/>
            <a:chExt cx="3400425" cy="2949575"/>
          </a:xfrm>
        </p:grpSpPr>
        <p:sp>
          <p:nvSpPr>
            <p:cNvPr id="37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8"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8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82"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383"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1pPr>
            <a:lvl2pPr marL="790575" indent="-333375">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2pPr>
            <a:lvl3pPr marL="1234439" indent="-320039">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3pPr>
            <a:lvl4pPr marL="1727200" indent="-355600">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4pPr>
            <a:lvl5pPr marL="2184400" indent="-355600">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84"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994465254"/>
      </p:ext>
    </p:extLst>
  </p:cSld>
  <p:clrMapOvr>
    <a:masterClrMapping/>
  </p:clrMapOvr>
  <p:transition spd="med"/>
</p:sldLayout>
</file>

<file path=ppt/slideLayouts/slideLayout1363.xml><?xml version="1.0" encoding="utf-8"?>
<p:sldLayout xmlns:a="http://schemas.openxmlformats.org/drawingml/2006/main" xmlns:r="http://schemas.openxmlformats.org/officeDocument/2006/relationships" xmlns:p="http://schemas.openxmlformats.org/presentationml/2006/main" type="tx">
  <p:cSld name="3_Comparison">
    <p:bg>
      <p:bgPr>
        <a:solidFill>
          <a:srgbClr val="000000"/>
        </a:solidFill>
        <a:effectLst/>
      </p:bgPr>
    </p:bg>
    <p:spTree>
      <p:nvGrpSpPr>
        <p:cNvPr id="1" name=""/>
        <p:cNvGrpSpPr/>
        <p:nvPr/>
      </p:nvGrpSpPr>
      <p:grpSpPr>
        <a:xfrm>
          <a:off x="0" y="0"/>
          <a:ext cx="0" cy="0"/>
          <a:chOff x="0" y="0"/>
          <a:chExt cx="0" cy="0"/>
        </a:xfrm>
      </p:grpSpPr>
      <p:grpSp>
        <p:nvGrpSpPr>
          <p:cNvPr id="398" name="Group 2"/>
          <p:cNvGrpSpPr/>
          <p:nvPr/>
        </p:nvGrpSpPr>
        <p:grpSpPr>
          <a:xfrm>
            <a:off x="0" y="3902075"/>
            <a:ext cx="3400426" cy="2949576"/>
            <a:chOff x="0" y="0"/>
            <a:chExt cx="3400425" cy="2949575"/>
          </a:xfrm>
        </p:grpSpPr>
        <p:sp>
          <p:nvSpPr>
            <p:cNvPr id="391"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2"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3"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4"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5"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6"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7"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99"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402"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4091156037"/>
      </p:ext>
    </p:extLst>
  </p:cSld>
  <p:clrMapOvr>
    <a:masterClrMapping/>
  </p:clrMapOvr>
  <p:transition spd="med"/>
</p:sldLayout>
</file>

<file path=ppt/slideLayouts/slideLayout1364.xml><?xml version="1.0" encoding="utf-8"?>
<p:sldLayout xmlns:a="http://schemas.openxmlformats.org/drawingml/2006/main" xmlns:r="http://schemas.openxmlformats.org/officeDocument/2006/relationships" xmlns:p="http://schemas.openxmlformats.org/presentationml/2006/main" type="tx">
  <p:cSld name="3_Title Only">
    <p:bg>
      <p:bgPr>
        <a:solidFill>
          <a:srgbClr val="000000"/>
        </a:solidFill>
        <a:effectLst/>
      </p:bgPr>
    </p:bg>
    <p:spTree>
      <p:nvGrpSpPr>
        <p:cNvPr id="1" name=""/>
        <p:cNvGrpSpPr/>
        <p:nvPr/>
      </p:nvGrpSpPr>
      <p:grpSpPr>
        <a:xfrm>
          <a:off x="0" y="0"/>
          <a:ext cx="0" cy="0"/>
          <a:chOff x="0" y="0"/>
          <a:chExt cx="0" cy="0"/>
        </a:xfrm>
      </p:grpSpPr>
      <p:grpSp>
        <p:nvGrpSpPr>
          <p:cNvPr id="416" name="Group 2"/>
          <p:cNvGrpSpPr/>
          <p:nvPr/>
        </p:nvGrpSpPr>
        <p:grpSpPr>
          <a:xfrm>
            <a:off x="0" y="3902075"/>
            <a:ext cx="3400426" cy="2949576"/>
            <a:chOff x="0" y="0"/>
            <a:chExt cx="3400425" cy="2949575"/>
          </a:xfrm>
        </p:grpSpPr>
        <p:sp>
          <p:nvSpPr>
            <p:cNvPr id="409"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0"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1"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2"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3"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17"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18"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491141140"/>
      </p:ext>
    </p:extLst>
  </p:cSld>
  <p:clrMapOvr>
    <a:masterClrMapping/>
  </p:clrMapOvr>
  <p:transition spd="med"/>
</p:sldLayout>
</file>

<file path=ppt/slideLayouts/slideLayout1365.xml><?xml version="1.0" encoding="utf-8"?>
<p:sldLayout xmlns:a="http://schemas.openxmlformats.org/drawingml/2006/main" xmlns:r="http://schemas.openxmlformats.org/officeDocument/2006/relationships" xmlns:p="http://schemas.openxmlformats.org/presentationml/2006/main" type="tx">
  <p:cSld name="3_Blank">
    <p:bg>
      <p:bgPr>
        <a:solidFill>
          <a:srgbClr val="000000"/>
        </a:solidFill>
        <a:effectLst/>
      </p:bgPr>
    </p:bg>
    <p:spTree>
      <p:nvGrpSpPr>
        <p:cNvPr id="1" name=""/>
        <p:cNvGrpSpPr/>
        <p:nvPr/>
      </p:nvGrpSpPr>
      <p:grpSpPr>
        <a:xfrm>
          <a:off x="0" y="0"/>
          <a:ext cx="0" cy="0"/>
          <a:chOff x="0" y="0"/>
          <a:chExt cx="0" cy="0"/>
        </a:xfrm>
      </p:grpSpPr>
      <p:grpSp>
        <p:nvGrpSpPr>
          <p:cNvPr id="432" name="Group 2"/>
          <p:cNvGrpSpPr/>
          <p:nvPr/>
        </p:nvGrpSpPr>
        <p:grpSpPr>
          <a:xfrm>
            <a:off x="0" y="3902075"/>
            <a:ext cx="3400426" cy="2949576"/>
            <a:chOff x="0" y="0"/>
            <a:chExt cx="3400425" cy="2949575"/>
          </a:xfrm>
        </p:grpSpPr>
        <p:sp>
          <p:nvSpPr>
            <p:cNvPr id="425"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6"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7"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8"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9"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3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3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33"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254831862"/>
      </p:ext>
    </p:extLst>
  </p:cSld>
  <p:clrMapOvr>
    <a:masterClrMapping/>
  </p:clrMapOvr>
  <p:transition spd="med"/>
</p:sldLayout>
</file>

<file path=ppt/slideLayouts/slideLayout1366.xml><?xml version="1.0" encoding="utf-8"?>
<p:sldLayout xmlns:a="http://schemas.openxmlformats.org/drawingml/2006/main" xmlns:r="http://schemas.openxmlformats.org/officeDocument/2006/relationships" xmlns:p="http://schemas.openxmlformats.org/presentationml/2006/main"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447" name="Group 2"/>
          <p:cNvGrpSpPr/>
          <p:nvPr/>
        </p:nvGrpSpPr>
        <p:grpSpPr>
          <a:xfrm>
            <a:off x="0" y="3902075"/>
            <a:ext cx="3400426" cy="2949576"/>
            <a:chOff x="0" y="0"/>
            <a:chExt cx="3400425" cy="2949575"/>
          </a:xfrm>
        </p:grpSpPr>
        <p:sp>
          <p:nvSpPr>
            <p:cNvPr id="44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4"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48" name="Title Text"/>
          <p:cNvSpPr txBox="1">
            <a:spLocks noGrp="1"/>
          </p:cNvSpPr>
          <p:nvPr>
            <p:ph type="title"/>
          </p:nvPr>
        </p:nvSpPr>
        <p:spPr>
          <a:xfrm>
            <a:off x="457200" y="273050"/>
            <a:ext cx="3008314" cy="1162050"/>
          </a:xfrm>
          <a:prstGeom prst="rect">
            <a:avLst/>
          </a:prstGeom>
        </p:spPr>
        <p:txBody>
          <a:bodyPr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49"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5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451"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957967339"/>
      </p:ext>
    </p:extLst>
  </p:cSld>
  <p:clrMapOvr>
    <a:masterClrMapping/>
  </p:clrMapOvr>
  <p:transition spd="med"/>
</p:sldLayout>
</file>

<file path=ppt/slideLayouts/slideLayout1367.xml><?xml version="1.0" encoding="utf-8"?>
<p:sldLayout xmlns:a="http://schemas.openxmlformats.org/drawingml/2006/main" xmlns:r="http://schemas.openxmlformats.org/officeDocument/2006/relationships" xmlns:p="http://schemas.openxmlformats.org/presentationml/2006/main"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465" name="Group 2"/>
          <p:cNvGrpSpPr/>
          <p:nvPr/>
        </p:nvGrpSpPr>
        <p:grpSpPr>
          <a:xfrm>
            <a:off x="0" y="3902075"/>
            <a:ext cx="3400426" cy="2949576"/>
            <a:chOff x="0" y="0"/>
            <a:chExt cx="3400425" cy="2949575"/>
          </a:xfrm>
        </p:grpSpPr>
        <p:sp>
          <p:nvSpPr>
            <p:cNvPr id="45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5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2"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66" name="Title Text"/>
          <p:cNvSpPr txBox="1">
            <a:spLocks noGrp="1"/>
          </p:cNvSpPr>
          <p:nvPr>
            <p:ph type="title"/>
          </p:nvPr>
        </p:nvSpPr>
        <p:spPr>
          <a:xfrm>
            <a:off x="1792288" y="4800600"/>
            <a:ext cx="5486401" cy="566738"/>
          </a:xfrm>
          <a:prstGeom prst="rect">
            <a:avLst/>
          </a:prstGeom>
        </p:spPr>
        <p:txBody>
          <a:bodyPr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6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69"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838430592"/>
      </p:ext>
    </p:extLst>
  </p:cSld>
  <p:clrMapOvr>
    <a:masterClrMapping/>
  </p:clrMapOvr>
  <p:transition spd="med"/>
</p:sldLayout>
</file>

<file path=ppt/slideLayouts/slideLayout1368.xml><?xml version="1.0" encoding="utf-8"?>
<p:sldLayout xmlns:a="http://schemas.openxmlformats.org/drawingml/2006/main" xmlns:r="http://schemas.openxmlformats.org/officeDocument/2006/relationships" xmlns:p="http://schemas.openxmlformats.org/presentationml/2006/main" type="tx">
  <p:cSld name="4_Title Slide">
    <p:bg>
      <p:bgPr>
        <a:solidFill>
          <a:srgbClr val="000000"/>
        </a:solidFill>
        <a:effectLst/>
      </p:bgPr>
    </p:bg>
    <p:spTree>
      <p:nvGrpSpPr>
        <p:cNvPr id="1" name=""/>
        <p:cNvGrpSpPr/>
        <p:nvPr/>
      </p:nvGrpSpPr>
      <p:grpSpPr>
        <a:xfrm>
          <a:off x="0" y="0"/>
          <a:ext cx="0" cy="0"/>
          <a:chOff x="0" y="0"/>
          <a:chExt cx="0" cy="0"/>
        </a:xfrm>
      </p:grpSpPr>
      <p:sp>
        <p:nvSpPr>
          <p:cNvPr id="476"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47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01188815"/>
      </p:ext>
    </p:extLst>
  </p:cSld>
  <p:clrMapOvr>
    <a:masterClrMapping/>
  </p:clrMapOvr>
  <p:transition spd="med"/>
</p:sldLayout>
</file>

<file path=ppt/slideLayouts/slideLayout1369.xml><?xml version="1.0" encoding="utf-8"?>
<p:sldLayout xmlns:a="http://schemas.openxmlformats.org/drawingml/2006/main" xmlns:r="http://schemas.openxmlformats.org/officeDocument/2006/relationships" xmlns:p="http://schemas.openxmlformats.org/presentationml/2006/main" type="tx">
  <p:cSld name="4_Title and Content">
    <p:bg>
      <p:bgPr>
        <a:solidFill>
          <a:srgbClr val="000000"/>
        </a:solidFill>
        <a:effectLst/>
      </p:bgPr>
    </p:bg>
    <p:spTree>
      <p:nvGrpSpPr>
        <p:cNvPr id="1" name=""/>
        <p:cNvGrpSpPr/>
        <p:nvPr/>
      </p:nvGrpSpPr>
      <p:grpSpPr>
        <a:xfrm>
          <a:off x="0" y="0"/>
          <a:ext cx="0" cy="0"/>
          <a:chOff x="0" y="0"/>
          <a:chExt cx="0" cy="0"/>
        </a:xfrm>
      </p:grpSpPr>
      <p:sp>
        <p:nvSpPr>
          <p:cNvPr id="485"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86"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89036723"/>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9288FF74-ED0C-194F-AD39-EA776FCA57AB}"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914903463"/>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type="tx">
  <p:cSld name="4_Section Header">
    <p:bg>
      <p:bgPr>
        <a:solidFill>
          <a:srgbClr val="000000"/>
        </a:solidFill>
        <a:effectLst/>
      </p:bgPr>
    </p:bg>
    <p:spTree>
      <p:nvGrpSpPr>
        <p:cNvPr id="1" name=""/>
        <p:cNvGrpSpPr/>
        <p:nvPr/>
      </p:nvGrpSpPr>
      <p:grpSpPr>
        <a:xfrm>
          <a:off x="0" y="0"/>
          <a:ext cx="0" cy="0"/>
          <a:chOff x="0" y="0"/>
          <a:chExt cx="0" cy="0"/>
        </a:xfrm>
      </p:grpSpPr>
      <p:sp>
        <p:nvSpPr>
          <p:cNvPr id="494"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49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71235723"/>
      </p:ext>
    </p:extLst>
  </p:cSld>
  <p:clrMapOvr>
    <a:masterClrMapping/>
  </p:clrMapOvr>
  <p:transition spd="med"/>
</p:sldLayout>
</file>

<file path=ppt/slideLayouts/slideLayout1371.xml><?xml version="1.0" encoding="utf-8"?>
<p:sldLayout xmlns:a="http://schemas.openxmlformats.org/drawingml/2006/main" xmlns:r="http://schemas.openxmlformats.org/officeDocument/2006/relationships" xmlns:p="http://schemas.openxmlformats.org/presentationml/2006/main" type="tx">
  <p:cSld name="4_Two Content">
    <p:bg>
      <p:bgPr>
        <a:solidFill>
          <a:srgbClr val="000000"/>
        </a:solidFill>
        <a:effectLst/>
      </p:bgPr>
    </p:bg>
    <p:spTree>
      <p:nvGrpSpPr>
        <p:cNvPr id="1" name=""/>
        <p:cNvGrpSpPr/>
        <p:nvPr/>
      </p:nvGrpSpPr>
      <p:grpSpPr>
        <a:xfrm>
          <a:off x="0" y="0"/>
          <a:ext cx="0" cy="0"/>
          <a:chOff x="0" y="0"/>
          <a:chExt cx="0" cy="0"/>
        </a:xfrm>
      </p:grpSpPr>
      <p:sp>
        <p:nvSpPr>
          <p:cNvPr id="50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0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0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28037364"/>
      </p:ext>
    </p:extLst>
  </p:cSld>
  <p:clrMapOvr>
    <a:masterClrMapping/>
  </p:clrMapOvr>
  <p:transition spd="med"/>
</p:sldLayout>
</file>

<file path=ppt/slideLayouts/slideLayout1372.xml><?xml version="1.0" encoding="utf-8"?>
<p:sldLayout xmlns:a="http://schemas.openxmlformats.org/drawingml/2006/main" xmlns:r="http://schemas.openxmlformats.org/officeDocument/2006/relationships" xmlns:p="http://schemas.openxmlformats.org/presentationml/2006/main" type="tx">
  <p:cSld name="4_Comparison">
    <p:bg>
      <p:bgPr>
        <a:solidFill>
          <a:srgbClr val="000000"/>
        </a:solidFill>
        <a:effectLst/>
      </p:bgPr>
    </p:bg>
    <p:spTree>
      <p:nvGrpSpPr>
        <p:cNvPr id="1" name=""/>
        <p:cNvGrpSpPr/>
        <p:nvPr/>
      </p:nvGrpSpPr>
      <p:grpSpPr>
        <a:xfrm>
          <a:off x="0" y="0"/>
          <a:ext cx="0" cy="0"/>
          <a:chOff x="0" y="0"/>
          <a:chExt cx="0" cy="0"/>
        </a:xfrm>
      </p:grpSpPr>
      <p:sp>
        <p:nvSpPr>
          <p:cNvPr id="512"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51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1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51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00128272"/>
      </p:ext>
    </p:extLst>
  </p:cSld>
  <p:clrMapOvr>
    <a:masterClrMapping/>
  </p:clrMapOvr>
  <p:transition spd="med"/>
</p:sldLayout>
</file>

<file path=ppt/slideLayouts/slideLayout1373.xml><?xml version="1.0" encoding="utf-8"?>
<p:sldLayout xmlns:a="http://schemas.openxmlformats.org/drawingml/2006/main" xmlns:r="http://schemas.openxmlformats.org/officeDocument/2006/relationships" xmlns:p="http://schemas.openxmlformats.org/presentationml/2006/main" type="tx">
  <p:cSld name="4_Title Only">
    <p:bg>
      <p:bgPr>
        <a:solidFill>
          <a:srgbClr val="000000"/>
        </a:solidFill>
        <a:effectLst/>
      </p:bgPr>
    </p:bg>
    <p:spTree>
      <p:nvGrpSpPr>
        <p:cNvPr id="1" name=""/>
        <p:cNvGrpSpPr/>
        <p:nvPr/>
      </p:nvGrpSpPr>
      <p:grpSpPr>
        <a:xfrm>
          <a:off x="0" y="0"/>
          <a:ext cx="0" cy="0"/>
          <a:chOff x="0" y="0"/>
          <a:chExt cx="0" cy="0"/>
        </a:xfrm>
      </p:grpSpPr>
      <p:sp>
        <p:nvSpPr>
          <p:cNvPr id="522"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66036621"/>
      </p:ext>
    </p:extLst>
  </p:cSld>
  <p:clrMapOvr>
    <a:masterClrMapping/>
  </p:clrMapOvr>
  <p:transition spd="med"/>
</p:sldLayout>
</file>

<file path=ppt/slideLayouts/slideLayout1374.xml><?xml version="1.0" encoding="utf-8"?>
<p:sldLayout xmlns:a="http://schemas.openxmlformats.org/drawingml/2006/main" xmlns:r="http://schemas.openxmlformats.org/officeDocument/2006/relationships" xmlns:p="http://schemas.openxmlformats.org/presentationml/2006/main" type="tx">
  <p:cSld name="4_Blank">
    <p:bg>
      <p:bgPr>
        <a:solidFill>
          <a:srgbClr val="000000"/>
        </a:solidFill>
        <a:effectLst/>
      </p:bgPr>
    </p:bg>
    <p:spTree>
      <p:nvGrpSpPr>
        <p:cNvPr id="1" name=""/>
        <p:cNvGrpSpPr/>
        <p:nvPr/>
      </p:nvGrpSpPr>
      <p:grpSpPr>
        <a:xfrm>
          <a:off x="0" y="0"/>
          <a:ext cx="0" cy="0"/>
          <a:chOff x="0" y="0"/>
          <a:chExt cx="0" cy="0"/>
        </a:xfrm>
      </p:grpSpPr>
      <p:sp>
        <p:nvSpPr>
          <p:cNvPr id="5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24317"/>
      </p:ext>
    </p:extLst>
  </p:cSld>
  <p:clrMapOvr>
    <a:masterClrMapping/>
  </p:clrMapOvr>
  <p:transition spd="med"/>
</p:sldLayout>
</file>

<file path=ppt/slideLayouts/slideLayout1375.xml><?xml version="1.0" encoding="utf-8"?>
<p:sldLayout xmlns:a="http://schemas.openxmlformats.org/drawingml/2006/main" xmlns:r="http://schemas.openxmlformats.org/officeDocument/2006/relationships" xmlns:p="http://schemas.openxmlformats.org/presentationml/2006/main" type="tx">
  <p:cSld name="4_Content with Caption">
    <p:bg>
      <p:bgPr>
        <a:solidFill>
          <a:srgbClr val="000000"/>
        </a:solidFill>
        <a:effectLst/>
      </p:bgPr>
    </p:bg>
    <p:spTree>
      <p:nvGrpSpPr>
        <p:cNvPr id="1" name=""/>
        <p:cNvGrpSpPr/>
        <p:nvPr/>
      </p:nvGrpSpPr>
      <p:grpSpPr>
        <a:xfrm>
          <a:off x="0" y="0"/>
          <a:ext cx="0" cy="0"/>
          <a:chOff x="0" y="0"/>
          <a:chExt cx="0" cy="0"/>
        </a:xfrm>
      </p:grpSpPr>
      <p:sp>
        <p:nvSpPr>
          <p:cNvPr id="537"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538"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3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5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10394127"/>
      </p:ext>
    </p:extLst>
  </p:cSld>
  <p:clrMapOvr>
    <a:masterClrMapping/>
  </p:clrMapOvr>
  <p:transition spd="med"/>
</p:sldLayout>
</file>

<file path=ppt/slideLayouts/slideLayout1376.xml><?xml version="1.0" encoding="utf-8"?>
<p:sldLayout xmlns:a="http://schemas.openxmlformats.org/drawingml/2006/main" xmlns:r="http://schemas.openxmlformats.org/officeDocument/2006/relationships" xmlns:p="http://schemas.openxmlformats.org/presentationml/2006/main" type="tx">
  <p:cSld name="4_Picture with Caption">
    <p:bg>
      <p:bgPr>
        <a:solidFill>
          <a:srgbClr val="000000"/>
        </a:solidFill>
        <a:effectLst/>
      </p:bgPr>
    </p:bg>
    <p:spTree>
      <p:nvGrpSpPr>
        <p:cNvPr id="1" name=""/>
        <p:cNvGrpSpPr/>
        <p:nvPr/>
      </p:nvGrpSpPr>
      <p:grpSpPr>
        <a:xfrm>
          <a:off x="0" y="0"/>
          <a:ext cx="0" cy="0"/>
          <a:chOff x="0" y="0"/>
          <a:chExt cx="0" cy="0"/>
        </a:xfrm>
      </p:grpSpPr>
      <p:sp>
        <p:nvSpPr>
          <p:cNvPr id="547"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54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8411623"/>
      </p:ext>
    </p:extLst>
  </p:cSld>
  <p:clrMapOvr>
    <a:masterClrMapping/>
  </p:clrMapOvr>
  <p:transition spd="med"/>
</p:sldLayout>
</file>

<file path=ppt/slideLayouts/slideLayout1377.xml><?xml version="1.0" encoding="utf-8"?>
<p:sldLayout xmlns:a="http://schemas.openxmlformats.org/drawingml/2006/main" xmlns:r="http://schemas.openxmlformats.org/officeDocument/2006/relationships" xmlns:p="http://schemas.openxmlformats.org/presentationml/2006/main" type="tx">
  <p:cSld name="1_Title and 4 Content">
    <p:bg>
      <p:bgPr>
        <a:solidFill>
          <a:srgbClr val="000000"/>
        </a:solidFill>
        <a:effectLst/>
      </p:bgPr>
    </p:bg>
    <p:spTree>
      <p:nvGrpSpPr>
        <p:cNvPr id="1" name=""/>
        <p:cNvGrpSpPr/>
        <p:nvPr/>
      </p:nvGrpSpPr>
      <p:grpSpPr>
        <a:xfrm>
          <a:off x="0" y="0"/>
          <a:ext cx="0" cy="0"/>
          <a:chOff x="0" y="0"/>
          <a:chExt cx="0" cy="0"/>
        </a:xfrm>
      </p:grpSpPr>
      <p:sp>
        <p:nvSpPr>
          <p:cNvPr id="557"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58"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5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75603929"/>
      </p:ext>
    </p:extLst>
  </p:cSld>
  <p:clrMapOvr>
    <a:masterClrMapping/>
  </p:clrMapOvr>
  <p:transition spd="med"/>
</p:sldLayout>
</file>

<file path=ppt/slideLayouts/slideLayout1378.xml><?xml version="1.0" encoding="utf-8"?>
<p:sldLayout xmlns:a="http://schemas.openxmlformats.org/drawingml/2006/main" xmlns:r="http://schemas.openxmlformats.org/officeDocument/2006/relationships" xmlns:p="http://schemas.openxmlformats.org/presentationml/2006/main"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566"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67"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6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17676150"/>
      </p:ext>
    </p:extLst>
  </p:cSld>
  <p:clrMapOvr>
    <a:masterClrMapping/>
  </p:clrMapOvr>
  <p:transition spd="med"/>
</p:sldLayout>
</file>

<file path=ppt/slideLayouts/slideLayout1379.xml><?xml version="1.0" encoding="utf-8"?>
<p:sldLayout xmlns:a="http://schemas.openxmlformats.org/drawingml/2006/main" xmlns:r="http://schemas.openxmlformats.org/officeDocument/2006/relationships" xmlns:p="http://schemas.openxmlformats.org/presentationml/2006/main"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75"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57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18133611"/>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grpSp>
      </p:grpSp>
      <p:sp>
        <p:nvSpPr>
          <p:cNvPr id="2461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2461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DCE7188D-D7BA-2542-A7F0-52B6C7F836CB}"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345172655"/>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type="tx">
  <p:cSld name="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prstGeom prst="rect">
            <a:avLst/>
          </a:prstGeom>
        </p:spPr>
        <p:txBody>
          <a:bodyPr/>
          <a:lstStyle/>
          <a:p>
            <a:r>
              <a:t>Title Text</a:t>
            </a:r>
          </a:p>
        </p:txBody>
      </p:sp>
      <p:sp>
        <p:nvSpPr>
          <p:cNvPr id="585"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58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5330969"/>
      </p:ext>
    </p:extLst>
  </p:cSld>
  <p:clrMapOvr>
    <a:masterClrMapping/>
  </p:clrMapOvr>
  <p:transition spd="med"/>
</p:sldLayout>
</file>

<file path=ppt/slideLayouts/slideLayout1381.xml><?xml version="1.0" encoding="utf-8"?>
<p:sldLayout xmlns:a="http://schemas.openxmlformats.org/drawingml/2006/main" xmlns:r="http://schemas.openxmlformats.org/officeDocument/2006/relationships" xmlns:p="http://schemas.openxmlformats.org/presentationml/2006/main" type="tx">
  <p:cSld name="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93"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59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07578570"/>
      </p:ext>
    </p:extLst>
  </p:cSld>
  <p:clrMapOvr>
    <a:masterClrMapping/>
  </p:clrMapOvr>
  <p:transition spd="med"/>
</p:sldLayout>
</file>

<file path=ppt/slideLayouts/slideLayout1382.xml><?xml version="1.0" encoding="utf-8"?>
<p:sldLayout xmlns:a="http://schemas.openxmlformats.org/drawingml/2006/main" xmlns:r="http://schemas.openxmlformats.org/officeDocument/2006/relationships" xmlns:p="http://schemas.openxmlformats.org/presentationml/2006/main"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02" name="Title Text"/>
          <p:cNvSpPr txBox="1">
            <a:spLocks noGrp="1"/>
          </p:cNvSpPr>
          <p:nvPr>
            <p:ph type="title"/>
          </p:nvPr>
        </p:nvSpPr>
        <p:spPr>
          <a:prstGeom prst="rect">
            <a:avLst/>
          </a:prstGeom>
        </p:spPr>
        <p:txBody>
          <a:bodyPr/>
          <a:lstStyle/>
          <a:p>
            <a:r>
              <a:t>Title Text</a:t>
            </a:r>
          </a:p>
        </p:txBody>
      </p:sp>
      <p:sp>
        <p:nvSpPr>
          <p:cNvPr id="60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36307381"/>
      </p:ext>
    </p:extLst>
  </p:cSld>
  <p:clrMapOvr>
    <a:masterClrMapping/>
  </p:clrMapOvr>
  <p:transition spd="med"/>
</p:sldLayout>
</file>

<file path=ppt/slideLayouts/slideLayout1383.xml><?xml version="1.0" encoding="utf-8"?>
<p:sldLayout xmlns:a="http://schemas.openxmlformats.org/drawingml/2006/main" xmlns:r="http://schemas.openxmlformats.org/officeDocument/2006/relationships" xmlns:p="http://schemas.openxmlformats.org/presentationml/2006/main" type="tx">
  <p:cSld name="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1"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1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0318861"/>
      </p:ext>
    </p:extLst>
  </p:cSld>
  <p:clrMapOvr>
    <a:masterClrMapping/>
  </p:clrMapOvr>
  <p:transition spd="med"/>
</p:sldLayout>
</file>

<file path=ppt/slideLayouts/slideLayout1384.xml><?xml version="1.0" encoding="utf-8"?>
<p:sldLayout xmlns:a="http://schemas.openxmlformats.org/drawingml/2006/main" xmlns:r="http://schemas.openxmlformats.org/officeDocument/2006/relationships" xmlns:p="http://schemas.openxmlformats.org/presentationml/2006/main"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1" name="Title Text"/>
          <p:cNvSpPr txBox="1">
            <a:spLocks noGrp="1"/>
          </p:cNvSpPr>
          <p:nvPr>
            <p:ph type="title"/>
          </p:nvPr>
        </p:nvSpPr>
        <p:spPr>
          <a:prstGeom prst="rect">
            <a:avLst/>
          </a:prstGeom>
        </p:spPr>
        <p:txBody>
          <a:bodyPr/>
          <a:lstStyle/>
          <a:p>
            <a:r>
              <a:t>Title Text</a:t>
            </a:r>
          </a:p>
        </p:txBody>
      </p:sp>
      <p:sp>
        <p:nvSpPr>
          <p:cNvPr id="6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19122053"/>
      </p:ext>
    </p:extLst>
  </p:cSld>
  <p:clrMapOvr>
    <a:masterClrMapping/>
  </p:clrMapOvr>
  <p:transition spd="med"/>
</p:sldLayout>
</file>

<file path=ppt/slideLayouts/slideLayout1385.xml><?xml version="1.0" encoding="utf-8"?>
<p:sldLayout xmlns:a="http://schemas.openxmlformats.org/drawingml/2006/main" xmlns:r="http://schemas.openxmlformats.org/officeDocument/2006/relationships" xmlns:p="http://schemas.openxmlformats.org/presentationml/2006/main" type="tx">
  <p:cSld name="5_Blank">
    <p:bg>
      <p:bgPr>
        <a:solidFill>
          <a:schemeClr val="accent3">
            <a:lumOff val="44000"/>
          </a:schemeClr>
        </a:solidFill>
        <a:effectLst/>
      </p:bgPr>
    </p:bg>
    <p:spTree>
      <p:nvGrpSpPr>
        <p:cNvPr id="1" name=""/>
        <p:cNvGrpSpPr/>
        <p:nvPr/>
      </p:nvGrpSpPr>
      <p:grpSpPr>
        <a:xfrm>
          <a:off x="0" y="0"/>
          <a:ext cx="0" cy="0"/>
          <a:chOff x="0" y="0"/>
          <a:chExt cx="0" cy="0"/>
        </a:xfrm>
      </p:grpSpPr>
      <p:sp>
        <p:nvSpPr>
          <p:cNvPr id="6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2187453"/>
      </p:ext>
    </p:extLst>
  </p:cSld>
  <p:clrMapOvr>
    <a:masterClrMapping/>
  </p:clrMapOvr>
  <p:transition spd="med"/>
</p:sldLayout>
</file>

<file path=ppt/slideLayouts/slideLayout1386.xml><?xml version="1.0" encoding="utf-8"?>
<p:sldLayout xmlns:a="http://schemas.openxmlformats.org/drawingml/2006/main" xmlns:r="http://schemas.openxmlformats.org/officeDocument/2006/relationships" xmlns:p="http://schemas.openxmlformats.org/presentationml/2006/main" type="tx">
  <p:cSld name="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36"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637"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63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3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84370115"/>
      </p:ext>
    </p:extLst>
  </p:cSld>
  <p:clrMapOvr>
    <a:masterClrMapping/>
  </p:clrMapOvr>
  <p:transition spd="med"/>
</p:sldLayout>
</file>

<file path=ppt/slideLayouts/slideLayout1387.xml><?xml version="1.0" encoding="utf-8"?>
<p:sldLayout xmlns:a="http://schemas.openxmlformats.org/drawingml/2006/main" xmlns:r="http://schemas.openxmlformats.org/officeDocument/2006/relationships" xmlns:p="http://schemas.openxmlformats.org/presentationml/2006/main" type="tx">
  <p:cSld name="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46"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64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4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87544422"/>
      </p:ext>
    </p:extLst>
  </p:cSld>
  <p:clrMapOvr>
    <a:masterClrMapping/>
  </p:clrMapOvr>
  <p:transition spd="med"/>
</p:sldLayout>
</file>

<file path=ppt/slideLayouts/slideLayout1388.xml><?xml version="1.0" encoding="utf-8"?>
<p:sldLayout xmlns:a="http://schemas.openxmlformats.org/drawingml/2006/main" xmlns:r="http://schemas.openxmlformats.org/officeDocument/2006/relationships" xmlns:p="http://schemas.openxmlformats.org/presentationml/2006/main" type="tx">
  <p:cSld name="2_Title and 4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56" name="Title Text"/>
          <p:cNvSpPr txBox="1">
            <a:spLocks noGrp="1"/>
          </p:cNvSpPr>
          <p:nvPr>
            <p:ph type="title"/>
          </p:nvPr>
        </p:nvSpPr>
        <p:spPr>
          <a:prstGeom prst="rect">
            <a:avLst/>
          </a:prstGeom>
        </p:spPr>
        <p:txBody>
          <a:bodyPr/>
          <a:lstStyle/>
          <a:p>
            <a:r>
              <a:t>Title Text</a:t>
            </a:r>
          </a:p>
        </p:txBody>
      </p:sp>
      <p:sp>
        <p:nvSpPr>
          <p:cNvPr id="657"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6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71088414"/>
      </p:ext>
    </p:extLst>
  </p:cSld>
  <p:clrMapOvr>
    <a:masterClrMapping/>
  </p:clrMapOvr>
  <p:transition spd="med"/>
</p:sldLayout>
</file>

<file path=ppt/slideLayouts/slideLayout1389.xml><?xml version="1.0" encoding="utf-8"?>
<p:sldLayout xmlns:a="http://schemas.openxmlformats.org/drawingml/2006/main" xmlns:r="http://schemas.openxmlformats.org/officeDocument/2006/relationships" xmlns:p="http://schemas.openxmlformats.org/presentationml/2006/main" type="tx">
  <p:cSld name="6_Title Slide">
    <p:bg>
      <p:bgPr>
        <a:solidFill>
          <a:srgbClr val="000000"/>
        </a:solidFill>
        <a:effectLst/>
      </p:bgPr>
    </p:bg>
    <p:spTree>
      <p:nvGrpSpPr>
        <p:cNvPr id="1" name=""/>
        <p:cNvGrpSpPr/>
        <p:nvPr/>
      </p:nvGrpSpPr>
      <p:grpSpPr>
        <a:xfrm>
          <a:off x="0" y="0"/>
          <a:ext cx="0" cy="0"/>
          <a:chOff x="0" y="0"/>
          <a:chExt cx="0" cy="0"/>
        </a:xfrm>
      </p:grpSpPr>
      <p:sp>
        <p:nvSpPr>
          <p:cNvPr id="665"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66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defRPr>
            </a:lvl1pPr>
            <a:lvl2pPr marL="0" indent="457200" algn="ctr">
              <a:buSzTx/>
              <a:buNone/>
              <a:defRPr>
                <a:solidFill>
                  <a:srgbClr val="888888"/>
                </a:solidFill>
              </a:defRPr>
            </a:lvl2pPr>
            <a:lvl3pPr marL="0" indent="914400" algn="ctr">
              <a:buSzTx/>
              <a:buNone/>
              <a:defRPr>
                <a:solidFill>
                  <a:srgbClr val="888888"/>
                </a:solidFill>
              </a:defRPr>
            </a:lvl3pPr>
            <a:lvl4pPr marL="0" indent="1371600" algn="ctr">
              <a:buSzTx/>
              <a:buNone/>
              <a:defRPr>
                <a:solidFill>
                  <a:srgbClr val="888888"/>
                </a:solidFill>
              </a:defRPr>
            </a:lvl4pPr>
            <a:lvl5pPr marL="0" indent="1828800" algn="ctr">
              <a:buSz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667"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15434534"/>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02D1053A-0AD6-E84C-990A-92E6B7633E9E}"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791735061"/>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type="tx">
  <p:cSld name="6_Title and Content">
    <p:bg>
      <p:bgPr>
        <a:solidFill>
          <a:srgbClr val="000000"/>
        </a:solidFill>
        <a:effectLst/>
      </p:bgPr>
    </p:bg>
    <p:spTree>
      <p:nvGrpSpPr>
        <p:cNvPr id="1" name=""/>
        <p:cNvGrpSpPr/>
        <p:nvPr/>
      </p:nvGrpSpPr>
      <p:grpSpPr>
        <a:xfrm>
          <a:off x="0" y="0"/>
          <a:ext cx="0" cy="0"/>
          <a:chOff x="0" y="0"/>
          <a:chExt cx="0" cy="0"/>
        </a:xfrm>
      </p:grpSpPr>
      <p:sp>
        <p:nvSpPr>
          <p:cNvPr id="674"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675"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7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367595977"/>
      </p:ext>
    </p:extLst>
  </p:cSld>
  <p:clrMapOvr>
    <a:masterClrMapping/>
  </p:clrMapOvr>
  <p:transition spd="med"/>
</p:sldLayout>
</file>

<file path=ppt/slideLayouts/slideLayout1391.xml><?xml version="1.0" encoding="utf-8"?>
<p:sldLayout xmlns:a="http://schemas.openxmlformats.org/drawingml/2006/main" xmlns:r="http://schemas.openxmlformats.org/officeDocument/2006/relationships" xmlns:p="http://schemas.openxmlformats.org/presentationml/2006/main" type="tx">
  <p:cSld name="6_Section Header">
    <p:bg>
      <p:bgPr>
        <a:solidFill>
          <a:srgbClr val="000000"/>
        </a:solidFill>
        <a:effectLst/>
      </p:bgPr>
    </p:bg>
    <p:spTree>
      <p:nvGrpSpPr>
        <p:cNvPr id="1" name=""/>
        <p:cNvGrpSpPr/>
        <p:nvPr/>
      </p:nvGrpSpPr>
      <p:grpSpPr>
        <a:xfrm>
          <a:off x="0" y="0"/>
          <a:ext cx="0" cy="0"/>
          <a:chOff x="0" y="0"/>
          <a:chExt cx="0" cy="0"/>
        </a:xfrm>
      </p:grpSpPr>
      <p:sp>
        <p:nvSpPr>
          <p:cNvPr id="683"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68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defRPr>
            </a:lvl1pPr>
            <a:lvl2pPr marL="0" indent="457200">
              <a:spcBef>
                <a:spcPts val="400"/>
              </a:spcBef>
              <a:buSzTx/>
              <a:buNone/>
              <a:defRPr sz="2000">
                <a:solidFill>
                  <a:srgbClr val="888888"/>
                </a:solidFill>
              </a:defRPr>
            </a:lvl2pPr>
            <a:lvl3pPr marL="0" indent="914400">
              <a:spcBef>
                <a:spcPts val="400"/>
              </a:spcBef>
              <a:buSzTx/>
              <a:buNone/>
              <a:defRPr sz="2000">
                <a:solidFill>
                  <a:srgbClr val="888888"/>
                </a:solidFill>
              </a:defRPr>
            </a:lvl3pPr>
            <a:lvl4pPr marL="0" indent="1371600">
              <a:spcBef>
                <a:spcPts val="400"/>
              </a:spcBef>
              <a:buSzTx/>
              <a:buNone/>
              <a:defRPr sz="2000">
                <a:solidFill>
                  <a:srgbClr val="888888"/>
                </a:solidFill>
              </a:defRPr>
            </a:lvl4pPr>
            <a:lvl5pPr marL="0" indent="1828800">
              <a:spcBef>
                <a:spcPts val="400"/>
              </a:spcBef>
              <a:buSz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685"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435472875"/>
      </p:ext>
    </p:extLst>
  </p:cSld>
  <p:clrMapOvr>
    <a:masterClrMapping/>
  </p:clrMapOvr>
  <p:transition spd="med"/>
</p:sldLayout>
</file>

<file path=ppt/slideLayouts/slideLayout1392.xml><?xml version="1.0" encoding="utf-8"?>
<p:sldLayout xmlns:a="http://schemas.openxmlformats.org/drawingml/2006/main" xmlns:r="http://schemas.openxmlformats.org/officeDocument/2006/relationships" xmlns:p="http://schemas.openxmlformats.org/presentationml/2006/main" type="tx">
  <p:cSld name="6_Two Content">
    <p:bg>
      <p:bgPr>
        <a:solidFill>
          <a:srgbClr val="000000"/>
        </a:solidFill>
        <a:effectLst/>
      </p:bgPr>
    </p:bg>
    <p:spTree>
      <p:nvGrpSpPr>
        <p:cNvPr id="1" name=""/>
        <p:cNvGrpSpPr/>
        <p:nvPr/>
      </p:nvGrpSpPr>
      <p:grpSpPr>
        <a:xfrm>
          <a:off x="0" y="0"/>
          <a:ext cx="0" cy="0"/>
          <a:chOff x="0" y="0"/>
          <a:chExt cx="0" cy="0"/>
        </a:xfrm>
      </p:grpSpPr>
      <p:sp>
        <p:nvSpPr>
          <p:cNvPr id="692"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69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defRPr sz="2800">
                <a:solidFill>
                  <a:schemeClr val="accent3">
                    <a:lumOff val="44000"/>
                  </a:schemeClr>
                </a:solidFill>
              </a:defRPr>
            </a:lvl1pPr>
            <a:lvl2pPr marL="790575" indent="-333375">
              <a:spcBef>
                <a:spcPts val="600"/>
              </a:spcBef>
              <a:buFont typeface="Arial"/>
              <a:defRPr sz="2800">
                <a:solidFill>
                  <a:schemeClr val="accent3">
                    <a:lumOff val="44000"/>
                  </a:schemeClr>
                </a:solidFill>
              </a:defRPr>
            </a:lvl2pPr>
            <a:lvl3pPr marL="1234439" indent="-320039">
              <a:spcBef>
                <a:spcPts val="600"/>
              </a:spcBef>
              <a:buFont typeface="Arial"/>
              <a:defRPr sz="2800">
                <a:solidFill>
                  <a:schemeClr val="accent3">
                    <a:lumOff val="44000"/>
                  </a:schemeClr>
                </a:solidFill>
              </a:defRPr>
            </a:lvl3pPr>
            <a:lvl4pPr marL="1727200" indent="-355600">
              <a:spcBef>
                <a:spcPts val="600"/>
              </a:spcBef>
              <a:buFont typeface="Arial"/>
              <a:defRPr sz="2800">
                <a:solidFill>
                  <a:schemeClr val="accent3">
                    <a:lumOff val="44000"/>
                  </a:schemeClr>
                </a:solidFill>
              </a:defRPr>
            </a:lvl4pPr>
            <a:lvl5pPr marL="2184400" indent="-355600">
              <a:spcBef>
                <a:spcPts val="600"/>
              </a:spcBef>
              <a:buFont typeface="Arial"/>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94"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559354173"/>
      </p:ext>
    </p:extLst>
  </p:cSld>
  <p:clrMapOvr>
    <a:masterClrMapping/>
  </p:clrMapOvr>
  <p:transition spd="med"/>
</p:sldLayout>
</file>

<file path=ppt/slideLayouts/slideLayout1393.xml><?xml version="1.0" encoding="utf-8"?>
<p:sldLayout xmlns:a="http://schemas.openxmlformats.org/drawingml/2006/main" xmlns:r="http://schemas.openxmlformats.org/officeDocument/2006/relationships" xmlns:p="http://schemas.openxmlformats.org/presentationml/2006/main" type="tx">
  <p:cSld name="6_Comparison">
    <p:bg>
      <p:bgPr>
        <a:solidFill>
          <a:srgbClr val="000000"/>
        </a:solidFill>
        <a:effectLst/>
      </p:bgPr>
    </p:bg>
    <p:spTree>
      <p:nvGrpSpPr>
        <p:cNvPr id="1" name=""/>
        <p:cNvGrpSpPr/>
        <p:nvPr/>
      </p:nvGrpSpPr>
      <p:grpSpPr>
        <a:xfrm>
          <a:off x="0" y="0"/>
          <a:ext cx="0" cy="0"/>
          <a:chOff x="0" y="0"/>
          <a:chExt cx="0" cy="0"/>
        </a:xfrm>
      </p:grpSpPr>
      <p:sp>
        <p:nvSpPr>
          <p:cNvPr id="701"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70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70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704"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38774443"/>
      </p:ext>
    </p:extLst>
  </p:cSld>
  <p:clrMapOvr>
    <a:masterClrMapping/>
  </p:clrMapOvr>
  <p:transition spd="med"/>
</p:sldLayout>
</file>

<file path=ppt/slideLayouts/slideLayout1394.xml><?xml version="1.0" encoding="utf-8"?>
<p:sldLayout xmlns:a="http://schemas.openxmlformats.org/drawingml/2006/main" xmlns:r="http://schemas.openxmlformats.org/officeDocument/2006/relationships" xmlns:p="http://schemas.openxmlformats.org/presentationml/2006/main" type="tx">
  <p:cSld name="6_Title Only">
    <p:bg>
      <p:bgPr>
        <a:solidFill>
          <a:srgbClr val="000000"/>
        </a:solidFill>
        <a:effectLst/>
      </p:bgPr>
    </p:bg>
    <p:spTree>
      <p:nvGrpSpPr>
        <p:cNvPr id="1" name=""/>
        <p:cNvGrpSpPr/>
        <p:nvPr/>
      </p:nvGrpSpPr>
      <p:grpSpPr>
        <a:xfrm>
          <a:off x="0" y="0"/>
          <a:ext cx="0" cy="0"/>
          <a:chOff x="0" y="0"/>
          <a:chExt cx="0" cy="0"/>
        </a:xfrm>
      </p:grpSpPr>
      <p:sp>
        <p:nvSpPr>
          <p:cNvPr id="711"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712"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856136914"/>
      </p:ext>
    </p:extLst>
  </p:cSld>
  <p:clrMapOvr>
    <a:masterClrMapping/>
  </p:clrMapOvr>
  <p:transition spd="med"/>
</p:sldLayout>
</file>

<file path=ppt/slideLayouts/slideLayout1395.xml><?xml version="1.0" encoding="utf-8"?>
<p:sldLayout xmlns:a="http://schemas.openxmlformats.org/drawingml/2006/main" xmlns:r="http://schemas.openxmlformats.org/officeDocument/2006/relationships" xmlns:p="http://schemas.openxmlformats.org/presentationml/2006/main" type="tx">
  <p:cSld name="6_Blank">
    <p:bg>
      <p:bgPr>
        <a:solidFill>
          <a:srgbClr val="000000"/>
        </a:solidFill>
        <a:effectLst/>
      </p:bgPr>
    </p:bg>
    <p:spTree>
      <p:nvGrpSpPr>
        <p:cNvPr id="1" name=""/>
        <p:cNvGrpSpPr/>
        <p:nvPr/>
      </p:nvGrpSpPr>
      <p:grpSpPr>
        <a:xfrm>
          <a:off x="0" y="0"/>
          <a:ext cx="0" cy="0"/>
          <a:chOff x="0" y="0"/>
          <a:chExt cx="0" cy="0"/>
        </a:xfrm>
      </p:grpSpPr>
      <p:sp>
        <p:nvSpPr>
          <p:cNvPr id="719"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708732705"/>
      </p:ext>
    </p:extLst>
  </p:cSld>
  <p:clrMapOvr>
    <a:masterClrMapping/>
  </p:clrMapOvr>
  <p:transition spd="med"/>
</p:sldLayout>
</file>

<file path=ppt/slideLayouts/slideLayout1396.xml><?xml version="1.0" encoding="utf-8"?>
<p:sldLayout xmlns:a="http://schemas.openxmlformats.org/drawingml/2006/main" xmlns:r="http://schemas.openxmlformats.org/officeDocument/2006/relationships" xmlns:p="http://schemas.openxmlformats.org/presentationml/2006/main" type="tx">
  <p:cSld name="Blank 0">
    <p:bg>
      <p:bgPr>
        <a:solidFill>
          <a:schemeClr val="accent3">
            <a:lumOff val="44000"/>
          </a:schemeClr>
        </a:solidFill>
        <a:effectLst/>
      </p:bgPr>
    </p:bg>
    <p:spTree>
      <p:nvGrpSpPr>
        <p:cNvPr id="1" name=""/>
        <p:cNvGrpSpPr/>
        <p:nvPr/>
      </p:nvGrpSpPr>
      <p:grpSpPr>
        <a:xfrm>
          <a:off x="0" y="0"/>
          <a:ext cx="0" cy="0"/>
          <a:chOff x="0" y="0"/>
          <a:chExt cx="0" cy="0"/>
        </a:xfrm>
      </p:grpSpPr>
      <p:sp>
        <p:nvSpPr>
          <p:cNvPr id="72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304397989"/>
      </p:ext>
    </p:extLst>
  </p:cSld>
  <p:clrMapOvr>
    <a:masterClrMapping/>
  </p:clrMapOvr>
  <p:transition spd="med"/>
</p:sldLayout>
</file>

<file path=ppt/slideLayouts/slideLayout1397.xml><?xml version="1.0" encoding="utf-8"?>
<p:sldLayout xmlns:a="http://schemas.openxmlformats.org/drawingml/2006/main" xmlns:r="http://schemas.openxmlformats.org/officeDocument/2006/relationships" xmlns:p="http://schemas.openxmlformats.org/presentationml/2006/main"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733"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734"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73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73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059504527"/>
      </p:ext>
    </p:extLst>
  </p:cSld>
  <p:clrMapOvr>
    <a:masterClrMapping/>
  </p:clrMapOvr>
  <p:transition spd="med"/>
</p:sldLayout>
</file>

<file path=ppt/slideLayouts/slideLayout1398.xml><?xml version="1.0" encoding="utf-8"?>
<p:sldLayout xmlns:a="http://schemas.openxmlformats.org/drawingml/2006/main" xmlns:r="http://schemas.openxmlformats.org/officeDocument/2006/relationships" xmlns:p="http://schemas.openxmlformats.org/presentationml/2006/main"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743"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7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74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641193897"/>
      </p:ext>
    </p:extLst>
  </p:cSld>
  <p:clrMapOvr>
    <a:masterClrMapping/>
  </p:clrMapOvr>
  <p:transition spd="med"/>
</p:sldLayout>
</file>

<file path=ppt/slideLayouts/slideLayout1399.xml><?xml version="1.0" encoding="utf-8"?>
<p:sldLayout xmlns:a="http://schemas.openxmlformats.org/drawingml/2006/main" xmlns:r="http://schemas.openxmlformats.org/officeDocument/2006/relationships" xmlns:p="http://schemas.openxmlformats.org/presentationml/2006/main" type="tx">
  <p:cSld name="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53" name="Title Text"/>
          <p:cNvSpPr txBox="1">
            <a:spLocks noGrp="1"/>
          </p:cNvSpPr>
          <p:nvPr>
            <p:ph type="title"/>
          </p:nvPr>
        </p:nvSpPr>
        <p:spPr>
          <a:xfrm>
            <a:off x="457200" y="274638"/>
            <a:ext cx="8229600" cy="1143001"/>
          </a:xfrm>
          <a:prstGeom prst="rect">
            <a:avLst/>
          </a:prstGeom>
          <a:effectLst>
            <a:outerShdw blurRad="50800" dist="38100" dir="2700000" rotWithShape="0">
              <a:srgbClr val="000000">
                <a:alpha val="43000"/>
              </a:srgbClr>
            </a:outerShdw>
          </a:effectLst>
        </p:spPr>
        <p:txBody>
          <a:bodyPr/>
          <a:lstStyle>
            <a:lvl1pPr>
              <a:defRPr b="1">
                <a:solidFill>
                  <a:schemeClr val="accent3">
                    <a:lumOff val="44000"/>
                  </a:schemeClr>
                </a:solidFill>
                <a:effectLst>
                  <a:outerShdw blurRad="38100" dist="38100" dir="2700000" rotWithShape="0">
                    <a:srgbClr val="000000">
                      <a:alpha val="43137"/>
                    </a:srgbClr>
                  </a:outerShdw>
                </a:effectLst>
              </a:defRPr>
            </a:lvl1pPr>
          </a:lstStyle>
          <a:p>
            <a:r>
              <a:t>Title Text</a:t>
            </a:r>
          </a:p>
        </p:txBody>
      </p:sp>
      <p:sp>
        <p:nvSpPr>
          <p:cNvPr id="754" name="Body Level One…"/>
          <p:cNvSpPr txBox="1">
            <a:spLocks noGrp="1"/>
          </p:cNvSpPr>
          <p:nvPr>
            <p:ph type="body" idx="1"/>
          </p:nvPr>
        </p:nvSpPr>
        <p:spPr>
          <a:xfrm>
            <a:off x="457200" y="1600200"/>
            <a:ext cx="8229600" cy="4525963"/>
          </a:xfrm>
          <a:prstGeom prst="rect">
            <a:avLst/>
          </a:prstGeom>
          <a:effectLst>
            <a:outerShdw blurRad="50800" dist="38100" dir="2700000" rotWithShape="0">
              <a:srgbClr val="000000">
                <a:alpha val="43000"/>
              </a:srgbClr>
            </a:outerShdw>
          </a:effectLst>
        </p:spPr>
        <p:txBody>
          <a:bodyPr>
            <a:normAutofit/>
          </a:bodyPr>
          <a:lstStyle>
            <a:lvl1pPr>
              <a:defRPr b="1">
                <a:solidFill>
                  <a:schemeClr val="accent3">
                    <a:lumOff val="44000"/>
                  </a:schemeClr>
                </a:solidFill>
                <a:effectLst>
                  <a:outerShdw blurRad="38100" dist="38100" dir="2700000" rotWithShape="0">
                    <a:srgbClr val="000000">
                      <a:alpha val="43137"/>
                    </a:srgbClr>
                  </a:outerShdw>
                </a:effectLst>
              </a:defRPr>
            </a:lvl1pPr>
            <a:lvl2pPr>
              <a:defRPr b="1">
                <a:solidFill>
                  <a:schemeClr val="accent3">
                    <a:lumOff val="44000"/>
                  </a:schemeClr>
                </a:solidFill>
                <a:effectLst>
                  <a:outerShdw blurRad="38100" dist="38100" dir="2700000" rotWithShape="0">
                    <a:srgbClr val="000000">
                      <a:alpha val="43137"/>
                    </a:srgbClr>
                  </a:outerShdw>
                </a:effectLst>
              </a:defRPr>
            </a:lvl2pPr>
            <a:lvl3pPr>
              <a:defRPr b="1">
                <a:solidFill>
                  <a:schemeClr val="accent3">
                    <a:lumOff val="44000"/>
                  </a:schemeClr>
                </a:solidFill>
                <a:effectLst>
                  <a:outerShdw blurRad="38100" dist="38100" dir="2700000" rotWithShape="0">
                    <a:srgbClr val="000000">
                      <a:alpha val="43137"/>
                    </a:srgbClr>
                  </a:outerShdw>
                </a:effectLst>
              </a:defRPr>
            </a:lvl3pPr>
            <a:lvl4pPr>
              <a:defRPr b="1">
                <a:solidFill>
                  <a:schemeClr val="accent3">
                    <a:lumOff val="44000"/>
                  </a:schemeClr>
                </a:solidFill>
                <a:effectLst>
                  <a:outerShdw blurRad="38100" dist="38100" dir="2700000" rotWithShape="0">
                    <a:srgbClr val="000000">
                      <a:alpha val="43137"/>
                    </a:srgbClr>
                  </a:outerShdw>
                </a:effectLst>
              </a:defRPr>
            </a:lvl4pPr>
            <a:lvl5pPr>
              <a:defRPr b="1">
                <a:solidFill>
                  <a:schemeClr val="accent3">
                    <a:lumOff val="44000"/>
                  </a:schemeClr>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755"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81952239"/>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20466041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6C17F52F-236E-A549-A9A2-C06466AD5488}"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768743373"/>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76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76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7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27842477"/>
      </p:ext>
    </p:extLst>
  </p:cSld>
  <p:clrMapOvr>
    <a:masterClrMapping/>
  </p:clrMapOvr>
  <p:transition spd="med"/>
</p:sldLayout>
</file>

<file path=ppt/slideLayouts/slideLayout1401.xml><?xml version="1.0" encoding="utf-8"?>
<p:sldLayout xmlns:a="http://schemas.openxmlformats.org/drawingml/2006/main" xmlns:r="http://schemas.openxmlformats.org/officeDocument/2006/relationships" xmlns:p="http://schemas.openxmlformats.org/presentationml/2006/main" type="tx">
  <p:cSld name="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71" name="Title Text"/>
          <p:cNvSpPr txBox="1">
            <a:spLocks noGrp="1"/>
          </p:cNvSpPr>
          <p:nvPr>
            <p:ph type="title"/>
          </p:nvPr>
        </p:nvSpPr>
        <p:spPr>
          <a:prstGeom prst="rect">
            <a:avLst/>
          </a:prstGeom>
        </p:spPr>
        <p:txBody>
          <a:bodyPr/>
          <a:lstStyle/>
          <a:p>
            <a:r>
              <a:t>Title Text</a:t>
            </a:r>
          </a:p>
        </p:txBody>
      </p:sp>
      <p:sp>
        <p:nvSpPr>
          <p:cNvPr id="772"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7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43996232"/>
      </p:ext>
    </p:extLst>
  </p:cSld>
  <p:clrMapOvr>
    <a:masterClrMapping/>
  </p:clrMapOvr>
  <p:transition spd="med"/>
</p:sldLayout>
</file>

<file path=ppt/slideLayouts/slideLayout1402.xml><?xml version="1.0" encoding="utf-8"?>
<p:sldLayout xmlns:a="http://schemas.openxmlformats.org/drawingml/2006/main" xmlns:r="http://schemas.openxmlformats.org/officeDocument/2006/relationships" xmlns:p="http://schemas.openxmlformats.org/presentationml/2006/main" type="tx">
  <p:cSld name="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80"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7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7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44864245"/>
      </p:ext>
    </p:extLst>
  </p:cSld>
  <p:clrMapOvr>
    <a:masterClrMapping/>
  </p:clrMapOvr>
  <p:transition spd="med"/>
</p:sldLayout>
</file>

<file path=ppt/slideLayouts/slideLayout1403.xml><?xml version="1.0" encoding="utf-8"?>
<p:sldLayout xmlns:a="http://schemas.openxmlformats.org/drawingml/2006/main" xmlns:r="http://schemas.openxmlformats.org/officeDocument/2006/relationships" xmlns:p="http://schemas.openxmlformats.org/presentationml/2006/main" type="tx">
  <p:cSld name="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89" name="Title Text"/>
          <p:cNvSpPr txBox="1">
            <a:spLocks noGrp="1"/>
          </p:cNvSpPr>
          <p:nvPr>
            <p:ph type="title"/>
          </p:nvPr>
        </p:nvSpPr>
        <p:spPr>
          <a:prstGeom prst="rect">
            <a:avLst/>
          </a:prstGeom>
        </p:spPr>
        <p:txBody>
          <a:bodyPr/>
          <a:lstStyle/>
          <a:p>
            <a:r>
              <a:t>Title Text</a:t>
            </a:r>
          </a:p>
        </p:txBody>
      </p:sp>
      <p:sp>
        <p:nvSpPr>
          <p:cNvPr id="79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7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68827326"/>
      </p:ext>
    </p:extLst>
  </p:cSld>
  <p:clrMapOvr>
    <a:masterClrMapping/>
  </p:clrMapOvr>
  <p:transition spd="med"/>
</p:sldLayout>
</file>

<file path=ppt/slideLayouts/slideLayout1404.xml><?xml version="1.0" encoding="utf-8"?>
<p:sldLayout xmlns:a="http://schemas.openxmlformats.org/drawingml/2006/main" xmlns:r="http://schemas.openxmlformats.org/officeDocument/2006/relationships" xmlns:p="http://schemas.openxmlformats.org/presentationml/2006/main" type="tx">
  <p:cSld name="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98"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7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0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97827992"/>
      </p:ext>
    </p:extLst>
  </p:cSld>
  <p:clrMapOvr>
    <a:masterClrMapping/>
  </p:clrMapOvr>
  <p:transition spd="med"/>
</p:sldLayout>
</file>

<file path=ppt/slideLayouts/slideLayout1405.xml><?xml version="1.0" encoding="utf-8"?>
<p:sldLayout xmlns:a="http://schemas.openxmlformats.org/drawingml/2006/main" xmlns:r="http://schemas.openxmlformats.org/officeDocument/2006/relationships" xmlns:p="http://schemas.openxmlformats.org/presentationml/2006/main" type="tx">
  <p:cSld name="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8" name="Title Text"/>
          <p:cNvSpPr txBox="1">
            <a:spLocks noGrp="1"/>
          </p:cNvSpPr>
          <p:nvPr>
            <p:ph type="title"/>
          </p:nvPr>
        </p:nvSpPr>
        <p:spPr>
          <a:prstGeom prst="rect">
            <a:avLst/>
          </a:prstGeom>
        </p:spPr>
        <p:txBody>
          <a:bodyPr/>
          <a:lstStyle/>
          <a:p>
            <a:r>
              <a:t>Title Text</a:t>
            </a:r>
          </a:p>
        </p:txBody>
      </p:sp>
      <p:sp>
        <p:nvSpPr>
          <p:cNvPr id="8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11754184"/>
      </p:ext>
    </p:extLst>
  </p:cSld>
  <p:clrMapOvr>
    <a:masterClrMapping/>
  </p:clrMapOvr>
  <p:transition spd="med"/>
</p:sldLayout>
</file>

<file path=ppt/slideLayouts/slideLayout1406.xml><?xml version="1.0" encoding="utf-8"?>
<p:sldLayout xmlns:a="http://schemas.openxmlformats.org/drawingml/2006/main" xmlns:r="http://schemas.openxmlformats.org/officeDocument/2006/relationships" xmlns:p="http://schemas.openxmlformats.org/presentationml/2006/main" type="tx">
  <p:cSld name="7_Blank">
    <p:bg>
      <p:bgPr>
        <a:solidFill>
          <a:schemeClr val="accent3">
            <a:lumOff val="44000"/>
          </a:schemeClr>
        </a:solidFill>
        <a:effectLst/>
      </p:bgPr>
    </p:bg>
    <p:spTree>
      <p:nvGrpSpPr>
        <p:cNvPr id="1" name=""/>
        <p:cNvGrpSpPr/>
        <p:nvPr/>
      </p:nvGrpSpPr>
      <p:grpSpPr>
        <a:xfrm>
          <a:off x="0" y="0"/>
          <a:ext cx="0" cy="0"/>
          <a:chOff x="0" y="0"/>
          <a:chExt cx="0" cy="0"/>
        </a:xfrm>
      </p:grpSpPr>
      <p:sp>
        <p:nvSpPr>
          <p:cNvPr id="8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98812416"/>
      </p:ext>
    </p:extLst>
  </p:cSld>
  <p:clrMapOvr>
    <a:masterClrMapping/>
  </p:clrMapOvr>
  <p:transition spd="med"/>
</p:sldLayout>
</file>

<file path=ppt/slideLayouts/slideLayout1407.xml><?xml version="1.0" encoding="utf-8"?>
<p:sldLayout xmlns:a="http://schemas.openxmlformats.org/drawingml/2006/main" xmlns:r="http://schemas.openxmlformats.org/officeDocument/2006/relationships" xmlns:p="http://schemas.openxmlformats.org/presentationml/2006/main" type="tx">
  <p:cSld name="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23"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824"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82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37057265"/>
      </p:ext>
    </p:extLst>
  </p:cSld>
  <p:clrMapOvr>
    <a:masterClrMapping/>
  </p:clrMapOvr>
  <p:transition spd="med"/>
</p:sldLayout>
</file>

<file path=ppt/slideLayouts/slideLayout1408.xml><?xml version="1.0" encoding="utf-8"?>
<p:sldLayout xmlns:a="http://schemas.openxmlformats.org/drawingml/2006/main" xmlns:r="http://schemas.openxmlformats.org/officeDocument/2006/relationships" xmlns:p="http://schemas.openxmlformats.org/presentationml/2006/main" type="tx">
  <p:cSld name="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3"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83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14706364"/>
      </p:ext>
    </p:extLst>
  </p:cSld>
  <p:clrMapOvr>
    <a:masterClrMapping/>
  </p:clrMapOvr>
  <p:transition spd="med"/>
</p:sldLayout>
</file>

<file path=ppt/slideLayouts/slideLayout1409.xml><?xml version="1.0" encoding="utf-8"?>
<p:sldLayout xmlns:a="http://schemas.openxmlformats.org/drawingml/2006/main" xmlns:r="http://schemas.openxmlformats.org/officeDocument/2006/relationships" xmlns:p="http://schemas.openxmlformats.org/presentationml/2006/main" type="tx">
  <p:cSld name="8_Title Slide">
    <p:bg>
      <p:bgPr>
        <a:solidFill>
          <a:srgbClr val="000000"/>
        </a:solidFill>
        <a:effectLst/>
      </p:bgPr>
    </p:bg>
    <p:spTree>
      <p:nvGrpSpPr>
        <p:cNvPr id="1" name=""/>
        <p:cNvGrpSpPr/>
        <p:nvPr/>
      </p:nvGrpSpPr>
      <p:grpSpPr>
        <a:xfrm>
          <a:off x="0" y="0"/>
          <a:ext cx="0" cy="0"/>
          <a:chOff x="0" y="0"/>
          <a:chExt cx="0" cy="0"/>
        </a:xfrm>
      </p:grpSpPr>
      <p:sp>
        <p:nvSpPr>
          <p:cNvPr id="843"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84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74651301"/>
      </p:ext>
    </p:extLst>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384721B-5E75-7544-815A-0DBF6A3EFD1B}"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586265440"/>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type="tx">
  <p:cSld name="9_Title and Content">
    <p:bg>
      <p:bgPr>
        <a:solidFill>
          <a:srgbClr val="000000"/>
        </a:solidFill>
        <a:effectLst/>
      </p:bgPr>
    </p:bg>
    <p:spTree>
      <p:nvGrpSpPr>
        <p:cNvPr id="1" name=""/>
        <p:cNvGrpSpPr/>
        <p:nvPr/>
      </p:nvGrpSpPr>
      <p:grpSpPr>
        <a:xfrm>
          <a:off x="0" y="0"/>
          <a:ext cx="0" cy="0"/>
          <a:chOff x="0" y="0"/>
          <a:chExt cx="0" cy="0"/>
        </a:xfrm>
      </p:grpSpPr>
      <p:sp>
        <p:nvSpPr>
          <p:cNvPr id="852"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853"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14367772"/>
      </p:ext>
    </p:extLst>
  </p:cSld>
  <p:clrMapOvr>
    <a:masterClrMapping/>
  </p:clrMapOvr>
  <p:transition spd="med"/>
</p:sldLayout>
</file>

<file path=ppt/slideLayouts/slideLayout1411.xml><?xml version="1.0" encoding="utf-8"?>
<p:sldLayout xmlns:a="http://schemas.openxmlformats.org/drawingml/2006/main" xmlns:r="http://schemas.openxmlformats.org/officeDocument/2006/relationships" xmlns:p="http://schemas.openxmlformats.org/presentationml/2006/main" type="tx">
  <p:cSld name="8_Section Header">
    <p:bg>
      <p:bgPr>
        <a:solidFill>
          <a:srgbClr val="000000"/>
        </a:solidFill>
        <a:effectLst/>
      </p:bgPr>
    </p:bg>
    <p:spTree>
      <p:nvGrpSpPr>
        <p:cNvPr id="1" name=""/>
        <p:cNvGrpSpPr/>
        <p:nvPr/>
      </p:nvGrpSpPr>
      <p:grpSpPr>
        <a:xfrm>
          <a:off x="0" y="0"/>
          <a:ext cx="0" cy="0"/>
          <a:chOff x="0" y="0"/>
          <a:chExt cx="0" cy="0"/>
        </a:xfrm>
      </p:grpSpPr>
      <p:sp>
        <p:nvSpPr>
          <p:cNvPr id="861"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8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17986712"/>
      </p:ext>
    </p:extLst>
  </p:cSld>
  <p:clrMapOvr>
    <a:masterClrMapping/>
  </p:clrMapOvr>
  <p:transition spd="med"/>
</p:sldLayout>
</file>

<file path=ppt/slideLayouts/slideLayout1412.xml><?xml version="1.0" encoding="utf-8"?>
<p:sldLayout xmlns:a="http://schemas.openxmlformats.org/drawingml/2006/main" xmlns:r="http://schemas.openxmlformats.org/officeDocument/2006/relationships" xmlns:p="http://schemas.openxmlformats.org/presentationml/2006/main" type="tx">
  <p:cSld name="8_Two Content">
    <p:bg>
      <p:bgPr>
        <a:solidFill>
          <a:srgbClr val="000000"/>
        </a:solidFill>
        <a:effectLst/>
      </p:bgPr>
    </p:bg>
    <p:spTree>
      <p:nvGrpSpPr>
        <p:cNvPr id="1" name=""/>
        <p:cNvGrpSpPr/>
        <p:nvPr/>
      </p:nvGrpSpPr>
      <p:grpSpPr>
        <a:xfrm>
          <a:off x="0" y="0"/>
          <a:ext cx="0" cy="0"/>
          <a:chOff x="0" y="0"/>
          <a:chExt cx="0" cy="0"/>
        </a:xfrm>
      </p:grpSpPr>
      <p:sp>
        <p:nvSpPr>
          <p:cNvPr id="870"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87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1457799"/>
      </p:ext>
    </p:extLst>
  </p:cSld>
  <p:clrMapOvr>
    <a:masterClrMapping/>
  </p:clrMapOvr>
  <p:transition spd="med"/>
</p:sldLayout>
</file>

<file path=ppt/slideLayouts/slideLayout1413.xml><?xml version="1.0" encoding="utf-8"?>
<p:sldLayout xmlns:a="http://schemas.openxmlformats.org/drawingml/2006/main" xmlns:r="http://schemas.openxmlformats.org/officeDocument/2006/relationships" xmlns:p="http://schemas.openxmlformats.org/presentationml/2006/main" type="tx">
  <p:cSld name="8_Comparison">
    <p:bg>
      <p:bgPr>
        <a:solidFill>
          <a:srgbClr val="000000"/>
        </a:solidFill>
        <a:effectLst/>
      </p:bgPr>
    </p:bg>
    <p:spTree>
      <p:nvGrpSpPr>
        <p:cNvPr id="1" name=""/>
        <p:cNvGrpSpPr/>
        <p:nvPr/>
      </p:nvGrpSpPr>
      <p:grpSpPr>
        <a:xfrm>
          <a:off x="0" y="0"/>
          <a:ext cx="0" cy="0"/>
          <a:chOff x="0" y="0"/>
          <a:chExt cx="0" cy="0"/>
        </a:xfrm>
      </p:grpSpPr>
      <p:sp>
        <p:nvSpPr>
          <p:cNvPr id="879"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88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8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8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89716193"/>
      </p:ext>
    </p:extLst>
  </p:cSld>
  <p:clrMapOvr>
    <a:masterClrMapping/>
  </p:clrMapOvr>
  <p:transition spd="med"/>
</p:sldLayout>
</file>

<file path=ppt/slideLayouts/slideLayout1414.xml><?xml version="1.0" encoding="utf-8"?>
<p:sldLayout xmlns:a="http://schemas.openxmlformats.org/drawingml/2006/main" xmlns:r="http://schemas.openxmlformats.org/officeDocument/2006/relationships" xmlns:p="http://schemas.openxmlformats.org/presentationml/2006/main" type="tx">
  <p:cSld name="8_Title Only">
    <p:bg>
      <p:bgPr>
        <a:solidFill>
          <a:srgbClr val="000000"/>
        </a:solidFill>
        <a:effectLst/>
      </p:bgPr>
    </p:bg>
    <p:spTree>
      <p:nvGrpSpPr>
        <p:cNvPr id="1" name=""/>
        <p:cNvGrpSpPr/>
        <p:nvPr/>
      </p:nvGrpSpPr>
      <p:grpSpPr>
        <a:xfrm>
          <a:off x="0" y="0"/>
          <a:ext cx="0" cy="0"/>
          <a:chOff x="0" y="0"/>
          <a:chExt cx="0" cy="0"/>
        </a:xfrm>
      </p:grpSpPr>
      <p:sp>
        <p:nvSpPr>
          <p:cNvPr id="889"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8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65333708"/>
      </p:ext>
    </p:extLst>
  </p:cSld>
  <p:clrMapOvr>
    <a:masterClrMapping/>
  </p:clrMapOvr>
  <p:transition spd="med"/>
</p:sldLayout>
</file>

<file path=ppt/slideLayouts/slideLayout1415.xml><?xml version="1.0" encoding="utf-8"?>
<p:sldLayout xmlns:a="http://schemas.openxmlformats.org/drawingml/2006/main" xmlns:r="http://schemas.openxmlformats.org/officeDocument/2006/relationships" xmlns:p="http://schemas.openxmlformats.org/presentationml/2006/main" type="tx">
  <p:cSld name="8_Blank">
    <p:bg>
      <p:bgPr>
        <a:solidFill>
          <a:srgbClr val="000000"/>
        </a:solidFill>
        <a:effectLst/>
      </p:bgPr>
    </p:bg>
    <p:spTree>
      <p:nvGrpSpPr>
        <p:cNvPr id="1" name=""/>
        <p:cNvGrpSpPr/>
        <p:nvPr/>
      </p:nvGrpSpPr>
      <p:grpSpPr>
        <a:xfrm>
          <a:off x="0" y="0"/>
          <a:ext cx="0" cy="0"/>
          <a:chOff x="0" y="0"/>
          <a:chExt cx="0" cy="0"/>
        </a:xfrm>
      </p:grpSpPr>
      <p:sp>
        <p:nvSpPr>
          <p:cNvPr id="8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38456007"/>
      </p:ext>
    </p:extLst>
  </p:cSld>
  <p:clrMapOvr>
    <a:masterClrMapping/>
  </p:clrMapOvr>
  <p:transition spd="med"/>
</p:sldLayout>
</file>

<file path=ppt/slideLayouts/slideLayout1416.xml><?xml version="1.0" encoding="utf-8"?>
<p:sldLayout xmlns:a="http://schemas.openxmlformats.org/drawingml/2006/main" xmlns:r="http://schemas.openxmlformats.org/officeDocument/2006/relationships" xmlns:p="http://schemas.openxmlformats.org/presentationml/2006/main"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904"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905"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90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57983402"/>
      </p:ext>
    </p:extLst>
  </p:cSld>
  <p:clrMapOvr>
    <a:masterClrMapping/>
  </p:clrMapOvr>
  <p:transition spd="med"/>
</p:sldLayout>
</file>

<file path=ppt/slideLayouts/slideLayout1417.xml><?xml version="1.0" encoding="utf-8"?>
<p:sldLayout xmlns:a="http://schemas.openxmlformats.org/drawingml/2006/main" xmlns:r="http://schemas.openxmlformats.org/officeDocument/2006/relationships" xmlns:p="http://schemas.openxmlformats.org/presentationml/2006/main"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914"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91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1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96963609"/>
      </p:ext>
    </p:extLst>
  </p:cSld>
  <p:clrMapOvr>
    <a:masterClrMapping/>
  </p:clrMapOvr>
  <p:transition spd="med"/>
</p:sldLayout>
</file>

<file path=ppt/slideLayouts/slideLayout1418.xml><?xml version="1.0" encoding="utf-8"?>
<p:sldLayout xmlns:a="http://schemas.openxmlformats.org/drawingml/2006/main" xmlns:r="http://schemas.openxmlformats.org/officeDocument/2006/relationships" xmlns:p="http://schemas.openxmlformats.org/presentationml/2006/main" type="tx">
  <p:cSld name="3_Title and 4 Content">
    <p:bg>
      <p:bgPr>
        <a:solidFill>
          <a:srgbClr val="000000"/>
        </a:solidFill>
        <a:effectLst/>
      </p:bgPr>
    </p:bg>
    <p:spTree>
      <p:nvGrpSpPr>
        <p:cNvPr id="1" name=""/>
        <p:cNvGrpSpPr/>
        <p:nvPr/>
      </p:nvGrpSpPr>
      <p:grpSpPr>
        <a:xfrm>
          <a:off x="0" y="0"/>
          <a:ext cx="0" cy="0"/>
          <a:chOff x="0" y="0"/>
          <a:chExt cx="0" cy="0"/>
        </a:xfrm>
      </p:grpSpPr>
      <p:sp>
        <p:nvSpPr>
          <p:cNvPr id="924"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925"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85009154"/>
      </p:ext>
    </p:extLst>
  </p:cSld>
  <p:clrMapOvr>
    <a:masterClrMapping/>
  </p:clrMapOvr>
  <p:transition spd="med"/>
</p:sldLayout>
</file>

<file path=ppt/slideLayouts/slideLayout1419.xml><?xml version="1.0" encoding="utf-8"?>
<p:sldLayout xmlns:a="http://schemas.openxmlformats.org/drawingml/2006/main" xmlns:r="http://schemas.openxmlformats.org/officeDocument/2006/relationships" xmlns:p="http://schemas.openxmlformats.org/presentationml/2006/main"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93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934"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3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94183997"/>
      </p:ext>
    </p:extLst>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E4715540-6648-3D4F-BC97-9287362B7F11}"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568727894"/>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type="tx">
  <p:cSld name="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94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76054611"/>
      </p:ext>
    </p:extLst>
  </p:cSld>
  <p:clrMapOvr>
    <a:masterClrMapping/>
  </p:clrMapOvr>
  <p:transition spd="med"/>
</p:sldLayout>
</file>

<file path=ppt/slideLayouts/slideLayout1421.xml><?xml version="1.0" encoding="utf-8"?>
<p:sldLayout xmlns:a="http://schemas.openxmlformats.org/drawingml/2006/main" xmlns:r="http://schemas.openxmlformats.org/officeDocument/2006/relationships" xmlns:p="http://schemas.openxmlformats.org/presentationml/2006/main" type="tx">
  <p:cSld name="10_Title Slide">
    <p:spTree>
      <p:nvGrpSpPr>
        <p:cNvPr id="1" name=""/>
        <p:cNvGrpSpPr/>
        <p:nvPr/>
      </p:nvGrpSpPr>
      <p:grpSpPr>
        <a:xfrm>
          <a:off x="0" y="0"/>
          <a:ext cx="0" cy="0"/>
          <a:chOff x="0" y="0"/>
          <a:chExt cx="0" cy="0"/>
        </a:xfrm>
      </p:grpSpPr>
      <p:sp>
        <p:nvSpPr>
          <p:cNvPr id="95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95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94466165"/>
      </p:ext>
    </p:extLst>
  </p:cSld>
  <p:clrMapOvr>
    <a:masterClrMapping/>
  </p:clrMapOvr>
  <p:transition spd="med"/>
</p:sldLayout>
</file>

<file path=ppt/slideLayouts/slideLayout1422.xml><?xml version="1.0" encoding="utf-8"?>
<p:sldLayout xmlns:a="http://schemas.openxmlformats.org/drawingml/2006/main" xmlns:r="http://schemas.openxmlformats.org/officeDocument/2006/relationships" xmlns:p="http://schemas.openxmlformats.org/presentationml/2006/main" type="tx">
  <p:cSld name="10_Title and Content">
    <p:spTree>
      <p:nvGrpSpPr>
        <p:cNvPr id="1" name=""/>
        <p:cNvGrpSpPr/>
        <p:nvPr/>
      </p:nvGrpSpPr>
      <p:grpSpPr>
        <a:xfrm>
          <a:off x="0" y="0"/>
          <a:ext cx="0" cy="0"/>
          <a:chOff x="0" y="0"/>
          <a:chExt cx="0" cy="0"/>
        </a:xfrm>
      </p:grpSpPr>
      <p:sp>
        <p:nvSpPr>
          <p:cNvPr id="960" name="Title Text"/>
          <p:cNvSpPr txBox="1">
            <a:spLocks noGrp="1"/>
          </p:cNvSpPr>
          <p:nvPr>
            <p:ph type="title"/>
          </p:nvPr>
        </p:nvSpPr>
        <p:spPr>
          <a:prstGeom prst="rect">
            <a:avLst/>
          </a:prstGeom>
        </p:spPr>
        <p:txBody>
          <a:bodyPr/>
          <a:lstStyle/>
          <a:p>
            <a:r>
              <a:t>Title Text</a:t>
            </a:r>
          </a:p>
        </p:txBody>
      </p:sp>
      <p:sp>
        <p:nvSpPr>
          <p:cNvPr id="96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96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33186331"/>
      </p:ext>
    </p:extLst>
  </p:cSld>
  <p:clrMapOvr>
    <a:masterClrMapping/>
  </p:clrMapOvr>
  <p:transition spd="med"/>
</p:sldLayout>
</file>

<file path=ppt/slideLayouts/slideLayout1423.xml><?xml version="1.0" encoding="utf-8"?>
<p:sldLayout xmlns:a="http://schemas.openxmlformats.org/drawingml/2006/main" xmlns:r="http://schemas.openxmlformats.org/officeDocument/2006/relationships" xmlns:p="http://schemas.openxmlformats.org/presentationml/2006/main" type="tx">
  <p:cSld name="9_Section Header">
    <p:spTree>
      <p:nvGrpSpPr>
        <p:cNvPr id="1" name=""/>
        <p:cNvGrpSpPr/>
        <p:nvPr/>
      </p:nvGrpSpPr>
      <p:grpSpPr>
        <a:xfrm>
          <a:off x="0" y="0"/>
          <a:ext cx="0" cy="0"/>
          <a:chOff x="0" y="0"/>
          <a:chExt cx="0" cy="0"/>
        </a:xfrm>
      </p:grpSpPr>
      <p:sp>
        <p:nvSpPr>
          <p:cNvPr id="96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97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21610789"/>
      </p:ext>
    </p:extLst>
  </p:cSld>
  <p:clrMapOvr>
    <a:masterClrMapping/>
  </p:clrMapOvr>
  <p:transition spd="med"/>
</p:sldLayout>
</file>

<file path=ppt/slideLayouts/slideLayout1424.xml><?xml version="1.0" encoding="utf-8"?>
<p:sldLayout xmlns:a="http://schemas.openxmlformats.org/drawingml/2006/main" xmlns:r="http://schemas.openxmlformats.org/officeDocument/2006/relationships" xmlns:p="http://schemas.openxmlformats.org/presentationml/2006/main" type="tx">
  <p:cSld name="9_Two Content">
    <p:spTree>
      <p:nvGrpSpPr>
        <p:cNvPr id="1" name=""/>
        <p:cNvGrpSpPr/>
        <p:nvPr/>
      </p:nvGrpSpPr>
      <p:grpSpPr>
        <a:xfrm>
          <a:off x="0" y="0"/>
          <a:ext cx="0" cy="0"/>
          <a:chOff x="0" y="0"/>
          <a:chExt cx="0" cy="0"/>
        </a:xfrm>
      </p:grpSpPr>
      <p:sp>
        <p:nvSpPr>
          <p:cNvPr id="978" name="Title Text"/>
          <p:cNvSpPr txBox="1">
            <a:spLocks noGrp="1"/>
          </p:cNvSpPr>
          <p:nvPr>
            <p:ph type="title"/>
          </p:nvPr>
        </p:nvSpPr>
        <p:spPr>
          <a:prstGeom prst="rect">
            <a:avLst/>
          </a:prstGeom>
        </p:spPr>
        <p:txBody>
          <a:bodyPr/>
          <a:lstStyle/>
          <a:p>
            <a:r>
              <a:t>Title Text</a:t>
            </a:r>
          </a:p>
        </p:txBody>
      </p:sp>
      <p:sp>
        <p:nvSpPr>
          <p:cNvPr id="9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8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07857936"/>
      </p:ext>
    </p:extLst>
  </p:cSld>
  <p:clrMapOvr>
    <a:masterClrMapping/>
  </p:clrMapOvr>
  <p:transition spd="med"/>
</p:sldLayout>
</file>

<file path=ppt/slideLayouts/slideLayout1425.xml><?xml version="1.0" encoding="utf-8"?>
<p:sldLayout xmlns:a="http://schemas.openxmlformats.org/drawingml/2006/main" xmlns:r="http://schemas.openxmlformats.org/officeDocument/2006/relationships" xmlns:p="http://schemas.openxmlformats.org/presentationml/2006/main" type="tx">
  <p:cSld name="9_Comparison">
    <p:spTree>
      <p:nvGrpSpPr>
        <p:cNvPr id="1" name=""/>
        <p:cNvGrpSpPr/>
        <p:nvPr/>
      </p:nvGrpSpPr>
      <p:grpSpPr>
        <a:xfrm>
          <a:off x="0" y="0"/>
          <a:ext cx="0" cy="0"/>
          <a:chOff x="0" y="0"/>
          <a:chExt cx="0" cy="0"/>
        </a:xfrm>
      </p:grpSpPr>
      <p:sp>
        <p:nvSpPr>
          <p:cNvPr id="98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8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8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42994211"/>
      </p:ext>
    </p:extLst>
  </p:cSld>
  <p:clrMapOvr>
    <a:masterClrMapping/>
  </p:clrMapOvr>
  <p:transition spd="med"/>
</p:sldLayout>
</file>

<file path=ppt/slideLayouts/slideLayout1426.xml><?xml version="1.0" encoding="utf-8"?>
<p:sldLayout xmlns:a="http://schemas.openxmlformats.org/drawingml/2006/main" xmlns:r="http://schemas.openxmlformats.org/officeDocument/2006/relationships" xmlns:p="http://schemas.openxmlformats.org/presentationml/2006/main" type="tx">
  <p:cSld name="9_Title Only">
    <p:spTree>
      <p:nvGrpSpPr>
        <p:cNvPr id="1" name=""/>
        <p:cNvGrpSpPr/>
        <p:nvPr/>
      </p:nvGrpSpPr>
      <p:grpSpPr>
        <a:xfrm>
          <a:off x="0" y="0"/>
          <a:ext cx="0" cy="0"/>
          <a:chOff x="0" y="0"/>
          <a:chExt cx="0" cy="0"/>
        </a:xfrm>
      </p:grpSpPr>
      <p:sp>
        <p:nvSpPr>
          <p:cNvPr id="997" name="Title Text"/>
          <p:cNvSpPr txBox="1">
            <a:spLocks noGrp="1"/>
          </p:cNvSpPr>
          <p:nvPr>
            <p:ph type="title"/>
          </p:nvPr>
        </p:nvSpPr>
        <p:spPr>
          <a:prstGeom prst="rect">
            <a:avLst/>
          </a:prstGeom>
        </p:spPr>
        <p:txBody>
          <a:bodyPr/>
          <a:lstStyle/>
          <a:p>
            <a:r>
              <a:t>Title Text</a:t>
            </a:r>
          </a:p>
        </p:txBody>
      </p:sp>
      <p:sp>
        <p:nvSpPr>
          <p:cNvPr id="99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3987878"/>
      </p:ext>
    </p:extLst>
  </p:cSld>
  <p:clrMapOvr>
    <a:masterClrMapping/>
  </p:clrMapOvr>
  <p:transition spd="med"/>
</p:sldLayout>
</file>

<file path=ppt/slideLayouts/slideLayout1427.xml><?xml version="1.0" encoding="utf-8"?>
<p:sldLayout xmlns:a="http://schemas.openxmlformats.org/drawingml/2006/main" xmlns:r="http://schemas.openxmlformats.org/officeDocument/2006/relationships" xmlns:p="http://schemas.openxmlformats.org/presentationml/2006/main" type="tx">
  <p:cSld name="9_Blank">
    <p:spTree>
      <p:nvGrpSpPr>
        <p:cNvPr id="1" name=""/>
        <p:cNvGrpSpPr/>
        <p:nvPr/>
      </p:nvGrpSpPr>
      <p:grpSpPr>
        <a:xfrm>
          <a:off x="0" y="0"/>
          <a:ext cx="0" cy="0"/>
          <a:chOff x="0" y="0"/>
          <a:chExt cx="0" cy="0"/>
        </a:xfrm>
      </p:grpSpPr>
      <p:sp>
        <p:nvSpPr>
          <p:cNvPr id="100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49257125"/>
      </p:ext>
    </p:extLst>
  </p:cSld>
  <p:clrMapOvr>
    <a:masterClrMapping/>
  </p:clrMapOvr>
  <p:transition spd="med"/>
</p:sldLayout>
</file>

<file path=ppt/slideLayouts/slideLayout1428.xml><?xml version="1.0" encoding="utf-8"?>
<p:sldLayout xmlns:a="http://schemas.openxmlformats.org/drawingml/2006/main" xmlns:r="http://schemas.openxmlformats.org/officeDocument/2006/relationships" xmlns:p="http://schemas.openxmlformats.org/presentationml/2006/main" type="tx">
  <p:cSld name="9_Content with Caption">
    <p:spTree>
      <p:nvGrpSpPr>
        <p:cNvPr id="1" name=""/>
        <p:cNvGrpSpPr/>
        <p:nvPr/>
      </p:nvGrpSpPr>
      <p:grpSpPr>
        <a:xfrm>
          <a:off x="0" y="0"/>
          <a:ext cx="0" cy="0"/>
          <a:chOff x="0" y="0"/>
          <a:chExt cx="0" cy="0"/>
        </a:xfrm>
      </p:grpSpPr>
      <p:sp>
        <p:nvSpPr>
          <p:cNvPr id="101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101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01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01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94810428"/>
      </p:ext>
    </p:extLst>
  </p:cSld>
  <p:clrMapOvr>
    <a:masterClrMapping/>
  </p:clrMapOvr>
  <p:transition spd="med"/>
</p:sldLayout>
</file>

<file path=ppt/slideLayouts/slideLayout1429.xml><?xml version="1.0" encoding="utf-8"?>
<p:sldLayout xmlns:a="http://schemas.openxmlformats.org/drawingml/2006/main" xmlns:r="http://schemas.openxmlformats.org/officeDocument/2006/relationships" xmlns:p="http://schemas.openxmlformats.org/presentationml/2006/main" type="tx">
  <p:cSld name="9_Picture with Caption">
    <p:spTree>
      <p:nvGrpSpPr>
        <p:cNvPr id="1" name=""/>
        <p:cNvGrpSpPr/>
        <p:nvPr/>
      </p:nvGrpSpPr>
      <p:grpSpPr>
        <a:xfrm>
          <a:off x="0" y="0"/>
          <a:ext cx="0" cy="0"/>
          <a:chOff x="0" y="0"/>
          <a:chExt cx="0" cy="0"/>
        </a:xfrm>
      </p:grpSpPr>
      <p:sp>
        <p:nvSpPr>
          <p:cNvPr id="1022"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102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64238278"/>
      </p:ext>
    </p:extLst>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FBE7E5C8-16F5-A340-83DB-FEAF2EDB2A00}"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008498241"/>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type="tx">
  <p:cSld name="11_Title Slide">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1034" name="Group 2"/>
          <p:cNvGrpSpPr/>
          <p:nvPr/>
        </p:nvGrpSpPr>
        <p:grpSpPr>
          <a:xfrm>
            <a:off x="-1" y="0"/>
            <a:ext cx="9144002" cy="6845300"/>
            <a:chOff x="0" y="0"/>
            <a:chExt cx="9144000" cy="6845300"/>
          </a:xfrm>
        </p:grpSpPr>
        <p:sp>
          <p:nvSpPr>
            <p:cNvPr id="1032" name="Rectangle 3"/>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lgn="l">
                <a:defRPr>
                  <a:solidFill>
                    <a:schemeClr val="accent3">
                      <a:lumOff val="44000"/>
                    </a:schemeClr>
                  </a:solidFill>
                </a:defRPr>
              </a:pPr>
              <a:endParaRPr/>
            </a:p>
          </p:txBody>
        </p:sp>
        <p:sp>
          <p:nvSpPr>
            <p:cNvPr id="1033" name="Freeform 4"/>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lgn="l">
                <a:defRPr>
                  <a:solidFill>
                    <a:schemeClr val="accent3">
                      <a:lumOff val="44000"/>
                    </a:schemeClr>
                  </a:solidFill>
                  <a:effectLst>
                    <a:outerShdw blurRad="38100" dist="38100" dir="2700000" rotWithShape="0">
                      <a:srgbClr val="000000">
                        <a:alpha val="43137"/>
                      </a:srgbClr>
                    </a:outerShdw>
                  </a:effectLst>
                </a:defRPr>
              </a:pPr>
              <a:endParaRPr/>
            </a:p>
          </p:txBody>
        </p:sp>
      </p:grpSp>
      <p:sp>
        <p:nvSpPr>
          <p:cNvPr id="1035" name="Title Text"/>
          <p:cNvSpPr txBox="1">
            <a:spLocks noGrp="1"/>
          </p:cNvSpPr>
          <p:nvPr>
            <p:ph type="title"/>
          </p:nvPr>
        </p:nvSpPr>
        <p:spPr>
          <a:xfrm>
            <a:off x="685800" y="2130425"/>
            <a:ext cx="7772400" cy="1470025"/>
          </a:xfrm>
          <a:prstGeom prst="rect">
            <a:avLst/>
          </a:prstGeom>
        </p:spPr>
        <p:txBody>
          <a:bodyPr lIns="44450" tIns="44450" rIns="44450" bIns="44450"/>
          <a:lstStyle>
            <a:lvl1pPr>
              <a:defRPr>
                <a:solidFill>
                  <a:srgbClr val="FFFF00"/>
                </a:solidFill>
              </a:defRPr>
            </a:lvl1pPr>
          </a:lstStyle>
          <a:p>
            <a:r>
              <a:t>Title Text</a:t>
            </a:r>
          </a:p>
        </p:txBody>
      </p:sp>
      <p:sp>
        <p:nvSpPr>
          <p:cNvPr id="1036" name="Body Level One…"/>
          <p:cNvSpPr txBox="1">
            <a:spLocks noGrp="1"/>
          </p:cNvSpPr>
          <p:nvPr>
            <p:ph type="body" sz="quarter" idx="1"/>
          </p:nvPr>
        </p:nvSpPr>
        <p:spPr>
          <a:xfrm>
            <a:off x="1371600" y="3886200"/>
            <a:ext cx="6400800" cy="1752600"/>
          </a:xfrm>
          <a:prstGeom prst="rect">
            <a:avLst/>
          </a:prstGeom>
        </p:spPr>
        <p:txBody>
          <a:bodyPr lIns="44450" tIns="44450" rIns="44450" bIns="44450">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3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32270694"/>
      </p:ext>
    </p:extLst>
  </p:cSld>
  <p:clrMapOvr>
    <a:masterClrMapping/>
  </p:clrMapOvr>
  <p:transition spd="med"/>
</p:sldLayout>
</file>

<file path=ppt/slideLayouts/slideLayout1431.xml><?xml version="1.0" encoding="utf-8"?>
<p:sldLayout xmlns:a="http://schemas.openxmlformats.org/drawingml/2006/main" xmlns:r="http://schemas.openxmlformats.org/officeDocument/2006/relationships" xmlns:p="http://schemas.openxmlformats.org/presentationml/2006/main" type="tx">
  <p:cSld name="11_Title and Content">
    <p:bg>
      <p:bgPr>
        <a:solidFill>
          <a:srgbClr val="003399"/>
        </a:solidFill>
        <a:effectLst/>
      </p:bgPr>
    </p:bg>
    <p:spTree>
      <p:nvGrpSpPr>
        <p:cNvPr id="1" name=""/>
        <p:cNvGrpSpPr/>
        <p:nvPr/>
      </p:nvGrpSpPr>
      <p:grpSpPr>
        <a:xfrm>
          <a:off x="0" y="0"/>
          <a:ext cx="0" cy="0"/>
          <a:chOff x="0" y="0"/>
          <a:chExt cx="0" cy="0"/>
        </a:xfrm>
      </p:grpSpPr>
      <p:grpSp>
        <p:nvGrpSpPr>
          <p:cNvPr id="1052" name="Group 4"/>
          <p:cNvGrpSpPr/>
          <p:nvPr/>
        </p:nvGrpSpPr>
        <p:grpSpPr>
          <a:xfrm>
            <a:off x="0" y="0"/>
            <a:ext cx="9140826" cy="6850064"/>
            <a:chOff x="0" y="0"/>
            <a:chExt cx="9140825" cy="6850063"/>
          </a:xfrm>
        </p:grpSpPr>
        <p:grpSp>
          <p:nvGrpSpPr>
            <p:cNvPr id="1049" name="Group 5"/>
            <p:cNvGrpSpPr/>
            <p:nvPr/>
          </p:nvGrpSpPr>
          <p:grpSpPr>
            <a:xfrm>
              <a:off x="2743200" y="3540125"/>
              <a:ext cx="6392863" cy="3309939"/>
              <a:chOff x="0" y="0"/>
              <a:chExt cx="6392862" cy="3309937"/>
            </a:xfrm>
          </p:grpSpPr>
          <p:sp>
            <p:nvSpPr>
              <p:cNvPr id="104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grpSp>
        <p:sp>
          <p:nvSpPr>
            <p:cNvPr id="105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5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grpSp>
      <p:sp>
        <p:nvSpPr>
          <p:cNvPr id="1053"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effectLst>
                  <a:outerShdw blurRad="38100" dist="38100" dir="2700000" rotWithShape="0">
                    <a:srgbClr val="000000"/>
                  </a:outerShdw>
                </a:effectLst>
              </a:defRPr>
            </a:lvl1pPr>
          </a:lstStyle>
          <a:p>
            <a:r>
              <a:t>Title Text</a:t>
            </a:r>
          </a:p>
        </p:txBody>
      </p:sp>
      <p:sp>
        <p:nvSpPr>
          <p:cNvPr id="105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1pPr>
            <a:lvl2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2pPr>
            <a:lvl3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3pPr>
            <a:lvl4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4pPr>
            <a:lvl5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055" name="Slide Number"/>
          <p:cNvSpPr txBox="1">
            <a:spLocks noGrp="1"/>
          </p:cNvSpPr>
          <p:nvPr>
            <p:ph type="sldNum" sz="quarter" idx="2"/>
          </p:nvPr>
        </p:nvSpPr>
        <p:spPr>
          <a:xfrm>
            <a:off x="8413144" y="6460395"/>
            <a:ext cx="273657" cy="264256"/>
          </a:xfrm>
          <a:prstGeom prst="rect">
            <a:avLst/>
          </a:prstGeom>
        </p:spPr>
        <p:txBody>
          <a:bodyPr anchor="b"/>
          <a:lstStyle>
            <a:lvl1pPr>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593888048"/>
      </p:ext>
    </p:extLst>
  </p:cSld>
  <p:clrMapOvr>
    <a:masterClrMapping/>
  </p:clrMapOvr>
  <p:transition spd="med"/>
</p:sldLayout>
</file>

<file path=ppt/slideLayouts/slideLayout1432.xml><?xml version="1.0" encoding="utf-8"?>
<p:sldLayout xmlns:a="http://schemas.openxmlformats.org/drawingml/2006/main" xmlns:r="http://schemas.openxmlformats.org/officeDocument/2006/relationships" xmlns:p="http://schemas.openxmlformats.org/presentationml/2006/main" type="tx">
  <p:cSld name="12_Title Slide">
    <p:bg>
      <p:bgPr>
        <a:solidFill>
          <a:srgbClr val="000000"/>
        </a:solidFill>
        <a:effectLst/>
      </p:bgPr>
    </p:bg>
    <p:spTree>
      <p:nvGrpSpPr>
        <p:cNvPr id="1" name=""/>
        <p:cNvGrpSpPr/>
        <p:nvPr/>
      </p:nvGrpSpPr>
      <p:grpSpPr>
        <a:xfrm>
          <a:off x="0" y="0"/>
          <a:ext cx="0" cy="0"/>
          <a:chOff x="0" y="0"/>
          <a:chExt cx="0" cy="0"/>
        </a:xfrm>
      </p:grpSpPr>
      <p:sp>
        <p:nvSpPr>
          <p:cNvPr id="1062"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106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0732228"/>
      </p:ext>
    </p:extLst>
  </p:cSld>
  <p:clrMapOvr>
    <a:masterClrMapping/>
  </p:clrMapOvr>
  <p:transition spd="med"/>
</p:sldLayout>
</file>

<file path=ppt/slideLayouts/slideLayout1433.xml><?xml version="1.0" encoding="utf-8"?>
<p:sldLayout xmlns:a="http://schemas.openxmlformats.org/drawingml/2006/main" xmlns:r="http://schemas.openxmlformats.org/officeDocument/2006/relationships" xmlns:p="http://schemas.openxmlformats.org/presentationml/2006/main" type="tx">
  <p:cSld name="12_Title and Content">
    <p:bg>
      <p:bgPr>
        <a:solidFill>
          <a:srgbClr val="000000"/>
        </a:solidFill>
        <a:effectLst/>
      </p:bgPr>
    </p:bg>
    <p:spTree>
      <p:nvGrpSpPr>
        <p:cNvPr id="1" name=""/>
        <p:cNvGrpSpPr/>
        <p:nvPr/>
      </p:nvGrpSpPr>
      <p:grpSpPr>
        <a:xfrm>
          <a:off x="0" y="0"/>
          <a:ext cx="0" cy="0"/>
          <a:chOff x="0" y="0"/>
          <a:chExt cx="0" cy="0"/>
        </a:xfrm>
      </p:grpSpPr>
      <p:sp>
        <p:nvSpPr>
          <p:cNvPr id="1071"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1072"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23331175"/>
      </p:ext>
    </p:extLst>
  </p:cSld>
  <p:clrMapOvr>
    <a:masterClrMapping/>
  </p:clrMapOvr>
  <p:transition spd="med"/>
</p:sldLayout>
</file>

<file path=ppt/slideLayouts/slideLayout1434.xml><?xml version="1.0" encoding="utf-8"?>
<p:sldLayout xmlns:a="http://schemas.openxmlformats.org/drawingml/2006/main" xmlns:r="http://schemas.openxmlformats.org/officeDocument/2006/relationships" xmlns:p="http://schemas.openxmlformats.org/presentationml/2006/main" type="tx">
  <p:cSld name="10_Section Header">
    <p:bg>
      <p:bgPr>
        <a:solidFill>
          <a:srgbClr val="000000"/>
        </a:solidFill>
        <a:effectLst/>
      </p:bgPr>
    </p:bg>
    <p:spTree>
      <p:nvGrpSpPr>
        <p:cNvPr id="1" name=""/>
        <p:cNvGrpSpPr/>
        <p:nvPr/>
      </p:nvGrpSpPr>
      <p:grpSpPr>
        <a:xfrm>
          <a:off x="0" y="0"/>
          <a:ext cx="0" cy="0"/>
          <a:chOff x="0" y="0"/>
          <a:chExt cx="0" cy="0"/>
        </a:xfrm>
      </p:grpSpPr>
      <p:sp>
        <p:nvSpPr>
          <p:cNvPr id="1080"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10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79196339"/>
      </p:ext>
    </p:extLst>
  </p:cSld>
  <p:clrMapOvr>
    <a:masterClrMapping/>
  </p:clrMapOvr>
  <p:transition spd="med"/>
</p:sldLayout>
</file>

<file path=ppt/slideLayouts/slideLayout1435.xml><?xml version="1.0" encoding="utf-8"?>
<p:sldLayout xmlns:a="http://schemas.openxmlformats.org/drawingml/2006/main" xmlns:r="http://schemas.openxmlformats.org/officeDocument/2006/relationships" xmlns:p="http://schemas.openxmlformats.org/presentationml/2006/main" type="tx">
  <p:cSld name="10_Two Content">
    <p:bg>
      <p:bgPr>
        <a:solidFill>
          <a:srgbClr val="000000"/>
        </a:solidFill>
        <a:effectLst/>
      </p:bgPr>
    </p:bg>
    <p:spTree>
      <p:nvGrpSpPr>
        <p:cNvPr id="1" name=""/>
        <p:cNvGrpSpPr/>
        <p:nvPr/>
      </p:nvGrpSpPr>
      <p:grpSpPr>
        <a:xfrm>
          <a:off x="0" y="0"/>
          <a:ext cx="0" cy="0"/>
          <a:chOff x="0" y="0"/>
          <a:chExt cx="0" cy="0"/>
        </a:xfrm>
      </p:grpSpPr>
      <p:sp>
        <p:nvSpPr>
          <p:cNvPr id="1089"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109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68689141"/>
      </p:ext>
    </p:extLst>
  </p:cSld>
  <p:clrMapOvr>
    <a:masterClrMapping/>
  </p:clrMapOvr>
  <p:transition spd="med"/>
</p:sldLayout>
</file>

<file path=ppt/slideLayouts/slideLayout1436.xml><?xml version="1.0" encoding="utf-8"?>
<p:sldLayout xmlns:a="http://schemas.openxmlformats.org/drawingml/2006/main" xmlns:r="http://schemas.openxmlformats.org/officeDocument/2006/relationships" xmlns:p="http://schemas.openxmlformats.org/presentationml/2006/main" type="tx">
  <p:cSld name="10_Comparison">
    <p:bg>
      <p:bgPr>
        <a:solidFill>
          <a:srgbClr val="000000"/>
        </a:solidFill>
        <a:effectLst/>
      </p:bgPr>
    </p:bg>
    <p:spTree>
      <p:nvGrpSpPr>
        <p:cNvPr id="1" name=""/>
        <p:cNvGrpSpPr/>
        <p:nvPr/>
      </p:nvGrpSpPr>
      <p:grpSpPr>
        <a:xfrm>
          <a:off x="0" y="0"/>
          <a:ext cx="0" cy="0"/>
          <a:chOff x="0" y="0"/>
          <a:chExt cx="0" cy="0"/>
        </a:xfrm>
      </p:grpSpPr>
      <p:sp>
        <p:nvSpPr>
          <p:cNvPr id="1098"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10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0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1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20317117"/>
      </p:ext>
    </p:extLst>
  </p:cSld>
  <p:clrMapOvr>
    <a:masterClrMapping/>
  </p:clrMapOvr>
  <p:transition spd="med"/>
</p:sldLayout>
</file>

<file path=ppt/slideLayouts/slideLayout1437.xml><?xml version="1.0" encoding="utf-8"?>
<p:sldLayout xmlns:a="http://schemas.openxmlformats.org/drawingml/2006/main" xmlns:r="http://schemas.openxmlformats.org/officeDocument/2006/relationships" xmlns:p="http://schemas.openxmlformats.org/presentationml/2006/main" type="tx">
  <p:cSld name="10_Title Only">
    <p:bg>
      <p:bgPr>
        <a:solidFill>
          <a:srgbClr val="000000"/>
        </a:solidFill>
        <a:effectLst/>
      </p:bgPr>
    </p:bg>
    <p:spTree>
      <p:nvGrpSpPr>
        <p:cNvPr id="1" name=""/>
        <p:cNvGrpSpPr/>
        <p:nvPr/>
      </p:nvGrpSpPr>
      <p:grpSpPr>
        <a:xfrm>
          <a:off x="0" y="0"/>
          <a:ext cx="0" cy="0"/>
          <a:chOff x="0" y="0"/>
          <a:chExt cx="0" cy="0"/>
        </a:xfrm>
      </p:grpSpPr>
      <p:sp>
        <p:nvSpPr>
          <p:cNvPr id="1108"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11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51570541"/>
      </p:ext>
    </p:extLst>
  </p:cSld>
  <p:clrMapOvr>
    <a:masterClrMapping/>
  </p:clrMapOvr>
  <p:transition spd="med"/>
</p:sldLayout>
</file>

<file path=ppt/slideLayouts/slideLayout1438.xml><?xml version="1.0" encoding="utf-8"?>
<p:sldLayout xmlns:a="http://schemas.openxmlformats.org/drawingml/2006/main" xmlns:r="http://schemas.openxmlformats.org/officeDocument/2006/relationships" xmlns:p="http://schemas.openxmlformats.org/presentationml/2006/main" type="tx">
  <p:cSld name="10_Blank">
    <p:bg>
      <p:bgPr>
        <a:solidFill>
          <a:srgbClr val="000000"/>
        </a:solidFill>
        <a:effectLst/>
      </p:bgPr>
    </p:bg>
    <p:spTree>
      <p:nvGrpSpPr>
        <p:cNvPr id="1" name=""/>
        <p:cNvGrpSpPr/>
        <p:nvPr/>
      </p:nvGrpSpPr>
      <p:grpSpPr>
        <a:xfrm>
          <a:off x="0" y="0"/>
          <a:ext cx="0" cy="0"/>
          <a:chOff x="0" y="0"/>
          <a:chExt cx="0" cy="0"/>
        </a:xfrm>
      </p:grpSpPr>
      <p:sp>
        <p:nvSpPr>
          <p:cNvPr id="11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5820507"/>
      </p:ext>
    </p:extLst>
  </p:cSld>
  <p:clrMapOvr>
    <a:masterClrMapping/>
  </p:clrMapOvr>
  <p:transition spd="med"/>
</p:sldLayout>
</file>

<file path=ppt/slideLayouts/slideLayout1439.xml><?xml version="1.0" encoding="utf-8"?>
<p:sldLayout xmlns:a="http://schemas.openxmlformats.org/drawingml/2006/main" xmlns:r="http://schemas.openxmlformats.org/officeDocument/2006/relationships" xmlns:p="http://schemas.openxmlformats.org/presentationml/2006/main"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123"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1124"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2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1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50014274"/>
      </p:ext>
    </p:extLst>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EEA17DF-9CA3-DB47-9B7D-8CE16D688ECC}"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790452700"/>
      </p:ext>
    </p:extLst>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133"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113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3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604635"/>
      </p:ext>
    </p:extLst>
  </p:cSld>
  <p:clrMapOvr>
    <a:masterClrMapping/>
  </p:clrMapOvr>
  <p:transition spd="med"/>
</p:sldLayout>
</file>

<file path=ppt/slideLayouts/slideLayout1441.xml><?xml version="1.0" encoding="utf-8"?>
<p:sldLayout xmlns:a="http://schemas.openxmlformats.org/drawingml/2006/main" xmlns:r="http://schemas.openxmlformats.org/officeDocument/2006/relationships" xmlns:p="http://schemas.openxmlformats.org/presentationml/2006/main" type="tx">
  <p:cSld name="4_Title and 4 Content">
    <p:bg>
      <p:bgPr>
        <a:solidFill>
          <a:srgbClr val="000000"/>
        </a:solidFill>
        <a:effectLst/>
      </p:bgPr>
    </p:bg>
    <p:spTree>
      <p:nvGrpSpPr>
        <p:cNvPr id="1" name=""/>
        <p:cNvGrpSpPr/>
        <p:nvPr/>
      </p:nvGrpSpPr>
      <p:grpSpPr>
        <a:xfrm>
          <a:off x="0" y="0"/>
          <a:ext cx="0" cy="0"/>
          <a:chOff x="0" y="0"/>
          <a:chExt cx="0" cy="0"/>
        </a:xfrm>
      </p:grpSpPr>
      <p:sp>
        <p:nvSpPr>
          <p:cNvPr id="114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1144"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81314085"/>
      </p:ext>
    </p:extLst>
  </p:cSld>
  <p:clrMapOvr>
    <a:masterClrMapping/>
  </p:clrMapOvr>
  <p:transition spd="med"/>
</p:sldLayout>
</file>

<file path=ppt/slideLayouts/slideLayout1442.xml><?xml version="1.0" encoding="utf-8"?>
<p:sldLayout xmlns:a="http://schemas.openxmlformats.org/drawingml/2006/main" xmlns:r="http://schemas.openxmlformats.org/officeDocument/2006/relationships" xmlns:p="http://schemas.openxmlformats.org/presentationml/2006/main"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1152"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1153"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58687544"/>
      </p:ext>
    </p:extLst>
  </p:cSld>
  <p:clrMapOvr>
    <a:masterClrMapping/>
  </p:clrMapOvr>
  <p:transition spd="med"/>
</p:sldLayout>
</file>

<file path=ppt/slideLayouts/slideLayout1443.xml><?xml version="1.0" encoding="utf-8"?>
<p:sldLayout xmlns:a="http://schemas.openxmlformats.org/drawingml/2006/main" xmlns:r="http://schemas.openxmlformats.org/officeDocument/2006/relationships" xmlns:p="http://schemas.openxmlformats.org/presentationml/2006/main" type="tx">
  <p:cSld name="1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61" name="Title Text"/>
          <p:cNvSpPr txBox="1">
            <a:spLocks noGrp="1"/>
          </p:cNvSpPr>
          <p:nvPr>
            <p:ph type="title"/>
          </p:nvPr>
        </p:nvSpPr>
        <p:spPr>
          <a:prstGeom prst="rect">
            <a:avLst/>
          </a:prstGeom>
        </p:spPr>
        <p:txBody>
          <a:bodyPr/>
          <a:lstStyle/>
          <a:p>
            <a:r>
              <a:t>Title Text</a:t>
            </a:r>
          </a:p>
        </p:txBody>
      </p:sp>
      <p:sp>
        <p:nvSpPr>
          <p:cNvPr id="1162"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16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t>‹#›</a:t>
            </a:fld>
            <a:endParaRPr/>
          </a:p>
        </p:txBody>
      </p:sp>
    </p:spTree>
    <p:extLst>
      <p:ext uri="{BB962C8B-B14F-4D97-AF65-F5344CB8AC3E}">
        <p14:creationId xmlns:p14="http://schemas.microsoft.com/office/powerpoint/2010/main" val="2692573836"/>
      </p:ext>
    </p:extLst>
  </p:cSld>
  <p:clrMapOvr>
    <a:masterClrMapping/>
  </p:clrMapOvr>
  <p:transition spd="med"/>
</p:sldLayout>
</file>

<file path=ppt/slideLayouts/slideLayout1444.xml><?xml version="1.0" encoding="utf-8"?>
<p:sldLayout xmlns:a="http://schemas.openxmlformats.org/drawingml/2006/main" xmlns:r="http://schemas.openxmlformats.org/officeDocument/2006/relationships" xmlns:p="http://schemas.openxmlformats.org/presentationml/2006/main"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0"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117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7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t>‹#›</a:t>
            </a:fld>
            <a:endParaRPr/>
          </a:p>
        </p:txBody>
      </p:sp>
    </p:spTree>
    <p:extLst>
      <p:ext uri="{BB962C8B-B14F-4D97-AF65-F5344CB8AC3E}">
        <p14:creationId xmlns:p14="http://schemas.microsoft.com/office/powerpoint/2010/main" val="2313383114"/>
      </p:ext>
    </p:extLst>
  </p:cSld>
  <p:clrMapOvr>
    <a:masterClrMapping/>
  </p:clrMapOvr>
  <p:transition spd="med"/>
</p:sldLayout>
</file>

<file path=ppt/slideLayouts/slideLayout1445.xml><?xml version="1.0" encoding="utf-8"?>
<p:sldLayout xmlns:a="http://schemas.openxmlformats.org/drawingml/2006/main" xmlns:r="http://schemas.openxmlformats.org/officeDocument/2006/relationships" xmlns:p="http://schemas.openxmlformats.org/presentationml/2006/main"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179" name="Slide Number"/>
          <p:cNvSpPr txBox="1">
            <a:spLocks noGrp="1"/>
          </p:cNvSpPr>
          <p:nvPr>
            <p:ph type="sldNum" sz="quarter" idx="2"/>
          </p:nvPr>
        </p:nvSpPr>
        <p:spPr>
          <a:prstGeom prst="rect">
            <a:avLst/>
          </a:prstGeom>
        </p:spPr>
        <p:txBody>
          <a:bodyPr/>
          <a:lstStyle>
            <a:lvl1pPr>
              <a:defRPr b="1"/>
            </a:lvl1pPr>
          </a:lstStyle>
          <a:p>
            <a:fld id="{86CB4B4D-7CA3-9044-876B-883B54F8677D}" type="slidenum">
              <a:t>‹#›</a:t>
            </a:fld>
            <a:endParaRPr/>
          </a:p>
        </p:txBody>
      </p:sp>
    </p:spTree>
    <p:extLst>
      <p:ext uri="{BB962C8B-B14F-4D97-AF65-F5344CB8AC3E}">
        <p14:creationId xmlns:p14="http://schemas.microsoft.com/office/powerpoint/2010/main" val="3084134513"/>
      </p:ext>
    </p:extLst>
  </p:cSld>
  <p:clrMapOvr>
    <a:masterClrMapping/>
  </p:clrMapOvr>
  <p:transition spd="med"/>
</p:sldLayout>
</file>

<file path=ppt/slideLayouts/slideLayout1446.xml><?xml version="1.0" encoding="utf-8"?>
<p:sldLayout xmlns:a="http://schemas.openxmlformats.org/drawingml/2006/main" xmlns:r="http://schemas.openxmlformats.org/officeDocument/2006/relationships" xmlns:p="http://schemas.openxmlformats.org/presentationml/2006/main" type="tx">
  <p:cSld name="14_Title Slide">
    <p:bg>
      <p:bgPr>
        <a:solidFill>
          <a:srgbClr val="000000"/>
        </a:solidFill>
        <a:effectLst/>
      </p:bgPr>
    </p:bg>
    <p:spTree>
      <p:nvGrpSpPr>
        <p:cNvPr id="1" name=""/>
        <p:cNvGrpSpPr/>
        <p:nvPr/>
      </p:nvGrpSpPr>
      <p:grpSpPr>
        <a:xfrm>
          <a:off x="0" y="0"/>
          <a:ext cx="0" cy="0"/>
          <a:chOff x="0" y="0"/>
          <a:chExt cx="0" cy="0"/>
        </a:xfrm>
      </p:grpSpPr>
      <p:sp>
        <p:nvSpPr>
          <p:cNvPr id="1186"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118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defRPr>
            </a:lvl1pPr>
            <a:lvl2pPr marL="0" indent="457200" algn="ctr">
              <a:buSzTx/>
              <a:buNone/>
              <a:defRPr>
                <a:solidFill>
                  <a:srgbClr val="888888"/>
                </a:solidFill>
              </a:defRPr>
            </a:lvl2pPr>
            <a:lvl3pPr marL="0" indent="914400" algn="ctr">
              <a:buSzTx/>
              <a:buNone/>
              <a:defRPr>
                <a:solidFill>
                  <a:srgbClr val="888888"/>
                </a:solidFill>
              </a:defRPr>
            </a:lvl3pPr>
            <a:lvl4pPr marL="0" indent="1371600" algn="ctr">
              <a:buSzTx/>
              <a:buNone/>
              <a:defRPr>
                <a:solidFill>
                  <a:srgbClr val="888888"/>
                </a:solidFill>
              </a:defRPr>
            </a:lvl4pPr>
            <a:lvl5pPr marL="0" indent="1828800" algn="ctr">
              <a:buSz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188"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496887068"/>
      </p:ext>
    </p:extLst>
  </p:cSld>
  <p:clrMapOvr>
    <a:masterClrMapping/>
  </p:clrMapOvr>
  <p:transition spd="med"/>
</p:sldLayout>
</file>

<file path=ppt/slideLayouts/slideLayout1447.xml><?xml version="1.0" encoding="utf-8"?>
<p:sldLayout xmlns:a="http://schemas.openxmlformats.org/drawingml/2006/main" xmlns:r="http://schemas.openxmlformats.org/officeDocument/2006/relationships" xmlns:p="http://schemas.openxmlformats.org/presentationml/2006/main" type="tx">
  <p:cSld name="14_Title and Content">
    <p:bg>
      <p:bgPr>
        <a:solidFill>
          <a:srgbClr val="000000"/>
        </a:solidFill>
        <a:effectLst/>
      </p:bgPr>
    </p:bg>
    <p:spTree>
      <p:nvGrpSpPr>
        <p:cNvPr id="1" name=""/>
        <p:cNvGrpSpPr/>
        <p:nvPr/>
      </p:nvGrpSpPr>
      <p:grpSpPr>
        <a:xfrm>
          <a:off x="0" y="0"/>
          <a:ext cx="0" cy="0"/>
          <a:chOff x="0" y="0"/>
          <a:chExt cx="0" cy="0"/>
        </a:xfrm>
      </p:grpSpPr>
      <p:sp>
        <p:nvSpPr>
          <p:cNvPr id="1195"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196"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97"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672990334"/>
      </p:ext>
    </p:extLst>
  </p:cSld>
  <p:clrMapOvr>
    <a:masterClrMapping/>
  </p:clrMapOvr>
  <p:transition spd="med"/>
</p:sldLayout>
</file>

<file path=ppt/slideLayouts/slideLayout1448.xml><?xml version="1.0" encoding="utf-8"?>
<p:sldLayout xmlns:a="http://schemas.openxmlformats.org/drawingml/2006/main" xmlns:r="http://schemas.openxmlformats.org/officeDocument/2006/relationships" xmlns:p="http://schemas.openxmlformats.org/presentationml/2006/main" type="tx">
  <p:cSld name="11_Section Header">
    <p:bg>
      <p:bgPr>
        <a:solidFill>
          <a:srgbClr val="000000"/>
        </a:solidFill>
        <a:effectLst/>
      </p:bgPr>
    </p:bg>
    <p:spTree>
      <p:nvGrpSpPr>
        <p:cNvPr id="1" name=""/>
        <p:cNvGrpSpPr/>
        <p:nvPr/>
      </p:nvGrpSpPr>
      <p:grpSpPr>
        <a:xfrm>
          <a:off x="0" y="0"/>
          <a:ext cx="0" cy="0"/>
          <a:chOff x="0" y="0"/>
          <a:chExt cx="0" cy="0"/>
        </a:xfrm>
      </p:grpSpPr>
      <p:sp>
        <p:nvSpPr>
          <p:cNvPr id="1204"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120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defRPr>
            </a:lvl1pPr>
            <a:lvl2pPr marL="0" indent="457200">
              <a:spcBef>
                <a:spcPts val="400"/>
              </a:spcBef>
              <a:buSzTx/>
              <a:buNone/>
              <a:defRPr sz="2000">
                <a:solidFill>
                  <a:srgbClr val="888888"/>
                </a:solidFill>
              </a:defRPr>
            </a:lvl2pPr>
            <a:lvl3pPr marL="0" indent="914400">
              <a:spcBef>
                <a:spcPts val="400"/>
              </a:spcBef>
              <a:buSzTx/>
              <a:buNone/>
              <a:defRPr sz="2000">
                <a:solidFill>
                  <a:srgbClr val="888888"/>
                </a:solidFill>
              </a:defRPr>
            </a:lvl3pPr>
            <a:lvl4pPr marL="0" indent="1371600">
              <a:spcBef>
                <a:spcPts val="400"/>
              </a:spcBef>
              <a:buSzTx/>
              <a:buNone/>
              <a:defRPr sz="2000">
                <a:solidFill>
                  <a:srgbClr val="888888"/>
                </a:solidFill>
              </a:defRPr>
            </a:lvl4pPr>
            <a:lvl5pPr marL="0" indent="1828800">
              <a:spcBef>
                <a:spcPts val="400"/>
              </a:spcBef>
              <a:buSz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20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254656890"/>
      </p:ext>
    </p:extLst>
  </p:cSld>
  <p:clrMapOvr>
    <a:masterClrMapping/>
  </p:clrMapOvr>
  <p:transition spd="med"/>
</p:sldLayout>
</file>

<file path=ppt/slideLayouts/slideLayout1449.xml><?xml version="1.0" encoding="utf-8"?>
<p:sldLayout xmlns:a="http://schemas.openxmlformats.org/drawingml/2006/main" xmlns:r="http://schemas.openxmlformats.org/officeDocument/2006/relationships" xmlns:p="http://schemas.openxmlformats.org/presentationml/2006/main" type="tx">
  <p:cSld name="11_Two Content">
    <p:bg>
      <p:bgPr>
        <a:solidFill>
          <a:srgbClr val="000000"/>
        </a:solidFill>
        <a:effectLst/>
      </p:bgPr>
    </p:bg>
    <p:spTree>
      <p:nvGrpSpPr>
        <p:cNvPr id="1" name=""/>
        <p:cNvGrpSpPr/>
        <p:nvPr/>
      </p:nvGrpSpPr>
      <p:grpSpPr>
        <a:xfrm>
          <a:off x="0" y="0"/>
          <a:ext cx="0" cy="0"/>
          <a:chOff x="0" y="0"/>
          <a:chExt cx="0" cy="0"/>
        </a:xfrm>
      </p:grpSpPr>
      <p:sp>
        <p:nvSpPr>
          <p:cNvPr id="1213"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214"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defRPr sz="2800">
                <a:solidFill>
                  <a:schemeClr val="accent3">
                    <a:lumOff val="44000"/>
                  </a:schemeClr>
                </a:solidFill>
              </a:defRPr>
            </a:lvl1pPr>
            <a:lvl2pPr marL="790575" indent="-333375">
              <a:spcBef>
                <a:spcPts val="600"/>
              </a:spcBef>
              <a:buFont typeface="Arial"/>
              <a:defRPr sz="2800">
                <a:solidFill>
                  <a:schemeClr val="accent3">
                    <a:lumOff val="44000"/>
                  </a:schemeClr>
                </a:solidFill>
              </a:defRPr>
            </a:lvl2pPr>
            <a:lvl3pPr marL="1234439" indent="-320039">
              <a:spcBef>
                <a:spcPts val="600"/>
              </a:spcBef>
              <a:buFont typeface="Arial"/>
              <a:defRPr sz="2800">
                <a:solidFill>
                  <a:schemeClr val="accent3">
                    <a:lumOff val="44000"/>
                  </a:schemeClr>
                </a:solidFill>
              </a:defRPr>
            </a:lvl3pPr>
            <a:lvl4pPr marL="1727200" indent="-355600">
              <a:spcBef>
                <a:spcPts val="600"/>
              </a:spcBef>
              <a:buFont typeface="Arial"/>
              <a:defRPr sz="2800">
                <a:solidFill>
                  <a:schemeClr val="accent3">
                    <a:lumOff val="44000"/>
                  </a:schemeClr>
                </a:solidFill>
              </a:defRPr>
            </a:lvl4pPr>
            <a:lvl5pPr marL="2184400" indent="-355600">
              <a:spcBef>
                <a:spcPts val="600"/>
              </a:spcBef>
              <a:buFont typeface="Arial"/>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15"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555948734"/>
      </p:ext>
    </p:extLst>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3CB9DE41-25A6-B544-8878-B67AADF3164E}"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937434847"/>
      </p:ext>
    </p:extLst>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type="tx">
  <p:cSld name="11_Comparison">
    <p:bg>
      <p:bgPr>
        <a:solidFill>
          <a:srgbClr val="000000"/>
        </a:solidFill>
        <a:effectLst/>
      </p:bgPr>
    </p:bg>
    <p:spTree>
      <p:nvGrpSpPr>
        <p:cNvPr id="1" name=""/>
        <p:cNvGrpSpPr/>
        <p:nvPr/>
      </p:nvGrpSpPr>
      <p:grpSpPr>
        <a:xfrm>
          <a:off x="0" y="0"/>
          <a:ext cx="0" cy="0"/>
          <a:chOff x="0" y="0"/>
          <a:chExt cx="0" cy="0"/>
        </a:xfrm>
      </p:grpSpPr>
      <p:sp>
        <p:nvSpPr>
          <p:cNvPr id="1222"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22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2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225"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53275174"/>
      </p:ext>
    </p:extLst>
  </p:cSld>
  <p:clrMapOvr>
    <a:masterClrMapping/>
  </p:clrMapOvr>
  <p:transition spd="med"/>
</p:sldLayout>
</file>

<file path=ppt/slideLayouts/slideLayout1451.xml><?xml version="1.0" encoding="utf-8"?>
<p:sldLayout xmlns:a="http://schemas.openxmlformats.org/drawingml/2006/main" xmlns:r="http://schemas.openxmlformats.org/officeDocument/2006/relationships" xmlns:p="http://schemas.openxmlformats.org/presentationml/2006/main" type="tx">
  <p:cSld name="11_Title Only">
    <p:bg>
      <p:bgPr>
        <a:solidFill>
          <a:srgbClr val="000000"/>
        </a:solidFill>
        <a:effectLst/>
      </p:bgPr>
    </p:bg>
    <p:spTree>
      <p:nvGrpSpPr>
        <p:cNvPr id="1" name=""/>
        <p:cNvGrpSpPr/>
        <p:nvPr/>
      </p:nvGrpSpPr>
      <p:grpSpPr>
        <a:xfrm>
          <a:off x="0" y="0"/>
          <a:ext cx="0" cy="0"/>
          <a:chOff x="0" y="0"/>
          <a:chExt cx="0" cy="0"/>
        </a:xfrm>
      </p:grpSpPr>
      <p:sp>
        <p:nvSpPr>
          <p:cNvPr id="1232"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233"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705646439"/>
      </p:ext>
    </p:extLst>
  </p:cSld>
  <p:clrMapOvr>
    <a:masterClrMapping/>
  </p:clrMapOvr>
  <p:transition spd="med"/>
</p:sldLayout>
</file>

<file path=ppt/slideLayouts/slideLayout1452.xml><?xml version="1.0" encoding="utf-8"?>
<p:sldLayout xmlns:a="http://schemas.openxmlformats.org/drawingml/2006/main" xmlns:r="http://schemas.openxmlformats.org/officeDocument/2006/relationships" xmlns:p="http://schemas.openxmlformats.org/presentationml/2006/main" type="tx">
  <p:cSld name="12_Blank">
    <p:bg>
      <p:bgPr>
        <a:solidFill>
          <a:srgbClr val="000000"/>
        </a:solidFill>
        <a:effectLst/>
      </p:bgPr>
    </p:bg>
    <p:spTree>
      <p:nvGrpSpPr>
        <p:cNvPr id="1" name=""/>
        <p:cNvGrpSpPr/>
        <p:nvPr/>
      </p:nvGrpSpPr>
      <p:grpSpPr>
        <a:xfrm>
          <a:off x="0" y="0"/>
          <a:ext cx="0" cy="0"/>
          <a:chOff x="0" y="0"/>
          <a:chExt cx="0" cy="0"/>
        </a:xfrm>
      </p:grpSpPr>
      <p:sp>
        <p:nvSpPr>
          <p:cNvPr id="1240"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429790706"/>
      </p:ext>
    </p:extLst>
  </p:cSld>
  <p:clrMapOvr>
    <a:masterClrMapping/>
  </p:clrMapOvr>
  <p:transition spd="med"/>
</p:sldLayout>
</file>

<file path=ppt/slideLayouts/slideLayout1453.xml><?xml version="1.0" encoding="utf-8"?>
<p:sldLayout xmlns:a="http://schemas.openxmlformats.org/drawingml/2006/main" xmlns:r="http://schemas.openxmlformats.org/officeDocument/2006/relationships" xmlns:p="http://schemas.openxmlformats.org/presentationml/2006/main" type="tx">
  <p:cSld name="11_Content with Caption">
    <p:bg>
      <p:bgPr>
        <a:solidFill>
          <a:srgbClr val="000000"/>
        </a:solidFill>
        <a:effectLst/>
      </p:bgPr>
    </p:bg>
    <p:spTree>
      <p:nvGrpSpPr>
        <p:cNvPr id="1" name=""/>
        <p:cNvGrpSpPr/>
        <p:nvPr/>
      </p:nvGrpSpPr>
      <p:grpSpPr>
        <a:xfrm>
          <a:off x="0" y="0"/>
          <a:ext cx="0" cy="0"/>
          <a:chOff x="0" y="0"/>
          <a:chExt cx="0" cy="0"/>
        </a:xfrm>
      </p:grpSpPr>
      <p:sp>
        <p:nvSpPr>
          <p:cNvPr id="1247"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1248"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4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250"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459944548"/>
      </p:ext>
    </p:extLst>
  </p:cSld>
  <p:clrMapOvr>
    <a:masterClrMapping/>
  </p:clrMapOvr>
  <p:transition spd="med"/>
</p:sldLayout>
</file>

<file path=ppt/slideLayouts/slideLayout1454.xml><?xml version="1.0" encoding="utf-8"?>
<p:sldLayout xmlns:a="http://schemas.openxmlformats.org/drawingml/2006/main" xmlns:r="http://schemas.openxmlformats.org/officeDocument/2006/relationships" xmlns:p="http://schemas.openxmlformats.org/presentationml/2006/main" type="tx">
  <p:cSld name="11_Picture with Caption">
    <p:bg>
      <p:bgPr>
        <a:solidFill>
          <a:srgbClr val="000000"/>
        </a:solidFill>
        <a:effectLst/>
      </p:bgPr>
    </p:bg>
    <p:spTree>
      <p:nvGrpSpPr>
        <p:cNvPr id="1" name=""/>
        <p:cNvGrpSpPr/>
        <p:nvPr/>
      </p:nvGrpSpPr>
      <p:grpSpPr>
        <a:xfrm>
          <a:off x="0" y="0"/>
          <a:ext cx="0" cy="0"/>
          <a:chOff x="0" y="0"/>
          <a:chExt cx="0" cy="0"/>
        </a:xfrm>
      </p:grpSpPr>
      <p:sp>
        <p:nvSpPr>
          <p:cNvPr id="1257"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125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25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431340907"/>
      </p:ext>
    </p:extLst>
  </p:cSld>
  <p:clrMapOvr>
    <a:masterClrMapping/>
  </p:clrMapOvr>
  <p:transition spd="med"/>
</p:sldLayout>
</file>

<file path=ppt/slideLayouts/slideLayout1455.xml><?xml version="1.0" encoding="utf-8"?>
<p:sldLayout xmlns:a="http://schemas.openxmlformats.org/drawingml/2006/main" xmlns:r="http://schemas.openxmlformats.org/officeDocument/2006/relationships" xmlns:p="http://schemas.openxmlformats.org/presentationml/2006/main" type="tx">
  <p:cSld name="15_Title Slide">
    <p:bg>
      <p:bgPr>
        <a:solidFill>
          <a:srgbClr val="000000"/>
        </a:solid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685800" y="2130425"/>
            <a:ext cx="7772400" cy="1470025"/>
          </a:xfrm>
          <a:prstGeom prst="rect">
            <a:avLst/>
          </a:prstGeom>
        </p:spPr>
        <p:txBody>
          <a:bodyPr/>
          <a:lstStyle>
            <a:lvl1pPr>
              <a:defRPr>
                <a:solidFill>
                  <a:srgbClr val="E3EBF1"/>
                </a:solidFill>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776616842"/>
      </p:ext>
    </p:extLst>
  </p:cSld>
  <p:clrMapOvr>
    <a:masterClrMapping/>
  </p:clrMapOvr>
  <p:transition spd="med"/>
</p:sldLayout>
</file>

<file path=ppt/slideLayouts/slideLayout1456.xml><?xml version="1.0" encoding="utf-8"?>
<p:sldLayout xmlns:a="http://schemas.openxmlformats.org/drawingml/2006/main" xmlns:r="http://schemas.openxmlformats.org/officeDocument/2006/relationships" xmlns:p="http://schemas.openxmlformats.org/presentationml/2006/main" type="tx">
  <p:cSld name="15_Title and Content">
    <p:bg>
      <p:bgPr>
        <a:solidFill>
          <a:srgbClr val="000000"/>
        </a:solidFill>
        <a:effectLst/>
      </p:bgPr>
    </p:bg>
    <p:spTree>
      <p:nvGrpSpPr>
        <p:cNvPr id="1" name=""/>
        <p:cNvGrpSpPr/>
        <p:nvPr/>
      </p:nvGrpSpPr>
      <p:grpSpPr>
        <a:xfrm>
          <a:off x="0" y="0"/>
          <a:ext cx="0" cy="0"/>
          <a:chOff x="0" y="0"/>
          <a:chExt cx="0" cy="0"/>
        </a:xfrm>
      </p:grpSpPr>
      <p:sp>
        <p:nvSpPr>
          <p:cNvPr id="1276"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1277"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78"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417082336"/>
      </p:ext>
    </p:extLst>
  </p:cSld>
  <p:clrMapOvr>
    <a:masterClrMapping/>
  </p:clrMapOvr>
  <p:transition spd="med"/>
</p:sldLayout>
</file>

<file path=ppt/slideLayouts/slideLayout1457.xml><?xml version="1.0" encoding="utf-8"?>
<p:sldLayout xmlns:a="http://schemas.openxmlformats.org/drawingml/2006/main" xmlns:r="http://schemas.openxmlformats.org/officeDocument/2006/relationships" xmlns:p="http://schemas.openxmlformats.org/presentationml/2006/main" type="tx">
  <p:cSld name="12_Section Header">
    <p:bg>
      <p:bgPr>
        <a:solidFill>
          <a:srgbClr val="000000"/>
        </a:solidFill>
        <a:effectLst/>
      </p:bgPr>
    </p:bg>
    <p:spTree>
      <p:nvGrpSpPr>
        <p:cNvPr id="1" name=""/>
        <p:cNvGrpSpPr/>
        <p:nvPr/>
      </p:nvGrpSpPr>
      <p:grpSpPr>
        <a:xfrm>
          <a:off x="0" y="0"/>
          <a:ext cx="0" cy="0"/>
          <a:chOff x="0" y="0"/>
          <a:chExt cx="0" cy="0"/>
        </a:xfrm>
      </p:grpSpPr>
      <p:sp>
        <p:nvSpPr>
          <p:cNvPr id="1285"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3EBF1"/>
                </a:solidFill>
              </a:defRPr>
            </a:lvl1pPr>
          </a:lstStyle>
          <a:p>
            <a:r>
              <a:t>Title Text</a:t>
            </a:r>
          </a:p>
        </p:txBody>
      </p:sp>
      <p:sp>
        <p:nvSpPr>
          <p:cNvPr id="128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87"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982865776"/>
      </p:ext>
    </p:extLst>
  </p:cSld>
  <p:clrMapOvr>
    <a:masterClrMapping/>
  </p:clrMapOvr>
  <p:transition spd="med"/>
</p:sldLayout>
</file>

<file path=ppt/slideLayouts/slideLayout1458.xml><?xml version="1.0" encoding="utf-8"?>
<p:sldLayout xmlns:a="http://schemas.openxmlformats.org/drawingml/2006/main" xmlns:r="http://schemas.openxmlformats.org/officeDocument/2006/relationships" xmlns:p="http://schemas.openxmlformats.org/presentationml/2006/main" type="tx">
  <p:cSld name="12_Two Content">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129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96"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639218324"/>
      </p:ext>
    </p:extLst>
  </p:cSld>
  <p:clrMapOvr>
    <a:masterClrMapping/>
  </p:clrMapOvr>
  <p:transition spd="med"/>
</p:sldLayout>
</file>

<file path=ppt/slideLayouts/slideLayout1459.xml><?xml version="1.0" encoding="utf-8"?>
<p:sldLayout xmlns:a="http://schemas.openxmlformats.org/drawingml/2006/main" xmlns:r="http://schemas.openxmlformats.org/officeDocument/2006/relationships" xmlns:p="http://schemas.openxmlformats.org/presentationml/2006/main" type="tx">
  <p:cSld name="12_Comparison">
    <p:bg>
      <p:bgPr>
        <a:solidFill>
          <a:srgbClr val="000000"/>
        </a:solidFill>
        <a:effectLst/>
      </p:bgPr>
    </p:bg>
    <p:spTree>
      <p:nvGrpSpPr>
        <p:cNvPr id="1" name=""/>
        <p:cNvGrpSpPr/>
        <p:nvPr/>
      </p:nvGrpSpPr>
      <p:grpSpPr>
        <a:xfrm>
          <a:off x="0" y="0"/>
          <a:ext cx="0" cy="0"/>
          <a:chOff x="0" y="0"/>
          <a:chExt cx="0" cy="0"/>
        </a:xfrm>
      </p:grpSpPr>
      <p:sp>
        <p:nvSpPr>
          <p:cNvPr id="1303" name="Title Text"/>
          <p:cNvSpPr txBox="1">
            <a:spLocks noGrp="1"/>
          </p:cNvSpPr>
          <p:nvPr>
            <p:ph type="title"/>
          </p:nvPr>
        </p:nvSpPr>
        <p:spPr>
          <a:xfrm>
            <a:off x="457200" y="274638"/>
            <a:ext cx="8229600" cy="1143001"/>
          </a:xfrm>
          <a:prstGeom prst="rect">
            <a:avLst/>
          </a:prstGeom>
        </p:spPr>
        <p:txBody>
          <a:bodyPr/>
          <a:lstStyle>
            <a:lvl1pPr>
              <a:defRPr>
                <a:solidFill>
                  <a:srgbClr val="E3EBF1"/>
                </a:solidFill>
              </a:defRPr>
            </a:lvl1pPr>
          </a:lstStyle>
          <a:p>
            <a:r>
              <a:t>Title Text</a:t>
            </a:r>
          </a:p>
        </p:txBody>
      </p:sp>
      <p:sp>
        <p:nvSpPr>
          <p:cNvPr id="130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30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306"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907923505"/>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8EE1795-626F-4141-9E33-3949315B3A71}"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335622333"/>
      </p:ext>
    </p:extLst>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type="tx">
  <p:cSld name="12_Title Only">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1314"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66687822"/>
      </p:ext>
    </p:extLst>
  </p:cSld>
  <p:clrMapOvr>
    <a:masterClrMapping/>
  </p:clrMapOvr>
  <p:transition spd="med"/>
</p:sldLayout>
</file>

<file path=ppt/slideLayouts/slideLayout1461.xml><?xml version="1.0" encoding="utf-8"?>
<p:sldLayout xmlns:a="http://schemas.openxmlformats.org/drawingml/2006/main" xmlns:r="http://schemas.openxmlformats.org/officeDocument/2006/relationships" xmlns:p="http://schemas.openxmlformats.org/presentationml/2006/main" type="tx">
  <p:cSld name="13_Blank">
    <p:bg>
      <p:bgPr>
        <a:solidFill>
          <a:srgbClr val="000000"/>
        </a:solidFill>
        <a:effectLst/>
      </p:bgPr>
    </p:bg>
    <p:spTree>
      <p:nvGrpSpPr>
        <p:cNvPr id="1" name=""/>
        <p:cNvGrpSpPr/>
        <p:nvPr/>
      </p:nvGrpSpPr>
      <p:grpSpPr>
        <a:xfrm>
          <a:off x="0" y="0"/>
          <a:ext cx="0" cy="0"/>
          <a:chOff x="0" y="0"/>
          <a:chExt cx="0" cy="0"/>
        </a:xfrm>
      </p:grpSpPr>
      <p:sp>
        <p:nvSpPr>
          <p:cNvPr id="132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507133936"/>
      </p:ext>
    </p:extLst>
  </p:cSld>
  <p:clrMapOvr>
    <a:masterClrMapping/>
  </p:clrMapOvr>
  <p:transition spd="med"/>
</p:sldLayout>
</file>

<file path=ppt/slideLayouts/slideLayout1462.xml><?xml version="1.0" encoding="utf-8"?>
<p:sldLayout xmlns:a="http://schemas.openxmlformats.org/drawingml/2006/main" xmlns:r="http://schemas.openxmlformats.org/officeDocument/2006/relationships" xmlns:p="http://schemas.openxmlformats.org/presentationml/2006/main"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328"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3EBF1"/>
                </a:solidFill>
              </a:defRPr>
            </a:lvl1pPr>
          </a:lstStyle>
          <a:p>
            <a:r>
              <a:t>Title Text</a:t>
            </a:r>
          </a:p>
        </p:txBody>
      </p:sp>
      <p:sp>
        <p:nvSpPr>
          <p:cNvPr id="1329"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33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33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4242772396"/>
      </p:ext>
    </p:extLst>
  </p:cSld>
  <p:clrMapOvr>
    <a:masterClrMapping/>
  </p:clrMapOvr>
  <p:transition spd="med"/>
</p:sldLayout>
</file>

<file path=ppt/slideLayouts/slideLayout1463.xml><?xml version="1.0" encoding="utf-8"?>
<p:sldLayout xmlns:a="http://schemas.openxmlformats.org/drawingml/2006/main" xmlns:r="http://schemas.openxmlformats.org/officeDocument/2006/relationships" xmlns:p="http://schemas.openxmlformats.org/presentationml/2006/main"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338"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3EBF1"/>
                </a:solidFill>
              </a:defRPr>
            </a:lvl1pPr>
          </a:lstStyle>
          <a:p>
            <a:r>
              <a:t>Title Text</a:t>
            </a:r>
          </a:p>
        </p:txBody>
      </p:sp>
      <p:sp>
        <p:nvSpPr>
          <p:cNvPr id="133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34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34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4276529621"/>
      </p:ext>
    </p:extLst>
  </p:cSld>
  <p:clrMapOvr>
    <a:masterClrMapping/>
  </p:clrMapOvr>
  <p:transition spd="med"/>
</p:sldLayout>
</file>

<file path=ppt/slideLayouts/slideLayout1464.xml><?xml version="1.0" encoding="utf-8"?>
<p:sldLayout xmlns:a="http://schemas.openxmlformats.org/drawingml/2006/main" xmlns:r="http://schemas.openxmlformats.org/officeDocument/2006/relationships" xmlns:p="http://schemas.openxmlformats.org/presentationml/2006/main" type="tx">
  <p:cSld name="16_Title and Content">
    <p:bg>
      <p:bgPr>
        <a:solidFill>
          <a:srgbClr val="000000"/>
        </a:solidFill>
        <a:effectLst/>
      </p:bgPr>
    </p:bg>
    <p:spTree>
      <p:nvGrpSpPr>
        <p:cNvPr id="1" name=""/>
        <p:cNvGrpSpPr/>
        <p:nvPr/>
      </p:nvGrpSpPr>
      <p:grpSpPr>
        <a:xfrm>
          <a:off x="0" y="0"/>
          <a:ext cx="0" cy="0"/>
          <a:chOff x="0" y="0"/>
          <a:chExt cx="0" cy="0"/>
        </a:xfrm>
      </p:grpSpPr>
      <p:grpSp>
        <p:nvGrpSpPr>
          <p:cNvPr id="1355" name="Group 2"/>
          <p:cNvGrpSpPr/>
          <p:nvPr/>
        </p:nvGrpSpPr>
        <p:grpSpPr>
          <a:xfrm>
            <a:off x="0" y="3902080"/>
            <a:ext cx="3400426" cy="2949576"/>
            <a:chOff x="0" y="0"/>
            <a:chExt cx="3400425" cy="2949575"/>
          </a:xfrm>
        </p:grpSpPr>
        <p:sp>
          <p:nvSpPr>
            <p:cNvPr id="134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4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2"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356"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357"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marL="783686" indent="-326537">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marL="1219066" indent="-304766">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marL="173716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marL="219431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358"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459885090"/>
      </p:ext>
    </p:extLst>
  </p:cSld>
  <p:clrMapOvr>
    <a:masterClrMapping/>
  </p:clrMapOvr>
  <p:transition spd="med"/>
</p:sldLayout>
</file>

<file path=ppt/slideLayouts/slideLayout1465.xml><?xml version="1.0" encoding="utf-8"?>
<p:sldLayout xmlns:a="http://schemas.openxmlformats.org/drawingml/2006/main" xmlns:r="http://schemas.openxmlformats.org/officeDocument/2006/relationships" xmlns:p="http://schemas.openxmlformats.org/presentationml/2006/main" type="tx">
  <p:cSld name="13_Section Header">
    <p:bg>
      <p:bgPr>
        <a:solidFill>
          <a:srgbClr val="000000"/>
        </a:solidFill>
        <a:effectLst/>
      </p:bgPr>
    </p:bg>
    <p:spTree>
      <p:nvGrpSpPr>
        <p:cNvPr id="1" name=""/>
        <p:cNvGrpSpPr/>
        <p:nvPr/>
      </p:nvGrpSpPr>
      <p:grpSpPr>
        <a:xfrm>
          <a:off x="0" y="0"/>
          <a:ext cx="0" cy="0"/>
          <a:chOff x="0" y="0"/>
          <a:chExt cx="0" cy="0"/>
        </a:xfrm>
      </p:grpSpPr>
      <p:grpSp>
        <p:nvGrpSpPr>
          <p:cNvPr id="1372" name="Group 2"/>
          <p:cNvGrpSpPr/>
          <p:nvPr/>
        </p:nvGrpSpPr>
        <p:grpSpPr>
          <a:xfrm>
            <a:off x="0" y="3902080"/>
            <a:ext cx="3400426" cy="2949576"/>
            <a:chOff x="0" y="0"/>
            <a:chExt cx="3400425" cy="2949575"/>
          </a:xfrm>
        </p:grpSpPr>
        <p:sp>
          <p:nvSpPr>
            <p:cNvPr id="1365"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6"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7"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8"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9"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373" name="Title Text"/>
          <p:cNvSpPr txBox="1">
            <a:spLocks noGrp="1"/>
          </p:cNvSpPr>
          <p:nvPr>
            <p:ph type="title"/>
          </p:nvPr>
        </p:nvSpPr>
        <p:spPr>
          <a:xfrm>
            <a:off x="722312" y="4406905"/>
            <a:ext cx="7772401" cy="1362076"/>
          </a:xfrm>
          <a:prstGeom prst="rect">
            <a:avLst/>
          </a:prstGeom>
        </p:spPr>
        <p:txBody>
          <a:bodyPr lIns="45714" tIns="45714" rIns="45714" bIns="45714" anchor="t"/>
          <a:lstStyle>
            <a:lvl1pPr>
              <a:defRPr sz="4000" b="1" cap="all">
                <a:solidFill>
                  <a:schemeClr val="accent3">
                    <a:lumOff val="44000"/>
                  </a:schemeClr>
                </a:solidFill>
                <a:effectLst>
                  <a:outerShdw blurRad="38100" dist="38100" dir="2700000" rotWithShape="0">
                    <a:srgbClr val="000000"/>
                  </a:outerShdw>
                </a:effectLst>
              </a:defRPr>
            </a:lvl1pPr>
          </a:lstStyle>
          <a:p>
            <a:r>
              <a:t>Title Text</a:t>
            </a:r>
          </a:p>
        </p:txBody>
      </p:sp>
      <p:sp>
        <p:nvSpPr>
          <p:cNvPr id="1374"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15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3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45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6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375"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876745345"/>
      </p:ext>
    </p:extLst>
  </p:cSld>
  <p:clrMapOvr>
    <a:masterClrMapping/>
  </p:clrMapOvr>
  <p:transition spd="med"/>
</p:sldLayout>
</file>

<file path=ppt/slideLayouts/slideLayout1466.xml><?xml version="1.0" encoding="utf-8"?>
<p:sldLayout xmlns:a="http://schemas.openxmlformats.org/drawingml/2006/main" xmlns:r="http://schemas.openxmlformats.org/officeDocument/2006/relationships" xmlns:p="http://schemas.openxmlformats.org/presentationml/2006/main" type="tx">
  <p:cSld name="13_Two Content">
    <p:bg>
      <p:bgPr>
        <a:solidFill>
          <a:srgbClr val="000000"/>
        </a:solidFill>
        <a:effectLst/>
      </p:bgPr>
    </p:bg>
    <p:spTree>
      <p:nvGrpSpPr>
        <p:cNvPr id="1" name=""/>
        <p:cNvGrpSpPr/>
        <p:nvPr/>
      </p:nvGrpSpPr>
      <p:grpSpPr>
        <a:xfrm>
          <a:off x="0" y="0"/>
          <a:ext cx="0" cy="0"/>
          <a:chOff x="0" y="0"/>
          <a:chExt cx="0" cy="0"/>
        </a:xfrm>
      </p:grpSpPr>
      <p:grpSp>
        <p:nvGrpSpPr>
          <p:cNvPr id="1389" name="Group 2"/>
          <p:cNvGrpSpPr/>
          <p:nvPr/>
        </p:nvGrpSpPr>
        <p:grpSpPr>
          <a:xfrm>
            <a:off x="0" y="3902080"/>
            <a:ext cx="3400426" cy="2949576"/>
            <a:chOff x="0" y="0"/>
            <a:chExt cx="3400425" cy="2949575"/>
          </a:xfrm>
        </p:grpSpPr>
        <p:sp>
          <p:nvSpPr>
            <p:cNvPr id="1382"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3"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4"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5"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6"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390"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391"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1pPr>
            <a:lvl2pPr marL="790488" indent="-333339">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2pPr>
            <a:lvl3pPr marL="1234304" indent="-320004">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3pPr>
            <a:lvl4pPr marL="1727011" indent="-355561">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4pPr>
            <a:lvl5pPr marL="2184161" indent="-355561">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392"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987730801"/>
      </p:ext>
    </p:extLst>
  </p:cSld>
  <p:clrMapOvr>
    <a:masterClrMapping/>
  </p:clrMapOvr>
  <p:transition spd="med"/>
</p:sldLayout>
</file>

<file path=ppt/slideLayouts/slideLayout1467.xml><?xml version="1.0" encoding="utf-8"?>
<p:sldLayout xmlns:a="http://schemas.openxmlformats.org/drawingml/2006/main" xmlns:r="http://schemas.openxmlformats.org/officeDocument/2006/relationships" xmlns:p="http://schemas.openxmlformats.org/presentationml/2006/main" type="tx">
  <p:cSld name="13_Comparison">
    <p:bg>
      <p:bgPr>
        <a:solidFill>
          <a:srgbClr val="000000"/>
        </a:solidFill>
        <a:effectLst/>
      </p:bgPr>
    </p:bg>
    <p:spTree>
      <p:nvGrpSpPr>
        <p:cNvPr id="1" name=""/>
        <p:cNvGrpSpPr/>
        <p:nvPr/>
      </p:nvGrpSpPr>
      <p:grpSpPr>
        <a:xfrm>
          <a:off x="0" y="0"/>
          <a:ext cx="0" cy="0"/>
          <a:chOff x="0" y="0"/>
          <a:chExt cx="0" cy="0"/>
        </a:xfrm>
      </p:grpSpPr>
      <p:grpSp>
        <p:nvGrpSpPr>
          <p:cNvPr id="1406" name="Group 2"/>
          <p:cNvGrpSpPr/>
          <p:nvPr/>
        </p:nvGrpSpPr>
        <p:grpSpPr>
          <a:xfrm>
            <a:off x="0" y="3902080"/>
            <a:ext cx="3400426" cy="2949576"/>
            <a:chOff x="0" y="0"/>
            <a:chExt cx="3400425" cy="2949575"/>
          </a:xfrm>
        </p:grpSpPr>
        <p:sp>
          <p:nvSpPr>
            <p:cNvPr id="1399"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0"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1"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2"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3"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07" name="Title Text"/>
          <p:cNvSpPr txBox="1">
            <a:spLocks noGrp="1"/>
          </p:cNvSpPr>
          <p:nvPr>
            <p:ph type="title"/>
          </p:nvPr>
        </p:nvSpPr>
        <p:spPr>
          <a:xfrm>
            <a:off x="457200" y="274638"/>
            <a:ext cx="8229600" cy="1143001"/>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408"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15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3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45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6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09"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141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065180935"/>
      </p:ext>
    </p:extLst>
  </p:cSld>
  <p:clrMapOvr>
    <a:masterClrMapping/>
  </p:clrMapOvr>
  <p:transition spd="med"/>
</p:sldLayout>
</file>

<file path=ppt/slideLayouts/slideLayout1468.xml><?xml version="1.0" encoding="utf-8"?>
<p:sldLayout xmlns:a="http://schemas.openxmlformats.org/drawingml/2006/main" xmlns:r="http://schemas.openxmlformats.org/officeDocument/2006/relationships" xmlns:p="http://schemas.openxmlformats.org/presentationml/2006/main" type="tx">
  <p:cSld name="13_Title Only">
    <p:bg>
      <p:bgPr>
        <a:solidFill>
          <a:srgbClr val="000000"/>
        </a:solidFill>
        <a:effectLst/>
      </p:bgPr>
    </p:bg>
    <p:spTree>
      <p:nvGrpSpPr>
        <p:cNvPr id="1" name=""/>
        <p:cNvGrpSpPr/>
        <p:nvPr/>
      </p:nvGrpSpPr>
      <p:grpSpPr>
        <a:xfrm>
          <a:off x="0" y="0"/>
          <a:ext cx="0" cy="0"/>
          <a:chOff x="0" y="0"/>
          <a:chExt cx="0" cy="0"/>
        </a:xfrm>
      </p:grpSpPr>
      <p:grpSp>
        <p:nvGrpSpPr>
          <p:cNvPr id="1424" name="Group 2"/>
          <p:cNvGrpSpPr/>
          <p:nvPr/>
        </p:nvGrpSpPr>
        <p:grpSpPr>
          <a:xfrm>
            <a:off x="0" y="3902080"/>
            <a:ext cx="3400426" cy="2949576"/>
            <a:chOff x="0" y="0"/>
            <a:chExt cx="3400425" cy="2949575"/>
          </a:xfrm>
        </p:grpSpPr>
        <p:sp>
          <p:nvSpPr>
            <p:cNvPr id="1417"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18"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19"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0"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1"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25"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426"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963612967"/>
      </p:ext>
    </p:extLst>
  </p:cSld>
  <p:clrMapOvr>
    <a:masterClrMapping/>
  </p:clrMapOvr>
  <p:transition spd="med"/>
</p:sldLayout>
</file>

<file path=ppt/slideLayouts/slideLayout1469.xml><?xml version="1.0" encoding="utf-8"?>
<p:sldLayout xmlns:a="http://schemas.openxmlformats.org/drawingml/2006/main" xmlns:r="http://schemas.openxmlformats.org/officeDocument/2006/relationships" xmlns:p="http://schemas.openxmlformats.org/presentationml/2006/main" type="tx">
  <p:cSld name="14_Blank">
    <p:bg>
      <p:bgPr>
        <a:solidFill>
          <a:srgbClr val="000000"/>
        </a:solidFill>
        <a:effectLst/>
      </p:bgPr>
    </p:bg>
    <p:spTree>
      <p:nvGrpSpPr>
        <p:cNvPr id="1" name=""/>
        <p:cNvGrpSpPr/>
        <p:nvPr/>
      </p:nvGrpSpPr>
      <p:grpSpPr>
        <a:xfrm>
          <a:off x="0" y="0"/>
          <a:ext cx="0" cy="0"/>
          <a:chOff x="0" y="0"/>
          <a:chExt cx="0" cy="0"/>
        </a:xfrm>
      </p:grpSpPr>
      <p:grpSp>
        <p:nvGrpSpPr>
          <p:cNvPr id="1440" name="Group 2"/>
          <p:cNvGrpSpPr/>
          <p:nvPr/>
        </p:nvGrpSpPr>
        <p:grpSpPr>
          <a:xfrm>
            <a:off x="0" y="3902080"/>
            <a:ext cx="3400426" cy="2949576"/>
            <a:chOff x="0" y="0"/>
            <a:chExt cx="3400425" cy="2949575"/>
          </a:xfrm>
        </p:grpSpPr>
        <p:sp>
          <p:nvSpPr>
            <p:cNvPr id="143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7"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41"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45537885"/>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4DE2C122-19EF-1B4D-AD84-BA5E8AD63E7A}"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43544568"/>
      </p:ext>
    </p:extLst>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type="tx">
  <p:cSld name="13_Content with Caption">
    <p:bg>
      <p:bgPr>
        <a:solidFill>
          <a:srgbClr val="000000"/>
        </a:solidFill>
        <a:effectLst/>
      </p:bgPr>
    </p:bg>
    <p:spTree>
      <p:nvGrpSpPr>
        <p:cNvPr id="1" name=""/>
        <p:cNvGrpSpPr/>
        <p:nvPr/>
      </p:nvGrpSpPr>
      <p:grpSpPr>
        <a:xfrm>
          <a:off x="0" y="0"/>
          <a:ext cx="0" cy="0"/>
          <a:chOff x="0" y="0"/>
          <a:chExt cx="0" cy="0"/>
        </a:xfrm>
      </p:grpSpPr>
      <p:grpSp>
        <p:nvGrpSpPr>
          <p:cNvPr id="1455" name="Group 2"/>
          <p:cNvGrpSpPr/>
          <p:nvPr/>
        </p:nvGrpSpPr>
        <p:grpSpPr>
          <a:xfrm>
            <a:off x="0" y="3902080"/>
            <a:ext cx="3400426" cy="2949576"/>
            <a:chOff x="0" y="0"/>
            <a:chExt cx="3400425" cy="2949575"/>
          </a:xfrm>
        </p:grpSpPr>
        <p:sp>
          <p:nvSpPr>
            <p:cNvPr id="144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4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2"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56" name="Title Text"/>
          <p:cNvSpPr txBox="1">
            <a:spLocks noGrp="1"/>
          </p:cNvSpPr>
          <p:nvPr>
            <p:ph type="title"/>
          </p:nvPr>
        </p:nvSpPr>
        <p:spPr>
          <a:xfrm>
            <a:off x="457200" y="273050"/>
            <a:ext cx="3008314" cy="1162050"/>
          </a:xfrm>
          <a:prstGeom prst="rect">
            <a:avLst/>
          </a:prstGeom>
        </p:spPr>
        <p:txBody>
          <a:bodyPr lIns="45714" tIns="45714" rIns="45714" bIns="45714"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1457"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marL="783686" indent="-326537">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marL="1219066" indent="-304766">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marL="173716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marL="219431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58"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1459"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115723791"/>
      </p:ext>
    </p:extLst>
  </p:cSld>
  <p:clrMapOvr>
    <a:masterClrMapping/>
  </p:clrMapOvr>
  <p:transition spd="med"/>
</p:sldLayout>
</file>

<file path=ppt/slideLayouts/slideLayout1471.xml><?xml version="1.0" encoding="utf-8"?>
<p:sldLayout xmlns:a="http://schemas.openxmlformats.org/drawingml/2006/main" xmlns:r="http://schemas.openxmlformats.org/officeDocument/2006/relationships" xmlns:p="http://schemas.openxmlformats.org/presentationml/2006/main" type="tx">
  <p:cSld name="13_Picture with Caption">
    <p:bg>
      <p:bgPr>
        <a:solidFill>
          <a:srgbClr val="000000"/>
        </a:solidFill>
        <a:effectLst/>
      </p:bgPr>
    </p:bg>
    <p:spTree>
      <p:nvGrpSpPr>
        <p:cNvPr id="1" name=""/>
        <p:cNvGrpSpPr/>
        <p:nvPr/>
      </p:nvGrpSpPr>
      <p:grpSpPr>
        <a:xfrm>
          <a:off x="0" y="0"/>
          <a:ext cx="0" cy="0"/>
          <a:chOff x="0" y="0"/>
          <a:chExt cx="0" cy="0"/>
        </a:xfrm>
      </p:grpSpPr>
      <p:grpSp>
        <p:nvGrpSpPr>
          <p:cNvPr id="1473" name="Group 2"/>
          <p:cNvGrpSpPr/>
          <p:nvPr/>
        </p:nvGrpSpPr>
        <p:grpSpPr>
          <a:xfrm>
            <a:off x="0" y="3902080"/>
            <a:ext cx="3400426" cy="2949576"/>
            <a:chOff x="0" y="0"/>
            <a:chExt cx="3400425" cy="2949575"/>
          </a:xfrm>
        </p:grpSpPr>
        <p:sp>
          <p:nvSpPr>
            <p:cNvPr id="146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6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6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6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70"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7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7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74" name="Title Text"/>
          <p:cNvSpPr txBox="1">
            <a:spLocks noGrp="1"/>
          </p:cNvSpPr>
          <p:nvPr>
            <p:ph type="title"/>
          </p:nvPr>
        </p:nvSpPr>
        <p:spPr>
          <a:xfrm>
            <a:off x="1792288" y="4800600"/>
            <a:ext cx="5486401" cy="566738"/>
          </a:xfrm>
          <a:prstGeom prst="rect">
            <a:avLst/>
          </a:prstGeom>
        </p:spPr>
        <p:txBody>
          <a:bodyPr lIns="45714" tIns="45714" rIns="45714" bIns="45714"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147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76"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15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3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45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6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77"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078570228"/>
      </p:ext>
    </p:extLst>
  </p:cSld>
  <p:clrMapOvr>
    <a:masterClrMapping/>
  </p:clrMapOvr>
  <p:transition spd="med"/>
</p:sldLayout>
</file>

<file path=ppt/slideLayouts/slideLayout1472.xml><?xml version="1.0" encoding="utf-8"?>
<p:sldLayout xmlns:a="http://schemas.openxmlformats.org/drawingml/2006/main" xmlns:r="http://schemas.openxmlformats.org/officeDocument/2006/relationships" xmlns:p="http://schemas.openxmlformats.org/presentationml/2006/main" type="tx">
  <p:cSld name="16_Title Slide">
    <p:bg>
      <p:bgPr>
        <a:solidFill>
          <a:srgbClr val="000000"/>
        </a:solidFill>
        <a:effectLst/>
      </p:bgPr>
    </p:bg>
    <p:spTree>
      <p:nvGrpSpPr>
        <p:cNvPr id="1" name=""/>
        <p:cNvGrpSpPr/>
        <p:nvPr/>
      </p:nvGrpSpPr>
      <p:grpSpPr>
        <a:xfrm>
          <a:off x="0" y="0"/>
          <a:ext cx="0" cy="0"/>
          <a:chOff x="0" y="0"/>
          <a:chExt cx="0" cy="0"/>
        </a:xfrm>
      </p:grpSpPr>
      <p:grpSp>
        <p:nvGrpSpPr>
          <p:cNvPr id="1491" name="Group 2"/>
          <p:cNvGrpSpPr/>
          <p:nvPr/>
        </p:nvGrpSpPr>
        <p:grpSpPr>
          <a:xfrm>
            <a:off x="0" y="3902080"/>
            <a:ext cx="3400426" cy="2949576"/>
            <a:chOff x="0" y="0"/>
            <a:chExt cx="3400425" cy="2949575"/>
          </a:xfrm>
        </p:grpSpPr>
        <p:sp>
          <p:nvSpPr>
            <p:cNvPr id="148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8"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9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92" name="Title Text"/>
          <p:cNvSpPr txBox="1">
            <a:spLocks noGrp="1"/>
          </p:cNvSpPr>
          <p:nvPr>
            <p:ph type="title"/>
          </p:nvPr>
        </p:nvSpPr>
        <p:spPr>
          <a:xfrm>
            <a:off x="685800" y="2130430"/>
            <a:ext cx="7772400" cy="14700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493" name="Body Level One…"/>
          <p:cNvSpPr txBox="1">
            <a:spLocks noGrp="1"/>
          </p:cNvSpPr>
          <p:nvPr>
            <p:ph type="body" sz="quarter" idx="1"/>
          </p:nvPr>
        </p:nvSpPr>
        <p:spPr>
          <a:xfrm>
            <a:off x="1371600" y="3886200"/>
            <a:ext cx="6400800" cy="1752600"/>
          </a:xfrm>
          <a:prstGeom prst="rect">
            <a:avLst/>
          </a:prstGeom>
        </p:spPr>
        <p:txBody>
          <a:bodyPr lIns="45714" tIns="45714" rIns="45714" bIns="45714">
            <a:normAutofit/>
          </a:bodyPr>
          <a:lstStyle>
            <a:lvl1pPr marL="0" indent="0" algn="ctr">
              <a:buSzTx/>
              <a:buNone/>
              <a:defRPr>
                <a:solidFill>
                  <a:schemeClr val="accent3">
                    <a:lumOff val="44000"/>
                  </a:schemeClr>
                </a:solidFill>
                <a:effectLst>
                  <a:outerShdw blurRad="38100" dist="38100" dir="2700000" rotWithShape="0">
                    <a:srgbClr val="000000"/>
                  </a:outerShdw>
                </a:effectLst>
              </a:defRPr>
            </a:lvl1pPr>
            <a:lvl2pPr marL="0" indent="457150" algn="ctr">
              <a:buSzTx/>
              <a:buNone/>
              <a:defRPr>
                <a:solidFill>
                  <a:schemeClr val="accent3">
                    <a:lumOff val="44000"/>
                  </a:schemeClr>
                </a:solidFill>
                <a:effectLst>
                  <a:outerShdw blurRad="38100" dist="38100" dir="2700000" rotWithShape="0">
                    <a:srgbClr val="000000"/>
                  </a:outerShdw>
                </a:effectLst>
              </a:defRPr>
            </a:lvl2pPr>
            <a:lvl3pPr marL="0" indent="914300" algn="ctr">
              <a:buSzTx/>
              <a:buNone/>
              <a:defRPr>
                <a:solidFill>
                  <a:schemeClr val="accent3">
                    <a:lumOff val="44000"/>
                  </a:schemeClr>
                </a:solidFill>
                <a:effectLst>
                  <a:outerShdw blurRad="38100" dist="38100" dir="2700000" rotWithShape="0">
                    <a:srgbClr val="000000"/>
                  </a:outerShdw>
                </a:effectLst>
              </a:defRPr>
            </a:lvl3pPr>
            <a:lvl4pPr marL="0" indent="1371450" algn="ctr">
              <a:buSzTx/>
              <a:buNone/>
              <a:defRPr>
                <a:solidFill>
                  <a:schemeClr val="accent3">
                    <a:lumOff val="44000"/>
                  </a:schemeClr>
                </a:solidFill>
                <a:effectLst>
                  <a:outerShdw blurRad="38100" dist="38100" dir="2700000" rotWithShape="0">
                    <a:srgbClr val="000000"/>
                  </a:outerShdw>
                </a:effectLst>
              </a:defRPr>
            </a:lvl4pPr>
            <a:lvl5pPr marL="0" indent="1828600" algn="ctr">
              <a:buSzTx/>
              <a:buNone/>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94"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15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814051526"/>
      </p:ext>
    </p:extLst>
  </p:cSld>
  <p:clrMapOvr>
    <a:masterClrMapping/>
  </p:clrMapOvr>
  <p:transition spd="med"/>
</p:sldLayout>
</file>

<file path=ppt/slideLayouts/slideLayout1473.xml><?xml version="1.0" encoding="utf-8"?>
<p:sldLayout xmlns:a="http://schemas.openxmlformats.org/drawingml/2006/main" xmlns:r="http://schemas.openxmlformats.org/officeDocument/2006/relationships" xmlns:p="http://schemas.openxmlformats.org/presentationml/2006/main"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50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150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5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73670085"/>
      </p:ext>
    </p:extLst>
  </p:cSld>
  <p:clrMapOvr>
    <a:masterClrMapping/>
  </p:clrMapOvr>
  <p:transition spd="med"/>
</p:sldLayout>
</file>

<file path=ppt/slideLayouts/slideLayout1474.xml><?xml version="1.0" encoding="utf-8"?>
<p:sldLayout xmlns:a="http://schemas.openxmlformats.org/drawingml/2006/main" xmlns:r="http://schemas.openxmlformats.org/officeDocument/2006/relationships" xmlns:p="http://schemas.openxmlformats.org/presentationml/2006/main" type="tx">
  <p:cSld name="1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10" name="Title Text"/>
          <p:cNvSpPr txBox="1">
            <a:spLocks noGrp="1"/>
          </p:cNvSpPr>
          <p:nvPr>
            <p:ph type="title"/>
          </p:nvPr>
        </p:nvSpPr>
        <p:spPr>
          <a:prstGeom prst="rect">
            <a:avLst/>
          </a:prstGeom>
        </p:spPr>
        <p:txBody>
          <a:bodyPr/>
          <a:lstStyle/>
          <a:p>
            <a:r>
              <a:t>Title Text</a:t>
            </a:r>
          </a:p>
        </p:txBody>
      </p:sp>
      <p:sp>
        <p:nvSpPr>
          <p:cNvPr id="151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43539285"/>
      </p:ext>
    </p:extLst>
  </p:cSld>
  <p:clrMapOvr>
    <a:masterClrMapping/>
  </p:clrMapOvr>
  <p:transition spd="med"/>
</p:sldLayout>
</file>

<file path=ppt/slideLayouts/slideLayout1475.xml><?xml version="1.0" encoding="utf-8"?>
<p:sldLayout xmlns:a="http://schemas.openxmlformats.org/drawingml/2006/main" xmlns:r="http://schemas.openxmlformats.org/officeDocument/2006/relationships" xmlns:p="http://schemas.openxmlformats.org/presentationml/2006/main"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51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152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5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61755919"/>
      </p:ext>
    </p:extLst>
  </p:cSld>
  <p:clrMapOvr>
    <a:masterClrMapping/>
  </p:clrMapOvr>
  <p:transition spd="med"/>
</p:sldLayout>
</file>

<file path=ppt/slideLayouts/slideLayout1476.xml><?xml version="1.0" encoding="utf-8"?>
<p:sldLayout xmlns:a="http://schemas.openxmlformats.org/drawingml/2006/main" xmlns:r="http://schemas.openxmlformats.org/officeDocument/2006/relationships" xmlns:p="http://schemas.openxmlformats.org/presentationml/2006/main" type="tx">
  <p:cSld name="1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28" name="Title Text"/>
          <p:cNvSpPr txBox="1">
            <a:spLocks noGrp="1"/>
          </p:cNvSpPr>
          <p:nvPr>
            <p:ph type="title"/>
          </p:nvPr>
        </p:nvSpPr>
        <p:spPr>
          <a:prstGeom prst="rect">
            <a:avLst/>
          </a:prstGeom>
        </p:spPr>
        <p:txBody>
          <a:bodyPr/>
          <a:lstStyle/>
          <a:p>
            <a:r>
              <a:t>Title Text</a:t>
            </a:r>
          </a:p>
        </p:txBody>
      </p:sp>
      <p:sp>
        <p:nvSpPr>
          <p:cNvPr id="152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5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37732588"/>
      </p:ext>
    </p:extLst>
  </p:cSld>
  <p:clrMapOvr>
    <a:masterClrMapping/>
  </p:clrMapOvr>
  <p:transition spd="med"/>
</p:sldLayout>
</file>

<file path=ppt/slideLayouts/slideLayout1477.xml><?xml version="1.0" encoding="utf-8"?>
<p:sldLayout xmlns:a="http://schemas.openxmlformats.org/drawingml/2006/main" xmlns:r="http://schemas.openxmlformats.org/officeDocument/2006/relationships" xmlns:p="http://schemas.openxmlformats.org/presentationml/2006/main"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53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153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53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5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18385143"/>
      </p:ext>
    </p:extLst>
  </p:cSld>
  <p:clrMapOvr>
    <a:masterClrMapping/>
  </p:clrMapOvr>
  <p:transition spd="med"/>
</p:sldLayout>
</file>

<file path=ppt/slideLayouts/slideLayout1478.xml><?xml version="1.0" encoding="utf-8"?>
<p:sldLayout xmlns:a="http://schemas.openxmlformats.org/drawingml/2006/main" xmlns:r="http://schemas.openxmlformats.org/officeDocument/2006/relationships" xmlns:p="http://schemas.openxmlformats.org/presentationml/2006/main" type="tx">
  <p:cSld name="1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547" name="Title Text"/>
          <p:cNvSpPr txBox="1">
            <a:spLocks noGrp="1"/>
          </p:cNvSpPr>
          <p:nvPr>
            <p:ph type="title"/>
          </p:nvPr>
        </p:nvSpPr>
        <p:spPr>
          <a:prstGeom prst="rect">
            <a:avLst/>
          </a:prstGeom>
        </p:spPr>
        <p:txBody>
          <a:bodyPr/>
          <a:lstStyle/>
          <a:p>
            <a:r>
              <a:t>Title Text</a:t>
            </a:r>
          </a:p>
        </p:txBody>
      </p:sp>
      <p:sp>
        <p:nvSpPr>
          <p:cNvPr id="154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26852140"/>
      </p:ext>
    </p:extLst>
  </p:cSld>
  <p:clrMapOvr>
    <a:masterClrMapping/>
  </p:clrMapOvr>
  <p:transition spd="med"/>
</p:sldLayout>
</file>

<file path=ppt/slideLayouts/slideLayout1479.xml><?xml version="1.0" encoding="utf-8"?>
<p:sldLayout xmlns:a="http://schemas.openxmlformats.org/drawingml/2006/main" xmlns:r="http://schemas.openxmlformats.org/officeDocument/2006/relationships" xmlns:p="http://schemas.openxmlformats.org/presentationml/2006/main" type="tx">
  <p:cSld name="15_Blank">
    <p:bg>
      <p:bgPr>
        <a:solidFill>
          <a:schemeClr val="accent3">
            <a:lumOff val="44000"/>
          </a:schemeClr>
        </a:solidFill>
        <a:effectLst/>
      </p:bgPr>
    </p:bg>
    <p:spTree>
      <p:nvGrpSpPr>
        <p:cNvPr id="1" name=""/>
        <p:cNvGrpSpPr/>
        <p:nvPr/>
      </p:nvGrpSpPr>
      <p:grpSpPr>
        <a:xfrm>
          <a:off x="0" y="0"/>
          <a:ext cx="0" cy="0"/>
          <a:chOff x="0" y="0"/>
          <a:chExt cx="0" cy="0"/>
        </a:xfrm>
      </p:grpSpPr>
      <p:sp>
        <p:nvSpPr>
          <p:cNvPr id="15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51495770"/>
      </p:ext>
    </p:extLst>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CC995CFB-371E-5A4A-B933-C183F87D1122}"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73239181"/>
      </p:ext>
    </p:extLst>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56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156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6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5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53362007"/>
      </p:ext>
    </p:extLst>
  </p:cSld>
  <p:clrMapOvr>
    <a:masterClrMapping/>
  </p:clrMapOvr>
  <p:transition spd="med"/>
</p:sldLayout>
</file>

<file path=ppt/slideLayouts/slideLayout1481.xml><?xml version="1.0" encoding="utf-8"?>
<p:sldLayout xmlns:a="http://schemas.openxmlformats.org/drawingml/2006/main" xmlns:r="http://schemas.openxmlformats.org/officeDocument/2006/relationships" xmlns:p="http://schemas.openxmlformats.org/presentationml/2006/main"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157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57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5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69544915"/>
      </p:ext>
    </p:extLst>
  </p:cSld>
  <p:clrMapOvr>
    <a:masterClrMapping/>
  </p:clrMapOvr>
  <p:transition spd="med"/>
</p:sldLayout>
</file>

<file path=ppt/slideLayouts/slideLayout1482.xml><?xml version="1.0" encoding="utf-8"?>
<p:sldLayout xmlns:a="http://schemas.openxmlformats.org/drawingml/2006/main" xmlns:r="http://schemas.openxmlformats.org/officeDocument/2006/relationships" xmlns:p="http://schemas.openxmlformats.org/presentationml/2006/main" type="tx">
  <p:cSld name="5_Title and 4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82" name="Title Text"/>
          <p:cNvSpPr txBox="1">
            <a:spLocks noGrp="1"/>
          </p:cNvSpPr>
          <p:nvPr>
            <p:ph type="title"/>
          </p:nvPr>
        </p:nvSpPr>
        <p:spPr>
          <a:prstGeom prst="rect">
            <a:avLst/>
          </a:prstGeom>
        </p:spPr>
        <p:txBody>
          <a:bodyPr/>
          <a:lstStyle/>
          <a:p>
            <a:r>
              <a:t>Title Text</a:t>
            </a:r>
          </a:p>
        </p:txBody>
      </p:sp>
      <p:sp>
        <p:nvSpPr>
          <p:cNvPr id="1583"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84985772"/>
      </p:ext>
    </p:extLst>
  </p:cSld>
  <p:clrMapOvr>
    <a:masterClrMapping/>
  </p:clrMapOvr>
  <p:transition spd="med"/>
</p:sldLayout>
</file>

<file path=ppt/slideLayouts/slideLayout1483.xml><?xml version="1.0" encoding="utf-8"?>
<p:sldLayout xmlns:a="http://schemas.openxmlformats.org/drawingml/2006/main" xmlns:r="http://schemas.openxmlformats.org/officeDocument/2006/relationships" xmlns:p="http://schemas.openxmlformats.org/presentationml/2006/main" type="tx">
  <p:cSld name="3_Title, Content, and 2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prstGeom prst="rect">
            <a:avLst/>
          </a:prstGeom>
        </p:spPr>
        <p:txBody>
          <a:bodyPr/>
          <a:lstStyle/>
          <a:p>
            <a:r>
              <a:t>Title Text</a:t>
            </a:r>
          </a:p>
        </p:txBody>
      </p:sp>
      <p:sp>
        <p:nvSpPr>
          <p:cNvPr id="1592"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07208981"/>
      </p:ext>
    </p:extLst>
  </p:cSld>
  <p:clrMapOvr>
    <a:masterClrMapping/>
  </p:clrMapOvr>
  <p:transition spd="med"/>
</p:sldLayout>
</file>

<file path=ppt/slideLayouts/slideLayout1484.xml><?xml version="1.0" encoding="utf-8"?>
<p:sldLayout xmlns:a="http://schemas.openxmlformats.org/drawingml/2006/main" xmlns:r="http://schemas.openxmlformats.org/officeDocument/2006/relationships" xmlns:p="http://schemas.openxmlformats.org/presentationml/2006/main" type="tx">
  <p:cSld name="18_Title Slide">
    <p:bg>
      <p:bgPr>
        <a:solidFill>
          <a:srgbClr val="000000"/>
        </a:solidFill>
        <a:effectLst/>
      </p:bgPr>
    </p:bg>
    <p:spTree>
      <p:nvGrpSpPr>
        <p:cNvPr id="1" name=""/>
        <p:cNvGrpSpPr/>
        <p:nvPr/>
      </p:nvGrpSpPr>
      <p:grpSpPr>
        <a:xfrm>
          <a:off x="0" y="0"/>
          <a:ext cx="0" cy="0"/>
          <a:chOff x="0" y="0"/>
          <a:chExt cx="0" cy="0"/>
        </a:xfrm>
      </p:grpSpPr>
      <p:grpSp>
        <p:nvGrpSpPr>
          <p:cNvPr id="1604" name="Group 2"/>
          <p:cNvGrpSpPr/>
          <p:nvPr/>
        </p:nvGrpSpPr>
        <p:grpSpPr>
          <a:xfrm>
            <a:off x="457200" y="2363751"/>
            <a:ext cx="8153401" cy="1600238"/>
            <a:chOff x="0" y="-37"/>
            <a:chExt cx="8153400" cy="1600237"/>
          </a:xfrm>
        </p:grpSpPr>
        <p:sp>
          <p:nvSpPr>
            <p:cNvPr id="1600"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01"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02"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03"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05" name="Title Text"/>
          <p:cNvSpPr txBox="1">
            <a:spLocks noGrp="1"/>
          </p:cNvSpPr>
          <p:nvPr>
            <p:ph type="title"/>
          </p:nvPr>
        </p:nvSpPr>
        <p:spPr>
          <a:xfrm>
            <a:off x="685800" y="14478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06" name="Body Level One…"/>
          <p:cNvSpPr txBox="1">
            <a:spLocks noGrp="1"/>
          </p:cNvSpPr>
          <p:nvPr>
            <p:ph type="body" sz="quarter" idx="1"/>
          </p:nvPr>
        </p:nvSpPr>
        <p:spPr>
          <a:xfrm>
            <a:off x="1371600" y="37338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algn="ctr">
              <a:defRPr>
                <a:solidFill>
                  <a:srgbClr val="FFFFCC"/>
                </a:solidFill>
              </a:defRPr>
            </a:lvl2pPr>
            <a:lvl3pPr algn="ctr">
              <a:defRPr>
                <a:solidFill>
                  <a:srgbClr val="FFFFCC"/>
                </a:solidFill>
              </a:defRPr>
            </a:lvl3pPr>
            <a:lvl4pPr algn="ctr">
              <a:defRPr>
                <a:solidFill>
                  <a:srgbClr val="FFFFCC"/>
                </a:solidFill>
              </a:defRPr>
            </a:lvl4pPr>
            <a:lvl5pPr algn="ct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07"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054853607"/>
      </p:ext>
    </p:extLst>
  </p:cSld>
  <p:clrMapOvr>
    <a:masterClrMapping/>
  </p:clrMapOvr>
  <p:transition spd="med"/>
</p:sldLayout>
</file>

<file path=ppt/slideLayouts/slideLayout1485.xml><?xml version="1.0" encoding="utf-8"?>
<p:sldLayout xmlns:a="http://schemas.openxmlformats.org/drawingml/2006/main" xmlns:r="http://schemas.openxmlformats.org/officeDocument/2006/relationships" xmlns:p="http://schemas.openxmlformats.org/presentationml/2006/main" type="tx">
  <p:cSld name="18_Title and Content">
    <p:bg>
      <p:bgPr>
        <a:solidFill>
          <a:srgbClr val="000000"/>
        </a:solidFill>
        <a:effectLst/>
      </p:bgPr>
    </p:bg>
    <p:spTree>
      <p:nvGrpSpPr>
        <p:cNvPr id="1" name=""/>
        <p:cNvGrpSpPr/>
        <p:nvPr/>
      </p:nvGrpSpPr>
      <p:grpSpPr>
        <a:xfrm>
          <a:off x="0" y="0"/>
          <a:ext cx="0" cy="0"/>
          <a:chOff x="0" y="0"/>
          <a:chExt cx="0" cy="0"/>
        </a:xfrm>
      </p:grpSpPr>
      <p:grpSp>
        <p:nvGrpSpPr>
          <p:cNvPr id="1618" name="Group 2"/>
          <p:cNvGrpSpPr/>
          <p:nvPr/>
        </p:nvGrpSpPr>
        <p:grpSpPr>
          <a:xfrm>
            <a:off x="457200" y="992150"/>
            <a:ext cx="8153401" cy="1600239"/>
            <a:chOff x="0" y="-37"/>
            <a:chExt cx="8153400" cy="1600237"/>
          </a:xfrm>
        </p:grpSpPr>
        <p:sp>
          <p:nvSpPr>
            <p:cNvPr id="1614"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15"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16"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17"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19"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20" name="Body Level One…"/>
          <p:cNvSpPr txBox="1">
            <a:spLocks noGrp="1"/>
          </p:cNvSpPr>
          <p:nvPr>
            <p:ph type="body" idx="1"/>
          </p:nvPr>
        </p:nvSpPr>
        <p:spPr>
          <a:xfrm>
            <a:off x="685800" y="2057400"/>
            <a:ext cx="7772400" cy="41148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21"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685408855"/>
      </p:ext>
    </p:extLst>
  </p:cSld>
  <p:clrMapOvr>
    <a:masterClrMapping/>
  </p:clrMapOvr>
  <p:transition spd="med"/>
</p:sldLayout>
</file>

<file path=ppt/slideLayouts/slideLayout1486.xml><?xml version="1.0" encoding="utf-8"?>
<p:sldLayout xmlns:a="http://schemas.openxmlformats.org/drawingml/2006/main" xmlns:r="http://schemas.openxmlformats.org/officeDocument/2006/relationships" xmlns:p="http://schemas.openxmlformats.org/presentationml/2006/main" type="tx">
  <p:cSld name="15_Section Header">
    <p:bg>
      <p:bgPr>
        <a:solidFill>
          <a:srgbClr val="000000"/>
        </a:solidFill>
        <a:effectLst/>
      </p:bgPr>
    </p:bg>
    <p:spTree>
      <p:nvGrpSpPr>
        <p:cNvPr id="1" name=""/>
        <p:cNvGrpSpPr/>
        <p:nvPr/>
      </p:nvGrpSpPr>
      <p:grpSpPr>
        <a:xfrm>
          <a:off x="0" y="0"/>
          <a:ext cx="0" cy="0"/>
          <a:chOff x="0" y="0"/>
          <a:chExt cx="0" cy="0"/>
        </a:xfrm>
      </p:grpSpPr>
      <p:grpSp>
        <p:nvGrpSpPr>
          <p:cNvPr id="1632" name="Group 2"/>
          <p:cNvGrpSpPr/>
          <p:nvPr/>
        </p:nvGrpSpPr>
        <p:grpSpPr>
          <a:xfrm>
            <a:off x="457200" y="992150"/>
            <a:ext cx="8153401" cy="1600239"/>
            <a:chOff x="0" y="-37"/>
            <a:chExt cx="8153400" cy="1600237"/>
          </a:xfrm>
        </p:grpSpPr>
        <p:sp>
          <p:nvSpPr>
            <p:cNvPr id="162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2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3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3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33"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i="1" cap="all">
                <a:solidFill>
                  <a:srgbClr val="FFCC66"/>
                </a:solidFill>
              </a:defRPr>
            </a:lvl1pPr>
          </a:lstStyle>
          <a:p>
            <a:r>
              <a:t>Title Text</a:t>
            </a:r>
          </a:p>
        </p:txBody>
      </p:sp>
      <p:sp>
        <p:nvSpPr>
          <p:cNvPr id="1634"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FFFFCC"/>
                </a:solidFill>
              </a:defRPr>
            </a:lvl1pPr>
            <a:lvl2pPr marL="0" indent="457200">
              <a:spcBef>
                <a:spcPts val="400"/>
              </a:spcBef>
              <a:buSzTx/>
              <a:buNone/>
              <a:defRPr sz="2000">
                <a:solidFill>
                  <a:srgbClr val="FFFFCC"/>
                </a:solidFill>
              </a:defRPr>
            </a:lvl2pPr>
            <a:lvl3pPr marL="0" indent="914400">
              <a:spcBef>
                <a:spcPts val="400"/>
              </a:spcBef>
              <a:buSzTx/>
              <a:buNone/>
              <a:defRPr sz="2000">
                <a:solidFill>
                  <a:srgbClr val="FFFFCC"/>
                </a:solidFill>
              </a:defRPr>
            </a:lvl3pPr>
            <a:lvl4pPr marL="0" indent="1371600">
              <a:spcBef>
                <a:spcPts val="400"/>
              </a:spcBef>
              <a:buSzTx/>
              <a:buNone/>
              <a:defRPr sz="2000">
                <a:solidFill>
                  <a:srgbClr val="FFFFCC"/>
                </a:solidFill>
              </a:defRPr>
            </a:lvl4pPr>
            <a:lvl5pPr marL="0" indent="1828800">
              <a:spcBef>
                <a:spcPts val="400"/>
              </a:spcBef>
              <a:buSzTx/>
              <a:buNone/>
              <a:defRPr sz="20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35"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978057060"/>
      </p:ext>
    </p:extLst>
  </p:cSld>
  <p:clrMapOvr>
    <a:masterClrMapping/>
  </p:clrMapOvr>
  <p:transition spd="med"/>
</p:sldLayout>
</file>

<file path=ppt/slideLayouts/slideLayout1487.xml><?xml version="1.0" encoding="utf-8"?>
<p:sldLayout xmlns:a="http://schemas.openxmlformats.org/drawingml/2006/main" xmlns:r="http://schemas.openxmlformats.org/officeDocument/2006/relationships" xmlns:p="http://schemas.openxmlformats.org/presentationml/2006/main" type="tx">
  <p:cSld name="15_Two Content">
    <p:bg>
      <p:bgPr>
        <a:solidFill>
          <a:srgbClr val="000000"/>
        </a:solidFill>
        <a:effectLst/>
      </p:bgPr>
    </p:bg>
    <p:spTree>
      <p:nvGrpSpPr>
        <p:cNvPr id="1" name=""/>
        <p:cNvGrpSpPr/>
        <p:nvPr/>
      </p:nvGrpSpPr>
      <p:grpSpPr>
        <a:xfrm>
          <a:off x="0" y="0"/>
          <a:ext cx="0" cy="0"/>
          <a:chOff x="0" y="0"/>
          <a:chExt cx="0" cy="0"/>
        </a:xfrm>
      </p:grpSpPr>
      <p:grpSp>
        <p:nvGrpSpPr>
          <p:cNvPr id="1646" name="Group 2"/>
          <p:cNvGrpSpPr/>
          <p:nvPr/>
        </p:nvGrpSpPr>
        <p:grpSpPr>
          <a:xfrm>
            <a:off x="457200" y="992150"/>
            <a:ext cx="8153401" cy="1600239"/>
            <a:chOff x="0" y="-37"/>
            <a:chExt cx="8153400" cy="1600237"/>
          </a:xfrm>
        </p:grpSpPr>
        <p:sp>
          <p:nvSpPr>
            <p:cNvPr id="1642"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3"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4"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5"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47"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48" name="Body Level One…"/>
          <p:cNvSpPr txBox="1">
            <a:spLocks noGrp="1"/>
          </p:cNvSpPr>
          <p:nvPr>
            <p:ph type="body" sz="half" idx="1"/>
          </p:nvPr>
        </p:nvSpPr>
        <p:spPr>
          <a:xfrm>
            <a:off x="685800" y="2057400"/>
            <a:ext cx="3810000" cy="4114800"/>
          </a:xfrm>
          <a:prstGeom prst="rect">
            <a:avLst/>
          </a:prstGeom>
        </p:spPr>
        <p:txBody>
          <a:bodyPr lIns="46037" tIns="46037" rIns="46037" bIns="46037">
            <a:normAutofit/>
          </a:bodyPr>
          <a:lstStyle>
            <a:lvl1pPr>
              <a:spcBef>
                <a:spcPts val="600"/>
              </a:spcBef>
              <a:buClr>
                <a:srgbClr val="FFCC66"/>
              </a:buClr>
              <a:defRPr sz="2800">
                <a:solidFill>
                  <a:srgbClr val="FFFFCC"/>
                </a:solidFill>
              </a:defRPr>
            </a:lvl1pPr>
            <a:lvl2pPr marL="790575" indent="-333375">
              <a:spcBef>
                <a:spcPts val="600"/>
              </a:spcBef>
              <a:buClr>
                <a:srgbClr val="FFCC66"/>
              </a:buClr>
              <a:defRPr sz="2800">
                <a:solidFill>
                  <a:srgbClr val="FFFFCC"/>
                </a:solidFill>
              </a:defRPr>
            </a:lvl2pPr>
            <a:lvl3pPr marL="1234439" indent="-320039">
              <a:spcBef>
                <a:spcPts val="600"/>
              </a:spcBef>
              <a:buClr>
                <a:srgbClr val="FFCC66"/>
              </a:buClr>
              <a:defRPr sz="2800">
                <a:solidFill>
                  <a:srgbClr val="FFFFCC"/>
                </a:solidFill>
              </a:defRPr>
            </a:lvl3pPr>
            <a:lvl4pPr marL="1727200" indent="-355600">
              <a:spcBef>
                <a:spcPts val="600"/>
              </a:spcBef>
              <a:buClr>
                <a:srgbClr val="FFCC66"/>
              </a:buClr>
              <a:defRPr sz="2800">
                <a:solidFill>
                  <a:srgbClr val="FFFFCC"/>
                </a:solidFill>
              </a:defRPr>
            </a:lvl4pPr>
            <a:lvl5pPr marL="2184400" indent="-355600">
              <a:spcBef>
                <a:spcPts val="600"/>
              </a:spcBef>
              <a:buClr>
                <a:srgbClr val="FFCC66"/>
              </a:buClr>
              <a:buChar char="•"/>
              <a:defRPr sz="28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49"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912705164"/>
      </p:ext>
    </p:extLst>
  </p:cSld>
  <p:clrMapOvr>
    <a:masterClrMapping/>
  </p:clrMapOvr>
  <p:transition spd="med"/>
</p:sldLayout>
</file>

<file path=ppt/slideLayouts/slideLayout1488.xml><?xml version="1.0" encoding="utf-8"?>
<p:sldLayout xmlns:a="http://schemas.openxmlformats.org/drawingml/2006/main" xmlns:r="http://schemas.openxmlformats.org/officeDocument/2006/relationships" xmlns:p="http://schemas.openxmlformats.org/presentationml/2006/main" type="tx">
  <p:cSld name="15_Comparison">
    <p:bg>
      <p:bgPr>
        <a:solidFill>
          <a:srgbClr val="000000"/>
        </a:solidFill>
        <a:effectLst/>
      </p:bgPr>
    </p:bg>
    <p:spTree>
      <p:nvGrpSpPr>
        <p:cNvPr id="1" name=""/>
        <p:cNvGrpSpPr/>
        <p:nvPr/>
      </p:nvGrpSpPr>
      <p:grpSpPr>
        <a:xfrm>
          <a:off x="0" y="0"/>
          <a:ext cx="0" cy="0"/>
          <a:chOff x="0" y="0"/>
          <a:chExt cx="0" cy="0"/>
        </a:xfrm>
      </p:grpSpPr>
      <p:grpSp>
        <p:nvGrpSpPr>
          <p:cNvPr id="1660" name="Group 2"/>
          <p:cNvGrpSpPr/>
          <p:nvPr/>
        </p:nvGrpSpPr>
        <p:grpSpPr>
          <a:xfrm>
            <a:off x="457200" y="992150"/>
            <a:ext cx="8153401" cy="1600239"/>
            <a:chOff x="0" y="-37"/>
            <a:chExt cx="8153400" cy="1600237"/>
          </a:xfrm>
        </p:grpSpPr>
        <p:sp>
          <p:nvSpPr>
            <p:cNvPr id="165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61" name="Title Text"/>
          <p:cNvSpPr txBox="1">
            <a:spLocks noGrp="1"/>
          </p:cNvSpPr>
          <p:nvPr>
            <p:ph type="title"/>
          </p:nvPr>
        </p:nvSpPr>
        <p:spPr>
          <a:xfrm>
            <a:off x="457200" y="274638"/>
            <a:ext cx="8229600" cy="1143001"/>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62"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defRPr>
            </a:lvl1pPr>
            <a:lvl2pPr marL="0" indent="457200">
              <a:spcBef>
                <a:spcPts val="500"/>
              </a:spcBef>
              <a:buSzTx/>
              <a:buNone/>
              <a:defRPr sz="2400" b="1">
                <a:solidFill>
                  <a:srgbClr val="FFFFCC"/>
                </a:solidFill>
              </a:defRPr>
            </a:lvl2pPr>
            <a:lvl3pPr marL="0" indent="914400">
              <a:spcBef>
                <a:spcPts val="500"/>
              </a:spcBef>
              <a:buSzTx/>
              <a:buNone/>
              <a:defRPr sz="2400" b="1">
                <a:solidFill>
                  <a:srgbClr val="FFFFCC"/>
                </a:solidFill>
              </a:defRPr>
            </a:lvl3pPr>
            <a:lvl4pPr marL="0" indent="1371600">
              <a:spcBef>
                <a:spcPts val="500"/>
              </a:spcBef>
              <a:buSzTx/>
              <a:buNone/>
              <a:defRPr sz="2400" b="1">
                <a:solidFill>
                  <a:srgbClr val="FFFFCC"/>
                </a:solidFill>
              </a:defRPr>
            </a:lvl4pPr>
            <a:lvl5pPr marL="0" indent="1828800">
              <a:spcBef>
                <a:spcPts val="500"/>
              </a:spcBef>
              <a:buSzTx/>
              <a:buNone/>
              <a:defRPr sz="2400" b="1">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63"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defRPr>
            </a:pPr>
            <a:endParaRPr/>
          </a:p>
        </p:txBody>
      </p:sp>
      <p:sp>
        <p:nvSpPr>
          <p:cNvPr id="1664"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038500182"/>
      </p:ext>
    </p:extLst>
  </p:cSld>
  <p:clrMapOvr>
    <a:masterClrMapping/>
  </p:clrMapOvr>
  <p:transition spd="med"/>
</p:sldLayout>
</file>

<file path=ppt/slideLayouts/slideLayout1489.xml><?xml version="1.0" encoding="utf-8"?>
<p:sldLayout xmlns:a="http://schemas.openxmlformats.org/drawingml/2006/main" xmlns:r="http://schemas.openxmlformats.org/officeDocument/2006/relationships" xmlns:p="http://schemas.openxmlformats.org/presentationml/2006/main" type="tx">
  <p:cSld name="15_Title Only">
    <p:bg>
      <p:bgPr>
        <a:solidFill>
          <a:srgbClr val="000000"/>
        </a:solidFill>
        <a:effectLst/>
      </p:bgPr>
    </p:bg>
    <p:spTree>
      <p:nvGrpSpPr>
        <p:cNvPr id="1" name=""/>
        <p:cNvGrpSpPr/>
        <p:nvPr/>
      </p:nvGrpSpPr>
      <p:grpSpPr>
        <a:xfrm>
          <a:off x="0" y="0"/>
          <a:ext cx="0" cy="0"/>
          <a:chOff x="0" y="0"/>
          <a:chExt cx="0" cy="0"/>
        </a:xfrm>
      </p:grpSpPr>
      <p:grpSp>
        <p:nvGrpSpPr>
          <p:cNvPr id="1675" name="Group 2"/>
          <p:cNvGrpSpPr/>
          <p:nvPr/>
        </p:nvGrpSpPr>
        <p:grpSpPr>
          <a:xfrm>
            <a:off x="457200" y="992150"/>
            <a:ext cx="8153401" cy="1600239"/>
            <a:chOff x="0" y="-37"/>
            <a:chExt cx="8153400" cy="1600237"/>
          </a:xfrm>
        </p:grpSpPr>
        <p:sp>
          <p:nvSpPr>
            <p:cNvPr id="167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7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7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7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76"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77"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184608830"/>
      </p:ext>
    </p:extLst>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961133E1-8CC5-B24E-A788-FA72F60D2263}"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410639313"/>
      </p:ext>
    </p:extLst>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type="tx">
  <p:cSld name="16_Blank">
    <p:bg>
      <p:bgPr>
        <a:solidFill>
          <a:srgbClr val="000000"/>
        </a:solidFill>
        <a:effectLst/>
      </p:bgPr>
    </p:bg>
    <p:spTree>
      <p:nvGrpSpPr>
        <p:cNvPr id="1" name=""/>
        <p:cNvGrpSpPr/>
        <p:nvPr/>
      </p:nvGrpSpPr>
      <p:grpSpPr>
        <a:xfrm>
          <a:off x="0" y="0"/>
          <a:ext cx="0" cy="0"/>
          <a:chOff x="0" y="0"/>
          <a:chExt cx="0" cy="0"/>
        </a:xfrm>
      </p:grpSpPr>
      <p:grpSp>
        <p:nvGrpSpPr>
          <p:cNvPr id="1688" name="Group 2"/>
          <p:cNvGrpSpPr/>
          <p:nvPr/>
        </p:nvGrpSpPr>
        <p:grpSpPr>
          <a:xfrm>
            <a:off x="457200" y="992150"/>
            <a:ext cx="8153401" cy="1600239"/>
            <a:chOff x="0" y="-37"/>
            <a:chExt cx="8153400" cy="1600237"/>
          </a:xfrm>
        </p:grpSpPr>
        <p:sp>
          <p:nvSpPr>
            <p:cNvPr id="1684"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85"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86"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87"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89"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131090601"/>
      </p:ext>
    </p:extLst>
  </p:cSld>
  <p:clrMapOvr>
    <a:masterClrMapping/>
  </p:clrMapOvr>
  <p:transition spd="med"/>
</p:sldLayout>
</file>

<file path=ppt/slideLayouts/slideLayout1491.xml><?xml version="1.0" encoding="utf-8"?>
<p:sldLayout xmlns:a="http://schemas.openxmlformats.org/drawingml/2006/main" xmlns:r="http://schemas.openxmlformats.org/officeDocument/2006/relationships" xmlns:p="http://schemas.openxmlformats.org/presentationml/2006/main" type="tx">
  <p:cSld name="15_Content with Caption">
    <p:bg>
      <p:bgPr>
        <a:solidFill>
          <a:srgbClr val="000000"/>
        </a:solidFill>
        <a:effectLst/>
      </p:bgPr>
    </p:bg>
    <p:spTree>
      <p:nvGrpSpPr>
        <p:cNvPr id="1" name=""/>
        <p:cNvGrpSpPr/>
        <p:nvPr/>
      </p:nvGrpSpPr>
      <p:grpSpPr>
        <a:xfrm>
          <a:off x="0" y="0"/>
          <a:ext cx="0" cy="0"/>
          <a:chOff x="0" y="0"/>
          <a:chExt cx="0" cy="0"/>
        </a:xfrm>
      </p:grpSpPr>
      <p:grpSp>
        <p:nvGrpSpPr>
          <p:cNvPr id="1700" name="Group 2"/>
          <p:cNvGrpSpPr/>
          <p:nvPr/>
        </p:nvGrpSpPr>
        <p:grpSpPr>
          <a:xfrm>
            <a:off x="457200" y="992150"/>
            <a:ext cx="8153401" cy="1600239"/>
            <a:chOff x="0" y="-37"/>
            <a:chExt cx="8153400" cy="1600237"/>
          </a:xfrm>
        </p:grpSpPr>
        <p:sp>
          <p:nvSpPr>
            <p:cNvPr id="169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9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9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9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01"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702"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03"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FFFFCC"/>
                </a:solidFill>
              </a:defRPr>
            </a:pPr>
            <a:endParaRPr/>
          </a:p>
        </p:txBody>
      </p:sp>
      <p:sp>
        <p:nvSpPr>
          <p:cNvPr id="1704"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895797967"/>
      </p:ext>
    </p:extLst>
  </p:cSld>
  <p:clrMapOvr>
    <a:masterClrMapping/>
  </p:clrMapOvr>
  <p:transition spd="med"/>
</p:sldLayout>
</file>

<file path=ppt/slideLayouts/slideLayout1492.xml><?xml version="1.0" encoding="utf-8"?>
<p:sldLayout xmlns:a="http://schemas.openxmlformats.org/drawingml/2006/main" xmlns:r="http://schemas.openxmlformats.org/officeDocument/2006/relationships" xmlns:p="http://schemas.openxmlformats.org/presentationml/2006/main" type="tx">
  <p:cSld name="15_Picture with Caption">
    <p:bg>
      <p:bgPr>
        <a:solidFill>
          <a:srgbClr val="000000"/>
        </a:solidFill>
        <a:effectLst/>
      </p:bgPr>
    </p:bg>
    <p:spTree>
      <p:nvGrpSpPr>
        <p:cNvPr id="1" name=""/>
        <p:cNvGrpSpPr/>
        <p:nvPr/>
      </p:nvGrpSpPr>
      <p:grpSpPr>
        <a:xfrm>
          <a:off x="0" y="0"/>
          <a:ext cx="0" cy="0"/>
          <a:chOff x="0" y="0"/>
          <a:chExt cx="0" cy="0"/>
        </a:xfrm>
      </p:grpSpPr>
      <p:grpSp>
        <p:nvGrpSpPr>
          <p:cNvPr id="1715" name="Group 2"/>
          <p:cNvGrpSpPr/>
          <p:nvPr/>
        </p:nvGrpSpPr>
        <p:grpSpPr>
          <a:xfrm>
            <a:off x="457200" y="992150"/>
            <a:ext cx="8153401" cy="1600239"/>
            <a:chOff x="0" y="-37"/>
            <a:chExt cx="8153400" cy="1600237"/>
          </a:xfrm>
        </p:grpSpPr>
        <p:sp>
          <p:nvSpPr>
            <p:cNvPr id="171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1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1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1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16"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7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18"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FFFFCC"/>
                </a:solidFill>
              </a:defRPr>
            </a:lvl1pPr>
            <a:lvl2pPr marL="0" indent="457200">
              <a:spcBef>
                <a:spcPts val="300"/>
              </a:spcBef>
              <a:buSzTx/>
              <a:buNone/>
              <a:defRPr sz="1400">
                <a:solidFill>
                  <a:srgbClr val="FFFFCC"/>
                </a:solidFill>
              </a:defRPr>
            </a:lvl2pPr>
            <a:lvl3pPr marL="0" indent="914400">
              <a:spcBef>
                <a:spcPts val="300"/>
              </a:spcBef>
              <a:buSzTx/>
              <a:buNone/>
              <a:defRPr sz="1400">
                <a:solidFill>
                  <a:srgbClr val="FFFFCC"/>
                </a:solidFill>
              </a:defRPr>
            </a:lvl3pPr>
            <a:lvl4pPr marL="0" indent="1371600">
              <a:spcBef>
                <a:spcPts val="300"/>
              </a:spcBef>
              <a:buSzTx/>
              <a:buNone/>
              <a:defRPr sz="1400">
                <a:solidFill>
                  <a:srgbClr val="FFFFCC"/>
                </a:solidFill>
              </a:defRPr>
            </a:lvl4pPr>
            <a:lvl5pPr marL="0" indent="1828800">
              <a:spcBef>
                <a:spcPts val="300"/>
              </a:spcBef>
              <a:buSzTx/>
              <a:buNone/>
              <a:defRPr sz="14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19"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689921927"/>
      </p:ext>
    </p:extLst>
  </p:cSld>
  <p:clrMapOvr>
    <a:masterClrMapping/>
  </p:clrMapOvr>
  <p:transition spd="med"/>
</p:sldLayout>
</file>

<file path=ppt/slideLayouts/slideLayout1493.xml><?xml version="1.0" encoding="utf-8"?>
<p:sldLayout xmlns:a="http://schemas.openxmlformats.org/drawingml/2006/main" xmlns:r="http://schemas.openxmlformats.org/officeDocument/2006/relationships" xmlns:p="http://schemas.openxmlformats.org/presentationml/2006/main" type="tx">
  <p:cSld name="1_Title and Table">
    <p:bg>
      <p:bgPr>
        <a:solidFill>
          <a:srgbClr val="000000"/>
        </a:solidFill>
        <a:effectLst/>
      </p:bgPr>
    </p:bg>
    <p:spTree>
      <p:nvGrpSpPr>
        <p:cNvPr id="1" name=""/>
        <p:cNvGrpSpPr/>
        <p:nvPr/>
      </p:nvGrpSpPr>
      <p:grpSpPr>
        <a:xfrm>
          <a:off x="0" y="0"/>
          <a:ext cx="0" cy="0"/>
          <a:chOff x="0" y="0"/>
          <a:chExt cx="0" cy="0"/>
        </a:xfrm>
      </p:grpSpPr>
      <p:grpSp>
        <p:nvGrpSpPr>
          <p:cNvPr id="1730" name="Group 2"/>
          <p:cNvGrpSpPr/>
          <p:nvPr/>
        </p:nvGrpSpPr>
        <p:grpSpPr>
          <a:xfrm>
            <a:off x="457200" y="992150"/>
            <a:ext cx="8153401" cy="1600239"/>
            <a:chOff x="0" y="-37"/>
            <a:chExt cx="8153400" cy="1600237"/>
          </a:xfrm>
        </p:grpSpPr>
        <p:sp>
          <p:nvSpPr>
            <p:cNvPr id="172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2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2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2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31"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32"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578715074"/>
      </p:ext>
    </p:extLst>
  </p:cSld>
  <p:clrMapOvr>
    <a:masterClrMapping/>
  </p:clrMapOvr>
  <p:transition spd="med"/>
</p:sldLayout>
</file>

<file path=ppt/slideLayouts/slideLayout1494.xml><?xml version="1.0" encoding="utf-8"?>
<p:sldLayout xmlns:a="http://schemas.openxmlformats.org/drawingml/2006/main" xmlns:r="http://schemas.openxmlformats.org/officeDocument/2006/relationships" xmlns:p="http://schemas.openxmlformats.org/presentationml/2006/main" type="tx">
  <p:cSld name="6_Title and 4 Content">
    <p:bg>
      <p:bgPr>
        <a:solidFill>
          <a:srgbClr val="000000"/>
        </a:solidFill>
        <a:effectLst/>
      </p:bgPr>
    </p:bg>
    <p:spTree>
      <p:nvGrpSpPr>
        <p:cNvPr id="1" name=""/>
        <p:cNvGrpSpPr/>
        <p:nvPr/>
      </p:nvGrpSpPr>
      <p:grpSpPr>
        <a:xfrm>
          <a:off x="0" y="0"/>
          <a:ext cx="0" cy="0"/>
          <a:chOff x="0" y="0"/>
          <a:chExt cx="0" cy="0"/>
        </a:xfrm>
      </p:grpSpPr>
      <p:grpSp>
        <p:nvGrpSpPr>
          <p:cNvPr id="1743" name="Group 2"/>
          <p:cNvGrpSpPr/>
          <p:nvPr/>
        </p:nvGrpSpPr>
        <p:grpSpPr>
          <a:xfrm>
            <a:off x="457200" y="992150"/>
            <a:ext cx="8153401" cy="1600239"/>
            <a:chOff x="0" y="-37"/>
            <a:chExt cx="8153400" cy="1600237"/>
          </a:xfrm>
        </p:grpSpPr>
        <p:sp>
          <p:nvSpPr>
            <p:cNvPr id="1739"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40"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41"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42"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44"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45" name="Body Level One…"/>
          <p:cNvSpPr txBox="1">
            <a:spLocks noGrp="1"/>
          </p:cNvSpPr>
          <p:nvPr>
            <p:ph type="body" sz="quarter" idx="1"/>
          </p:nvPr>
        </p:nvSpPr>
        <p:spPr>
          <a:xfrm>
            <a:off x="685800" y="2057400"/>
            <a:ext cx="3810000" cy="19812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46"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403407766"/>
      </p:ext>
    </p:extLst>
  </p:cSld>
  <p:clrMapOvr>
    <a:masterClrMapping/>
  </p:clrMapOvr>
  <p:transition spd="med"/>
</p:sldLayout>
</file>

<file path=ppt/slideLayouts/slideLayout1495.xml><?xml version="1.0" encoding="utf-8"?>
<p:sldLayout xmlns:a="http://schemas.openxmlformats.org/drawingml/2006/main" xmlns:r="http://schemas.openxmlformats.org/officeDocument/2006/relationships" xmlns:p="http://schemas.openxmlformats.org/presentationml/2006/main" type="tx">
  <p:cSld name="19_Title Slide">
    <p:bg>
      <p:bgPr>
        <a:solidFill>
          <a:srgbClr val="000000"/>
        </a:solidFill>
        <a:effectLst/>
      </p:bgPr>
    </p:bg>
    <p:spTree>
      <p:nvGrpSpPr>
        <p:cNvPr id="1" name=""/>
        <p:cNvGrpSpPr/>
        <p:nvPr/>
      </p:nvGrpSpPr>
      <p:grpSpPr>
        <a:xfrm>
          <a:off x="0" y="0"/>
          <a:ext cx="0" cy="0"/>
          <a:chOff x="0" y="0"/>
          <a:chExt cx="0" cy="0"/>
        </a:xfrm>
      </p:grpSpPr>
      <p:grpSp>
        <p:nvGrpSpPr>
          <p:cNvPr id="1757" name="Group 2"/>
          <p:cNvGrpSpPr/>
          <p:nvPr/>
        </p:nvGrpSpPr>
        <p:grpSpPr>
          <a:xfrm>
            <a:off x="457200" y="992150"/>
            <a:ext cx="8153401" cy="1600239"/>
            <a:chOff x="0" y="-37"/>
            <a:chExt cx="8153400" cy="1600237"/>
          </a:xfrm>
        </p:grpSpPr>
        <p:sp>
          <p:nvSpPr>
            <p:cNvPr id="175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5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5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5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58" name="Title Text"/>
          <p:cNvSpPr txBox="1">
            <a:spLocks noGrp="1"/>
          </p:cNvSpPr>
          <p:nvPr>
            <p:ph type="title"/>
          </p:nvPr>
        </p:nvSpPr>
        <p:spPr>
          <a:xfrm>
            <a:off x="685800" y="2130425"/>
            <a:ext cx="7772400" cy="1470025"/>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59"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marL="0" indent="457200" algn="ctr">
              <a:buSzTx/>
              <a:buNone/>
              <a:defRPr>
                <a:solidFill>
                  <a:srgbClr val="FFFFCC"/>
                </a:solidFill>
              </a:defRPr>
            </a:lvl2pPr>
            <a:lvl3pPr marL="0" indent="914400" algn="ctr">
              <a:buSzTx/>
              <a:buNone/>
              <a:defRPr>
                <a:solidFill>
                  <a:srgbClr val="FFFFCC"/>
                </a:solidFill>
              </a:defRPr>
            </a:lvl3pPr>
            <a:lvl4pPr marL="0" indent="1371600" algn="ctr">
              <a:buSzTx/>
              <a:buNone/>
              <a:defRPr>
                <a:solidFill>
                  <a:srgbClr val="FFFFCC"/>
                </a:solidFill>
              </a:defRPr>
            </a:lvl4pPr>
            <a:lvl5pPr marL="0" indent="1828800" algn="ctr">
              <a:buSzTx/>
              <a:buNone/>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60"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809683809"/>
      </p:ext>
    </p:extLst>
  </p:cSld>
  <p:clrMapOvr>
    <a:masterClrMapping/>
  </p:clrMapOvr>
  <p:transition spd="med"/>
</p:sldLayout>
</file>

<file path=ppt/slideLayouts/slideLayout1496.xml><?xml version="1.0" encoding="utf-8"?>
<p:sldLayout xmlns:a="http://schemas.openxmlformats.org/drawingml/2006/main" xmlns:r="http://schemas.openxmlformats.org/officeDocument/2006/relationships" xmlns:p="http://schemas.openxmlformats.org/presentationml/2006/main" type="tx">
  <p:cSld name="20_Title Slide">
    <p:bg>
      <p:bgPr>
        <a:solidFill>
          <a:srgbClr val="000000"/>
        </a:solidFill>
        <a:effectLst/>
      </p:bgPr>
    </p:bg>
    <p:spTree>
      <p:nvGrpSpPr>
        <p:cNvPr id="1" name=""/>
        <p:cNvGrpSpPr/>
        <p:nvPr/>
      </p:nvGrpSpPr>
      <p:grpSpPr>
        <a:xfrm>
          <a:off x="0" y="0"/>
          <a:ext cx="0" cy="0"/>
          <a:chOff x="0" y="0"/>
          <a:chExt cx="0" cy="0"/>
        </a:xfrm>
      </p:grpSpPr>
      <p:grpSp>
        <p:nvGrpSpPr>
          <p:cNvPr id="1771" name="Group 2"/>
          <p:cNvGrpSpPr/>
          <p:nvPr/>
        </p:nvGrpSpPr>
        <p:grpSpPr>
          <a:xfrm>
            <a:off x="457200" y="2363751"/>
            <a:ext cx="8153401" cy="1600238"/>
            <a:chOff x="0" y="-37"/>
            <a:chExt cx="8153400" cy="1600237"/>
          </a:xfrm>
        </p:grpSpPr>
        <p:sp>
          <p:nvSpPr>
            <p:cNvPr id="1767"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68"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69"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70"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72" name="Title Text"/>
          <p:cNvSpPr txBox="1">
            <a:spLocks noGrp="1"/>
          </p:cNvSpPr>
          <p:nvPr>
            <p:ph type="title"/>
          </p:nvPr>
        </p:nvSpPr>
        <p:spPr>
          <a:xfrm>
            <a:off x="685800" y="14478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73" name="Body Level One…"/>
          <p:cNvSpPr txBox="1">
            <a:spLocks noGrp="1"/>
          </p:cNvSpPr>
          <p:nvPr>
            <p:ph type="body" sz="quarter" idx="1"/>
          </p:nvPr>
        </p:nvSpPr>
        <p:spPr>
          <a:xfrm>
            <a:off x="1371600" y="37338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algn="ctr">
              <a:defRPr>
                <a:solidFill>
                  <a:srgbClr val="FFFFCC"/>
                </a:solidFill>
              </a:defRPr>
            </a:lvl2pPr>
            <a:lvl3pPr algn="ctr">
              <a:defRPr>
                <a:solidFill>
                  <a:srgbClr val="FFFFCC"/>
                </a:solidFill>
              </a:defRPr>
            </a:lvl3pPr>
            <a:lvl4pPr algn="ctr">
              <a:defRPr>
                <a:solidFill>
                  <a:srgbClr val="FFFFCC"/>
                </a:solidFill>
              </a:defRPr>
            </a:lvl4pPr>
            <a:lvl5pPr algn="ct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74"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543681401"/>
      </p:ext>
    </p:extLst>
  </p:cSld>
  <p:clrMapOvr>
    <a:masterClrMapping/>
  </p:clrMapOvr>
  <p:transition spd="med"/>
</p:sldLayout>
</file>

<file path=ppt/slideLayouts/slideLayout1497.xml><?xml version="1.0" encoding="utf-8"?>
<p:sldLayout xmlns:a="http://schemas.openxmlformats.org/drawingml/2006/main" xmlns:r="http://schemas.openxmlformats.org/officeDocument/2006/relationships" xmlns:p="http://schemas.openxmlformats.org/presentationml/2006/main" type="tx">
  <p:cSld name="19_Title and Content">
    <p:bg>
      <p:bgPr>
        <a:solidFill>
          <a:srgbClr val="000000"/>
        </a:solidFill>
        <a:effectLst/>
      </p:bgPr>
    </p:bg>
    <p:spTree>
      <p:nvGrpSpPr>
        <p:cNvPr id="1" name=""/>
        <p:cNvGrpSpPr/>
        <p:nvPr/>
      </p:nvGrpSpPr>
      <p:grpSpPr>
        <a:xfrm>
          <a:off x="0" y="0"/>
          <a:ext cx="0" cy="0"/>
          <a:chOff x="0" y="0"/>
          <a:chExt cx="0" cy="0"/>
        </a:xfrm>
      </p:grpSpPr>
      <p:grpSp>
        <p:nvGrpSpPr>
          <p:cNvPr id="1785" name="Group 2"/>
          <p:cNvGrpSpPr/>
          <p:nvPr/>
        </p:nvGrpSpPr>
        <p:grpSpPr>
          <a:xfrm>
            <a:off x="457200" y="992150"/>
            <a:ext cx="8153401" cy="1600239"/>
            <a:chOff x="0" y="-37"/>
            <a:chExt cx="8153400" cy="1600237"/>
          </a:xfrm>
        </p:grpSpPr>
        <p:sp>
          <p:nvSpPr>
            <p:cNvPr id="178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86"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87" name="Body Level One…"/>
          <p:cNvSpPr txBox="1">
            <a:spLocks noGrp="1"/>
          </p:cNvSpPr>
          <p:nvPr>
            <p:ph type="body" idx="1"/>
          </p:nvPr>
        </p:nvSpPr>
        <p:spPr>
          <a:xfrm>
            <a:off x="685800" y="2057400"/>
            <a:ext cx="7772400" cy="41148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88"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15910017"/>
      </p:ext>
    </p:extLst>
  </p:cSld>
  <p:clrMapOvr>
    <a:masterClrMapping/>
  </p:clrMapOvr>
  <p:transition spd="med"/>
</p:sldLayout>
</file>

<file path=ppt/slideLayouts/slideLayout1498.xml><?xml version="1.0" encoding="utf-8"?>
<p:sldLayout xmlns:a="http://schemas.openxmlformats.org/drawingml/2006/main" xmlns:r="http://schemas.openxmlformats.org/officeDocument/2006/relationships" xmlns:p="http://schemas.openxmlformats.org/presentationml/2006/main" type="tx">
  <p:cSld name="16_Section Header">
    <p:bg>
      <p:bgPr>
        <a:solidFill>
          <a:srgbClr val="000000"/>
        </a:solidFill>
        <a:effectLst/>
      </p:bgPr>
    </p:bg>
    <p:spTree>
      <p:nvGrpSpPr>
        <p:cNvPr id="1" name=""/>
        <p:cNvGrpSpPr/>
        <p:nvPr/>
      </p:nvGrpSpPr>
      <p:grpSpPr>
        <a:xfrm>
          <a:off x="0" y="0"/>
          <a:ext cx="0" cy="0"/>
          <a:chOff x="0" y="0"/>
          <a:chExt cx="0" cy="0"/>
        </a:xfrm>
      </p:grpSpPr>
      <p:grpSp>
        <p:nvGrpSpPr>
          <p:cNvPr id="1799" name="Group 2"/>
          <p:cNvGrpSpPr/>
          <p:nvPr/>
        </p:nvGrpSpPr>
        <p:grpSpPr>
          <a:xfrm>
            <a:off x="457200" y="992150"/>
            <a:ext cx="8153401" cy="1600239"/>
            <a:chOff x="0" y="-37"/>
            <a:chExt cx="8153400" cy="1600237"/>
          </a:xfrm>
        </p:grpSpPr>
        <p:sp>
          <p:nvSpPr>
            <p:cNvPr id="1795"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6"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7"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8"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0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i="1" cap="all">
                <a:solidFill>
                  <a:srgbClr val="FFCC66"/>
                </a:solidFill>
              </a:defRPr>
            </a:lvl1pPr>
          </a:lstStyle>
          <a:p>
            <a:r>
              <a:t>Title Text</a:t>
            </a:r>
          </a:p>
        </p:txBody>
      </p:sp>
      <p:sp>
        <p:nvSpPr>
          <p:cNvPr id="180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FFFFCC"/>
                </a:solidFill>
              </a:defRPr>
            </a:lvl1pPr>
            <a:lvl2pPr marL="0" indent="457200">
              <a:spcBef>
                <a:spcPts val="400"/>
              </a:spcBef>
              <a:buSzTx/>
              <a:buNone/>
              <a:defRPr sz="2000">
                <a:solidFill>
                  <a:srgbClr val="FFFFCC"/>
                </a:solidFill>
              </a:defRPr>
            </a:lvl2pPr>
            <a:lvl3pPr marL="0" indent="914400">
              <a:spcBef>
                <a:spcPts val="400"/>
              </a:spcBef>
              <a:buSzTx/>
              <a:buNone/>
              <a:defRPr sz="2000">
                <a:solidFill>
                  <a:srgbClr val="FFFFCC"/>
                </a:solidFill>
              </a:defRPr>
            </a:lvl3pPr>
            <a:lvl4pPr marL="0" indent="1371600">
              <a:spcBef>
                <a:spcPts val="400"/>
              </a:spcBef>
              <a:buSzTx/>
              <a:buNone/>
              <a:defRPr sz="2000">
                <a:solidFill>
                  <a:srgbClr val="FFFFCC"/>
                </a:solidFill>
              </a:defRPr>
            </a:lvl4pPr>
            <a:lvl5pPr marL="0" indent="1828800">
              <a:spcBef>
                <a:spcPts val="400"/>
              </a:spcBef>
              <a:buSzTx/>
              <a:buNone/>
              <a:defRPr sz="20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02"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854363983"/>
      </p:ext>
    </p:extLst>
  </p:cSld>
  <p:clrMapOvr>
    <a:masterClrMapping/>
  </p:clrMapOvr>
  <p:transition spd="med"/>
</p:sldLayout>
</file>

<file path=ppt/slideLayouts/slideLayout1499.xml><?xml version="1.0" encoding="utf-8"?>
<p:sldLayout xmlns:a="http://schemas.openxmlformats.org/drawingml/2006/main" xmlns:r="http://schemas.openxmlformats.org/officeDocument/2006/relationships" xmlns:p="http://schemas.openxmlformats.org/presentationml/2006/main" type="tx">
  <p:cSld name="16_Two Content">
    <p:bg>
      <p:bgPr>
        <a:solidFill>
          <a:srgbClr val="000000"/>
        </a:solidFill>
        <a:effectLst/>
      </p:bgPr>
    </p:bg>
    <p:spTree>
      <p:nvGrpSpPr>
        <p:cNvPr id="1" name=""/>
        <p:cNvGrpSpPr/>
        <p:nvPr/>
      </p:nvGrpSpPr>
      <p:grpSpPr>
        <a:xfrm>
          <a:off x="0" y="0"/>
          <a:ext cx="0" cy="0"/>
          <a:chOff x="0" y="0"/>
          <a:chExt cx="0" cy="0"/>
        </a:xfrm>
      </p:grpSpPr>
      <p:grpSp>
        <p:nvGrpSpPr>
          <p:cNvPr id="1813" name="Group 2"/>
          <p:cNvGrpSpPr/>
          <p:nvPr/>
        </p:nvGrpSpPr>
        <p:grpSpPr>
          <a:xfrm>
            <a:off x="457200" y="992150"/>
            <a:ext cx="8153401" cy="1600239"/>
            <a:chOff x="0" y="-37"/>
            <a:chExt cx="8153400" cy="1600237"/>
          </a:xfrm>
        </p:grpSpPr>
        <p:sp>
          <p:nvSpPr>
            <p:cNvPr id="1809"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10"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11"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12"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14"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15" name="Body Level One…"/>
          <p:cNvSpPr txBox="1">
            <a:spLocks noGrp="1"/>
          </p:cNvSpPr>
          <p:nvPr>
            <p:ph type="body" sz="half" idx="1"/>
          </p:nvPr>
        </p:nvSpPr>
        <p:spPr>
          <a:xfrm>
            <a:off x="685800" y="2057400"/>
            <a:ext cx="3810000" cy="4114800"/>
          </a:xfrm>
          <a:prstGeom prst="rect">
            <a:avLst/>
          </a:prstGeom>
        </p:spPr>
        <p:txBody>
          <a:bodyPr lIns="46037" tIns="46037" rIns="46037" bIns="46037">
            <a:normAutofit/>
          </a:bodyPr>
          <a:lstStyle>
            <a:lvl1pPr>
              <a:spcBef>
                <a:spcPts val="600"/>
              </a:spcBef>
              <a:buClr>
                <a:srgbClr val="FFCC66"/>
              </a:buClr>
              <a:defRPr sz="2800">
                <a:solidFill>
                  <a:srgbClr val="FFFFCC"/>
                </a:solidFill>
              </a:defRPr>
            </a:lvl1pPr>
            <a:lvl2pPr marL="790575" indent="-333375">
              <a:spcBef>
                <a:spcPts val="600"/>
              </a:spcBef>
              <a:buClr>
                <a:srgbClr val="FFCC66"/>
              </a:buClr>
              <a:defRPr sz="2800">
                <a:solidFill>
                  <a:srgbClr val="FFFFCC"/>
                </a:solidFill>
              </a:defRPr>
            </a:lvl2pPr>
            <a:lvl3pPr marL="1234439" indent="-320039">
              <a:spcBef>
                <a:spcPts val="600"/>
              </a:spcBef>
              <a:buClr>
                <a:srgbClr val="FFCC66"/>
              </a:buClr>
              <a:defRPr sz="2800">
                <a:solidFill>
                  <a:srgbClr val="FFFFCC"/>
                </a:solidFill>
              </a:defRPr>
            </a:lvl3pPr>
            <a:lvl4pPr marL="1727200" indent="-355600">
              <a:spcBef>
                <a:spcPts val="600"/>
              </a:spcBef>
              <a:buClr>
                <a:srgbClr val="FFCC66"/>
              </a:buClr>
              <a:defRPr sz="2800">
                <a:solidFill>
                  <a:srgbClr val="FFFFCC"/>
                </a:solidFill>
              </a:defRPr>
            </a:lvl4pPr>
            <a:lvl5pPr marL="2184400" indent="-355600">
              <a:spcBef>
                <a:spcPts val="600"/>
              </a:spcBef>
              <a:buClr>
                <a:srgbClr val="FFCC66"/>
              </a:buClr>
              <a:buChar char="•"/>
              <a:defRPr sz="28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1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44616696"/>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128826437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6"/>
          <p:cNvSpPr>
            <a:spLocks noGrp="1" noChangeArrowheads="1"/>
          </p:cNvSpPr>
          <p:nvPr>
            <p:ph type="sldNum" sz="quarter" idx="12"/>
          </p:nvPr>
        </p:nvSpPr>
        <p:spPr>
          <a:ln/>
        </p:spPr>
        <p:txBody>
          <a:bodyPr/>
          <a:lstStyle>
            <a:lvl1pPr>
              <a:defRPr/>
            </a:lvl1pPr>
          </a:lstStyle>
          <a:p>
            <a:pPr>
              <a:defRPr/>
            </a:pPr>
            <a:fld id="{EDBB8B8B-960B-0B49-A66C-7B59F5F9647E}"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563960390"/>
      </p:ext>
    </p:extLst>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type="tx">
  <p:cSld name="16_Comparison">
    <p:bg>
      <p:bgPr>
        <a:solidFill>
          <a:srgbClr val="000000"/>
        </a:solidFill>
        <a:effectLst/>
      </p:bgPr>
    </p:bg>
    <p:spTree>
      <p:nvGrpSpPr>
        <p:cNvPr id="1" name=""/>
        <p:cNvGrpSpPr/>
        <p:nvPr/>
      </p:nvGrpSpPr>
      <p:grpSpPr>
        <a:xfrm>
          <a:off x="0" y="0"/>
          <a:ext cx="0" cy="0"/>
          <a:chOff x="0" y="0"/>
          <a:chExt cx="0" cy="0"/>
        </a:xfrm>
      </p:grpSpPr>
      <p:grpSp>
        <p:nvGrpSpPr>
          <p:cNvPr id="1827" name="Group 2"/>
          <p:cNvGrpSpPr/>
          <p:nvPr/>
        </p:nvGrpSpPr>
        <p:grpSpPr>
          <a:xfrm>
            <a:off x="457200" y="992150"/>
            <a:ext cx="8153401" cy="1600239"/>
            <a:chOff x="0" y="-37"/>
            <a:chExt cx="8153400" cy="1600237"/>
          </a:xfrm>
        </p:grpSpPr>
        <p:sp>
          <p:nvSpPr>
            <p:cNvPr id="182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2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2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2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28" name="Title Text"/>
          <p:cNvSpPr txBox="1">
            <a:spLocks noGrp="1"/>
          </p:cNvSpPr>
          <p:nvPr>
            <p:ph type="title"/>
          </p:nvPr>
        </p:nvSpPr>
        <p:spPr>
          <a:xfrm>
            <a:off x="457200" y="274638"/>
            <a:ext cx="8229600" cy="1143001"/>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2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defRPr>
            </a:lvl1pPr>
            <a:lvl2pPr marL="0" indent="457200">
              <a:spcBef>
                <a:spcPts val="500"/>
              </a:spcBef>
              <a:buSzTx/>
              <a:buNone/>
              <a:defRPr sz="2400" b="1">
                <a:solidFill>
                  <a:srgbClr val="FFFFCC"/>
                </a:solidFill>
              </a:defRPr>
            </a:lvl2pPr>
            <a:lvl3pPr marL="0" indent="914400">
              <a:spcBef>
                <a:spcPts val="500"/>
              </a:spcBef>
              <a:buSzTx/>
              <a:buNone/>
              <a:defRPr sz="2400" b="1">
                <a:solidFill>
                  <a:srgbClr val="FFFFCC"/>
                </a:solidFill>
              </a:defRPr>
            </a:lvl3pPr>
            <a:lvl4pPr marL="0" indent="1371600">
              <a:spcBef>
                <a:spcPts val="500"/>
              </a:spcBef>
              <a:buSzTx/>
              <a:buNone/>
              <a:defRPr sz="2400" b="1">
                <a:solidFill>
                  <a:srgbClr val="FFFFCC"/>
                </a:solidFill>
              </a:defRPr>
            </a:lvl4pPr>
            <a:lvl5pPr marL="0" indent="1828800">
              <a:spcBef>
                <a:spcPts val="500"/>
              </a:spcBef>
              <a:buSzTx/>
              <a:buNone/>
              <a:defRPr sz="2400" b="1">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3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defRPr>
            </a:pPr>
            <a:endParaRPr/>
          </a:p>
        </p:txBody>
      </p:sp>
      <p:sp>
        <p:nvSpPr>
          <p:cNvPr id="183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380333927"/>
      </p:ext>
    </p:extLst>
  </p:cSld>
  <p:clrMapOvr>
    <a:masterClrMapping/>
  </p:clrMapOvr>
  <p:transition spd="med"/>
</p:sldLayout>
</file>

<file path=ppt/slideLayouts/slideLayout1501.xml><?xml version="1.0" encoding="utf-8"?>
<p:sldLayout xmlns:a="http://schemas.openxmlformats.org/drawingml/2006/main" xmlns:r="http://schemas.openxmlformats.org/officeDocument/2006/relationships" xmlns:p="http://schemas.openxmlformats.org/presentationml/2006/main" type="tx">
  <p:cSld name="16_Title Only">
    <p:bg>
      <p:bgPr>
        <a:solidFill>
          <a:srgbClr val="000000"/>
        </a:solidFill>
        <a:effectLst/>
      </p:bgPr>
    </p:bg>
    <p:spTree>
      <p:nvGrpSpPr>
        <p:cNvPr id="1" name=""/>
        <p:cNvGrpSpPr/>
        <p:nvPr/>
      </p:nvGrpSpPr>
      <p:grpSpPr>
        <a:xfrm>
          <a:off x="0" y="0"/>
          <a:ext cx="0" cy="0"/>
          <a:chOff x="0" y="0"/>
          <a:chExt cx="0" cy="0"/>
        </a:xfrm>
      </p:grpSpPr>
      <p:grpSp>
        <p:nvGrpSpPr>
          <p:cNvPr id="1842" name="Group 2"/>
          <p:cNvGrpSpPr/>
          <p:nvPr/>
        </p:nvGrpSpPr>
        <p:grpSpPr>
          <a:xfrm>
            <a:off x="457200" y="992150"/>
            <a:ext cx="8153401" cy="1600239"/>
            <a:chOff x="0" y="-37"/>
            <a:chExt cx="8153400" cy="1600237"/>
          </a:xfrm>
        </p:grpSpPr>
        <p:sp>
          <p:nvSpPr>
            <p:cNvPr id="183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3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4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4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43"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44"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243780946"/>
      </p:ext>
    </p:extLst>
  </p:cSld>
  <p:clrMapOvr>
    <a:masterClrMapping/>
  </p:clrMapOvr>
  <p:transition spd="med"/>
</p:sldLayout>
</file>

<file path=ppt/slideLayouts/slideLayout1502.xml><?xml version="1.0" encoding="utf-8"?>
<p:sldLayout xmlns:a="http://schemas.openxmlformats.org/drawingml/2006/main" xmlns:r="http://schemas.openxmlformats.org/officeDocument/2006/relationships" xmlns:p="http://schemas.openxmlformats.org/presentationml/2006/main" type="tx">
  <p:cSld name="17_Blank">
    <p:bg>
      <p:bgPr>
        <a:solidFill>
          <a:srgbClr val="000000"/>
        </a:solidFill>
        <a:effectLst/>
      </p:bgPr>
    </p:bg>
    <p:spTree>
      <p:nvGrpSpPr>
        <p:cNvPr id="1" name=""/>
        <p:cNvGrpSpPr/>
        <p:nvPr/>
      </p:nvGrpSpPr>
      <p:grpSpPr>
        <a:xfrm>
          <a:off x="0" y="0"/>
          <a:ext cx="0" cy="0"/>
          <a:chOff x="0" y="0"/>
          <a:chExt cx="0" cy="0"/>
        </a:xfrm>
      </p:grpSpPr>
      <p:grpSp>
        <p:nvGrpSpPr>
          <p:cNvPr id="1855" name="Group 2"/>
          <p:cNvGrpSpPr/>
          <p:nvPr/>
        </p:nvGrpSpPr>
        <p:grpSpPr>
          <a:xfrm>
            <a:off x="457200" y="992150"/>
            <a:ext cx="8153401" cy="1600239"/>
            <a:chOff x="0" y="-37"/>
            <a:chExt cx="8153400" cy="1600237"/>
          </a:xfrm>
        </p:grpSpPr>
        <p:sp>
          <p:nvSpPr>
            <p:cNvPr id="185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5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5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5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5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682558240"/>
      </p:ext>
    </p:extLst>
  </p:cSld>
  <p:clrMapOvr>
    <a:masterClrMapping/>
  </p:clrMapOvr>
  <p:transition spd="med"/>
</p:sldLayout>
</file>

<file path=ppt/slideLayouts/slideLayout1503.xml><?xml version="1.0" encoding="utf-8"?>
<p:sldLayout xmlns:a="http://schemas.openxmlformats.org/drawingml/2006/main" xmlns:r="http://schemas.openxmlformats.org/officeDocument/2006/relationships" xmlns:p="http://schemas.openxmlformats.org/presentationml/2006/main" type="tx">
  <p:cSld name="16_Content with Caption">
    <p:bg>
      <p:bgPr>
        <a:solidFill>
          <a:srgbClr val="000000"/>
        </a:solidFill>
        <a:effectLst/>
      </p:bgPr>
    </p:bg>
    <p:spTree>
      <p:nvGrpSpPr>
        <p:cNvPr id="1" name=""/>
        <p:cNvGrpSpPr/>
        <p:nvPr/>
      </p:nvGrpSpPr>
      <p:grpSpPr>
        <a:xfrm>
          <a:off x="0" y="0"/>
          <a:ext cx="0" cy="0"/>
          <a:chOff x="0" y="0"/>
          <a:chExt cx="0" cy="0"/>
        </a:xfrm>
      </p:grpSpPr>
      <p:grpSp>
        <p:nvGrpSpPr>
          <p:cNvPr id="1867" name="Group 2"/>
          <p:cNvGrpSpPr/>
          <p:nvPr/>
        </p:nvGrpSpPr>
        <p:grpSpPr>
          <a:xfrm>
            <a:off x="457200" y="992150"/>
            <a:ext cx="8153401" cy="1600239"/>
            <a:chOff x="0" y="-37"/>
            <a:chExt cx="8153400" cy="1600237"/>
          </a:xfrm>
        </p:grpSpPr>
        <p:sp>
          <p:nvSpPr>
            <p:cNvPr id="186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6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6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6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68"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86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7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FFFFCC"/>
                </a:solidFill>
              </a:defRPr>
            </a:pPr>
            <a:endParaRPr/>
          </a:p>
        </p:txBody>
      </p:sp>
      <p:sp>
        <p:nvSpPr>
          <p:cNvPr id="187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046430842"/>
      </p:ext>
    </p:extLst>
  </p:cSld>
  <p:clrMapOvr>
    <a:masterClrMapping/>
  </p:clrMapOvr>
  <p:transition spd="med"/>
</p:sldLayout>
</file>

<file path=ppt/slideLayouts/slideLayout1504.xml><?xml version="1.0" encoding="utf-8"?>
<p:sldLayout xmlns:a="http://schemas.openxmlformats.org/drawingml/2006/main" xmlns:r="http://schemas.openxmlformats.org/officeDocument/2006/relationships" xmlns:p="http://schemas.openxmlformats.org/presentationml/2006/main" type="tx">
  <p:cSld name="16_Picture with Caption">
    <p:bg>
      <p:bgPr>
        <a:solidFill>
          <a:srgbClr val="000000"/>
        </a:solidFill>
        <a:effectLst/>
      </p:bgPr>
    </p:bg>
    <p:spTree>
      <p:nvGrpSpPr>
        <p:cNvPr id="1" name=""/>
        <p:cNvGrpSpPr/>
        <p:nvPr/>
      </p:nvGrpSpPr>
      <p:grpSpPr>
        <a:xfrm>
          <a:off x="0" y="0"/>
          <a:ext cx="0" cy="0"/>
          <a:chOff x="0" y="0"/>
          <a:chExt cx="0" cy="0"/>
        </a:xfrm>
      </p:grpSpPr>
      <p:grpSp>
        <p:nvGrpSpPr>
          <p:cNvPr id="1882" name="Group 2"/>
          <p:cNvGrpSpPr/>
          <p:nvPr/>
        </p:nvGrpSpPr>
        <p:grpSpPr>
          <a:xfrm>
            <a:off x="457200" y="992150"/>
            <a:ext cx="8153401" cy="1600239"/>
            <a:chOff x="0" y="-37"/>
            <a:chExt cx="8153400" cy="1600237"/>
          </a:xfrm>
        </p:grpSpPr>
        <p:sp>
          <p:nvSpPr>
            <p:cNvPr id="187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7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8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8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83"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8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8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FFFFCC"/>
                </a:solidFill>
              </a:defRPr>
            </a:lvl1pPr>
            <a:lvl2pPr marL="0" indent="457200">
              <a:spcBef>
                <a:spcPts val="300"/>
              </a:spcBef>
              <a:buSzTx/>
              <a:buNone/>
              <a:defRPr sz="1400">
                <a:solidFill>
                  <a:srgbClr val="FFFFCC"/>
                </a:solidFill>
              </a:defRPr>
            </a:lvl2pPr>
            <a:lvl3pPr marL="0" indent="914400">
              <a:spcBef>
                <a:spcPts val="300"/>
              </a:spcBef>
              <a:buSzTx/>
              <a:buNone/>
              <a:defRPr sz="1400">
                <a:solidFill>
                  <a:srgbClr val="FFFFCC"/>
                </a:solidFill>
              </a:defRPr>
            </a:lvl3pPr>
            <a:lvl4pPr marL="0" indent="1371600">
              <a:spcBef>
                <a:spcPts val="300"/>
              </a:spcBef>
              <a:buSzTx/>
              <a:buNone/>
              <a:defRPr sz="1400">
                <a:solidFill>
                  <a:srgbClr val="FFFFCC"/>
                </a:solidFill>
              </a:defRPr>
            </a:lvl4pPr>
            <a:lvl5pPr marL="0" indent="1828800">
              <a:spcBef>
                <a:spcPts val="300"/>
              </a:spcBef>
              <a:buSzTx/>
              <a:buNone/>
              <a:defRPr sz="14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8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091184957"/>
      </p:ext>
    </p:extLst>
  </p:cSld>
  <p:clrMapOvr>
    <a:masterClrMapping/>
  </p:clrMapOvr>
  <p:transition spd="med"/>
</p:sldLayout>
</file>

<file path=ppt/slideLayouts/slideLayout1505.xml><?xml version="1.0" encoding="utf-8"?>
<p:sldLayout xmlns:a="http://schemas.openxmlformats.org/drawingml/2006/main" xmlns:r="http://schemas.openxmlformats.org/officeDocument/2006/relationships" xmlns:p="http://schemas.openxmlformats.org/presentationml/2006/main" type="tx">
  <p:cSld name="2_Title and Table">
    <p:bg>
      <p:bgPr>
        <a:solidFill>
          <a:srgbClr val="000000"/>
        </a:solidFill>
        <a:effectLst/>
      </p:bgPr>
    </p:bg>
    <p:spTree>
      <p:nvGrpSpPr>
        <p:cNvPr id="1" name=""/>
        <p:cNvGrpSpPr/>
        <p:nvPr/>
      </p:nvGrpSpPr>
      <p:grpSpPr>
        <a:xfrm>
          <a:off x="0" y="0"/>
          <a:ext cx="0" cy="0"/>
          <a:chOff x="0" y="0"/>
          <a:chExt cx="0" cy="0"/>
        </a:xfrm>
      </p:grpSpPr>
      <p:grpSp>
        <p:nvGrpSpPr>
          <p:cNvPr id="1897" name="Group 2"/>
          <p:cNvGrpSpPr/>
          <p:nvPr/>
        </p:nvGrpSpPr>
        <p:grpSpPr>
          <a:xfrm>
            <a:off x="457200" y="992150"/>
            <a:ext cx="8153401" cy="1600239"/>
            <a:chOff x="0" y="-37"/>
            <a:chExt cx="8153400" cy="1600237"/>
          </a:xfrm>
        </p:grpSpPr>
        <p:sp>
          <p:nvSpPr>
            <p:cNvPr id="189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98"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99"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826998248"/>
      </p:ext>
    </p:extLst>
  </p:cSld>
  <p:clrMapOvr>
    <a:masterClrMapping/>
  </p:clrMapOvr>
  <p:transition spd="med"/>
</p:sldLayout>
</file>

<file path=ppt/slideLayouts/slideLayout1506.xml><?xml version="1.0" encoding="utf-8"?>
<p:sldLayout xmlns:a="http://schemas.openxmlformats.org/drawingml/2006/main" xmlns:r="http://schemas.openxmlformats.org/officeDocument/2006/relationships" xmlns:p="http://schemas.openxmlformats.org/presentationml/2006/main" type="tx">
  <p:cSld name="7_Title and 4 Content">
    <p:bg>
      <p:bgPr>
        <a:solidFill>
          <a:srgbClr val="000000"/>
        </a:solidFill>
        <a:effectLst/>
      </p:bgPr>
    </p:bg>
    <p:spTree>
      <p:nvGrpSpPr>
        <p:cNvPr id="1" name=""/>
        <p:cNvGrpSpPr/>
        <p:nvPr/>
      </p:nvGrpSpPr>
      <p:grpSpPr>
        <a:xfrm>
          <a:off x="0" y="0"/>
          <a:ext cx="0" cy="0"/>
          <a:chOff x="0" y="0"/>
          <a:chExt cx="0" cy="0"/>
        </a:xfrm>
      </p:grpSpPr>
      <p:grpSp>
        <p:nvGrpSpPr>
          <p:cNvPr id="1910" name="Group 2"/>
          <p:cNvGrpSpPr/>
          <p:nvPr/>
        </p:nvGrpSpPr>
        <p:grpSpPr>
          <a:xfrm>
            <a:off x="457200" y="992150"/>
            <a:ext cx="8153401" cy="1600239"/>
            <a:chOff x="0" y="-37"/>
            <a:chExt cx="8153400" cy="1600237"/>
          </a:xfrm>
        </p:grpSpPr>
        <p:sp>
          <p:nvSpPr>
            <p:cNvPr id="190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911"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912" name="Body Level One…"/>
          <p:cNvSpPr txBox="1">
            <a:spLocks noGrp="1"/>
          </p:cNvSpPr>
          <p:nvPr>
            <p:ph type="body" sz="quarter" idx="1"/>
          </p:nvPr>
        </p:nvSpPr>
        <p:spPr>
          <a:xfrm>
            <a:off x="685800" y="2057400"/>
            <a:ext cx="3810000" cy="19812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913"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299684574"/>
      </p:ext>
    </p:extLst>
  </p:cSld>
  <p:clrMapOvr>
    <a:masterClrMapping/>
  </p:clrMapOvr>
  <p:transition spd="med"/>
</p:sldLayout>
</file>

<file path=ppt/slideLayouts/slideLayout1507.xml><?xml version="1.0" encoding="utf-8"?>
<p:sldLayout xmlns:a="http://schemas.openxmlformats.org/drawingml/2006/main" xmlns:r="http://schemas.openxmlformats.org/officeDocument/2006/relationships" xmlns:p="http://schemas.openxmlformats.org/presentationml/2006/main" type="tx">
  <p:cSld name="21_Title Slide">
    <p:bg>
      <p:bgPr>
        <a:solidFill>
          <a:srgbClr val="000000"/>
        </a:solidFill>
        <a:effectLst/>
      </p:bgPr>
    </p:bg>
    <p:spTree>
      <p:nvGrpSpPr>
        <p:cNvPr id="1" name=""/>
        <p:cNvGrpSpPr/>
        <p:nvPr/>
      </p:nvGrpSpPr>
      <p:grpSpPr>
        <a:xfrm>
          <a:off x="0" y="0"/>
          <a:ext cx="0" cy="0"/>
          <a:chOff x="0" y="0"/>
          <a:chExt cx="0" cy="0"/>
        </a:xfrm>
      </p:grpSpPr>
      <p:grpSp>
        <p:nvGrpSpPr>
          <p:cNvPr id="1924" name="Group 2"/>
          <p:cNvGrpSpPr/>
          <p:nvPr/>
        </p:nvGrpSpPr>
        <p:grpSpPr>
          <a:xfrm>
            <a:off x="457200" y="992150"/>
            <a:ext cx="8153401" cy="1600239"/>
            <a:chOff x="0" y="-37"/>
            <a:chExt cx="8153400" cy="1600237"/>
          </a:xfrm>
        </p:grpSpPr>
        <p:sp>
          <p:nvSpPr>
            <p:cNvPr id="1920"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21"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22"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23"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925" name="Title Text"/>
          <p:cNvSpPr txBox="1">
            <a:spLocks noGrp="1"/>
          </p:cNvSpPr>
          <p:nvPr>
            <p:ph type="title"/>
          </p:nvPr>
        </p:nvSpPr>
        <p:spPr>
          <a:xfrm>
            <a:off x="685800" y="2130425"/>
            <a:ext cx="7772400" cy="1470025"/>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926"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marL="0" indent="457200" algn="ctr">
              <a:buSzTx/>
              <a:buNone/>
              <a:defRPr>
                <a:solidFill>
                  <a:srgbClr val="FFFFCC"/>
                </a:solidFill>
              </a:defRPr>
            </a:lvl2pPr>
            <a:lvl3pPr marL="0" indent="914400" algn="ctr">
              <a:buSzTx/>
              <a:buNone/>
              <a:defRPr>
                <a:solidFill>
                  <a:srgbClr val="FFFFCC"/>
                </a:solidFill>
              </a:defRPr>
            </a:lvl3pPr>
            <a:lvl4pPr marL="0" indent="1371600" algn="ctr">
              <a:buSzTx/>
              <a:buNone/>
              <a:defRPr>
                <a:solidFill>
                  <a:srgbClr val="FFFFCC"/>
                </a:solidFill>
              </a:defRPr>
            </a:lvl4pPr>
            <a:lvl5pPr marL="0" indent="1828800" algn="ctr">
              <a:buSzTx/>
              <a:buNone/>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927"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425289509"/>
      </p:ext>
    </p:extLst>
  </p:cSld>
  <p:clrMapOvr>
    <a:masterClrMapping/>
  </p:clrMapOvr>
  <p:transition spd="med"/>
</p:sldLayout>
</file>

<file path=ppt/slideLayouts/slideLayout1508.xml><?xml version="1.0" encoding="utf-8"?>
<p:sldLayout xmlns:a="http://schemas.openxmlformats.org/drawingml/2006/main" xmlns:r="http://schemas.openxmlformats.org/officeDocument/2006/relationships" xmlns:p="http://schemas.openxmlformats.org/presentationml/2006/main" type="tx">
  <p:cSld name="22_Title Slide">
    <p:bg>
      <p:bgPr>
        <a:solidFill>
          <a:srgbClr val="000000"/>
        </a:solidFill>
        <a:effectLst/>
      </p:bgPr>
    </p:bg>
    <p:spTree>
      <p:nvGrpSpPr>
        <p:cNvPr id="1" name=""/>
        <p:cNvGrpSpPr/>
        <p:nvPr/>
      </p:nvGrpSpPr>
      <p:grpSpPr>
        <a:xfrm>
          <a:off x="0" y="0"/>
          <a:ext cx="0" cy="0"/>
          <a:chOff x="0" y="0"/>
          <a:chExt cx="0" cy="0"/>
        </a:xfrm>
      </p:grpSpPr>
      <p:sp>
        <p:nvSpPr>
          <p:cNvPr id="1934"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193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36"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439986064"/>
      </p:ext>
    </p:extLst>
  </p:cSld>
  <p:clrMapOvr>
    <a:masterClrMapping/>
  </p:clrMapOvr>
  <p:transition spd="med"/>
</p:sldLayout>
</file>

<file path=ppt/slideLayouts/slideLayout1509.xml><?xml version="1.0" encoding="utf-8"?>
<p:sldLayout xmlns:a="http://schemas.openxmlformats.org/drawingml/2006/main" xmlns:r="http://schemas.openxmlformats.org/officeDocument/2006/relationships" xmlns:p="http://schemas.openxmlformats.org/presentationml/2006/main" type="tx">
  <p:cSld name="20_Title and Content">
    <p:bg>
      <p:bgPr>
        <a:solidFill>
          <a:srgbClr val="000000"/>
        </a:solidFill>
        <a:effectLst/>
      </p:bgPr>
    </p:bg>
    <p:spTree>
      <p:nvGrpSpPr>
        <p:cNvPr id="1" name=""/>
        <p:cNvGrpSpPr/>
        <p:nvPr/>
      </p:nvGrpSpPr>
      <p:grpSpPr>
        <a:xfrm>
          <a:off x="0" y="0"/>
          <a:ext cx="0" cy="0"/>
          <a:chOff x="0" y="0"/>
          <a:chExt cx="0" cy="0"/>
        </a:xfrm>
      </p:grpSpPr>
      <p:sp>
        <p:nvSpPr>
          <p:cNvPr id="1943" name="Title Text"/>
          <p:cNvSpPr txBox="1">
            <a:spLocks noGrp="1"/>
          </p:cNvSpPr>
          <p:nvPr>
            <p:ph type="title"/>
          </p:nvPr>
        </p:nvSpPr>
        <p:spPr>
          <a:xfrm>
            <a:off x="34925" y="188912"/>
            <a:ext cx="9074150" cy="1143001"/>
          </a:xfrm>
          <a:prstGeom prst="rect">
            <a:avLst/>
          </a:prstGeom>
        </p:spPr>
        <p:txBody>
          <a:bodyPr/>
          <a:lstStyle>
            <a:lvl1pPr>
              <a:defRPr>
                <a:solidFill>
                  <a:schemeClr val="accent3">
                    <a:lumOff val="44000"/>
                  </a:schemeClr>
                </a:solidFill>
              </a:defRPr>
            </a:lvl1pPr>
          </a:lstStyle>
          <a:p>
            <a:r>
              <a:t>Title Text</a:t>
            </a:r>
          </a:p>
        </p:txBody>
      </p:sp>
      <p:sp>
        <p:nvSpPr>
          <p:cNvPr id="1944" name="Body Level One…"/>
          <p:cNvSpPr txBox="1">
            <a:spLocks noGrp="1"/>
          </p:cNvSpPr>
          <p:nvPr>
            <p:ph type="body" idx="1"/>
          </p:nvPr>
        </p:nvSpPr>
        <p:spPr>
          <a:xfrm>
            <a:off x="469900" y="1560512"/>
            <a:ext cx="8278814" cy="4821239"/>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45"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815397689"/>
      </p:ext>
    </p:extLst>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4D68F9B6-849B-44CF-BFCA-FFC3247E7950}" type="slidenum">
              <a:rPr lang="en-US" altLang="en-US"/>
              <a:pPr/>
              <a:t>‹#›</a:t>
            </a:fld>
            <a:endParaRPr lang="en-US" altLang="en-US"/>
          </a:p>
        </p:txBody>
      </p:sp>
    </p:spTree>
    <p:extLst>
      <p:ext uri="{BB962C8B-B14F-4D97-AF65-F5344CB8AC3E}">
        <p14:creationId xmlns:p14="http://schemas.microsoft.com/office/powerpoint/2010/main" val="1622200046"/>
      </p:ext>
    </p:extLst>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type="tx">
  <p:cSld name="17_Section Header">
    <p:bg>
      <p:bgPr>
        <a:solidFill>
          <a:srgbClr val="000000"/>
        </a:solidFill>
        <a:effectLst/>
      </p:bgPr>
    </p:bg>
    <p:spTree>
      <p:nvGrpSpPr>
        <p:cNvPr id="1" name=""/>
        <p:cNvGrpSpPr/>
        <p:nvPr/>
      </p:nvGrpSpPr>
      <p:grpSpPr>
        <a:xfrm>
          <a:off x="0" y="0"/>
          <a:ext cx="0" cy="0"/>
          <a:chOff x="0" y="0"/>
          <a:chExt cx="0" cy="0"/>
        </a:xfrm>
      </p:grpSpPr>
      <p:sp>
        <p:nvSpPr>
          <p:cNvPr id="195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195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54"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381756101"/>
      </p:ext>
    </p:extLst>
  </p:cSld>
  <p:clrMapOvr>
    <a:masterClrMapping/>
  </p:clrMapOvr>
  <p:transition spd="med"/>
</p:sldLayout>
</file>

<file path=ppt/slideLayouts/slideLayout1511.xml><?xml version="1.0" encoding="utf-8"?>
<p:sldLayout xmlns:a="http://schemas.openxmlformats.org/drawingml/2006/main" xmlns:r="http://schemas.openxmlformats.org/officeDocument/2006/relationships" xmlns:p="http://schemas.openxmlformats.org/presentationml/2006/main" type="tx">
  <p:cSld name="17_Two Content">
    <p:bg>
      <p:bgPr>
        <a:solidFill>
          <a:srgbClr val="000000"/>
        </a:solidFill>
        <a:effectLst/>
      </p:bgPr>
    </p:bg>
    <p:spTree>
      <p:nvGrpSpPr>
        <p:cNvPr id="1" name=""/>
        <p:cNvGrpSpPr/>
        <p:nvPr/>
      </p:nvGrpSpPr>
      <p:grpSpPr>
        <a:xfrm>
          <a:off x="0" y="0"/>
          <a:ext cx="0" cy="0"/>
          <a:chOff x="0" y="0"/>
          <a:chExt cx="0" cy="0"/>
        </a:xfrm>
      </p:grpSpPr>
      <p:sp>
        <p:nvSpPr>
          <p:cNvPr id="1961" name="Title Text"/>
          <p:cNvSpPr txBox="1">
            <a:spLocks noGrp="1"/>
          </p:cNvSpPr>
          <p:nvPr>
            <p:ph type="title"/>
          </p:nvPr>
        </p:nvSpPr>
        <p:spPr>
          <a:xfrm>
            <a:off x="34925" y="188912"/>
            <a:ext cx="9074150" cy="1143001"/>
          </a:xfrm>
          <a:prstGeom prst="rect">
            <a:avLst/>
          </a:prstGeom>
        </p:spPr>
        <p:txBody>
          <a:bodyPr/>
          <a:lstStyle>
            <a:lvl1pPr>
              <a:defRPr>
                <a:solidFill>
                  <a:schemeClr val="accent3">
                    <a:lumOff val="44000"/>
                  </a:schemeClr>
                </a:solidFill>
              </a:defRPr>
            </a:lvl1pPr>
          </a:lstStyle>
          <a:p>
            <a:r>
              <a:t>Title Text</a:t>
            </a:r>
          </a:p>
        </p:txBody>
      </p:sp>
      <p:sp>
        <p:nvSpPr>
          <p:cNvPr id="196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63"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363712800"/>
      </p:ext>
    </p:extLst>
  </p:cSld>
  <p:clrMapOvr>
    <a:masterClrMapping/>
  </p:clrMapOvr>
  <p:transition spd="med"/>
</p:sldLayout>
</file>

<file path=ppt/slideLayouts/slideLayout1512.xml><?xml version="1.0" encoding="utf-8"?>
<p:sldLayout xmlns:a="http://schemas.openxmlformats.org/drawingml/2006/main" xmlns:r="http://schemas.openxmlformats.org/officeDocument/2006/relationships" xmlns:p="http://schemas.openxmlformats.org/presentationml/2006/main" type="tx">
  <p:cSld name="17_Comparison">
    <p:bg>
      <p:bgPr>
        <a:solidFill>
          <a:srgbClr val="000000"/>
        </a:solidFill>
        <a:effectLst/>
      </p:bgPr>
    </p:bg>
    <p:spTree>
      <p:nvGrpSpPr>
        <p:cNvPr id="1" name=""/>
        <p:cNvGrpSpPr/>
        <p:nvPr/>
      </p:nvGrpSpPr>
      <p:grpSpPr>
        <a:xfrm>
          <a:off x="0" y="0"/>
          <a:ext cx="0" cy="0"/>
          <a:chOff x="0" y="0"/>
          <a:chExt cx="0" cy="0"/>
        </a:xfrm>
      </p:grpSpPr>
      <p:sp>
        <p:nvSpPr>
          <p:cNvPr id="1970"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19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973"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259679811"/>
      </p:ext>
    </p:extLst>
  </p:cSld>
  <p:clrMapOvr>
    <a:masterClrMapping/>
  </p:clrMapOvr>
  <p:transition spd="med"/>
</p:sldLayout>
</file>

<file path=ppt/slideLayouts/slideLayout1513.xml><?xml version="1.0" encoding="utf-8"?>
<p:sldLayout xmlns:a="http://schemas.openxmlformats.org/drawingml/2006/main" xmlns:r="http://schemas.openxmlformats.org/officeDocument/2006/relationships" xmlns:p="http://schemas.openxmlformats.org/presentationml/2006/main" type="tx">
  <p:cSld name="17_Title Only">
    <p:bg>
      <p:bgPr>
        <a:solidFill>
          <a:srgbClr val="000000"/>
        </a:solidFill>
        <a:effectLst/>
      </p:bgPr>
    </p:bg>
    <p:spTree>
      <p:nvGrpSpPr>
        <p:cNvPr id="1" name=""/>
        <p:cNvGrpSpPr/>
        <p:nvPr/>
      </p:nvGrpSpPr>
      <p:grpSpPr>
        <a:xfrm>
          <a:off x="0" y="0"/>
          <a:ext cx="0" cy="0"/>
          <a:chOff x="0" y="0"/>
          <a:chExt cx="0" cy="0"/>
        </a:xfrm>
      </p:grpSpPr>
      <p:sp>
        <p:nvSpPr>
          <p:cNvPr id="1980" name="Title Text"/>
          <p:cNvSpPr txBox="1">
            <a:spLocks noGrp="1"/>
          </p:cNvSpPr>
          <p:nvPr>
            <p:ph type="title"/>
          </p:nvPr>
        </p:nvSpPr>
        <p:spPr>
          <a:xfrm>
            <a:off x="34925" y="188912"/>
            <a:ext cx="9074150" cy="1143001"/>
          </a:xfrm>
          <a:prstGeom prst="rect">
            <a:avLst/>
          </a:prstGeom>
        </p:spPr>
        <p:txBody>
          <a:bodyPr/>
          <a:lstStyle>
            <a:lvl1pPr>
              <a:defRPr>
                <a:solidFill>
                  <a:schemeClr val="accent3">
                    <a:lumOff val="44000"/>
                  </a:schemeClr>
                </a:solidFill>
              </a:defRPr>
            </a:lvl1pPr>
          </a:lstStyle>
          <a:p>
            <a:r>
              <a:t>Title Text</a:t>
            </a:r>
          </a:p>
        </p:txBody>
      </p:sp>
      <p:sp>
        <p:nvSpPr>
          <p:cNvPr id="1981"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30705255"/>
      </p:ext>
    </p:extLst>
  </p:cSld>
  <p:clrMapOvr>
    <a:masterClrMapping/>
  </p:clrMapOvr>
  <p:transition spd="med"/>
</p:sldLayout>
</file>

<file path=ppt/slideLayouts/slideLayout1514.xml><?xml version="1.0" encoding="utf-8"?>
<p:sldLayout xmlns:a="http://schemas.openxmlformats.org/drawingml/2006/main" xmlns:r="http://schemas.openxmlformats.org/officeDocument/2006/relationships" xmlns:p="http://schemas.openxmlformats.org/presentationml/2006/main" type="tx">
  <p:cSld name="18_Blank">
    <p:bg>
      <p:bgPr>
        <a:solidFill>
          <a:srgbClr val="000000"/>
        </a:solidFill>
        <a:effectLst/>
      </p:bgPr>
    </p:bg>
    <p:spTree>
      <p:nvGrpSpPr>
        <p:cNvPr id="1" name=""/>
        <p:cNvGrpSpPr/>
        <p:nvPr/>
      </p:nvGrpSpPr>
      <p:grpSpPr>
        <a:xfrm>
          <a:off x="0" y="0"/>
          <a:ext cx="0" cy="0"/>
          <a:chOff x="0" y="0"/>
          <a:chExt cx="0" cy="0"/>
        </a:xfrm>
      </p:grpSpPr>
      <p:sp>
        <p:nvSpPr>
          <p:cNvPr id="1988"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981499633"/>
      </p:ext>
    </p:extLst>
  </p:cSld>
  <p:clrMapOvr>
    <a:masterClrMapping/>
  </p:clrMapOvr>
  <p:transition spd="med"/>
</p:sldLayout>
</file>

<file path=ppt/slideLayouts/slideLayout1515.xml><?xml version="1.0" encoding="utf-8"?>
<p:sldLayout xmlns:a="http://schemas.openxmlformats.org/drawingml/2006/main" xmlns:r="http://schemas.openxmlformats.org/officeDocument/2006/relationships" xmlns:p="http://schemas.openxmlformats.org/presentationml/2006/main" type="tx">
  <p:cSld name="17_Content with Caption">
    <p:bg>
      <p:bgPr>
        <a:solidFill>
          <a:srgbClr val="000000"/>
        </a:solidFill>
        <a:effectLst/>
      </p:bgPr>
    </p:bg>
    <p:spTree>
      <p:nvGrpSpPr>
        <p:cNvPr id="1" name=""/>
        <p:cNvGrpSpPr/>
        <p:nvPr/>
      </p:nvGrpSpPr>
      <p:grpSpPr>
        <a:xfrm>
          <a:off x="0" y="0"/>
          <a:ext cx="0" cy="0"/>
          <a:chOff x="0" y="0"/>
          <a:chExt cx="0" cy="0"/>
        </a:xfrm>
      </p:grpSpPr>
      <p:sp>
        <p:nvSpPr>
          <p:cNvPr id="1995"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1996"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9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998"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480056369"/>
      </p:ext>
    </p:extLst>
  </p:cSld>
  <p:clrMapOvr>
    <a:masterClrMapping/>
  </p:clrMapOvr>
  <p:transition spd="med"/>
</p:sldLayout>
</file>

<file path=ppt/slideLayouts/slideLayout1516.xml><?xml version="1.0" encoding="utf-8"?>
<p:sldLayout xmlns:a="http://schemas.openxmlformats.org/drawingml/2006/main" xmlns:r="http://schemas.openxmlformats.org/officeDocument/2006/relationships" xmlns:p="http://schemas.openxmlformats.org/presentationml/2006/main" type="tx">
  <p:cSld name="17_Picture with Caption">
    <p:bg>
      <p:bgPr>
        <a:solidFill>
          <a:srgbClr val="000000"/>
        </a:solidFill>
        <a:effectLst/>
      </p:bgPr>
    </p:bg>
    <p:spTree>
      <p:nvGrpSpPr>
        <p:cNvPr id="1" name=""/>
        <p:cNvGrpSpPr/>
        <p:nvPr/>
      </p:nvGrpSpPr>
      <p:grpSpPr>
        <a:xfrm>
          <a:off x="0" y="0"/>
          <a:ext cx="0" cy="0"/>
          <a:chOff x="0" y="0"/>
          <a:chExt cx="0" cy="0"/>
        </a:xfrm>
      </p:grpSpPr>
      <p:sp>
        <p:nvSpPr>
          <p:cNvPr id="2005"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200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00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008"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053445525"/>
      </p:ext>
    </p:extLst>
  </p:cSld>
  <p:clrMapOvr>
    <a:masterClrMapping/>
  </p:clrMapOvr>
  <p:transition spd="med"/>
</p:sldLayout>
</file>

<file path=ppt/slideLayouts/slideLayout1517.xml><?xml version="1.0" encoding="utf-8"?>
<p:sldLayout xmlns:a="http://schemas.openxmlformats.org/drawingml/2006/main" xmlns:r="http://schemas.openxmlformats.org/officeDocument/2006/relationships" xmlns:p="http://schemas.openxmlformats.org/presentationml/2006/main" type="tx">
  <p:cSld name="Content">
    <p:bg>
      <p:bgPr>
        <a:solidFill>
          <a:srgbClr val="000000"/>
        </a:solidFill>
        <a:effectLst/>
      </p:bgPr>
    </p:bg>
    <p:spTree>
      <p:nvGrpSpPr>
        <p:cNvPr id="1" name=""/>
        <p:cNvGrpSpPr/>
        <p:nvPr/>
      </p:nvGrpSpPr>
      <p:grpSpPr>
        <a:xfrm>
          <a:off x="0" y="0"/>
          <a:ext cx="0" cy="0"/>
          <a:chOff x="0" y="0"/>
          <a:chExt cx="0" cy="0"/>
        </a:xfrm>
      </p:grpSpPr>
      <p:sp>
        <p:nvSpPr>
          <p:cNvPr id="2015" name="Body Level One…"/>
          <p:cNvSpPr txBox="1">
            <a:spLocks noGrp="1"/>
          </p:cNvSpPr>
          <p:nvPr>
            <p:ph type="body" idx="1"/>
          </p:nvPr>
        </p:nvSpPr>
        <p:spPr>
          <a:xfrm>
            <a:off x="685800" y="609600"/>
            <a:ext cx="7772400" cy="54864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016"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861686107"/>
      </p:ext>
    </p:extLst>
  </p:cSld>
  <p:clrMapOvr>
    <a:masterClrMapping/>
  </p:clrMapOvr>
  <p:transition spd="med"/>
</p:sldLayout>
</file>

<file path=ppt/slideLayouts/slideLayout1518.xml><?xml version="1.0" encoding="utf-8"?>
<p:sldLayout xmlns:a="http://schemas.openxmlformats.org/drawingml/2006/main" xmlns:r="http://schemas.openxmlformats.org/officeDocument/2006/relationships" xmlns:p="http://schemas.openxmlformats.org/presentationml/2006/main" type="tx">
  <p:cSld name="19_Blank">
    <p:bg>
      <p:bgPr>
        <a:solidFill>
          <a:schemeClr val="accent3">
            <a:lumOff val="44000"/>
          </a:schemeClr>
        </a:solidFill>
        <a:effectLst/>
      </p:bgPr>
    </p:bg>
    <p:spTree>
      <p:nvGrpSpPr>
        <p:cNvPr id="1" name=""/>
        <p:cNvGrpSpPr/>
        <p:nvPr/>
      </p:nvGrpSpPr>
      <p:grpSpPr>
        <a:xfrm>
          <a:off x="0" y="0"/>
          <a:ext cx="0" cy="0"/>
          <a:chOff x="0" y="0"/>
          <a:chExt cx="0" cy="0"/>
        </a:xfrm>
      </p:grpSpPr>
      <p:sp>
        <p:nvSpPr>
          <p:cNvPr id="2023"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171600329"/>
      </p:ext>
    </p:extLst>
  </p:cSld>
  <p:clrMapOvr>
    <a:masterClrMapping/>
  </p:clrMapOvr>
  <p:transition spd="med"/>
</p:sldLayout>
</file>

<file path=ppt/slideLayouts/slideLayout1519.xml><?xml version="1.0" encoding="utf-8"?>
<p:sldLayout xmlns:a="http://schemas.openxmlformats.org/drawingml/2006/main" xmlns:r="http://schemas.openxmlformats.org/officeDocument/2006/relationships" xmlns:p="http://schemas.openxmlformats.org/presentationml/2006/main" type="tx">
  <p:cSld name="23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030" name="Freeform 7"/>
          <p:cNvSpPr/>
          <p:nvPr/>
        </p:nvSpPr>
        <p:spPr>
          <a:xfrm>
            <a:off x="3024188" y="46038"/>
            <a:ext cx="3143250" cy="1044575"/>
          </a:xfrm>
          <a:custGeom>
            <a:avLst/>
            <a:gdLst/>
            <a:ahLst/>
            <a:cxnLst>
              <a:cxn ang="0">
                <a:pos x="wd2" y="hd2"/>
              </a:cxn>
              <a:cxn ang="5400000">
                <a:pos x="wd2" y="hd2"/>
              </a:cxn>
              <a:cxn ang="10800000">
                <a:pos x="wd2" y="hd2"/>
              </a:cxn>
              <a:cxn ang="16200000">
                <a:pos x="wd2" y="hd2"/>
              </a:cxn>
            </a:cxnLst>
            <a:rect l="0" t="0" r="r" b="b"/>
            <a:pathLst>
              <a:path w="21600" h="21600" extrusionOk="0">
                <a:moveTo>
                  <a:pt x="284" y="3512"/>
                </a:moveTo>
                <a:lnTo>
                  <a:pt x="458" y="3283"/>
                </a:lnTo>
                <a:lnTo>
                  <a:pt x="7822" y="3283"/>
                </a:lnTo>
                <a:lnTo>
                  <a:pt x="8367" y="2101"/>
                </a:lnTo>
                <a:lnTo>
                  <a:pt x="8738" y="1444"/>
                </a:lnTo>
                <a:lnTo>
                  <a:pt x="9109" y="919"/>
                </a:lnTo>
                <a:lnTo>
                  <a:pt x="9567" y="591"/>
                </a:lnTo>
                <a:lnTo>
                  <a:pt x="10004" y="295"/>
                </a:lnTo>
                <a:lnTo>
                  <a:pt x="10473" y="131"/>
                </a:lnTo>
                <a:lnTo>
                  <a:pt x="11062" y="0"/>
                </a:lnTo>
                <a:lnTo>
                  <a:pt x="11738" y="295"/>
                </a:lnTo>
                <a:lnTo>
                  <a:pt x="12360" y="788"/>
                </a:lnTo>
                <a:lnTo>
                  <a:pt x="12807" y="1444"/>
                </a:lnTo>
                <a:lnTo>
                  <a:pt x="13298" y="2101"/>
                </a:lnTo>
                <a:lnTo>
                  <a:pt x="13604" y="2692"/>
                </a:lnTo>
                <a:lnTo>
                  <a:pt x="13887" y="3381"/>
                </a:lnTo>
                <a:lnTo>
                  <a:pt x="20935" y="3283"/>
                </a:lnTo>
                <a:lnTo>
                  <a:pt x="21175" y="3447"/>
                </a:lnTo>
                <a:lnTo>
                  <a:pt x="21338" y="3808"/>
                </a:lnTo>
                <a:lnTo>
                  <a:pt x="21491" y="4793"/>
                </a:lnTo>
                <a:lnTo>
                  <a:pt x="21578" y="5909"/>
                </a:lnTo>
                <a:lnTo>
                  <a:pt x="21600" y="7222"/>
                </a:lnTo>
                <a:lnTo>
                  <a:pt x="21600" y="18350"/>
                </a:lnTo>
                <a:lnTo>
                  <a:pt x="14007" y="18383"/>
                </a:lnTo>
                <a:lnTo>
                  <a:pt x="12131" y="21534"/>
                </a:lnTo>
                <a:lnTo>
                  <a:pt x="9044" y="21600"/>
                </a:lnTo>
                <a:lnTo>
                  <a:pt x="7571" y="18186"/>
                </a:lnTo>
                <a:lnTo>
                  <a:pt x="807" y="18350"/>
                </a:lnTo>
                <a:lnTo>
                  <a:pt x="0" y="18350"/>
                </a:lnTo>
                <a:lnTo>
                  <a:pt x="0" y="6434"/>
                </a:lnTo>
                <a:lnTo>
                  <a:pt x="87" y="4957"/>
                </a:lnTo>
                <a:lnTo>
                  <a:pt x="164" y="4202"/>
                </a:lnTo>
                <a:lnTo>
                  <a:pt x="284" y="3512"/>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031" name="Oval 8"/>
          <p:cNvSpPr/>
          <p:nvPr/>
        </p:nvSpPr>
        <p:spPr>
          <a:xfrm>
            <a:off x="4003674" y="57149"/>
            <a:ext cx="1217616" cy="10795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032" name="Freeform 9"/>
          <p:cNvSpPr/>
          <p:nvPr/>
        </p:nvSpPr>
        <p:spPr>
          <a:xfrm>
            <a:off x="3022599" y="684212"/>
            <a:ext cx="3144839" cy="484189"/>
          </a:xfrm>
          <a:custGeom>
            <a:avLst/>
            <a:gdLst/>
            <a:ahLst/>
            <a:cxnLst>
              <a:cxn ang="0">
                <a:pos x="wd2" y="hd2"/>
              </a:cxn>
              <a:cxn ang="5400000">
                <a:pos x="wd2" y="hd2"/>
              </a:cxn>
              <a:cxn ang="10800000">
                <a:pos x="wd2" y="hd2"/>
              </a:cxn>
              <a:cxn ang="16200000">
                <a:pos x="wd2" y="hd2"/>
              </a:cxn>
            </a:cxnLst>
            <a:rect l="0" t="0" r="r" b="b"/>
            <a:pathLst>
              <a:path w="21600" h="21600" extrusionOk="0">
                <a:moveTo>
                  <a:pt x="741" y="4320"/>
                </a:moveTo>
                <a:lnTo>
                  <a:pt x="1047" y="4816"/>
                </a:lnTo>
                <a:lnTo>
                  <a:pt x="1374" y="4320"/>
                </a:lnTo>
                <a:lnTo>
                  <a:pt x="1701" y="4816"/>
                </a:lnTo>
                <a:lnTo>
                  <a:pt x="1941" y="6090"/>
                </a:lnTo>
                <a:lnTo>
                  <a:pt x="2213" y="7153"/>
                </a:lnTo>
                <a:lnTo>
                  <a:pt x="2660" y="6232"/>
                </a:lnTo>
                <a:lnTo>
                  <a:pt x="3042" y="5807"/>
                </a:lnTo>
                <a:lnTo>
                  <a:pt x="3598" y="5807"/>
                </a:lnTo>
                <a:lnTo>
                  <a:pt x="3991" y="5028"/>
                </a:lnTo>
                <a:lnTo>
                  <a:pt x="4340" y="5736"/>
                </a:lnTo>
                <a:lnTo>
                  <a:pt x="4656" y="6515"/>
                </a:lnTo>
                <a:lnTo>
                  <a:pt x="4928" y="6728"/>
                </a:lnTo>
                <a:lnTo>
                  <a:pt x="5375" y="5807"/>
                </a:lnTo>
                <a:lnTo>
                  <a:pt x="5844" y="5807"/>
                </a:lnTo>
                <a:lnTo>
                  <a:pt x="6531" y="6161"/>
                </a:lnTo>
                <a:lnTo>
                  <a:pt x="6815" y="7436"/>
                </a:lnTo>
                <a:lnTo>
                  <a:pt x="7273" y="7153"/>
                </a:lnTo>
                <a:lnTo>
                  <a:pt x="7905" y="6728"/>
                </a:lnTo>
                <a:lnTo>
                  <a:pt x="8352" y="9065"/>
                </a:lnTo>
                <a:lnTo>
                  <a:pt x="8614" y="9561"/>
                </a:lnTo>
                <a:lnTo>
                  <a:pt x="8876" y="11190"/>
                </a:lnTo>
                <a:lnTo>
                  <a:pt x="9006" y="13739"/>
                </a:lnTo>
                <a:lnTo>
                  <a:pt x="9268" y="14730"/>
                </a:lnTo>
                <a:lnTo>
                  <a:pt x="9595" y="14730"/>
                </a:lnTo>
                <a:lnTo>
                  <a:pt x="9999" y="14589"/>
                </a:lnTo>
                <a:lnTo>
                  <a:pt x="10391" y="14730"/>
                </a:lnTo>
                <a:lnTo>
                  <a:pt x="10675" y="15722"/>
                </a:lnTo>
                <a:lnTo>
                  <a:pt x="10893" y="14943"/>
                </a:lnTo>
                <a:lnTo>
                  <a:pt x="11263" y="14872"/>
                </a:lnTo>
                <a:lnTo>
                  <a:pt x="11612" y="13385"/>
                </a:lnTo>
                <a:lnTo>
                  <a:pt x="11896" y="13739"/>
                </a:lnTo>
                <a:lnTo>
                  <a:pt x="12386" y="13243"/>
                </a:lnTo>
                <a:lnTo>
                  <a:pt x="12605" y="11473"/>
                </a:lnTo>
                <a:lnTo>
                  <a:pt x="13172" y="9986"/>
                </a:lnTo>
                <a:lnTo>
                  <a:pt x="13302" y="7719"/>
                </a:lnTo>
                <a:lnTo>
                  <a:pt x="13586" y="6586"/>
                </a:lnTo>
                <a:lnTo>
                  <a:pt x="14077" y="5878"/>
                </a:lnTo>
                <a:lnTo>
                  <a:pt x="14338" y="6728"/>
                </a:lnTo>
                <a:lnTo>
                  <a:pt x="14600" y="6374"/>
                </a:lnTo>
                <a:lnTo>
                  <a:pt x="14916" y="7153"/>
                </a:lnTo>
                <a:lnTo>
                  <a:pt x="15243" y="6445"/>
                </a:lnTo>
                <a:lnTo>
                  <a:pt x="15865" y="7153"/>
                </a:lnTo>
                <a:lnTo>
                  <a:pt x="16137" y="7861"/>
                </a:lnTo>
                <a:lnTo>
                  <a:pt x="16443" y="5949"/>
                </a:lnTo>
                <a:lnTo>
                  <a:pt x="16650" y="5807"/>
                </a:lnTo>
                <a:lnTo>
                  <a:pt x="16890" y="6515"/>
                </a:lnTo>
                <a:lnTo>
                  <a:pt x="17108" y="6232"/>
                </a:lnTo>
                <a:lnTo>
                  <a:pt x="17402" y="4320"/>
                </a:lnTo>
                <a:lnTo>
                  <a:pt x="17904" y="3753"/>
                </a:lnTo>
                <a:lnTo>
                  <a:pt x="18144" y="4037"/>
                </a:lnTo>
                <a:lnTo>
                  <a:pt x="18394" y="4037"/>
                </a:lnTo>
                <a:lnTo>
                  <a:pt x="18754" y="1629"/>
                </a:lnTo>
                <a:lnTo>
                  <a:pt x="18961" y="779"/>
                </a:lnTo>
                <a:lnTo>
                  <a:pt x="19234" y="1133"/>
                </a:lnTo>
                <a:lnTo>
                  <a:pt x="19539" y="3612"/>
                </a:lnTo>
                <a:lnTo>
                  <a:pt x="19845" y="2054"/>
                </a:lnTo>
                <a:lnTo>
                  <a:pt x="20139" y="0"/>
                </a:lnTo>
                <a:lnTo>
                  <a:pt x="20390" y="71"/>
                </a:lnTo>
                <a:lnTo>
                  <a:pt x="20673" y="4320"/>
                </a:lnTo>
                <a:lnTo>
                  <a:pt x="20902" y="3612"/>
                </a:lnTo>
                <a:lnTo>
                  <a:pt x="21218" y="1841"/>
                </a:lnTo>
                <a:lnTo>
                  <a:pt x="21469" y="1770"/>
                </a:lnTo>
                <a:lnTo>
                  <a:pt x="21600" y="3258"/>
                </a:lnTo>
                <a:lnTo>
                  <a:pt x="21600" y="13881"/>
                </a:lnTo>
                <a:lnTo>
                  <a:pt x="14218" y="16289"/>
                </a:lnTo>
                <a:lnTo>
                  <a:pt x="11972" y="20750"/>
                </a:lnTo>
                <a:lnTo>
                  <a:pt x="9737" y="21600"/>
                </a:lnTo>
                <a:lnTo>
                  <a:pt x="8636" y="17705"/>
                </a:lnTo>
                <a:lnTo>
                  <a:pt x="7622" y="11119"/>
                </a:lnTo>
                <a:lnTo>
                  <a:pt x="0" y="9986"/>
                </a:lnTo>
                <a:lnTo>
                  <a:pt x="0" y="2195"/>
                </a:lnTo>
                <a:lnTo>
                  <a:pt x="131" y="3329"/>
                </a:lnTo>
                <a:lnTo>
                  <a:pt x="316" y="3753"/>
                </a:lnTo>
                <a:lnTo>
                  <a:pt x="556" y="3895"/>
                </a:lnTo>
                <a:lnTo>
                  <a:pt x="741" y="4320"/>
                </a:lnTo>
              </a:path>
            </a:pathLst>
          </a:custGeom>
          <a:solidFill>
            <a:srgbClr val="003300"/>
          </a:solidFill>
          <a:ln w="12700">
            <a:miter lim="400000"/>
          </a:ln>
        </p:spPr>
        <p:txBody>
          <a:bodyPr lIns="45719" rIns="45719"/>
          <a:lstStyle/>
          <a:p>
            <a:pPr>
              <a:defRPr>
                <a:solidFill>
                  <a:srgbClr val="FFFFCC"/>
                </a:solidFill>
              </a:defRPr>
            </a:pPr>
            <a:endParaRPr/>
          </a:p>
        </p:txBody>
      </p:sp>
      <p:sp>
        <p:nvSpPr>
          <p:cNvPr id="2033" name="Freeform 10"/>
          <p:cNvSpPr/>
          <p:nvPr/>
        </p:nvSpPr>
        <p:spPr>
          <a:xfrm>
            <a:off x="3022599" y="771525"/>
            <a:ext cx="3144839" cy="488951"/>
          </a:xfrm>
          <a:custGeom>
            <a:avLst/>
            <a:gdLst/>
            <a:ahLst/>
            <a:cxnLst>
              <a:cxn ang="0">
                <a:pos x="wd2" y="hd2"/>
              </a:cxn>
              <a:cxn ang="5400000">
                <a:pos x="wd2" y="hd2"/>
              </a:cxn>
              <a:cxn ang="10800000">
                <a:pos x="wd2" y="hd2"/>
              </a:cxn>
              <a:cxn ang="16200000">
                <a:pos x="wd2" y="hd2"/>
              </a:cxn>
            </a:cxnLst>
            <a:rect l="0" t="0" r="r" b="b"/>
            <a:pathLst>
              <a:path w="21600" h="21600" extrusionOk="0">
                <a:moveTo>
                  <a:pt x="283" y="13745"/>
                </a:moveTo>
                <a:lnTo>
                  <a:pt x="458" y="14026"/>
                </a:lnTo>
                <a:lnTo>
                  <a:pt x="665" y="14096"/>
                </a:lnTo>
                <a:lnTo>
                  <a:pt x="7785" y="14096"/>
                </a:lnTo>
                <a:lnTo>
                  <a:pt x="7927" y="15218"/>
                </a:lnTo>
                <a:lnTo>
                  <a:pt x="8418" y="17462"/>
                </a:lnTo>
                <a:lnTo>
                  <a:pt x="8843" y="18725"/>
                </a:lnTo>
                <a:lnTo>
                  <a:pt x="9203" y="19706"/>
                </a:lnTo>
                <a:lnTo>
                  <a:pt x="9671" y="20758"/>
                </a:lnTo>
                <a:lnTo>
                  <a:pt x="10162" y="21109"/>
                </a:lnTo>
                <a:lnTo>
                  <a:pt x="10914" y="21600"/>
                </a:lnTo>
                <a:lnTo>
                  <a:pt x="11612" y="21109"/>
                </a:lnTo>
                <a:lnTo>
                  <a:pt x="12506" y="19987"/>
                </a:lnTo>
                <a:lnTo>
                  <a:pt x="13313" y="17743"/>
                </a:lnTo>
                <a:lnTo>
                  <a:pt x="13782" y="15499"/>
                </a:lnTo>
                <a:lnTo>
                  <a:pt x="14033" y="14026"/>
                </a:lnTo>
                <a:lnTo>
                  <a:pt x="20935" y="14096"/>
                </a:lnTo>
                <a:lnTo>
                  <a:pt x="21175" y="13956"/>
                </a:lnTo>
                <a:lnTo>
                  <a:pt x="21338" y="13675"/>
                </a:lnTo>
                <a:lnTo>
                  <a:pt x="21491" y="12904"/>
                </a:lnTo>
                <a:lnTo>
                  <a:pt x="21578" y="11922"/>
                </a:lnTo>
                <a:lnTo>
                  <a:pt x="21600" y="10870"/>
                </a:lnTo>
                <a:lnTo>
                  <a:pt x="21600" y="1613"/>
                </a:lnTo>
                <a:lnTo>
                  <a:pt x="21415" y="0"/>
                </a:lnTo>
                <a:lnTo>
                  <a:pt x="21317" y="491"/>
                </a:lnTo>
                <a:lnTo>
                  <a:pt x="21218" y="2034"/>
                </a:lnTo>
                <a:lnTo>
                  <a:pt x="21153" y="3857"/>
                </a:lnTo>
                <a:lnTo>
                  <a:pt x="21055" y="3717"/>
                </a:lnTo>
                <a:lnTo>
                  <a:pt x="20935" y="3577"/>
                </a:lnTo>
                <a:lnTo>
                  <a:pt x="20684" y="2665"/>
                </a:lnTo>
                <a:lnTo>
                  <a:pt x="20510" y="1894"/>
                </a:lnTo>
                <a:lnTo>
                  <a:pt x="20237" y="1613"/>
                </a:lnTo>
                <a:lnTo>
                  <a:pt x="19954" y="2455"/>
                </a:lnTo>
                <a:lnTo>
                  <a:pt x="19681" y="3717"/>
                </a:lnTo>
                <a:lnTo>
                  <a:pt x="19485" y="2805"/>
                </a:lnTo>
                <a:lnTo>
                  <a:pt x="19310" y="2665"/>
                </a:lnTo>
                <a:lnTo>
                  <a:pt x="19070" y="1894"/>
                </a:lnTo>
                <a:lnTo>
                  <a:pt x="18830" y="2174"/>
                </a:lnTo>
                <a:lnTo>
                  <a:pt x="18656" y="3086"/>
                </a:lnTo>
                <a:lnTo>
                  <a:pt x="18591" y="4278"/>
                </a:lnTo>
                <a:lnTo>
                  <a:pt x="18383" y="3717"/>
                </a:lnTo>
                <a:lnTo>
                  <a:pt x="18100" y="3717"/>
                </a:lnTo>
                <a:lnTo>
                  <a:pt x="17740" y="3226"/>
                </a:lnTo>
                <a:lnTo>
                  <a:pt x="17413" y="4278"/>
                </a:lnTo>
                <a:lnTo>
                  <a:pt x="17130" y="2735"/>
                </a:lnTo>
                <a:lnTo>
                  <a:pt x="16770" y="3717"/>
                </a:lnTo>
                <a:lnTo>
                  <a:pt x="16410" y="6242"/>
                </a:lnTo>
                <a:lnTo>
                  <a:pt x="16126" y="5330"/>
                </a:lnTo>
                <a:lnTo>
                  <a:pt x="15865" y="4348"/>
                </a:lnTo>
                <a:lnTo>
                  <a:pt x="15581" y="3857"/>
                </a:lnTo>
                <a:lnTo>
                  <a:pt x="15221" y="4278"/>
                </a:lnTo>
                <a:lnTo>
                  <a:pt x="14654" y="5049"/>
                </a:lnTo>
                <a:lnTo>
                  <a:pt x="14142" y="4208"/>
                </a:lnTo>
                <a:lnTo>
                  <a:pt x="13967" y="4839"/>
                </a:lnTo>
                <a:lnTo>
                  <a:pt x="13728" y="6382"/>
                </a:lnTo>
                <a:lnTo>
                  <a:pt x="13542" y="9117"/>
                </a:lnTo>
                <a:lnTo>
                  <a:pt x="13324" y="10519"/>
                </a:lnTo>
                <a:lnTo>
                  <a:pt x="13237" y="12483"/>
                </a:lnTo>
                <a:lnTo>
                  <a:pt x="12997" y="13325"/>
                </a:lnTo>
                <a:lnTo>
                  <a:pt x="12605" y="13745"/>
                </a:lnTo>
                <a:lnTo>
                  <a:pt x="12157" y="13956"/>
                </a:lnTo>
                <a:lnTo>
                  <a:pt x="12059" y="14938"/>
                </a:lnTo>
                <a:lnTo>
                  <a:pt x="11481" y="14657"/>
                </a:lnTo>
                <a:lnTo>
                  <a:pt x="10958" y="15499"/>
                </a:lnTo>
                <a:lnTo>
                  <a:pt x="10467" y="15288"/>
                </a:lnTo>
                <a:lnTo>
                  <a:pt x="9628" y="16340"/>
                </a:lnTo>
                <a:lnTo>
                  <a:pt x="9159" y="13745"/>
                </a:lnTo>
                <a:lnTo>
                  <a:pt x="8636" y="13044"/>
                </a:lnTo>
                <a:lnTo>
                  <a:pt x="8090" y="8486"/>
                </a:lnTo>
                <a:lnTo>
                  <a:pt x="7861" y="6382"/>
                </a:lnTo>
                <a:lnTo>
                  <a:pt x="7589" y="5891"/>
                </a:lnTo>
                <a:lnTo>
                  <a:pt x="6913" y="5330"/>
                </a:lnTo>
                <a:lnTo>
                  <a:pt x="6346" y="4769"/>
                </a:lnTo>
                <a:lnTo>
                  <a:pt x="5735" y="3717"/>
                </a:lnTo>
                <a:lnTo>
                  <a:pt x="5179" y="4769"/>
                </a:lnTo>
                <a:lnTo>
                  <a:pt x="4525" y="2665"/>
                </a:lnTo>
                <a:lnTo>
                  <a:pt x="4034" y="2735"/>
                </a:lnTo>
                <a:lnTo>
                  <a:pt x="3696" y="3997"/>
                </a:lnTo>
                <a:lnTo>
                  <a:pt x="3489" y="2945"/>
                </a:lnTo>
                <a:lnTo>
                  <a:pt x="3217" y="3577"/>
                </a:lnTo>
                <a:lnTo>
                  <a:pt x="2868" y="3717"/>
                </a:lnTo>
                <a:lnTo>
                  <a:pt x="2519" y="4138"/>
                </a:lnTo>
                <a:lnTo>
                  <a:pt x="2104" y="5049"/>
                </a:lnTo>
                <a:lnTo>
                  <a:pt x="1766" y="3997"/>
                </a:lnTo>
                <a:lnTo>
                  <a:pt x="1428" y="4488"/>
                </a:lnTo>
                <a:lnTo>
                  <a:pt x="981" y="4909"/>
                </a:lnTo>
                <a:lnTo>
                  <a:pt x="709" y="4488"/>
                </a:lnTo>
                <a:lnTo>
                  <a:pt x="196" y="4278"/>
                </a:lnTo>
                <a:lnTo>
                  <a:pt x="0" y="5330"/>
                </a:lnTo>
                <a:lnTo>
                  <a:pt x="22" y="8416"/>
                </a:lnTo>
                <a:lnTo>
                  <a:pt x="55" y="11010"/>
                </a:lnTo>
                <a:lnTo>
                  <a:pt x="153" y="13325"/>
                </a:lnTo>
                <a:lnTo>
                  <a:pt x="283" y="1374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034" name="Freeform 11"/>
          <p:cNvSpPr/>
          <p:nvPr/>
        </p:nvSpPr>
        <p:spPr>
          <a:xfrm>
            <a:off x="3044824" y="850899"/>
            <a:ext cx="3084514" cy="363539"/>
          </a:xfrm>
          <a:custGeom>
            <a:avLst/>
            <a:gdLst/>
            <a:ahLst/>
            <a:cxnLst>
              <a:cxn ang="0">
                <a:pos x="wd2" y="hd2"/>
              </a:cxn>
              <a:cxn ang="5400000">
                <a:pos x="wd2" y="hd2"/>
              </a:cxn>
              <a:cxn ang="10800000">
                <a:pos x="wd2" y="hd2"/>
              </a:cxn>
              <a:cxn ang="16200000">
                <a:pos x="wd2" y="hd2"/>
              </a:cxn>
            </a:cxnLst>
            <a:rect l="0" t="0" r="r" b="b"/>
            <a:pathLst>
              <a:path w="21600" h="21600" extrusionOk="0">
                <a:moveTo>
                  <a:pt x="5970" y="7263"/>
                </a:moveTo>
                <a:lnTo>
                  <a:pt x="5303" y="6791"/>
                </a:lnTo>
                <a:lnTo>
                  <a:pt x="4625" y="7640"/>
                </a:lnTo>
                <a:lnTo>
                  <a:pt x="3869" y="7640"/>
                </a:lnTo>
                <a:lnTo>
                  <a:pt x="2835" y="7263"/>
                </a:lnTo>
                <a:lnTo>
                  <a:pt x="1712" y="7640"/>
                </a:lnTo>
                <a:lnTo>
                  <a:pt x="1145" y="7829"/>
                </a:lnTo>
                <a:lnTo>
                  <a:pt x="711" y="7452"/>
                </a:lnTo>
                <a:lnTo>
                  <a:pt x="278" y="7829"/>
                </a:lnTo>
                <a:lnTo>
                  <a:pt x="133" y="5471"/>
                </a:lnTo>
                <a:lnTo>
                  <a:pt x="22" y="3584"/>
                </a:lnTo>
                <a:lnTo>
                  <a:pt x="0" y="6980"/>
                </a:lnTo>
                <a:lnTo>
                  <a:pt x="133" y="10093"/>
                </a:lnTo>
                <a:lnTo>
                  <a:pt x="812" y="9715"/>
                </a:lnTo>
                <a:lnTo>
                  <a:pt x="1423" y="9338"/>
                </a:lnTo>
                <a:lnTo>
                  <a:pt x="1812" y="9527"/>
                </a:lnTo>
                <a:lnTo>
                  <a:pt x="2146" y="9715"/>
                </a:lnTo>
                <a:lnTo>
                  <a:pt x="2357" y="9904"/>
                </a:lnTo>
                <a:lnTo>
                  <a:pt x="3002" y="9715"/>
                </a:lnTo>
                <a:lnTo>
                  <a:pt x="3602" y="10281"/>
                </a:lnTo>
                <a:lnTo>
                  <a:pt x="5014" y="9715"/>
                </a:lnTo>
                <a:lnTo>
                  <a:pt x="6014" y="9527"/>
                </a:lnTo>
                <a:lnTo>
                  <a:pt x="6848" y="9715"/>
                </a:lnTo>
                <a:lnTo>
                  <a:pt x="7760" y="9715"/>
                </a:lnTo>
                <a:lnTo>
                  <a:pt x="8193" y="13866"/>
                </a:lnTo>
                <a:lnTo>
                  <a:pt x="8549" y="15846"/>
                </a:lnTo>
                <a:lnTo>
                  <a:pt x="9294" y="19808"/>
                </a:lnTo>
                <a:lnTo>
                  <a:pt x="9838" y="20562"/>
                </a:lnTo>
                <a:lnTo>
                  <a:pt x="10505" y="21600"/>
                </a:lnTo>
                <a:lnTo>
                  <a:pt x="11317" y="21600"/>
                </a:lnTo>
                <a:lnTo>
                  <a:pt x="12062" y="20751"/>
                </a:lnTo>
                <a:lnTo>
                  <a:pt x="12829" y="18299"/>
                </a:lnTo>
                <a:lnTo>
                  <a:pt x="13396" y="16035"/>
                </a:lnTo>
                <a:lnTo>
                  <a:pt x="13852" y="12356"/>
                </a:lnTo>
                <a:lnTo>
                  <a:pt x="14207" y="10847"/>
                </a:lnTo>
                <a:lnTo>
                  <a:pt x="14574" y="10093"/>
                </a:lnTo>
                <a:lnTo>
                  <a:pt x="15452" y="11224"/>
                </a:lnTo>
                <a:lnTo>
                  <a:pt x="16508" y="10281"/>
                </a:lnTo>
                <a:lnTo>
                  <a:pt x="17531" y="10470"/>
                </a:lnTo>
                <a:lnTo>
                  <a:pt x="17987" y="10093"/>
                </a:lnTo>
                <a:lnTo>
                  <a:pt x="18865" y="10659"/>
                </a:lnTo>
                <a:lnTo>
                  <a:pt x="19710" y="10093"/>
                </a:lnTo>
                <a:lnTo>
                  <a:pt x="20444" y="10847"/>
                </a:lnTo>
                <a:lnTo>
                  <a:pt x="21333" y="10470"/>
                </a:lnTo>
                <a:lnTo>
                  <a:pt x="21544" y="8583"/>
                </a:lnTo>
                <a:lnTo>
                  <a:pt x="21600" y="5093"/>
                </a:lnTo>
                <a:lnTo>
                  <a:pt x="21567" y="0"/>
                </a:lnTo>
                <a:lnTo>
                  <a:pt x="21333" y="5659"/>
                </a:lnTo>
                <a:lnTo>
                  <a:pt x="21211" y="8395"/>
                </a:lnTo>
                <a:lnTo>
                  <a:pt x="20644" y="8961"/>
                </a:lnTo>
                <a:lnTo>
                  <a:pt x="19588" y="8772"/>
                </a:lnTo>
                <a:lnTo>
                  <a:pt x="18754" y="8583"/>
                </a:lnTo>
                <a:lnTo>
                  <a:pt x="17320" y="8206"/>
                </a:lnTo>
                <a:lnTo>
                  <a:pt x="16575" y="8772"/>
                </a:lnTo>
                <a:lnTo>
                  <a:pt x="15597" y="8583"/>
                </a:lnTo>
                <a:lnTo>
                  <a:pt x="14997" y="9338"/>
                </a:lnTo>
                <a:lnTo>
                  <a:pt x="14596" y="8395"/>
                </a:lnTo>
                <a:lnTo>
                  <a:pt x="14352" y="8017"/>
                </a:lnTo>
                <a:lnTo>
                  <a:pt x="14163" y="6980"/>
                </a:lnTo>
                <a:lnTo>
                  <a:pt x="14263" y="4905"/>
                </a:lnTo>
                <a:lnTo>
                  <a:pt x="14263" y="2641"/>
                </a:lnTo>
                <a:lnTo>
                  <a:pt x="14063" y="3396"/>
                </a:lnTo>
                <a:lnTo>
                  <a:pt x="13852" y="7452"/>
                </a:lnTo>
                <a:lnTo>
                  <a:pt x="13396" y="10847"/>
                </a:lnTo>
                <a:lnTo>
                  <a:pt x="13140" y="13111"/>
                </a:lnTo>
                <a:lnTo>
                  <a:pt x="12662" y="15280"/>
                </a:lnTo>
                <a:lnTo>
                  <a:pt x="12351" y="14903"/>
                </a:lnTo>
                <a:lnTo>
                  <a:pt x="11817" y="16978"/>
                </a:lnTo>
                <a:lnTo>
                  <a:pt x="11339" y="17921"/>
                </a:lnTo>
                <a:lnTo>
                  <a:pt x="10894" y="18676"/>
                </a:lnTo>
                <a:lnTo>
                  <a:pt x="10316" y="16412"/>
                </a:lnTo>
                <a:lnTo>
                  <a:pt x="9816" y="16601"/>
                </a:lnTo>
                <a:lnTo>
                  <a:pt x="9627" y="13866"/>
                </a:lnTo>
                <a:lnTo>
                  <a:pt x="9171" y="14054"/>
                </a:lnTo>
                <a:lnTo>
                  <a:pt x="8927" y="14903"/>
                </a:lnTo>
                <a:lnTo>
                  <a:pt x="8571" y="12922"/>
                </a:lnTo>
                <a:lnTo>
                  <a:pt x="8260" y="11602"/>
                </a:lnTo>
                <a:lnTo>
                  <a:pt x="8115" y="9338"/>
                </a:lnTo>
                <a:lnTo>
                  <a:pt x="7860" y="4339"/>
                </a:lnTo>
                <a:lnTo>
                  <a:pt x="7615" y="3584"/>
                </a:lnTo>
                <a:lnTo>
                  <a:pt x="7493" y="6603"/>
                </a:lnTo>
                <a:lnTo>
                  <a:pt x="7282" y="6414"/>
                </a:lnTo>
                <a:lnTo>
                  <a:pt x="6570" y="8395"/>
                </a:lnTo>
                <a:lnTo>
                  <a:pt x="5970" y="7263"/>
                </a:lnTo>
              </a:path>
            </a:pathLst>
          </a:custGeom>
          <a:solidFill>
            <a:srgbClr val="000066"/>
          </a:solidFill>
          <a:ln w="12700">
            <a:miter lim="400000"/>
          </a:ln>
        </p:spPr>
        <p:txBody>
          <a:bodyPr lIns="45719" rIns="45719"/>
          <a:lstStyle/>
          <a:p>
            <a:pPr>
              <a:defRPr>
                <a:solidFill>
                  <a:srgbClr val="FFFFCC"/>
                </a:solidFill>
              </a:defRPr>
            </a:pPr>
            <a:endParaRPr/>
          </a:p>
        </p:txBody>
      </p:sp>
      <p:sp>
        <p:nvSpPr>
          <p:cNvPr id="2035" name="Freeform 12"/>
          <p:cNvSpPr/>
          <p:nvPr/>
        </p:nvSpPr>
        <p:spPr>
          <a:xfrm>
            <a:off x="5057774" y="358774"/>
            <a:ext cx="192089" cy="647702"/>
          </a:xfrm>
          <a:custGeom>
            <a:avLst/>
            <a:gdLst/>
            <a:ahLst/>
            <a:cxnLst>
              <a:cxn ang="0">
                <a:pos x="wd2" y="hd2"/>
              </a:cxn>
              <a:cxn ang="5400000">
                <a:pos x="wd2" y="hd2"/>
              </a:cxn>
              <a:cxn ang="10800000">
                <a:pos x="wd2" y="hd2"/>
              </a:cxn>
              <a:cxn ang="16200000">
                <a:pos x="wd2" y="hd2"/>
              </a:cxn>
            </a:cxnLst>
            <a:rect l="0" t="0" r="r" b="b"/>
            <a:pathLst>
              <a:path w="21600" h="21600" extrusionOk="0">
                <a:moveTo>
                  <a:pt x="14638" y="529"/>
                </a:moveTo>
                <a:lnTo>
                  <a:pt x="13388" y="2118"/>
                </a:lnTo>
                <a:lnTo>
                  <a:pt x="21600" y="2329"/>
                </a:lnTo>
                <a:lnTo>
                  <a:pt x="18387" y="5188"/>
                </a:lnTo>
                <a:lnTo>
                  <a:pt x="18744" y="7412"/>
                </a:lnTo>
                <a:lnTo>
                  <a:pt x="20707" y="9318"/>
                </a:lnTo>
                <a:lnTo>
                  <a:pt x="17316" y="11329"/>
                </a:lnTo>
                <a:lnTo>
                  <a:pt x="16066" y="13341"/>
                </a:lnTo>
                <a:lnTo>
                  <a:pt x="14638" y="15353"/>
                </a:lnTo>
                <a:lnTo>
                  <a:pt x="11782" y="16729"/>
                </a:lnTo>
                <a:lnTo>
                  <a:pt x="9104" y="18106"/>
                </a:lnTo>
                <a:lnTo>
                  <a:pt x="5712" y="19482"/>
                </a:lnTo>
                <a:lnTo>
                  <a:pt x="3749" y="20435"/>
                </a:lnTo>
                <a:lnTo>
                  <a:pt x="0" y="21600"/>
                </a:lnTo>
                <a:lnTo>
                  <a:pt x="2142" y="19482"/>
                </a:lnTo>
                <a:lnTo>
                  <a:pt x="6783" y="18000"/>
                </a:lnTo>
                <a:lnTo>
                  <a:pt x="6069" y="16306"/>
                </a:lnTo>
                <a:lnTo>
                  <a:pt x="10354" y="14188"/>
                </a:lnTo>
                <a:lnTo>
                  <a:pt x="12674" y="11647"/>
                </a:lnTo>
                <a:lnTo>
                  <a:pt x="11425" y="9212"/>
                </a:lnTo>
                <a:lnTo>
                  <a:pt x="12317" y="7200"/>
                </a:lnTo>
                <a:lnTo>
                  <a:pt x="11425" y="5824"/>
                </a:lnTo>
                <a:lnTo>
                  <a:pt x="5355" y="3071"/>
                </a:lnTo>
                <a:lnTo>
                  <a:pt x="1785" y="318"/>
                </a:lnTo>
                <a:lnTo>
                  <a:pt x="14102" y="0"/>
                </a:lnTo>
                <a:lnTo>
                  <a:pt x="14638" y="529"/>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036" name="Freeform 13"/>
          <p:cNvSpPr/>
          <p:nvPr/>
        </p:nvSpPr>
        <p:spPr>
          <a:xfrm>
            <a:off x="3052763" y="4762"/>
            <a:ext cx="3092451" cy="642939"/>
          </a:xfrm>
          <a:custGeom>
            <a:avLst/>
            <a:gdLst/>
            <a:ahLst/>
            <a:cxnLst>
              <a:cxn ang="0">
                <a:pos x="wd2" y="hd2"/>
              </a:cxn>
              <a:cxn ang="5400000">
                <a:pos x="wd2" y="hd2"/>
              </a:cxn>
              <a:cxn ang="10800000">
                <a:pos x="wd2" y="hd2"/>
              </a:cxn>
              <a:cxn ang="16200000">
                <a:pos x="wd2" y="hd2"/>
              </a:cxn>
            </a:cxnLst>
            <a:rect l="0" t="0" r="r" b="b"/>
            <a:pathLst>
              <a:path w="21600" h="21600" extrusionOk="0">
                <a:moveTo>
                  <a:pt x="0" y="14453"/>
                </a:moveTo>
                <a:lnTo>
                  <a:pt x="0" y="21600"/>
                </a:lnTo>
                <a:lnTo>
                  <a:pt x="55" y="18827"/>
                </a:lnTo>
                <a:lnTo>
                  <a:pt x="67" y="16640"/>
                </a:lnTo>
                <a:lnTo>
                  <a:pt x="89" y="12693"/>
                </a:lnTo>
                <a:lnTo>
                  <a:pt x="155" y="10773"/>
                </a:lnTo>
                <a:lnTo>
                  <a:pt x="277" y="10133"/>
                </a:lnTo>
                <a:lnTo>
                  <a:pt x="410" y="10613"/>
                </a:lnTo>
                <a:lnTo>
                  <a:pt x="588" y="10720"/>
                </a:lnTo>
                <a:lnTo>
                  <a:pt x="832" y="11253"/>
                </a:lnTo>
                <a:lnTo>
                  <a:pt x="976" y="11947"/>
                </a:lnTo>
                <a:lnTo>
                  <a:pt x="1175" y="11947"/>
                </a:lnTo>
                <a:lnTo>
                  <a:pt x="1331" y="11573"/>
                </a:lnTo>
                <a:lnTo>
                  <a:pt x="1497" y="10400"/>
                </a:lnTo>
                <a:lnTo>
                  <a:pt x="1641" y="10507"/>
                </a:lnTo>
                <a:lnTo>
                  <a:pt x="1907" y="11413"/>
                </a:lnTo>
                <a:lnTo>
                  <a:pt x="2051" y="11840"/>
                </a:lnTo>
                <a:lnTo>
                  <a:pt x="2218" y="12213"/>
                </a:lnTo>
                <a:lnTo>
                  <a:pt x="2395" y="12373"/>
                </a:lnTo>
                <a:lnTo>
                  <a:pt x="2683" y="11840"/>
                </a:lnTo>
                <a:lnTo>
                  <a:pt x="3005" y="12960"/>
                </a:lnTo>
                <a:lnTo>
                  <a:pt x="3249" y="12373"/>
                </a:lnTo>
                <a:lnTo>
                  <a:pt x="3659" y="11253"/>
                </a:lnTo>
                <a:lnTo>
                  <a:pt x="3914" y="11253"/>
                </a:lnTo>
                <a:lnTo>
                  <a:pt x="4191" y="10347"/>
                </a:lnTo>
                <a:lnTo>
                  <a:pt x="4380" y="9920"/>
                </a:lnTo>
                <a:lnTo>
                  <a:pt x="4668" y="11093"/>
                </a:lnTo>
                <a:lnTo>
                  <a:pt x="4890" y="10827"/>
                </a:lnTo>
                <a:lnTo>
                  <a:pt x="5078" y="11253"/>
                </a:lnTo>
                <a:lnTo>
                  <a:pt x="5367" y="11253"/>
                </a:lnTo>
                <a:lnTo>
                  <a:pt x="5489" y="11680"/>
                </a:lnTo>
                <a:lnTo>
                  <a:pt x="5677" y="11253"/>
                </a:lnTo>
                <a:lnTo>
                  <a:pt x="5821" y="10133"/>
                </a:lnTo>
                <a:lnTo>
                  <a:pt x="6354" y="11200"/>
                </a:lnTo>
                <a:lnTo>
                  <a:pt x="6620" y="12480"/>
                </a:lnTo>
                <a:lnTo>
                  <a:pt x="6720" y="14507"/>
                </a:lnTo>
                <a:lnTo>
                  <a:pt x="7895" y="9813"/>
                </a:lnTo>
                <a:lnTo>
                  <a:pt x="8183" y="8107"/>
                </a:lnTo>
                <a:lnTo>
                  <a:pt x="8460" y="7253"/>
                </a:lnTo>
                <a:lnTo>
                  <a:pt x="8771" y="6613"/>
                </a:lnTo>
                <a:lnTo>
                  <a:pt x="8726" y="7893"/>
                </a:lnTo>
                <a:lnTo>
                  <a:pt x="8372" y="10027"/>
                </a:lnTo>
                <a:lnTo>
                  <a:pt x="8605" y="9653"/>
                </a:lnTo>
                <a:lnTo>
                  <a:pt x="8937" y="8853"/>
                </a:lnTo>
                <a:lnTo>
                  <a:pt x="9170" y="9387"/>
                </a:lnTo>
                <a:lnTo>
                  <a:pt x="9336" y="10827"/>
                </a:lnTo>
                <a:lnTo>
                  <a:pt x="9237" y="12000"/>
                </a:lnTo>
                <a:lnTo>
                  <a:pt x="9569" y="12160"/>
                </a:lnTo>
                <a:lnTo>
                  <a:pt x="9835" y="12960"/>
                </a:lnTo>
                <a:lnTo>
                  <a:pt x="9924" y="13973"/>
                </a:lnTo>
                <a:lnTo>
                  <a:pt x="10168" y="13813"/>
                </a:lnTo>
                <a:lnTo>
                  <a:pt x="10301" y="14667"/>
                </a:lnTo>
                <a:lnTo>
                  <a:pt x="10512" y="16267"/>
                </a:lnTo>
                <a:lnTo>
                  <a:pt x="10678" y="15947"/>
                </a:lnTo>
                <a:lnTo>
                  <a:pt x="10589" y="14667"/>
                </a:lnTo>
                <a:lnTo>
                  <a:pt x="10512" y="13333"/>
                </a:lnTo>
                <a:lnTo>
                  <a:pt x="10379" y="12800"/>
                </a:lnTo>
                <a:lnTo>
                  <a:pt x="10212" y="11893"/>
                </a:lnTo>
                <a:lnTo>
                  <a:pt x="10301" y="9920"/>
                </a:lnTo>
                <a:lnTo>
                  <a:pt x="10190" y="8587"/>
                </a:lnTo>
                <a:lnTo>
                  <a:pt x="9857" y="8320"/>
                </a:lnTo>
                <a:lnTo>
                  <a:pt x="9957" y="7253"/>
                </a:lnTo>
                <a:lnTo>
                  <a:pt x="10168" y="6400"/>
                </a:lnTo>
                <a:lnTo>
                  <a:pt x="9614" y="6507"/>
                </a:lnTo>
                <a:lnTo>
                  <a:pt x="9857" y="5867"/>
                </a:lnTo>
                <a:lnTo>
                  <a:pt x="10323" y="5013"/>
                </a:lnTo>
                <a:lnTo>
                  <a:pt x="10090" y="4800"/>
                </a:lnTo>
                <a:lnTo>
                  <a:pt x="9503" y="5547"/>
                </a:lnTo>
                <a:lnTo>
                  <a:pt x="9214" y="5120"/>
                </a:lnTo>
                <a:lnTo>
                  <a:pt x="9414" y="4267"/>
                </a:lnTo>
                <a:lnTo>
                  <a:pt x="9835" y="4053"/>
                </a:lnTo>
                <a:lnTo>
                  <a:pt x="10190" y="3840"/>
                </a:lnTo>
                <a:lnTo>
                  <a:pt x="10545" y="3093"/>
                </a:lnTo>
                <a:lnTo>
                  <a:pt x="11155" y="2667"/>
                </a:lnTo>
                <a:lnTo>
                  <a:pt x="11598" y="2987"/>
                </a:lnTo>
                <a:lnTo>
                  <a:pt x="11887" y="4160"/>
                </a:lnTo>
                <a:lnTo>
                  <a:pt x="12175" y="4907"/>
                </a:lnTo>
                <a:lnTo>
                  <a:pt x="12386" y="4373"/>
                </a:lnTo>
                <a:lnTo>
                  <a:pt x="12663" y="4587"/>
                </a:lnTo>
                <a:lnTo>
                  <a:pt x="13018" y="5653"/>
                </a:lnTo>
                <a:lnTo>
                  <a:pt x="13328" y="7040"/>
                </a:lnTo>
                <a:lnTo>
                  <a:pt x="13583" y="8747"/>
                </a:lnTo>
                <a:lnTo>
                  <a:pt x="14016" y="9280"/>
                </a:lnTo>
                <a:lnTo>
                  <a:pt x="14348" y="10400"/>
                </a:lnTo>
                <a:lnTo>
                  <a:pt x="14559" y="11413"/>
                </a:lnTo>
                <a:lnTo>
                  <a:pt x="14869" y="12373"/>
                </a:lnTo>
                <a:lnTo>
                  <a:pt x="15224" y="12107"/>
                </a:lnTo>
                <a:lnTo>
                  <a:pt x="15457" y="11573"/>
                </a:lnTo>
                <a:lnTo>
                  <a:pt x="15890" y="11573"/>
                </a:lnTo>
                <a:lnTo>
                  <a:pt x="16122" y="10293"/>
                </a:lnTo>
                <a:lnTo>
                  <a:pt x="16311" y="10400"/>
                </a:lnTo>
                <a:lnTo>
                  <a:pt x="16444" y="10400"/>
                </a:lnTo>
                <a:lnTo>
                  <a:pt x="16621" y="10987"/>
                </a:lnTo>
                <a:lnTo>
                  <a:pt x="16821" y="11413"/>
                </a:lnTo>
                <a:lnTo>
                  <a:pt x="16965" y="10507"/>
                </a:lnTo>
                <a:lnTo>
                  <a:pt x="17120" y="10293"/>
                </a:lnTo>
                <a:lnTo>
                  <a:pt x="17242" y="10560"/>
                </a:lnTo>
                <a:lnTo>
                  <a:pt x="17398" y="10133"/>
                </a:lnTo>
                <a:lnTo>
                  <a:pt x="17664" y="10773"/>
                </a:lnTo>
                <a:lnTo>
                  <a:pt x="17830" y="11947"/>
                </a:lnTo>
                <a:lnTo>
                  <a:pt x="18030" y="12107"/>
                </a:lnTo>
                <a:lnTo>
                  <a:pt x="18152" y="12213"/>
                </a:lnTo>
                <a:lnTo>
                  <a:pt x="18307" y="11840"/>
                </a:lnTo>
                <a:lnTo>
                  <a:pt x="18429" y="11307"/>
                </a:lnTo>
                <a:lnTo>
                  <a:pt x="18529" y="11093"/>
                </a:lnTo>
                <a:lnTo>
                  <a:pt x="18695" y="10613"/>
                </a:lnTo>
                <a:lnTo>
                  <a:pt x="18883" y="10560"/>
                </a:lnTo>
                <a:lnTo>
                  <a:pt x="19050" y="11413"/>
                </a:lnTo>
                <a:lnTo>
                  <a:pt x="19316" y="12000"/>
                </a:lnTo>
                <a:lnTo>
                  <a:pt x="19560" y="11413"/>
                </a:lnTo>
                <a:lnTo>
                  <a:pt x="19671" y="11093"/>
                </a:lnTo>
                <a:lnTo>
                  <a:pt x="19837" y="11413"/>
                </a:lnTo>
                <a:lnTo>
                  <a:pt x="19948" y="11573"/>
                </a:lnTo>
                <a:lnTo>
                  <a:pt x="20114" y="12213"/>
                </a:lnTo>
                <a:lnTo>
                  <a:pt x="20292" y="12213"/>
                </a:lnTo>
                <a:lnTo>
                  <a:pt x="20491" y="12000"/>
                </a:lnTo>
                <a:lnTo>
                  <a:pt x="20746" y="11680"/>
                </a:lnTo>
                <a:lnTo>
                  <a:pt x="21046" y="11253"/>
                </a:lnTo>
                <a:lnTo>
                  <a:pt x="21245" y="11680"/>
                </a:lnTo>
                <a:lnTo>
                  <a:pt x="21367" y="12320"/>
                </a:lnTo>
                <a:lnTo>
                  <a:pt x="21467" y="13547"/>
                </a:lnTo>
                <a:lnTo>
                  <a:pt x="21533" y="15680"/>
                </a:lnTo>
                <a:lnTo>
                  <a:pt x="21600" y="18453"/>
                </a:lnTo>
                <a:lnTo>
                  <a:pt x="21600" y="11200"/>
                </a:lnTo>
                <a:lnTo>
                  <a:pt x="21567" y="10240"/>
                </a:lnTo>
                <a:lnTo>
                  <a:pt x="21511" y="9067"/>
                </a:lnTo>
                <a:lnTo>
                  <a:pt x="21400" y="8053"/>
                </a:lnTo>
                <a:lnTo>
                  <a:pt x="21179" y="7573"/>
                </a:lnTo>
                <a:lnTo>
                  <a:pt x="20857" y="7467"/>
                </a:lnTo>
                <a:lnTo>
                  <a:pt x="20602" y="7573"/>
                </a:lnTo>
                <a:lnTo>
                  <a:pt x="20314" y="7307"/>
                </a:lnTo>
                <a:lnTo>
                  <a:pt x="20037" y="8107"/>
                </a:lnTo>
                <a:lnTo>
                  <a:pt x="19748" y="7733"/>
                </a:lnTo>
                <a:lnTo>
                  <a:pt x="19504" y="7467"/>
                </a:lnTo>
                <a:lnTo>
                  <a:pt x="19316" y="7467"/>
                </a:lnTo>
                <a:lnTo>
                  <a:pt x="18828" y="7733"/>
                </a:lnTo>
                <a:lnTo>
                  <a:pt x="18562" y="7893"/>
                </a:lnTo>
                <a:lnTo>
                  <a:pt x="18274" y="7573"/>
                </a:lnTo>
                <a:lnTo>
                  <a:pt x="17996" y="7947"/>
                </a:lnTo>
                <a:lnTo>
                  <a:pt x="17653" y="7573"/>
                </a:lnTo>
                <a:lnTo>
                  <a:pt x="17520" y="7467"/>
                </a:lnTo>
                <a:lnTo>
                  <a:pt x="17242" y="7467"/>
                </a:lnTo>
                <a:lnTo>
                  <a:pt x="16976" y="7307"/>
                </a:lnTo>
                <a:lnTo>
                  <a:pt x="16788" y="7733"/>
                </a:lnTo>
                <a:lnTo>
                  <a:pt x="16632" y="7573"/>
                </a:lnTo>
                <a:lnTo>
                  <a:pt x="16289" y="7467"/>
                </a:lnTo>
                <a:lnTo>
                  <a:pt x="15989" y="7733"/>
                </a:lnTo>
                <a:lnTo>
                  <a:pt x="15712" y="7733"/>
                </a:lnTo>
                <a:lnTo>
                  <a:pt x="15402" y="7307"/>
                </a:lnTo>
                <a:lnTo>
                  <a:pt x="15136" y="7787"/>
                </a:lnTo>
                <a:lnTo>
                  <a:pt x="14925" y="7467"/>
                </a:lnTo>
                <a:lnTo>
                  <a:pt x="14725" y="7947"/>
                </a:lnTo>
                <a:lnTo>
                  <a:pt x="14526" y="7733"/>
                </a:lnTo>
                <a:lnTo>
                  <a:pt x="14271" y="7467"/>
                </a:lnTo>
                <a:lnTo>
                  <a:pt x="14126" y="7040"/>
                </a:lnTo>
                <a:lnTo>
                  <a:pt x="13794" y="5440"/>
                </a:lnTo>
                <a:lnTo>
                  <a:pt x="13428" y="3947"/>
                </a:lnTo>
                <a:lnTo>
                  <a:pt x="13095" y="2933"/>
                </a:lnTo>
                <a:lnTo>
                  <a:pt x="12785" y="2080"/>
                </a:lnTo>
                <a:lnTo>
                  <a:pt x="12308" y="1013"/>
                </a:lnTo>
                <a:lnTo>
                  <a:pt x="11720" y="373"/>
                </a:lnTo>
                <a:lnTo>
                  <a:pt x="11177" y="0"/>
                </a:lnTo>
                <a:lnTo>
                  <a:pt x="10279" y="160"/>
                </a:lnTo>
                <a:lnTo>
                  <a:pt x="9514" y="960"/>
                </a:lnTo>
                <a:lnTo>
                  <a:pt x="9103" y="1653"/>
                </a:lnTo>
                <a:lnTo>
                  <a:pt x="8483" y="3200"/>
                </a:lnTo>
                <a:lnTo>
                  <a:pt x="7984" y="5013"/>
                </a:lnTo>
                <a:lnTo>
                  <a:pt x="7496" y="6933"/>
                </a:lnTo>
                <a:lnTo>
                  <a:pt x="7019" y="7573"/>
                </a:lnTo>
                <a:lnTo>
                  <a:pt x="6620" y="8000"/>
                </a:lnTo>
                <a:lnTo>
                  <a:pt x="6187" y="8107"/>
                </a:lnTo>
                <a:lnTo>
                  <a:pt x="5777" y="7840"/>
                </a:lnTo>
                <a:lnTo>
                  <a:pt x="4380" y="7840"/>
                </a:lnTo>
                <a:lnTo>
                  <a:pt x="4069" y="7733"/>
                </a:lnTo>
                <a:lnTo>
                  <a:pt x="3160" y="8000"/>
                </a:lnTo>
                <a:lnTo>
                  <a:pt x="2595" y="7840"/>
                </a:lnTo>
                <a:lnTo>
                  <a:pt x="1918" y="7467"/>
                </a:lnTo>
                <a:lnTo>
                  <a:pt x="1076" y="7573"/>
                </a:lnTo>
                <a:lnTo>
                  <a:pt x="566" y="7573"/>
                </a:lnTo>
                <a:lnTo>
                  <a:pt x="344" y="7733"/>
                </a:lnTo>
                <a:lnTo>
                  <a:pt x="189" y="8107"/>
                </a:lnTo>
                <a:lnTo>
                  <a:pt x="44" y="9173"/>
                </a:lnTo>
                <a:lnTo>
                  <a:pt x="0" y="10827"/>
                </a:lnTo>
                <a:lnTo>
                  <a:pt x="0" y="14453"/>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037" name="Freeform 14"/>
          <p:cNvSpPr/>
          <p:nvPr/>
        </p:nvSpPr>
        <p:spPr>
          <a:xfrm>
            <a:off x="3981449" y="334963"/>
            <a:ext cx="141289" cy="636588"/>
          </a:xfrm>
          <a:custGeom>
            <a:avLst/>
            <a:gdLst/>
            <a:ahLst/>
            <a:cxnLst>
              <a:cxn ang="0">
                <a:pos x="wd2" y="hd2"/>
              </a:cxn>
              <a:cxn ang="5400000">
                <a:pos x="wd2" y="hd2"/>
              </a:cxn>
              <a:cxn ang="10800000">
                <a:pos x="wd2" y="hd2"/>
              </a:cxn>
              <a:cxn ang="16200000">
                <a:pos x="wd2" y="hd2"/>
              </a:cxn>
            </a:cxnLst>
            <a:rect l="0" t="0" r="r" b="b"/>
            <a:pathLst>
              <a:path w="21600" h="21600" extrusionOk="0">
                <a:moveTo>
                  <a:pt x="5097" y="539"/>
                </a:moveTo>
                <a:lnTo>
                  <a:pt x="6796" y="2155"/>
                </a:lnTo>
                <a:lnTo>
                  <a:pt x="5097" y="2909"/>
                </a:lnTo>
                <a:lnTo>
                  <a:pt x="2427" y="5333"/>
                </a:lnTo>
                <a:lnTo>
                  <a:pt x="485" y="7433"/>
                </a:lnTo>
                <a:lnTo>
                  <a:pt x="0" y="9319"/>
                </a:lnTo>
                <a:lnTo>
                  <a:pt x="1942" y="11581"/>
                </a:lnTo>
                <a:lnTo>
                  <a:pt x="3155" y="13790"/>
                </a:lnTo>
                <a:lnTo>
                  <a:pt x="5097" y="15890"/>
                </a:lnTo>
                <a:lnTo>
                  <a:pt x="10436" y="17183"/>
                </a:lnTo>
                <a:lnTo>
                  <a:pt x="12620" y="18745"/>
                </a:lnTo>
                <a:lnTo>
                  <a:pt x="17231" y="20146"/>
                </a:lnTo>
                <a:lnTo>
                  <a:pt x="21600" y="21600"/>
                </a:lnTo>
                <a:lnTo>
                  <a:pt x="19901" y="20253"/>
                </a:lnTo>
                <a:lnTo>
                  <a:pt x="15775" y="18637"/>
                </a:lnTo>
                <a:lnTo>
                  <a:pt x="16746" y="16860"/>
                </a:lnTo>
                <a:lnTo>
                  <a:pt x="10921" y="14651"/>
                </a:lnTo>
                <a:lnTo>
                  <a:pt x="5582" y="12012"/>
                </a:lnTo>
                <a:lnTo>
                  <a:pt x="4611" y="8080"/>
                </a:lnTo>
                <a:lnTo>
                  <a:pt x="6796" y="5548"/>
                </a:lnTo>
                <a:lnTo>
                  <a:pt x="9951" y="2909"/>
                </a:lnTo>
                <a:lnTo>
                  <a:pt x="10436" y="1077"/>
                </a:lnTo>
                <a:lnTo>
                  <a:pt x="5582" y="0"/>
                </a:lnTo>
                <a:lnTo>
                  <a:pt x="5097" y="539"/>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043" name="Group 15"/>
          <p:cNvGrpSpPr/>
          <p:nvPr/>
        </p:nvGrpSpPr>
        <p:grpSpPr>
          <a:xfrm>
            <a:off x="134938" y="209550"/>
            <a:ext cx="2806700" cy="842963"/>
            <a:chOff x="0" y="0"/>
            <a:chExt cx="2806699" cy="842962"/>
          </a:xfrm>
        </p:grpSpPr>
        <p:sp>
          <p:nvSpPr>
            <p:cNvPr id="2038" name="Freeform 16"/>
            <p:cNvSpPr/>
            <p:nvPr/>
          </p:nvSpPr>
          <p:spPr>
            <a:xfrm>
              <a:off x="12699" y="0"/>
              <a:ext cx="2794001" cy="676276"/>
            </a:xfrm>
            <a:custGeom>
              <a:avLst/>
              <a:gdLst/>
              <a:ahLst/>
              <a:cxnLst>
                <a:cxn ang="0">
                  <a:pos x="wd2" y="hd2"/>
                </a:cxn>
                <a:cxn ang="5400000">
                  <a:pos x="wd2" y="hd2"/>
                </a:cxn>
                <a:cxn ang="10800000">
                  <a:pos x="wd2" y="hd2"/>
                </a:cxn>
                <a:cxn ang="16200000">
                  <a:pos x="wd2" y="hd2"/>
                </a:cxn>
              </a:cxnLst>
              <a:rect l="0" t="0" r="r" b="b"/>
              <a:pathLst>
                <a:path w="21600" h="21600" extrusionOk="0">
                  <a:moveTo>
                    <a:pt x="282" y="304"/>
                  </a:moveTo>
                  <a:lnTo>
                    <a:pt x="454" y="0"/>
                  </a:lnTo>
                  <a:lnTo>
                    <a:pt x="20937" y="0"/>
                  </a:lnTo>
                  <a:lnTo>
                    <a:pt x="21170" y="203"/>
                  </a:lnTo>
                  <a:lnTo>
                    <a:pt x="21342" y="761"/>
                  </a:lnTo>
                  <a:lnTo>
                    <a:pt x="21490" y="2130"/>
                  </a:lnTo>
                  <a:lnTo>
                    <a:pt x="21575" y="3752"/>
                  </a:lnTo>
                  <a:lnTo>
                    <a:pt x="21600" y="5577"/>
                  </a:lnTo>
                  <a:lnTo>
                    <a:pt x="21600" y="21600"/>
                  </a:lnTo>
                  <a:lnTo>
                    <a:pt x="0" y="21600"/>
                  </a:lnTo>
                  <a:lnTo>
                    <a:pt x="0" y="4513"/>
                  </a:lnTo>
                  <a:lnTo>
                    <a:pt x="86" y="2383"/>
                  </a:lnTo>
                  <a:lnTo>
                    <a:pt x="160" y="1268"/>
                  </a:lnTo>
                  <a:lnTo>
                    <a:pt x="282" y="30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39" name="Freeform 17"/>
            <p:cNvSpPr/>
            <p:nvPr/>
          </p:nvSpPr>
          <p:spPr>
            <a:xfrm>
              <a:off x="0" y="444500"/>
              <a:ext cx="2794000" cy="292101"/>
            </a:xfrm>
            <a:custGeom>
              <a:avLst/>
              <a:gdLst/>
              <a:ahLst/>
              <a:cxnLst>
                <a:cxn ang="0">
                  <a:pos x="wd2" y="hd2"/>
                </a:cxn>
                <a:cxn ang="5400000">
                  <a:pos x="wd2" y="hd2"/>
                </a:cxn>
                <a:cxn ang="10800000">
                  <a:pos x="wd2" y="hd2"/>
                </a:cxn>
                <a:cxn ang="16200000">
                  <a:pos x="wd2" y="hd2"/>
                </a:cxn>
              </a:cxnLst>
              <a:rect l="0" t="0" r="r" b="b"/>
              <a:pathLst>
                <a:path w="21600" h="21600" extrusionOk="0">
                  <a:moveTo>
                    <a:pt x="749" y="6691"/>
                  </a:moveTo>
                  <a:lnTo>
                    <a:pt x="1043" y="7396"/>
                  </a:lnTo>
                  <a:lnTo>
                    <a:pt x="1375" y="6691"/>
                  </a:lnTo>
                  <a:lnTo>
                    <a:pt x="1694" y="7396"/>
                  </a:lnTo>
                  <a:lnTo>
                    <a:pt x="1939" y="9509"/>
                  </a:lnTo>
                  <a:lnTo>
                    <a:pt x="2209" y="11152"/>
                  </a:lnTo>
                  <a:lnTo>
                    <a:pt x="2663" y="9626"/>
                  </a:lnTo>
                  <a:lnTo>
                    <a:pt x="3044" y="8922"/>
                  </a:lnTo>
                  <a:lnTo>
                    <a:pt x="3596" y="8922"/>
                  </a:lnTo>
                  <a:lnTo>
                    <a:pt x="3989" y="7865"/>
                  </a:lnTo>
                  <a:lnTo>
                    <a:pt x="4345" y="8922"/>
                  </a:lnTo>
                  <a:lnTo>
                    <a:pt x="4651" y="10096"/>
                  </a:lnTo>
                  <a:lnTo>
                    <a:pt x="4934" y="10448"/>
                  </a:lnTo>
                  <a:lnTo>
                    <a:pt x="5375" y="8922"/>
                  </a:lnTo>
                  <a:lnTo>
                    <a:pt x="5854" y="8922"/>
                  </a:lnTo>
                  <a:lnTo>
                    <a:pt x="6529" y="9626"/>
                  </a:lnTo>
                  <a:lnTo>
                    <a:pt x="6811" y="11622"/>
                  </a:lnTo>
                  <a:lnTo>
                    <a:pt x="7265" y="11152"/>
                  </a:lnTo>
                  <a:lnTo>
                    <a:pt x="7720" y="7865"/>
                  </a:lnTo>
                  <a:lnTo>
                    <a:pt x="8137" y="6691"/>
                  </a:lnTo>
                  <a:lnTo>
                    <a:pt x="8431" y="7865"/>
                  </a:lnTo>
                  <a:lnTo>
                    <a:pt x="8787" y="10565"/>
                  </a:lnTo>
                  <a:lnTo>
                    <a:pt x="9205" y="11739"/>
                  </a:lnTo>
                  <a:lnTo>
                    <a:pt x="9659" y="9978"/>
                  </a:lnTo>
                  <a:lnTo>
                    <a:pt x="9880" y="9274"/>
                  </a:lnTo>
                  <a:lnTo>
                    <a:pt x="10113" y="10565"/>
                  </a:lnTo>
                  <a:lnTo>
                    <a:pt x="10309" y="8922"/>
                  </a:lnTo>
                  <a:lnTo>
                    <a:pt x="10518" y="6691"/>
                  </a:lnTo>
                  <a:lnTo>
                    <a:pt x="10763" y="4578"/>
                  </a:lnTo>
                  <a:lnTo>
                    <a:pt x="11033" y="3991"/>
                  </a:lnTo>
                  <a:lnTo>
                    <a:pt x="11340" y="4578"/>
                  </a:lnTo>
                  <a:lnTo>
                    <a:pt x="11647" y="3639"/>
                  </a:lnTo>
                  <a:lnTo>
                    <a:pt x="11966" y="2583"/>
                  </a:lnTo>
                  <a:lnTo>
                    <a:pt x="12162" y="2583"/>
                  </a:lnTo>
                  <a:lnTo>
                    <a:pt x="12346" y="2935"/>
                  </a:lnTo>
                  <a:lnTo>
                    <a:pt x="12641" y="5635"/>
                  </a:lnTo>
                  <a:lnTo>
                    <a:pt x="12911" y="5165"/>
                  </a:lnTo>
                  <a:lnTo>
                    <a:pt x="13144" y="7865"/>
                  </a:lnTo>
                  <a:lnTo>
                    <a:pt x="13586" y="7865"/>
                  </a:lnTo>
                  <a:lnTo>
                    <a:pt x="13966" y="6222"/>
                  </a:lnTo>
                  <a:lnTo>
                    <a:pt x="14335" y="10448"/>
                  </a:lnTo>
                  <a:lnTo>
                    <a:pt x="14605" y="9861"/>
                  </a:lnTo>
                  <a:lnTo>
                    <a:pt x="14911" y="11152"/>
                  </a:lnTo>
                  <a:lnTo>
                    <a:pt x="15243" y="9978"/>
                  </a:lnTo>
                  <a:lnTo>
                    <a:pt x="15869" y="11152"/>
                  </a:lnTo>
                  <a:lnTo>
                    <a:pt x="16139" y="12209"/>
                  </a:lnTo>
                  <a:lnTo>
                    <a:pt x="16445" y="9274"/>
                  </a:lnTo>
                  <a:lnTo>
                    <a:pt x="16654" y="9039"/>
                  </a:lnTo>
                  <a:lnTo>
                    <a:pt x="16887" y="10096"/>
                  </a:lnTo>
                  <a:lnTo>
                    <a:pt x="17108" y="9626"/>
                  </a:lnTo>
                  <a:lnTo>
                    <a:pt x="17403" y="6691"/>
                  </a:lnTo>
                  <a:lnTo>
                    <a:pt x="17894" y="5870"/>
                  </a:lnTo>
                  <a:lnTo>
                    <a:pt x="18139" y="6222"/>
                  </a:lnTo>
                  <a:lnTo>
                    <a:pt x="18385" y="6222"/>
                  </a:lnTo>
                  <a:lnTo>
                    <a:pt x="18753" y="2583"/>
                  </a:lnTo>
                  <a:lnTo>
                    <a:pt x="18961" y="1174"/>
                  </a:lnTo>
                  <a:lnTo>
                    <a:pt x="19231" y="1761"/>
                  </a:lnTo>
                  <a:lnTo>
                    <a:pt x="19538" y="5635"/>
                  </a:lnTo>
                  <a:lnTo>
                    <a:pt x="19845" y="3170"/>
                  </a:lnTo>
                  <a:lnTo>
                    <a:pt x="20140" y="0"/>
                  </a:lnTo>
                  <a:lnTo>
                    <a:pt x="20385" y="117"/>
                  </a:lnTo>
                  <a:lnTo>
                    <a:pt x="20680" y="6691"/>
                  </a:lnTo>
                  <a:lnTo>
                    <a:pt x="20900" y="5635"/>
                  </a:lnTo>
                  <a:lnTo>
                    <a:pt x="21220" y="2935"/>
                  </a:lnTo>
                  <a:lnTo>
                    <a:pt x="21477" y="2817"/>
                  </a:lnTo>
                  <a:lnTo>
                    <a:pt x="21600" y="5048"/>
                  </a:lnTo>
                  <a:lnTo>
                    <a:pt x="21600" y="21600"/>
                  </a:lnTo>
                  <a:lnTo>
                    <a:pt x="9082" y="16904"/>
                  </a:lnTo>
                  <a:lnTo>
                    <a:pt x="8922" y="17491"/>
                  </a:lnTo>
                  <a:lnTo>
                    <a:pt x="0" y="15613"/>
                  </a:lnTo>
                  <a:lnTo>
                    <a:pt x="0" y="3404"/>
                  </a:lnTo>
                  <a:lnTo>
                    <a:pt x="123" y="5165"/>
                  </a:lnTo>
                  <a:lnTo>
                    <a:pt x="319" y="5870"/>
                  </a:lnTo>
                  <a:lnTo>
                    <a:pt x="565" y="5987"/>
                  </a:lnTo>
                  <a:lnTo>
                    <a:pt x="749" y="6691"/>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0" name="Freeform 18"/>
            <p:cNvSpPr/>
            <p:nvPr/>
          </p:nvSpPr>
          <p:spPr>
            <a:xfrm>
              <a:off x="0" y="546100"/>
              <a:ext cx="2794000" cy="296863"/>
            </a:xfrm>
            <a:custGeom>
              <a:avLst/>
              <a:gdLst/>
              <a:ahLst/>
              <a:cxnLst>
                <a:cxn ang="0">
                  <a:pos x="wd2" y="hd2"/>
                </a:cxn>
                <a:cxn ang="5400000">
                  <a:pos x="wd2" y="hd2"/>
                </a:cxn>
                <a:cxn ang="10800000">
                  <a:pos x="wd2" y="hd2"/>
                </a:cxn>
                <a:cxn ang="16200000">
                  <a:pos x="wd2" y="hd2"/>
                </a:cxn>
              </a:cxnLst>
              <a:rect l="0" t="0" r="r" b="b"/>
              <a:pathLst>
                <a:path w="21600" h="21600" extrusionOk="0">
                  <a:moveTo>
                    <a:pt x="282" y="21022"/>
                  </a:moveTo>
                  <a:lnTo>
                    <a:pt x="454" y="21369"/>
                  </a:lnTo>
                  <a:lnTo>
                    <a:pt x="663" y="21600"/>
                  </a:lnTo>
                  <a:lnTo>
                    <a:pt x="20937" y="21600"/>
                  </a:lnTo>
                  <a:lnTo>
                    <a:pt x="21170" y="21253"/>
                  </a:lnTo>
                  <a:lnTo>
                    <a:pt x="21342" y="20907"/>
                  </a:lnTo>
                  <a:lnTo>
                    <a:pt x="21490" y="19636"/>
                  </a:lnTo>
                  <a:lnTo>
                    <a:pt x="21575" y="18250"/>
                  </a:lnTo>
                  <a:lnTo>
                    <a:pt x="21600" y="16518"/>
                  </a:lnTo>
                  <a:lnTo>
                    <a:pt x="21600" y="2541"/>
                  </a:lnTo>
                  <a:lnTo>
                    <a:pt x="21416" y="0"/>
                  </a:lnTo>
                  <a:lnTo>
                    <a:pt x="21305" y="693"/>
                  </a:lnTo>
                  <a:lnTo>
                    <a:pt x="21220" y="3119"/>
                  </a:lnTo>
                  <a:lnTo>
                    <a:pt x="21146" y="5891"/>
                  </a:lnTo>
                  <a:lnTo>
                    <a:pt x="21060" y="5660"/>
                  </a:lnTo>
                  <a:lnTo>
                    <a:pt x="20937" y="5429"/>
                  </a:lnTo>
                  <a:lnTo>
                    <a:pt x="20680" y="4043"/>
                  </a:lnTo>
                  <a:lnTo>
                    <a:pt x="20508" y="2888"/>
                  </a:lnTo>
                  <a:lnTo>
                    <a:pt x="20238" y="2541"/>
                  </a:lnTo>
                  <a:lnTo>
                    <a:pt x="19943" y="3696"/>
                  </a:lnTo>
                  <a:lnTo>
                    <a:pt x="19673" y="5660"/>
                  </a:lnTo>
                  <a:lnTo>
                    <a:pt x="19489" y="4274"/>
                  </a:lnTo>
                  <a:lnTo>
                    <a:pt x="19317" y="4043"/>
                  </a:lnTo>
                  <a:lnTo>
                    <a:pt x="19072" y="2888"/>
                  </a:lnTo>
                  <a:lnTo>
                    <a:pt x="18826" y="3234"/>
                  </a:lnTo>
                  <a:lnTo>
                    <a:pt x="18655" y="4620"/>
                  </a:lnTo>
                  <a:lnTo>
                    <a:pt x="18581" y="6468"/>
                  </a:lnTo>
                  <a:lnTo>
                    <a:pt x="18385" y="5660"/>
                  </a:lnTo>
                  <a:lnTo>
                    <a:pt x="18102" y="5660"/>
                  </a:lnTo>
                  <a:lnTo>
                    <a:pt x="17734" y="4967"/>
                  </a:lnTo>
                  <a:lnTo>
                    <a:pt x="17415" y="6468"/>
                  </a:lnTo>
                  <a:lnTo>
                    <a:pt x="17133" y="4158"/>
                  </a:lnTo>
                  <a:lnTo>
                    <a:pt x="16765" y="5660"/>
                  </a:lnTo>
                  <a:lnTo>
                    <a:pt x="16409" y="9472"/>
                  </a:lnTo>
                  <a:lnTo>
                    <a:pt x="16126" y="8086"/>
                  </a:lnTo>
                  <a:lnTo>
                    <a:pt x="15869" y="6699"/>
                  </a:lnTo>
                  <a:lnTo>
                    <a:pt x="15586" y="5891"/>
                  </a:lnTo>
                  <a:lnTo>
                    <a:pt x="15218" y="6468"/>
                  </a:lnTo>
                  <a:lnTo>
                    <a:pt x="14654" y="7624"/>
                  </a:lnTo>
                  <a:lnTo>
                    <a:pt x="14150" y="6353"/>
                  </a:lnTo>
                  <a:lnTo>
                    <a:pt x="13930" y="6930"/>
                  </a:lnTo>
                  <a:lnTo>
                    <a:pt x="13647" y="5660"/>
                  </a:lnTo>
                  <a:lnTo>
                    <a:pt x="13463" y="4389"/>
                  </a:lnTo>
                  <a:lnTo>
                    <a:pt x="13242" y="4158"/>
                  </a:lnTo>
                  <a:lnTo>
                    <a:pt x="12850" y="4967"/>
                  </a:lnTo>
                  <a:lnTo>
                    <a:pt x="12346" y="7508"/>
                  </a:lnTo>
                  <a:lnTo>
                    <a:pt x="11929" y="5198"/>
                  </a:lnTo>
                  <a:lnTo>
                    <a:pt x="11573" y="5775"/>
                  </a:lnTo>
                  <a:lnTo>
                    <a:pt x="11242" y="9010"/>
                  </a:lnTo>
                  <a:lnTo>
                    <a:pt x="10628" y="6699"/>
                  </a:lnTo>
                  <a:lnTo>
                    <a:pt x="10174" y="7855"/>
                  </a:lnTo>
                  <a:lnTo>
                    <a:pt x="9867" y="6699"/>
                  </a:lnTo>
                  <a:lnTo>
                    <a:pt x="9413" y="7277"/>
                  </a:lnTo>
                  <a:lnTo>
                    <a:pt x="8959" y="9010"/>
                  </a:lnTo>
                  <a:lnTo>
                    <a:pt x="8640" y="8432"/>
                  </a:lnTo>
                  <a:lnTo>
                    <a:pt x="8002" y="7855"/>
                  </a:lnTo>
                  <a:lnTo>
                    <a:pt x="7597" y="9010"/>
                  </a:lnTo>
                  <a:lnTo>
                    <a:pt x="6910" y="8086"/>
                  </a:lnTo>
                  <a:lnTo>
                    <a:pt x="6345" y="7277"/>
                  </a:lnTo>
                  <a:lnTo>
                    <a:pt x="5744" y="5660"/>
                  </a:lnTo>
                  <a:lnTo>
                    <a:pt x="5179" y="7277"/>
                  </a:lnTo>
                  <a:lnTo>
                    <a:pt x="4529" y="4043"/>
                  </a:lnTo>
                  <a:lnTo>
                    <a:pt x="4038" y="4158"/>
                  </a:lnTo>
                  <a:lnTo>
                    <a:pt x="3694" y="6122"/>
                  </a:lnTo>
                  <a:lnTo>
                    <a:pt x="3485" y="4505"/>
                  </a:lnTo>
                  <a:lnTo>
                    <a:pt x="3215" y="5429"/>
                  </a:lnTo>
                  <a:lnTo>
                    <a:pt x="2860" y="5660"/>
                  </a:lnTo>
                  <a:lnTo>
                    <a:pt x="2516" y="6353"/>
                  </a:lnTo>
                  <a:lnTo>
                    <a:pt x="2099" y="7624"/>
                  </a:lnTo>
                  <a:lnTo>
                    <a:pt x="1755" y="6122"/>
                  </a:lnTo>
                  <a:lnTo>
                    <a:pt x="1424" y="6815"/>
                  </a:lnTo>
                  <a:lnTo>
                    <a:pt x="982" y="7508"/>
                  </a:lnTo>
                  <a:lnTo>
                    <a:pt x="712" y="6815"/>
                  </a:lnTo>
                  <a:lnTo>
                    <a:pt x="196" y="6468"/>
                  </a:lnTo>
                  <a:lnTo>
                    <a:pt x="0" y="8086"/>
                  </a:lnTo>
                  <a:lnTo>
                    <a:pt x="25" y="12821"/>
                  </a:lnTo>
                  <a:lnTo>
                    <a:pt x="49" y="16864"/>
                  </a:lnTo>
                  <a:lnTo>
                    <a:pt x="160" y="20214"/>
                  </a:lnTo>
                  <a:lnTo>
                    <a:pt x="282" y="21022"/>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1" name="Freeform 19"/>
            <p:cNvSpPr/>
            <p:nvPr/>
          </p:nvSpPr>
          <p:spPr>
            <a:xfrm>
              <a:off x="15875" y="30162"/>
              <a:ext cx="2749550" cy="387351"/>
            </a:xfrm>
            <a:custGeom>
              <a:avLst/>
              <a:gdLst/>
              <a:ahLst/>
              <a:cxnLst>
                <a:cxn ang="0">
                  <a:pos x="wd2" y="hd2"/>
                </a:cxn>
                <a:cxn ang="5400000">
                  <a:pos x="wd2" y="hd2"/>
                </a:cxn>
                <a:cxn ang="10800000">
                  <a:pos x="wd2" y="hd2"/>
                </a:cxn>
                <a:cxn ang="16200000">
                  <a:pos x="wd2" y="hd2"/>
                </a:cxn>
              </a:cxnLst>
              <a:rect l="0" t="0" r="r" b="b"/>
              <a:pathLst>
                <a:path w="21600" h="21600" extrusionOk="0">
                  <a:moveTo>
                    <a:pt x="0" y="10534"/>
                  </a:moveTo>
                  <a:lnTo>
                    <a:pt x="0" y="21600"/>
                  </a:lnTo>
                  <a:lnTo>
                    <a:pt x="50" y="17351"/>
                  </a:lnTo>
                  <a:lnTo>
                    <a:pt x="62" y="13898"/>
                  </a:lnTo>
                  <a:lnTo>
                    <a:pt x="87" y="7790"/>
                  </a:lnTo>
                  <a:lnTo>
                    <a:pt x="150" y="4869"/>
                  </a:lnTo>
                  <a:lnTo>
                    <a:pt x="274" y="3895"/>
                  </a:lnTo>
                  <a:lnTo>
                    <a:pt x="599" y="3187"/>
                  </a:lnTo>
                  <a:lnTo>
                    <a:pt x="1023" y="3452"/>
                  </a:lnTo>
                  <a:lnTo>
                    <a:pt x="2020" y="3452"/>
                  </a:lnTo>
                  <a:lnTo>
                    <a:pt x="2469" y="3984"/>
                  </a:lnTo>
                  <a:lnTo>
                    <a:pt x="3105" y="3452"/>
                  </a:lnTo>
                  <a:lnTo>
                    <a:pt x="3841" y="3718"/>
                  </a:lnTo>
                  <a:lnTo>
                    <a:pt x="4377" y="3541"/>
                  </a:lnTo>
                  <a:lnTo>
                    <a:pt x="5450" y="3984"/>
                  </a:lnTo>
                  <a:lnTo>
                    <a:pt x="5824" y="3895"/>
                  </a:lnTo>
                  <a:lnTo>
                    <a:pt x="6547" y="3452"/>
                  </a:lnTo>
                  <a:lnTo>
                    <a:pt x="6784" y="4072"/>
                  </a:lnTo>
                  <a:lnTo>
                    <a:pt x="7458" y="3452"/>
                  </a:lnTo>
                  <a:lnTo>
                    <a:pt x="8480" y="3895"/>
                  </a:lnTo>
                  <a:lnTo>
                    <a:pt x="8830" y="4515"/>
                  </a:lnTo>
                  <a:lnTo>
                    <a:pt x="9366" y="3984"/>
                  </a:lnTo>
                  <a:lnTo>
                    <a:pt x="9827" y="4692"/>
                  </a:lnTo>
                  <a:lnTo>
                    <a:pt x="10201" y="4692"/>
                  </a:lnTo>
                  <a:lnTo>
                    <a:pt x="10950" y="3984"/>
                  </a:lnTo>
                  <a:lnTo>
                    <a:pt x="11661" y="4515"/>
                  </a:lnTo>
                  <a:lnTo>
                    <a:pt x="12297" y="5400"/>
                  </a:lnTo>
                  <a:lnTo>
                    <a:pt x="12496" y="5577"/>
                  </a:lnTo>
                  <a:lnTo>
                    <a:pt x="13357" y="5046"/>
                  </a:lnTo>
                  <a:lnTo>
                    <a:pt x="14155" y="4603"/>
                  </a:lnTo>
                  <a:lnTo>
                    <a:pt x="14342" y="4338"/>
                  </a:lnTo>
                  <a:lnTo>
                    <a:pt x="14641" y="4515"/>
                  </a:lnTo>
                  <a:lnTo>
                    <a:pt x="15477" y="4780"/>
                  </a:lnTo>
                  <a:lnTo>
                    <a:pt x="16113" y="4072"/>
                  </a:lnTo>
                  <a:lnTo>
                    <a:pt x="16449" y="4338"/>
                  </a:lnTo>
                  <a:lnTo>
                    <a:pt x="16961" y="4515"/>
                  </a:lnTo>
                  <a:lnTo>
                    <a:pt x="17397" y="3895"/>
                  </a:lnTo>
                  <a:lnTo>
                    <a:pt x="17684" y="3452"/>
                  </a:lnTo>
                  <a:lnTo>
                    <a:pt x="18071" y="4249"/>
                  </a:lnTo>
                  <a:lnTo>
                    <a:pt x="18881" y="4603"/>
                  </a:lnTo>
                  <a:lnTo>
                    <a:pt x="19418" y="3452"/>
                  </a:lnTo>
                  <a:lnTo>
                    <a:pt x="20203" y="4515"/>
                  </a:lnTo>
                  <a:lnTo>
                    <a:pt x="21051" y="4515"/>
                  </a:lnTo>
                  <a:lnTo>
                    <a:pt x="21238" y="6285"/>
                  </a:lnTo>
                  <a:lnTo>
                    <a:pt x="21363" y="7259"/>
                  </a:lnTo>
                  <a:lnTo>
                    <a:pt x="21463" y="9207"/>
                  </a:lnTo>
                  <a:lnTo>
                    <a:pt x="21538" y="12393"/>
                  </a:lnTo>
                  <a:lnTo>
                    <a:pt x="21600" y="16731"/>
                  </a:lnTo>
                  <a:lnTo>
                    <a:pt x="21600" y="5577"/>
                  </a:lnTo>
                  <a:lnTo>
                    <a:pt x="21563" y="4072"/>
                  </a:lnTo>
                  <a:lnTo>
                    <a:pt x="21513" y="2213"/>
                  </a:lnTo>
                  <a:lnTo>
                    <a:pt x="21201" y="974"/>
                  </a:lnTo>
                  <a:lnTo>
                    <a:pt x="20029" y="797"/>
                  </a:lnTo>
                  <a:lnTo>
                    <a:pt x="19754" y="177"/>
                  </a:lnTo>
                  <a:lnTo>
                    <a:pt x="18831" y="177"/>
                  </a:lnTo>
                  <a:lnTo>
                    <a:pt x="18557" y="443"/>
                  </a:lnTo>
                  <a:lnTo>
                    <a:pt x="17996" y="443"/>
                  </a:lnTo>
                  <a:lnTo>
                    <a:pt x="17584" y="266"/>
                  </a:lnTo>
                  <a:lnTo>
                    <a:pt x="16824" y="1062"/>
                  </a:lnTo>
                  <a:lnTo>
                    <a:pt x="15240" y="443"/>
                  </a:lnTo>
                  <a:lnTo>
                    <a:pt x="14741" y="797"/>
                  </a:lnTo>
                  <a:lnTo>
                    <a:pt x="13868" y="1328"/>
                  </a:lnTo>
                  <a:lnTo>
                    <a:pt x="13307" y="885"/>
                  </a:lnTo>
                  <a:lnTo>
                    <a:pt x="12745" y="797"/>
                  </a:lnTo>
                  <a:lnTo>
                    <a:pt x="12297" y="797"/>
                  </a:lnTo>
                  <a:lnTo>
                    <a:pt x="11810" y="1151"/>
                  </a:lnTo>
                  <a:lnTo>
                    <a:pt x="11511" y="531"/>
                  </a:lnTo>
                  <a:lnTo>
                    <a:pt x="10463" y="797"/>
                  </a:lnTo>
                  <a:lnTo>
                    <a:pt x="10139" y="797"/>
                  </a:lnTo>
                  <a:lnTo>
                    <a:pt x="9590" y="531"/>
                  </a:lnTo>
                  <a:lnTo>
                    <a:pt x="8493" y="885"/>
                  </a:lnTo>
                  <a:lnTo>
                    <a:pt x="7520" y="531"/>
                  </a:lnTo>
                  <a:lnTo>
                    <a:pt x="6622" y="531"/>
                  </a:lnTo>
                  <a:lnTo>
                    <a:pt x="6186" y="797"/>
                  </a:lnTo>
                  <a:lnTo>
                    <a:pt x="5774" y="354"/>
                  </a:lnTo>
                  <a:lnTo>
                    <a:pt x="4377" y="354"/>
                  </a:lnTo>
                  <a:lnTo>
                    <a:pt x="3155" y="531"/>
                  </a:lnTo>
                  <a:lnTo>
                    <a:pt x="2594" y="354"/>
                  </a:lnTo>
                  <a:lnTo>
                    <a:pt x="1933" y="531"/>
                  </a:lnTo>
                  <a:lnTo>
                    <a:pt x="1085" y="0"/>
                  </a:lnTo>
                  <a:lnTo>
                    <a:pt x="561" y="0"/>
                  </a:lnTo>
                  <a:lnTo>
                    <a:pt x="349" y="177"/>
                  </a:lnTo>
                  <a:lnTo>
                    <a:pt x="187" y="797"/>
                  </a:lnTo>
                  <a:lnTo>
                    <a:pt x="50" y="2390"/>
                  </a:lnTo>
                  <a:lnTo>
                    <a:pt x="0" y="4957"/>
                  </a:lnTo>
                  <a:lnTo>
                    <a:pt x="0" y="10534"/>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2" name="Freeform 20"/>
            <p:cNvSpPr/>
            <p:nvPr/>
          </p:nvSpPr>
          <p:spPr>
            <a:xfrm>
              <a:off x="20637" y="646112"/>
              <a:ext cx="2749550" cy="157164"/>
            </a:xfrm>
            <a:custGeom>
              <a:avLst/>
              <a:gdLst/>
              <a:ahLst/>
              <a:cxnLst>
                <a:cxn ang="0">
                  <a:pos x="wd2" y="hd2"/>
                </a:cxn>
                <a:cxn ang="5400000">
                  <a:pos x="wd2" y="hd2"/>
                </a:cxn>
                <a:cxn ang="10800000">
                  <a:pos x="wd2" y="hd2"/>
                </a:cxn>
                <a:cxn ang="16200000">
                  <a:pos x="wd2" y="hd2"/>
                </a:cxn>
              </a:cxnLst>
              <a:rect l="0" t="0" r="r" b="b"/>
              <a:pathLst>
                <a:path w="21600" h="21600" extrusionOk="0">
                  <a:moveTo>
                    <a:pt x="0" y="10909"/>
                  </a:moveTo>
                  <a:lnTo>
                    <a:pt x="0" y="0"/>
                  </a:lnTo>
                  <a:lnTo>
                    <a:pt x="50" y="4145"/>
                  </a:lnTo>
                  <a:lnTo>
                    <a:pt x="62" y="7636"/>
                  </a:lnTo>
                  <a:lnTo>
                    <a:pt x="75" y="13745"/>
                  </a:lnTo>
                  <a:lnTo>
                    <a:pt x="150" y="16582"/>
                  </a:lnTo>
                  <a:lnTo>
                    <a:pt x="274" y="17455"/>
                  </a:lnTo>
                  <a:lnTo>
                    <a:pt x="412" y="16800"/>
                  </a:lnTo>
                  <a:lnTo>
                    <a:pt x="599" y="16582"/>
                  </a:lnTo>
                  <a:lnTo>
                    <a:pt x="923" y="16364"/>
                  </a:lnTo>
                  <a:lnTo>
                    <a:pt x="1122" y="16582"/>
                  </a:lnTo>
                  <a:lnTo>
                    <a:pt x="1285" y="16582"/>
                  </a:lnTo>
                  <a:lnTo>
                    <a:pt x="1646" y="17018"/>
                  </a:lnTo>
                  <a:lnTo>
                    <a:pt x="1783" y="17236"/>
                  </a:lnTo>
                  <a:lnTo>
                    <a:pt x="1945" y="17455"/>
                  </a:lnTo>
                  <a:lnTo>
                    <a:pt x="2220" y="16582"/>
                  </a:lnTo>
                  <a:lnTo>
                    <a:pt x="2519" y="16364"/>
                  </a:lnTo>
                  <a:lnTo>
                    <a:pt x="2881" y="16145"/>
                  </a:lnTo>
                  <a:lnTo>
                    <a:pt x="3317" y="17455"/>
                  </a:lnTo>
                  <a:lnTo>
                    <a:pt x="3879" y="17891"/>
                  </a:lnTo>
                  <a:lnTo>
                    <a:pt x="4190" y="17236"/>
                  </a:lnTo>
                  <a:lnTo>
                    <a:pt x="4377" y="17891"/>
                  </a:lnTo>
                  <a:lnTo>
                    <a:pt x="4864" y="17891"/>
                  </a:lnTo>
                  <a:lnTo>
                    <a:pt x="5038" y="16800"/>
                  </a:lnTo>
                  <a:lnTo>
                    <a:pt x="5250" y="17673"/>
                  </a:lnTo>
                  <a:lnTo>
                    <a:pt x="5824" y="17455"/>
                  </a:lnTo>
                  <a:lnTo>
                    <a:pt x="6547" y="18109"/>
                  </a:lnTo>
                  <a:lnTo>
                    <a:pt x="6797" y="17455"/>
                  </a:lnTo>
                  <a:lnTo>
                    <a:pt x="7358" y="16582"/>
                  </a:lnTo>
                  <a:lnTo>
                    <a:pt x="7732" y="16364"/>
                  </a:lnTo>
                  <a:lnTo>
                    <a:pt x="8480" y="17455"/>
                  </a:lnTo>
                  <a:lnTo>
                    <a:pt x="8830" y="17018"/>
                  </a:lnTo>
                  <a:lnTo>
                    <a:pt x="9441" y="17673"/>
                  </a:lnTo>
                  <a:lnTo>
                    <a:pt x="9827" y="16800"/>
                  </a:lnTo>
                  <a:lnTo>
                    <a:pt x="10201" y="16800"/>
                  </a:lnTo>
                  <a:lnTo>
                    <a:pt x="10600" y="15491"/>
                  </a:lnTo>
                  <a:lnTo>
                    <a:pt x="11099" y="16800"/>
                  </a:lnTo>
                  <a:lnTo>
                    <a:pt x="11748" y="15927"/>
                  </a:lnTo>
                  <a:lnTo>
                    <a:pt x="12496" y="15927"/>
                  </a:lnTo>
                  <a:lnTo>
                    <a:pt x="13157" y="16582"/>
                  </a:lnTo>
                  <a:lnTo>
                    <a:pt x="13544" y="15491"/>
                  </a:lnTo>
                  <a:lnTo>
                    <a:pt x="13980" y="15491"/>
                  </a:lnTo>
                  <a:lnTo>
                    <a:pt x="14155" y="16800"/>
                  </a:lnTo>
                  <a:lnTo>
                    <a:pt x="14342" y="17236"/>
                  </a:lnTo>
                  <a:lnTo>
                    <a:pt x="14915" y="16582"/>
                  </a:lnTo>
                  <a:lnTo>
                    <a:pt x="15427" y="17236"/>
                  </a:lnTo>
                  <a:lnTo>
                    <a:pt x="16113" y="17455"/>
                  </a:lnTo>
                  <a:lnTo>
                    <a:pt x="16312" y="17236"/>
                  </a:lnTo>
                  <a:lnTo>
                    <a:pt x="16449" y="17236"/>
                  </a:lnTo>
                  <a:lnTo>
                    <a:pt x="16612" y="16364"/>
                  </a:lnTo>
                  <a:lnTo>
                    <a:pt x="16961" y="17018"/>
                  </a:lnTo>
                  <a:lnTo>
                    <a:pt x="17123" y="17455"/>
                  </a:lnTo>
                  <a:lnTo>
                    <a:pt x="17235" y="16800"/>
                  </a:lnTo>
                  <a:lnTo>
                    <a:pt x="17385" y="17455"/>
                  </a:lnTo>
                  <a:lnTo>
                    <a:pt x="17659" y="16582"/>
                  </a:lnTo>
                  <a:lnTo>
                    <a:pt x="18096" y="17455"/>
                  </a:lnTo>
                  <a:lnTo>
                    <a:pt x="18520" y="16145"/>
                  </a:lnTo>
                  <a:lnTo>
                    <a:pt x="18694" y="16800"/>
                  </a:lnTo>
                  <a:lnTo>
                    <a:pt x="18881" y="16800"/>
                  </a:lnTo>
                  <a:lnTo>
                    <a:pt x="19679" y="16145"/>
                  </a:lnTo>
                  <a:lnTo>
                    <a:pt x="20440" y="16800"/>
                  </a:lnTo>
                  <a:lnTo>
                    <a:pt x="21039" y="15927"/>
                  </a:lnTo>
                  <a:lnTo>
                    <a:pt x="21238" y="15273"/>
                  </a:lnTo>
                  <a:lnTo>
                    <a:pt x="21363" y="14182"/>
                  </a:lnTo>
                  <a:lnTo>
                    <a:pt x="21463" y="12218"/>
                  </a:lnTo>
                  <a:lnTo>
                    <a:pt x="21538" y="9164"/>
                  </a:lnTo>
                  <a:lnTo>
                    <a:pt x="21600" y="4800"/>
                  </a:lnTo>
                  <a:lnTo>
                    <a:pt x="21600" y="15927"/>
                  </a:lnTo>
                  <a:lnTo>
                    <a:pt x="21575" y="17455"/>
                  </a:lnTo>
                  <a:lnTo>
                    <a:pt x="21513" y="19200"/>
                  </a:lnTo>
                  <a:lnTo>
                    <a:pt x="21400" y="20727"/>
                  </a:lnTo>
                  <a:lnTo>
                    <a:pt x="20602" y="21600"/>
                  </a:lnTo>
                  <a:lnTo>
                    <a:pt x="20029" y="20727"/>
                  </a:lnTo>
                  <a:lnTo>
                    <a:pt x="19742" y="21164"/>
                  </a:lnTo>
                  <a:lnTo>
                    <a:pt x="18557" y="21164"/>
                  </a:lnTo>
                  <a:lnTo>
                    <a:pt x="18283" y="21600"/>
                  </a:lnTo>
                  <a:lnTo>
                    <a:pt x="17996" y="20945"/>
                  </a:lnTo>
                  <a:lnTo>
                    <a:pt x="17659" y="21600"/>
                  </a:lnTo>
                  <a:lnTo>
                    <a:pt x="16786" y="21164"/>
                  </a:lnTo>
                  <a:lnTo>
                    <a:pt x="16524" y="20291"/>
                  </a:lnTo>
                  <a:lnTo>
                    <a:pt x="15714" y="21164"/>
                  </a:lnTo>
                  <a:lnTo>
                    <a:pt x="15165" y="20073"/>
                  </a:lnTo>
                  <a:lnTo>
                    <a:pt x="14529" y="21164"/>
                  </a:lnTo>
                  <a:lnTo>
                    <a:pt x="14030" y="20509"/>
                  </a:lnTo>
                  <a:lnTo>
                    <a:pt x="13569" y="21164"/>
                  </a:lnTo>
                  <a:lnTo>
                    <a:pt x="13307" y="20509"/>
                  </a:lnTo>
                  <a:lnTo>
                    <a:pt x="13070" y="20727"/>
                  </a:lnTo>
                  <a:lnTo>
                    <a:pt x="12745" y="20727"/>
                  </a:lnTo>
                  <a:lnTo>
                    <a:pt x="12546" y="20073"/>
                  </a:lnTo>
                  <a:lnTo>
                    <a:pt x="12309" y="21164"/>
                  </a:lnTo>
                  <a:lnTo>
                    <a:pt x="12060" y="20073"/>
                  </a:lnTo>
                  <a:lnTo>
                    <a:pt x="11810" y="20291"/>
                  </a:lnTo>
                  <a:lnTo>
                    <a:pt x="11511" y="20727"/>
                  </a:lnTo>
                  <a:lnTo>
                    <a:pt x="11236" y="21164"/>
                  </a:lnTo>
                  <a:lnTo>
                    <a:pt x="10139" y="21164"/>
                  </a:lnTo>
                  <a:lnTo>
                    <a:pt x="9865" y="20727"/>
                  </a:lnTo>
                  <a:lnTo>
                    <a:pt x="9590" y="20727"/>
                  </a:lnTo>
                  <a:lnTo>
                    <a:pt x="8979" y="21600"/>
                  </a:lnTo>
                  <a:lnTo>
                    <a:pt x="8493" y="20509"/>
                  </a:lnTo>
                  <a:lnTo>
                    <a:pt x="7957" y="21600"/>
                  </a:lnTo>
                  <a:lnTo>
                    <a:pt x="7520" y="20727"/>
                  </a:lnTo>
                  <a:lnTo>
                    <a:pt x="7021" y="21600"/>
                  </a:lnTo>
                  <a:lnTo>
                    <a:pt x="6622" y="20727"/>
                  </a:lnTo>
                  <a:lnTo>
                    <a:pt x="6186" y="20727"/>
                  </a:lnTo>
                  <a:lnTo>
                    <a:pt x="5774" y="21164"/>
                  </a:lnTo>
                  <a:lnTo>
                    <a:pt x="4066" y="21164"/>
                  </a:lnTo>
                  <a:lnTo>
                    <a:pt x="3168" y="20727"/>
                  </a:lnTo>
                  <a:lnTo>
                    <a:pt x="2594" y="21164"/>
                  </a:lnTo>
                  <a:lnTo>
                    <a:pt x="1048" y="20509"/>
                  </a:lnTo>
                  <a:lnTo>
                    <a:pt x="187" y="20727"/>
                  </a:lnTo>
                  <a:lnTo>
                    <a:pt x="37" y="19200"/>
                  </a:lnTo>
                  <a:lnTo>
                    <a:pt x="0" y="16582"/>
                  </a:lnTo>
                  <a:lnTo>
                    <a:pt x="0" y="10909"/>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049" name="Group 21"/>
          <p:cNvGrpSpPr/>
          <p:nvPr/>
        </p:nvGrpSpPr>
        <p:grpSpPr>
          <a:xfrm>
            <a:off x="6243637" y="222250"/>
            <a:ext cx="2794001" cy="865188"/>
            <a:chOff x="0" y="0"/>
            <a:chExt cx="2793999" cy="865187"/>
          </a:xfrm>
        </p:grpSpPr>
        <p:sp>
          <p:nvSpPr>
            <p:cNvPr id="2044" name="Freeform 22"/>
            <p:cNvSpPr/>
            <p:nvPr/>
          </p:nvSpPr>
          <p:spPr>
            <a:xfrm>
              <a:off x="0" y="0"/>
              <a:ext cx="2794000" cy="704851"/>
            </a:xfrm>
            <a:custGeom>
              <a:avLst/>
              <a:gdLst/>
              <a:ahLst/>
              <a:cxnLst>
                <a:cxn ang="0">
                  <a:pos x="wd2" y="hd2"/>
                </a:cxn>
                <a:cxn ang="5400000">
                  <a:pos x="wd2" y="hd2"/>
                </a:cxn>
                <a:cxn ang="10800000">
                  <a:pos x="wd2" y="hd2"/>
                </a:cxn>
                <a:cxn ang="16200000">
                  <a:pos x="wd2" y="hd2"/>
                </a:cxn>
              </a:cxnLst>
              <a:rect l="0" t="0" r="r" b="b"/>
              <a:pathLst>
                <a:path w="21600" h="21600" extrusionOk="0">
                  <a:moveTo>
                    <a:pt x="282" y="292"/>
                  </a:moveTo>
                  <a:lnTo>
                    <a:pt x="454" y="0"/>
                  </a:lnTo>
                  <a:lnTo>
                    <a:pt x="20937" y="0"/>
                  </a:lnTo>
                  <a:lnTo>
                    <a:pt x="21170" y="195"/>
                  </a:lnTo>
                  <a:lnTo>
                    <a:pt x="21342" y="730"/>
                  </a:lnTo>
                  <a:lnTo>
                    <a:pt x="21490" y="2141"/>
                  </a:lnTo>
                  <a:lnTo>
                    <a:pt x="21575" y="3746"/>
                  </a:lnTo>
                  <a:lnTo>
                    <a:pt x="21600" y="5595"/>
                  </a:lnTo>
                  <a:lnTo>
                    <a:pt x="21600" y="21600"/>
                  </a:lnTo>
                  <a:lnTo>
                    <a:pt x="0" y="21600"/>
                  </a:lnTo>
                  <a:lnTo>
                    <a:pt x="0" y="4524"/>
                  </a:lnTo>
                  <a:lnTo>
                    <a:pt x="86" y="2384"/>
                  </a:lnTo>
                  <a:lnTo>
                    <a:pt x="160" y="1265"/>
                  </a:lnTo>
                  <a:lnTo>
                    <a:pt x="282" y="292"/>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5" name="Freeform 23"/>
            <p:cNvSpPr/>
            <p:nvPr/>
          </p:nvSpPr>
          <p:spPr>
            <a:xfrm>
              <a:off x="0" y="452437"/>
              <a:ext cx="2794000" cy="300039"/>
            </a:xfrm>
            <a:custGeom>
              <a:avLst/>
              <a:gdLst/>
              <a:ahLst/>
              <a:cxnLst>
                <a:cxn ang="0">
                  <a:pos x="wd2" y="hd2"/>
                </a:cxn>
                <a:cxn ang="5400000">
                  <a:pos x="wd2" y="hd2"/>
                </a:cxn>
                <a:cxn ang="10800000">
                  <a:pos x="wd2" y="hd2"/>
                </a:cxn>
                <a:cxn ang="16200000">
                  <a:pos x="wd2" y="hd2"/>
                </a:cxn>
              </a:cxnLst>
              <a:rect l="0" t="0" r="r" b="b"/>
              <a:pathLst>
                <a:path w="21600" h="21600" extrusionOk="0">
                  <a:moveTo>
                    <a:pt x="749" y="6743"/>
                  </a:moveTo>
                  <a:lnTo>
                    <a:pt x="1043" y="7429"/>
                  </a:lnTo>
                  <a:lnTo>
                    <a:pt x="1375" y="6743"/>
                  </a:lnTo>
                  <a:lnTo>
                    <a:pt x="1694" y="7429"/>
                  </a:lnTo>
                  <a:lnTo>
                    <a:pt x="1939" y="9486"/>
                  </a:lnTo>
                  <a:lnTo>
                    <a:pt x="2209" y="11086"/>
                  </a:lnTo>
                  <a:lnTo>
                    <a:pt x="2663" y="9714"/>
                  </a:lnTo>
                  <a:lnTo>
                    <a:pt x="3044" y="8914"/>
                  </a:lnTo>
                  <a:lnTo>
                    <a:pt x="3596" y="8914"/>
                  </a:lnTo>
                  <a:lnTo>
                    <a:pt x="3989" y="7886"/>
                  </a:lnTo>
                  <a:lnTo>
                    <a:pt x="4345" y="8914"/>
                  </a:lnTo>
                  <a:lnTo>
                    <a:pt x="4651" y="10057"/>
                  </a:lnTo>
                  <a:lnTo>
                    <a:pt x="4934" y="10514"/>
                  </a:lnTo>
                  <a:lnTo>
                    <a:pt x="5375" y="8914"/>
                  </a:lnTo>
                  <a:lnTo>
                    <a:pt x="5854" y="8914"/>
                  </a:lnTo>
                  <a:lnTo>
                    <a:pt x="6529" y="9600"/>
                  </a:lnTo>
                  <a:lnTo>
                    <a:pt x="6811" y="11657"/>
                  </a:lnTo>
                  <a:lnTo>
                    <a:pt x="7265" y="11086"/>
                  </a:lnTo>
                  <a:lnTo>
                    <a:pt x="7720" y="7886"/>
                  </a:lnTo>
                  <a:lnTo>
                    <a:pt x="8137" y="6743"/>
                  </a:lnTo>
                  <a:lnTo>
                    <a:pt x="8431" y="7886"/>
                  </a:lnTo>
                  <a:lnTo>
                    <a:pt x="8787" y="10629"/>
                  </a:lnTo>
                  <a:lnTo>
                    <a:pt x="9205" y="11657"/>
                  </a:lnTo>
                  <a:lnTo>
                    <a:pt x="9659" y="9943"/>
                  </a:lnTo>
                  <a:lnTo>
                    <a:pt x="9880" y="9257"/>
                  </a:lnTo>
                  <a:lnTo>
                    <a:pt x="10113" y="10629"/>
                  </a:lnTo>
                  <a:lnTo>
                    <a:pt x="10309" y="8914"/>
                  </a:lnTo>
                  <a:lnTo>
                    <a:pt x="10518" y="6743"/>
                  </a:lnTo>
                  <a:lnTo>
                    <a:pt x="10763" y="4571"/>
                  </a:lnTo>
                  <a:lnTo>
                    <a:pt x="11033" y="4000"/>
                  </a:lnTo>
                  <a:lnTo>
                    <a:pt x="11340" y="4571"/>
                  </a:lnTo>
                  <a:lnTo>
                    <a:pt x="11647" y="3657"/>
                  </a:lnTo>
                  <a:lnTo>
                    <a:pt x="11966" y="2629"/>
                  </a:lnTo>
                  <a:lnTo>
                    <a:pt x="12162" y="2629"/>
                  </a:lnTo>
                  <a:lnTo>
                    <a:pt x="12346" y="2857"/>
                  </a:lnTo>
                  <a:lnTo>
                    <a:pt x="12641" y="5600"/>
                  </a:lnTo>
                  <a:lnTo>
                    <a:pt x="12911" y="5143"/>
                  </a:lnTo>
                  <a:lnTo>
                    <a:pt x="13144" y="7886"/>
                  </a:lnTo>
                  <a:lnTo>
                    <a:pt x="13586" y="7886"/>
                  </a:lnTo>
                  <a:lnTo>
                    <a:pt x="13966" y="6286"/>
                  </a:lnTo>
                  <a:lnTo>
                    <a:pt x="14150" y="8343"/>
                  </a:lnTo>
                  <a:lnTo>
                    <a:pt x="14335" y="10514"/>
                  </a:lnTo>
                  <a:lnTo>
                    <a:pt x="14605" y="9829"/>
                  </a:lnTo>
                  <a:lnTo>
                    <a:pt x="14911" y="11086"/>
                  </a:lnTo>
                  <a:lnTo>
                    <a:pt x="15243" y="9943"/>
                  </a:lnTo>
                  <a:lnTo>
                    <a:pt x="15869" y="11086"/>
                  </a:lnTo>
                  <a:lnTo>
                    <a:pt x="16139" y="12229"/>
                  </a:lnTo>
                  <a:lnTo>
                    <a:pt x="16445" y="9257"/>
                  </a:lnTo>
                  <a:lnTo>
                    <a:pt x="16654" y="9029"/>
                  </a:lnTo>
                  <a:lnTo>
                    <a:pt x="16887" y="10057"/>
                  </a:lnTo>
                  <a:lnTo>
                    <a:pt x="17108" y="9714"/>
                  </a:lnTo>
                  <a:lnTo>
                    <a:pt x="17403" y="6743"/>
                  </a:lnTo>
                  <a:lnTo>
                    <a:pt x="17894" y="5829"/>
                  </a:lnTo>
                  <a:lnTo>
                    <a:pt x="18139" y="6286"/>
                  </a:lnTo>
                  <a:lnTo>
                    <a:pt x="18385" y="6286"/>
                  </a:lnTo>
                  <a:lnTo>
                    <a:pt x="18753" y="2629"/>
                  </a:lnTo>
                  <a:lnTo>
                    <a:pt x="18961" y="1143"/>
                  </a:lnTo>
                  <a:lnTo>
                    <a:pt x="19231" y="1714"/>
                  </a:lnTo>
                  <a:lnTo>
                    <a:pt x="19538" y="5600"/>
                  </a:lnTo>
                  <a:lnTo>
                    <a:pt x="19845" y="3200"/>
                  </a:lnTo>
                  <a:lnTo>
                    <a:pt x="20140" y="0"/>
                  </a:lnTo>
                  <a:lnTo>
                    <a:pt x="20385" y="114"/>
                  </a:lnTo>
                  <a:lnTo>
                    <a:pt x="20680" y="6743"/>
                  </a:lnTo>
                  <a:lnTo>
                    <a:pt x="20900" y="5600"/>
                  </a:lnTo>
                  <a:lnTo>
                    <a:pt x="21220" y="2857"/>
                  </a:lnTo>
                  <a:lnTo>
                    <a:pt x="21477" y="2743"/>
                  </a:lnTo>
                  <a:lnTo>
                    <a:pt x="21600" y="5029"/>
                  </a:lnTo>
                  <a:lnTo>
                    <a:pt x="21600" y="21600"/>
                  </a:lnTo>
                  <a:lnTo>
                    <a:pt x="9082" y="16914"/>
                  </a:lnTo>
                  <a:lnTo>
                    <a:pt x="8922" y="17486"/>
                  </a:lnTo>
                  <a:lnTo>
                    <a:pt x="0" y="15543"/>
                  </a:lnTo>
                  <a:lnTo>
                    <a:pt x="0" y="3429"/>
                  </a:lnTo>
                  <a:lnTo>
                    <a:pt x="123" y="5257"/>
                  </a:lnTo>
                  <a:lnTo>
                    <a:pt x="319" y="5829"/>
                  </a:lnTo>
                  <a:lnTo>
                    <a:pt x="565" y="6057"/>
                  </a:lnTo>
                  <a:lnTo>
                    <a:pt x="749" y="6743"/>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6" name="Freeform 24"/>
            <p:cNvSpPr/>
            <p:nvPr/>
          </p:nvSpPr>
          <p:spPr>
            <a:xfrm>
              <a:off x="0" y="554037"/>
              <a:ext cx="2794000" cy="311151"/>
            </a:xfrm>
            <a:custGeom>
              <a:avLst/>
              <a:gdLst/>
              <a:ahLst/>
              <a:cxnLst>
                <a:cxn ang="0">
                  <a:pos x="wd2" y="hd2"/>
                </a:cxn>
                <a:cxn ang="5400000">
                  <a:pos x="wd2" y="hd2"/>
                </a:cxn>
                <a:cxn ang="10800000">
                  <a:pos x="wd2" y="hd2"/>
                </a:cxn>
                <a:cxn ang="16200000">
                  <a:pos x="wd2" y="hd2"/>
                </a:cxn>
              </a:cxnLst>
              <a:rect l="0" t="0" r="r" b="b"/>
              <a:pathLst>
                <a:path w="21600" h="21600" extrusionOk="0">
                  <a:moveTo>
                    <a:pt x="282" y="21049"/>
                  </a:moveTo>
                  <a:lnTo>
                    <a:pt x="454" y="21380"/>
                  </a:lnTo>
                  <a:lnTo>
                    <a:pt x="663" y="21600"/>
                  </a:lnTo>
                  <a:lnTo>
                    <a:pt x="20937" y="21600"/>
                  </a:lnTo>
                  <a:lnTo>
                    <a:pt x="21170" y="21269"/>
                  </a:lnTo>
                  <a:lnTo>
                    <a:pt x="21342" y="20829"/>
                  </a:lnTo>
                  <a:lnTo>
                    <a:pt x="21490" y="19616"/>
                  </a:lnTo>
                  <a:lnTo>
                    <a:pt x="21575" y="18184"/>
                  </a:lnTo>
                  <a:lnTo>
                    <a:pt x="21600" y="16531"/>
                  </a:lnTo>
                  <a:lnTo>
                    <a:pt x="21600" y="2535"/>
                  </a:lnTo>
                  <a:lnTo>
                    <a:pt x="21416" y="0"/>
                  </a:lnTo>
                  <a:lnTo>
                    <a:pt x="21305" y="771"/>
                  </a:lnTo>
                  <a:lnTo>
                    <a:pt x="21220" y="3086"/>
                  </a:lnTo>
                  <a:lnTo>
                    <a:pt x="21146" y="5841"/>
                  </a:lnTo>
                  <a:lnTo>
                    <a:pt x="21060" y="5731"/>
                  </a:lnTo>
                  <a:lnTo>
                    <a:pt x="20937" y="5510"/>
                  </a:lnTo>
                  <a:lnTo>
                    <a:pt x="20680" y="4078"/>
                  </a:lnTo>
                  <a:lnTo>
                    <a:pt x="20508" y="2865"/>
                  </a:lnTo>
                  <a:lnTo>
                    <a:pt x="20238" y="2535"/>
                  </a:lnTo>
                  <a:lnTo>
                    <a:pt x="19943" y="3747"/>
                  </a:lnTo>
                  <a:lnTo>
                    <a:pt x="19673" y="5731"/>
                  </a:lnTo>
                  <a:lnTo>
                    <a:pt x="19489" y="4298"/>
                  </a:lnTo>
                  <a:lnTo>
                    <a:pt x="19317" y="4078"/>
                  </a:lnTo>
                  <a:lnTo>
                    <a:pt x="19072" y="2865"/>
                  </a:lnTo>
                  <a:lnTo>
                    <a:pt x="18826" y="3306"/>
                  </a:lnTo>
                  <a:lnTo>
                    <a:pt x="18655" y="4629"/>
                  </a:lnTo>
                  <a:lnTo>
                    <a:pt x="18581" y="6502"/>
                  </a:lnTo>
                  <a:lnTo>
                    <a:pt x="18385" y="5731"/>
                  </a:lnTo>
                  <a:lnTo>
                    <a:pt x="18102" y="5731"/>
                  </a:lnTo>
                  <a:lnTo>
                    <a:pt x="17734" y="4959"/>
                  </a:lnTo>
                  <a:lnTo>
                    <a:pt x="17415" y="6502"/>
                  </a:lnTo>
                  <a:lnTo>
                    <a:pt x="17133" y="4078"/>
                  </a:lnTo>
                  <a:lnTo>
                    <a:pt x="16765" y="5731"/>
                  </a:lnTo>
                  <a:lnTo>
                    <a:pt x="16409" y="9478"/>
                  </a:lnTo>
                  <a:lnTo>
                    <a:pt x="16126" y="8045"/>
                  </a:lnTo>
                  <a:lnTo>
                    <a:pt x="15869" y="6722"/>
                  </a:lnTo>
                  <a:lnTo>
                    <a:pt x="15586" y="5841"/>
                  </a:lnTo>
                  <a:lnTo>
                    <a:pt x="15218" y="6502"/>
                  </a:lnTo>
                  <a:lnTo>
                    <a:pt x="14654" y="7604"/>
                  </a:lnTo>
                  <a:lnTo>
                    <a:pt x="14150" y="6392"/>
                  </a:lnTo>
                  <a:lnTo>
                    <a:pt x="13930" y="6943"/>
                  </a:lnTo>
                  <a:lnTo>
                    <a:pt x="13647" y="5731"/>
                  </a:lnTo>
                  <a:lnTo>
                    <a:pt x="13463" y="4408"/>
                  </a:lnTo>
                  <a:lnTo>
                    <a:pt x="13242" y="4078"/>
                  </a:lnTo>
                  <a:lnTo>
                    <a:pt x="12850" y="4959"/>
                  </a:lnTo>
                  <a:lnTo>
                    <a:pt x="12346" y="7494"/>
                  </a:lnTo>
                  <a:lnTo>
                    <a:pt x="11929" y="5180"/>
                  </a:lnTo>
                  <a:lnTo>
                    <a:pt x="11573" y="5841"/>
                  </a:lnTo>
                  <a:lnTo>
                    <a:pt x="11242" y="9037"/>
                  </a:lnTo>
                  <a:lnTo>
                    <a:pt x="10628" y="6722"/>
                  </a:lnTo>
                  <a:lnTo>
                    <a:pt x="10174" y="7824"/>
                  </a:lnTo>
                  <a:lnTo>
                    <a:pt x="9867" y="6722"/>
                  </a:lnTo>
                  <a:lnTo>
                    <a:pt x="9413" y="7273"/>
                  </a:lnTo>
                  <a:lnTo>
                    <a:pt x="8959" y="9037"/>
                  </a:lnTo>
                  <a:lnTo>
                    <a:pt x="8640" y="8376"/>
                  </a:lnTo>
                  <a:lnTo>
                    <a:pt x="8002" y="7824"/>
                  </a:lnTo>
                  <a:lnTo>
                    <a:pt x="7597" y="9037"/>
                  </a:lnTo>
                  <a:lnTo>
                    <a:pt x="6910" y="8045"/>
                  </a:lnTo>
                  <a:lnTo>
                    <a:pt x="6345" y="7273"/>
                  </a:lnTo>
                  <a:lnTo>
                    <a:pt x="5744" y="5731"/>
                  </a:lnTo>
                  <a:lnTo>
                    <a:pt x="5179" y="7273"/>
                  </a:lnTo>
                  <a:lnTo>
                    <a:pt x="4529" y="4078"/>
                  </a:lnTo>
                  <a:lnTo>
                    <a:pt x="4038" y="4078"/>
                  </a:lnTo>
                  <a:lnTo>
                    <a:pt x="3694" y="6061"/>
                  </a:lnTo>
                  <a:lnTo>
                    <a:pt x="3485" y="4518"/>
                  </a:lnTo>
                  <a:lnTo>
                    <a:pt x="3215" y="5510"/>
                  </a:lnTo>
                  <a:lnTo>
                    <a:pt x="2860" y="5731"/>
                  </a:lnTo>
                  <a:lnTo>
                    <a:pt x="2516" y="6282"/>
                  </a:lnTo>
                  <a:lnTo>
                    <a:pt x="2099" y="7604"/>
                  </a:lnTo>
                  <a:lnTo>
                    <a:pt x="1755" y="6061"/>
                  </a:lnTo>
                  <a:lnTo>
                    <a:pt x="1424" y="6833"/>
                  </a:lnTo>
                  <a:lnTo>
                    <a:pt x="982" y="7494"/>
                  </a:lnTo>
                  <a:lnTo>
                    <a:pt x="712" y="6833"/>
                  </a:lnTo>
                  <a:lnTo>
                    <a:pt x="196" y="6502"/>
                  </a:lnTo>
                  <a:lnTo>
                    <a:pt x="0" y="8045"/>
                  </a:lnTo>
                  <a:lnTo>
                    <a:pt x="25" y="12784"/>
                  </a:lnTo>
                  <a:lnTo>
                    <a:pt x="49" y="16861"/>
                  </a:lnTo>
                  <a:lnTo>
                    <a:pt x="160" y="20278"/>
                  </a:lnTo>
                  <a:lnTo>
                    <a:pt x="282" y="21049"/>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7" name="Freeform 25"/>
            <p:cNvSpPr/>
            <p:nvPr/>
          </p:nvSpPr>
          <p:spPr>
            <a:xfrm>
              <a:off x="15875" y="19050"/>
              <a:ext cx="2749550" cy="401638"/>
            </a:xfrm>
            <a:custGeom>
              <a:avLst/>
              <a:gdLst/>
              <a:ahLst/>
              <a:cxnLst>
                <a:cxn ang="0">
                  <a:pos x="wd2" y="hd2"/>
                </a:cxn>
                <a:cxn ang="5400000">
                  <a:pos x="wd2" y="hd2"/>
                </a:cxn>
                <a:cxn ang="10800000">
                  <a:pos x="wd2" y="hd2"/>
                </a:cxn>
                <a:cxn ang="16200000">
                  <a:pos x="wd2" y="hd2"/>
                </a:cxn>
              </a:cxnLst>
              <a:rect l="0" t="0" r="r" b="b"/>
              <a:pathLst>
                <a:path w="21600" h="21600" extrusionOk="0">
                  <a:moveTo>
                    <a:pt x="0" y="10501"/>
                  </a:moveTo>
                  <a:lnTo>
                    <a:pt x="0" y="21600"/>
                  </a:lnTo>
                  <a:lnTo>
                    <a:pt x="50" y="17331"/>
                  </a:lnTo>
                  <a:lnTo>
                    <a:pt x="62" y="13916"/>
                  </a:lnTo>
                  <a:lnTo>
                    <a:pt x="87" y="7855"/>
                  </a:lnTo>
                  <a:lnTo>
                    <a:pt x="150" y="4866"/>
                  </a:lnTo>
                  <a:lnTo>
                    <a:pt x="274" y="3927"/>
                  </a:lnTo>
                  <a:lnTo>
                    <a:pt x="599" y="3244"/>
                  </a:lnTo>
                  <a:lnTo>
                    <a:pt x="1023" y="3415"/>
                  </a:lnTo>
                  <a:lnTo>
                    <a:pt x="2020" y="3415"/>
                  </a:lnTo>
                  <a:lnTo>
                    <a:pt x="2469" y="3927"/>
                  </a:lnTo>
                  <a:lnTo>
                    <a:pt x="3105" y="3415"/>
                  </a:lnTo>
                  <a:lnTo>
                    <a:pt x="3841" y="3757"/>
                  </a:lnTo>
                  <a:lnTo>
                    <a:pt x="4377" y="3586"/>
                  </a:lnTo>
                  <a:lnTo>
                    <a:pt x="5450" y="3927"/>
                  </a:lnTo>
                  <a:lnTo>
                    <a:pt x="5824" y="3927"/>
                  </a:lnTo>
                  <a:lnTo>
                    <a:pt x="6547" y="3415"/>
                  </a:lnTo>
                  <a:lnTo>
                    <a:pt x="6784" y="4098"/>
                  </a:lnTo>
                  <a:lnTo>
                    <a:pt x="7458" y="3415"/>
                  </a:lnTo>
                  <a:lnTo>
                    <a:pt x="8480" y="3927"/>
                  </a:lnTo>
                  <a:lnTo>
                    <a:pt x="8830" y="4525"/>
                  </a:lnTo>
                  <a:lnTo>
                    <a:pt x="9366" y="3927"/>
                  </a:lnTo>
                  <a:lnTo>
                    <a:pt x="9827" y="4696"/>
                  </a:lnTo>
                  <a:lnTo>
                    <a:pt x="10201" y="4696"/>
                  </a:lnTo>
                  <a:lnTo>
                    <a:pt x="10950" y="3927"/>
                  </a:lnTo>
                  <a:lnTo>
                    <a:pt x="11661" y="4525"/>
                  </a:lnTo>
                  <a:lnTo>
                    <a:pt x="12297" y="5379"/>
                  </a:lnTo>
                  <a:lnTo>
                    <a:pt x="12496" y="5549"/>
                  </a:lnTo>
                  <a:lnTo>
                    <a:pt x="13357" y="5037"/>
                  </a:lnTo>
                  <a:lnTo>
                    <a:pt x="14155" y="4610"/>
                  </a:lnTo>
                  <a:lnTo>
                    <a:pt x="14342" y="4354"/>
                  </a:lnTo>
                  <a:lnTo>
                    <a:pt x="14641" y="4525"/>
                  </a:lnTo>
                  <a:lnTo>
                    <a:pt x="15477" y="4781"/>
                  </a:lnTo>
                  <a:lnTo>
                    <a:pt x="16113" y="4098"/>
                  </a:lnTo>
                  <a:lnTo>
                    <a:pt x="16449" y="4354"/>
                  </a:lnTo>
                  <a:lnTo>
                    <a:pt x="16961" y="4525"/>
                  </a:lnTo>
                  <a:lnTo>
                    <a:pt x="17397" y="3927"/>
                  </a:lnTo>
                  <a:lnTo>
                    <a:pt x="17684" y="3415"/>
                  </a:lnTo>
                  <a:lnTo>
                    <a:pt x="18071" y="4269"/>
                  </a:lnTo>
                  <a:lnTo>
                    <a:pt x="18881" y="4525"/>
                  </a:lnTo>
                  <a:lnTo>
                    <a:pt x="19418" y="3415"/>
                  </a:lnTo>
                  <a:lnTo>
                    <a:pt x="20203" y="4525"/>
                  </a:lnTo>
                  <a:lnTo>
                    <a:pt x="21051" y="4525"/>
                  </a:lnTo>
                  <a:lnTo>
                    <a:pt x="21238" y="6318"/>
                  </a:lnTo>
                  <a:lnTo>
                    <a:pt x="21363" y="7257"/>
                  </a:lnTo>
                  <a:lnTo>
                    <a:pt x="21463" y="9135"/>
                  </a:lnTo>
                  <a:lnTo>
                    <a:pt x="21538" y="12379"/>
                  </a:lnTo>
                  <a:lnTo>
                    <a:pt x="21600" y="16734"/>
                  </a:lnTo>
                  <a:lnTo>
                    <a:pt x="21600" y="5549"/>
                  </a:lnTo>
                  <a:lnTo>
                    <a:pt x="21563" y="4013"/>
                  </a:lnTo>
                  <a:lnTo>
                    <a:pt x="21513" y="2220"/>
                  </a:lnTo>
                  <a:lnTo>
                    <a:pt x="21201" y="1025"/>
                  </a:lnTo>
                  <a:lnTo>
                    <a:pt x="20029" y="768"/>
                  </a:lnTo>
                  <a:lnTo>
                    <a:pt x="19754" y="171"/>
                  </a:lnTo>
                  <a:lnTo>
                    <a:pt x="18831" y="171"/>
                  </a:lnTo>
                  <a:lnTo>
                    <a:pt x="18557" y="427"/>
                  </a:lnTo>
                  <a:lnTo>
                    <a:pt x="17996" y="512"/>
                  </a:lnTo>
                  <a:lnTo>
                    <a:pt x="17584" y="256"/>
                  </a:lnTo>
                  <a:lnTo>
                    <a:pt x="16824" y="1110"/>
                  </a:lnTo>
                  <a:lnTo>
                    <a:pt x="15240" y="512"/>
                  </a:lnTo>
                  <a:lnTo>
                    <a:pt x="14741" y="768"/>
                  </a:lnTo>
                  <a:lnTo>
                    <a:pt x="13868" y="1281"/>
                  </a:lnTo>
                  <a:lnTo>
                    <a:pt x="13307" y="854"/>
                  </a:lnTo>
                  <a:lnTo>
                    <a:pt x="12745" y="768"/>
                  </a:lnTo>
                  <a:lnTo>
                    <a:pt x="12297" y="768"/>
                  </a:lnTo>
                  <a:lnTo>
                    <a:pt x="11810" y="1195"/>
                  </a:lnTo>
                  <a:lnTo>
                    <a:pt x="11511" y="598"/>
                  </a:lnTo>
                  <a:lnTo>
                    <a:pt x="10463" y="768"/>
                  </a:lnTo>
                  <a:lnTo>
                    <a:pt x="10139" y="768"/>
                  </a:lnTo>
                  <a:lnTo>
                    <a:pt x="9590" y="598"/>
                  </a:lnTo>
                  <a:lnTo>
                    <a:pt x="8493" y="854"/>
                  </a:lnTo>
                  <a:lnTo>
                    <a:pt x="7520" y="598"/>
                  </a:lnTo>
                  <a:lnTo>
                    <a:pt x="6622" y="598"/>
                  </a:lnTo>
                  <a:lnTo>
                    <a:pt x="6186" y="768"/>
                  </a:lnTo>
                  <a:lnTo>
                    <a:pt x="5774" y="342"/>
                  </a:lnTo>
                  <a:lnTo>
                    <a:pt x="4377" y="342"/>
                  </a:lnTo>
                  <a:lnTo>
                    <a:pt x="3155" y="598"/>
                  </a:lnTo>
                  <a:lnTo>
                    <a:pt x="2594" y="342"/>
                  </a:lnTo>
                  <a:lnTo>
                    <a:pt x="1933" y="598"/>
                  </a:lnTo>
                  <a:lnTo>
                    <a:pt x="1085" y="0"/>
                  </a:lnTo>
                  <a:lnTo>
                    <a:pt x="561" y="0"/>
                  </a:lnTo>
                  <a:lnTo>
                    <a:pt x="349" y="171"/>
                  </a:lnTo>
                  <a:lnTo>
                    <a:pt x="187" y="768"/>
                  </a:lnTo>
                  <a:lnTo>
                    <a:pt x="50" y="2391"/>
                  </a:lnTo>
                  <a:lnTo>
                    <a:pt x="0" y="4952"/>
                  </a:lnTo>
                  <a:lnTo>
                    <a:pt x="0" y="10501"/>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8" name="Freeform 26"/>
            <p:cNvSpPr/>
            <p:nvPr/>
          </p:nvSpPr>
          <p:spPr>
            <a:xfrm>
              <a:off x="20637" y="660400"/>
              <a:ext cx="2749550" cy="161926"/>
            </a:xfrm>
            <a:custGeom>
              <a:avLst/>
              <a:gdLst/>
              <a:ahLst/>
              <a:cxnLst>
                <a:cxn ang="0">
                  <a:pos x="wd2" y="hd2"/>
                </a:cxn>
                <a:cxn ang="5400000">
                  <a:pos x="wd2" y="hd2"/>
                </a:cxn>
                <a:cxn ang="10800000">
                  <a:pos x="wd2" y="hd2"/>
                </a:cxn>
                <a:cxn ang="16200000">
                  <a:pos x="wd2" y="hd2"/>
                </a:cxn>
              </a:cxnLst>
              <a:rect l="0" t="0" r="r" b="b"/>
              <a:pathLst>
                <a:path w="21600" h="21600" extrusionOk="0">
                  <a:moveTo>
                    <a:pt x="0" y="11012"/>
                  </a:moveTo>
                  <a:lnTo>
                    <a:pt x="0" y="0"/>
                  </a:lnTo>
                  <a:lnTo>
                    <a:pt x="50" y="4235"/>
                  </a:lnTo>
                  <a:lnTo>
                    <a:pt x="62" y="7624"/>
                  </a:lnTo>
                  <a:lnTo>
                    <a:pt x="75" y="13765"/>
                  </a:lnTo>
                  <a:lnTo>
                    <a:pt x="150" y="16518"/>
                  </a:lnTo>
                  <a:lnTo>
                    <a:pt x="274" y="17576"/>
                  </a:lnTo>
                  <a:lnTo>
                    <a:pt x="412" y="16941"/>
                  </a:lnTo>
                  <a:lnTo>
                    <a:pt x="599" y="16518"/>
                  </a:lnTo>
                  <a:lnTo>
                    <a:pt x="923" y="16306"/>
                  </a:lnTo>
                  <a:lnTo>
                    <a:pt x="1122" y="16518"/>
                  </a:lnTo>
                  <a:lnTo>
                    <a:pt x="1285" y="16518"/>
                  </a:lnTo>
                  <a:lnTo>
                    <a:pt x="1646" y="16941"/>
                  </a:lnTo>
                  <a:lnTo>
                    <a:pt x="1783" y="17153"/>
                  </a:lnTo>
                  <a:lnTo>
                    <a:pt x="1945" y="17365"/>
                  </a:lnTo>
                  <a:lnTo>
                    <a:pt x="2220" y="16518"/>
                  </a:lnTo>
                  <a:lnTo>
                    <a:pt x="2519" y="16306"/>
                  </a:lnTo>
                  <a:lnTo>
                    <a:pt x="2881" y="16094"/>
                  </a:lnTo>
                  <a:lnTo>
                    <a:pt x="3317" y="17365"/>
                  </a:lnTo>
                  <a:lnTo>
                    <a:pt x="3879" y="18000"/>
                  </a:lnTo>
                  <a:lnTo>
                    <a:pt x="4190" y="17365"/>
                  </a:lnTo>
                  <a:lnTo>
                    <a:pt x="4377" y="18000"/>
                  </a:lnTo>
                  <a:lnTo>
                    <a:pt x="4864" y="18000"/>
                  </a:lnTo>
                  <a:lnTo>
                    <a:pt x="5038" y="16941"/>
                  </a:lnTo>
                  <a:lnTo>
                    <a:pt x="5250" y="17576"/>
                  </a:lnTo>
                  <a:lnTo>
                    <a:pt x="5824" y="17576"/>
                  </a:lnTo>
                  <a:lnTo>
                    <a:pt x="6547" y="18000"/>
                  </a:lnTo>
                  <a:lnTo>
                    <a:pt x="6797" y="17365"/>
                  </a:lnTo>
                  <a:lnTo>
                    <a:pt x="7358" y="16518"/>
                  </a:lnTo>
                  <a:lnTo>
                    <a:pt x="7732" y="16306"/>
                  </a:lnTo>
                  <a:lnTo>
                    <a:pt x="8181" y="16941"/>
                  </a:lnTo>
                  <a:lnTo>
                    <a:pt x="8480" y="17576"/>
                  </a:lnTo>
                  <a:lnTo>
                    <a:pt x="8830" y="16941"/>
                  </a:lnTo>
                  <a:lnTo>
                    <a:pt x="9441" y="17576"/>
                  </a:lnTo>
                  <a:lnTo>
                    <a:pt x="9827" y="16729"/>
                  </a:lnTo>
                  <a:lnTo>
                    <a:pt x="10201" y="16729"/>
                  </a:lnTo>
                  <a:lnTo>
                    <a:pt x="10600" y="15671"/>
                  </a:lnTo>
                  <a:lnTo>
                    <a:pt x="11099" y="16941"/>
                  </a:lnTo>
                  <a:lnTo>
                    <a:pt x="11748" y="15882"/>
                  </a:lnTo>
                  <a:lnTo>
                    <a:pt x="12496" y="15882"/>
                  </a:lnTo>
                  <a:lnTo>
                    <a:pt x="13157" y="16518"/>
                  </a:lnTo>
                  <a:lnTo>
                    <a:pt x="13544" y="15459"/>
                  </a:lnTo>
                  <a:lnTo>
                    <a:pt x="13980" y="15671"/>
                  </a:lnTo>
                  <a:lnTo>
                    <a:pt x="14155" y="16941"/>
                  </a:lnTo>
                  <a:lnTo>
                    <a:pt x="14342" y="17153"/>
                  </a:lnTo>
                  <a:lnTo>
                    <a:pt x="14915" y="16518"/>
                  </a:lnTo>
                  <a:lnTo>
                    <a:pt x="15427" y="17153"/>
                  </a:lnTo>
                  <a:lnTo>
                    <a:pt x="16113" y="17365"/>
                  </a:lnTo>
                  <a:lnTo>
                    <a:pt x="16312" y="17153"/>
                  </a:lnTo>
                  <a:lnTo>
                    <a:pt x="16449" y="17153"/>
                  </a:lnTo>
                  <a:lnTo>
                    <a:pt x="16612" y="16306"/>
                  </a:lnTo>
                  <a:lnTo>
                    <a:pt x="16961" y="16941"/>
                  </a:lnTo>
                  <a:lnTo>
                    <a:pt x="17123" y="17365"/>
                  </a:lnTo>
                  <a:lnTo>
                    <a:pt x="17235" y="16941"/>
                  </a:lnTo>
                  <a:lnTo>
                    <a:pt x="17385" y="17576"/>
                  </a:lnTo>
                  <a:lnTo>
                    <a:pt x="17659" y="16518"/>
                  </a:lnTo>
                  <a:lnTo>
                    <a:pt x="18096" y="17365"/>
                  </a:lnTo>
                  <a:lnTo>
                    <a:pt x="18520" y="16094"/>
                  </a:lnTo>
                  <a:lnTo>
                    <a:pt x="18694" y="16941"/>
                  </a:lnTo>
                  <a:lnTo>
                    <a:pt x="18881" y="16941"/>
                  </a:lnTo>
                  <a:lnTo>
                    <a:pt x="19679" y="16094"/>
                  </a:lnTo>
                  <a:lnTo>
                    <a:pt x="20440" y="16941"/>
                  </a:lnTo>
                  <a:lnTo>
                    <a:pt x="21039" y="15882"/>
                  </a:lnTo>
                  <a:lnTo>
                    <a:pt x="21238" y="15247"/>
                  </a:lnTo>
                  <a:lnTo>
                    <a:pt x="21363" y="14188"/>
                  </a:lnTo>
                  <a:lnTo>
                    <a:pt x="21463" y="12282"/>
                  </a:lnTo>
                  <a:lnTo>
                    <a:pt x="21538" y="9106"/>
                  </a:lnTo>
                  <a:lnTo>
                    <a:pt x="21600" y="4871"/>
                  </a:lnTo>
                  <a:lnTo>
                    <a:pt x="21600" y="15882"/>
                  </a:lnTo>
                  <a:lnTo>
                    <a:pt x="21575" y="17365"/>
                  </a:lnTo>
                  <a:lnTo>
                    <a:pt x="21513" y="19271"/>
                  </a:lnTo>
                  <a:lnTo>
                    <a:pt x="21400" y="20753"/>
                  </a:lnTo>
                  <a:lnTo>
                    <a:pt x="20602" y="21600"/>
                  </a:lnTo>
                  <a:lnTo>
                    <a:pt x="20029" y="20753"/>
                  </a:lnTo>
                  <a:lnTo>
                    <a:pt x="19742" y="21176"/>
                  </a:lnTo>
                  <a:lnTo>
                    <a:pt x="18557" y="21176"/>
                  </a:lnTo>
                  <a:lnTo>
                    <a:pt x="18283" y="21600"/>
                  </a:lnTo>
                  <a:lnTo>
                    <a:pt x="17996" y="20965"/>
                  </a:lnTo>
                  <a:lnTo>
                    <a:pt x="17659" y="21600"/>
                  </a:lnTo>
                  <a:lnTo>
                    <a:pt x="16786" y="21176"/>
                  </a:lnTo>
                  <a:lnTo>
                    <a:pt x="16524" y="20329"/>
                  </a:lnTo>
                  <a:lnTo>
                    <a:pt x="15714" y="21176"/>
                  </a:lnTo>
                  <a:lnTo>
                    <a:pt x="15165" y="20118"/>
                  </a:lnTo>
                  <a:lnTo>
                    <a:pt x="14529" y="21176"/>
                  </a:lnTo>
                  <a:lnTo>
                    <a:pt x="14030" y="20541"/>
                  </a:lnTo>
                  <a:lnTo>
                    <a:pt x="13569" y="21176"/>
                  </a:lnTo>
                  <a:lnTo>
                    <a:pt x="13307" y="20541"/>
                  </a:lnTo>
                  <a:lnTo>
                    <a:pt x="13070" y="20753"/>
                  </a:lnTo>
                  <a:lnTo>
                    <a:pt x="12745" y="20753"/>
                  </a:lnTo>
                  <a:lnTo>
                    <a:pt x="12546" y="20118"/>
                  </a:lnTo>
                  <a:lnTo>
                    <a:pt x="12309" y="21176"/>
                  </a:lnTo>
                  <a:lnTo>
                    <a:pt x="12060" y="20118"/>
                  </a:lnTo>
                  <a:lnTo>
                    <a:pt x="11810" y="20329"/>
                  </a:lnTo>
                  <a:lnTo>
                    <a:pt x="11511" y="20753"/>
                  </a:lnTo>
                  <a:lnTo>
                    <a:pt x="11236" y="21176"/>
                  </a:lnTo>
                  <a:lnTo>
                    <a:pt x="10139" y="21176"/>
                  </a:lnTo>
                  <a:lnTo>
                    <a:pt x="9865" y="20753"/>
                  </a:lnTo>
                  <a:lnTo>
                    <a:pt x="9590" y="20753"/>
                  </a:lnTo>
                  <a:lnTo>
                    <a:pt x="8979" y="21600"/>
                  </a:lnTo>
                  <a:lnTo>
                    <a:pt x="8493" y="20541"/>
                  </a:lnTo>
                  <a:lnTo>
                    <a:pt x="7957" y="21600"/>
                  </a:lnTo>
                  <a:lnTo>
                    <a:pt x="7520" y="20753"/>
                  </a:lnTo>
                  <a:lnTo>
                    <a:pt x="7021" y="21600"/>
                  </a:lnTo>
                  <a:lnTo>
                    <a:pt x="6622" y="20753"/>
                  </a:lnTo>
                  <a:lnTo>
                    <a:pt x="6186" y="20753"/>
                  </a:lnTo>
                  <a:lnTo>
                    <a:pt x="5774" y="21176"/>
                  </a:lnTo>
                  <a:lnTo>
                    <a:pt x="4066" y="21176"/>
                  </a:lnTo>
                  <a:lnTo>
                    <a:pt x="3168" y="20753"/>
                  </a:lnTo>
                  <a:lnTo>
                    <a:pt x="2594" y="21176"/>
                  </a:lnTo>
                  <a:lnTo>
                    <a:pt x="1048" y="20541"/>
                  </a:lnTo>
                  <a:lnTo>
                    <a:pt x="187" y="20753"/>
                  </a:lnTo>
                  <a:lnTo>
                    <a:pt x="37" y="19059"/>
                  </a:lnTo>
                  <a:lnTo>
                    <a:pt x="0" y="16518"/>
                  </a:lnTo>
                  <a:lnTo>
                    <a:pt x="0" y="11012"/>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050" name="Title Text"/>
          <p:cNvSpPr txBox="1">
            <a:spLocks noGrp="1"/>
          </p:cNvSpPr>
          <p:nvPr>
            <p:ph type="title"/>
          </p:nvPr>
        </p:nvSpPr>
        <p:spPr>
          <a:xfrm>
            <a:off x="685800" y="2286000"/>
            <a:ext cx="7772400" cy="1143000"/>
          </a:xfrm>
          <a:prstGeom prst="rect">
            <a:avLst/>
          </a:prstGeom>
        </p:spPr>
        <p:txBody>
          <a:bodyPr/>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05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algn="ctr">
              <a:buSzPct val="75000"/>
              <a:buChar char="❖"/>
              <a:defRPr b="1">
                <a:solidFill>
                  <a:srgbClr val="FFFFCC"/>
                </a:solidFill>
                <a:effectLst>
                  <a:outerShdw blurRad="38100" dist="38100" dir="2700000" rotWithShape="0">
                    <a:srgbClr val="000000">
                      <a:alpha val="43137"/>
                    </a:srgbClr>
                  </a:outerShdw>
                </a:effectLst>
              </a:defRPr>
            </a:lvl2pPr>
            <a:lvl3pPr algn="ctr">
              <a:buSzPct val="75000"/>
              <a:buChar char="❖"/>
              <a:defRPr b="1">
                <a:solidFill>
                  <a:srgbClr val="FFFFCC"/>
                </a:solidFill>
                <a:effectLst>
                  <a:outerShdw blurRad="38100" dist="38100" dir="2700000" rotWithShape="0">
                    <a:srgbClr val="000000">
                      <a:alpha val="43137"/>
                    </a:srgbClr>
                  </a:outerShdw>
                </a:effectLst>
              </a:defRPr>
            </a:lvl3pPr>
            <a:lvl4pPr algn="ctr">
              <a:buSzPct val="75000"/>
              <a:buChar char="❖"/>
              <a:defRPr b="1">
                <a:solidFill>
                  <a:srgbClr val="FFFFCC"/>
                </a:solidFill>
                <a:effectLst>
                  <a:outerShdw blurRad="38100" dist="38100" dir="2700000" rotWithShape="0">
                    <a:srgbClr val="000000">
                      <a:alpha val="43137"/>
                    </a:srgbClr>
                  </a:outerShdw>
                </a:effectLst>
              </a:defRPr>
            </a:lvl4pPr>
            <a:lvl5pPr algn="ctr">
              <a:buSzPct val="75000"/>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052"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260061889"/>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333D7793-C6E5-4208-AD11-628EF1363C48}" type="slidenum">
              <a:rPr lang="en-US" altLang="en-US"/>
              <a:pPr/>
              <a:t>‹#›</a:t>
            </a:fld>
            <a:endParaRPr lang="en-US" altLang="en-US"/>
          </a:p>
        </p:txBody>
      </p:sp>
    </p:spTree>
    <p:extLst>
      <p:ext uri="{BB962C8B-B14F-4D97-AF65-F5344CB8AC3E}">
        <p14:creationId xmlns:p14="http://schemas.microsoft.com/office/powerpoint/2010/main" val="3570721728"/>
      </p:ext>
    </p:extLst>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type="tx">
  <p:cSld name="21_Title and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059"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060"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061"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062"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063"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064"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065"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066"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072" name="Group 15"/>
          <p:cNvGrpSpPr/>
          <p:nvPr/>
        </p:nvGrpSpPr>
        <p:grpSpPr>
          <a:xfrm>
            <a:off x="63500" y="153987"/>
            <a:ext cx="3433763" cy="519114"/>
            <a:chOff x="0" y="0"/>
            <a:chExt cx="3433762" cy="519112"/>
          </a:xfrm>
        </p:grpSpPr>
        <p:sp>
          <p:nvSpPr>
            <p:cNvPr id="2067"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68"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69"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0"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1"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078" name="Group 21"/>
          <p:cNvGrpSpPr/>
          <p:nvPr/>
        </p:nvGrpSpPr>
        <p:grpSpPr>
          <a:xfrm>
            <a:off x="5646737" y="153987"/>
            <a:ext cx="3433764" cy="550864"/>
            <a:chOff x="0" y="0"/>
            <a:chExt cx="3433762" cy="550862"/>
          </a:xfrm>
        </p:grpSpPr>
        <p:sp>
          <p:nvSpPr>
            <p:cNvPr id="2073"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4"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5"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6"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7"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079"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080" name="Body Level One…"/>
          <p:cNvSpPr txBox="1">
            <a:spLocks noGrp="1"/>
          </p:cNvSpPr>
          <p:nvPr>
            <p:ph type="body" idx="1"/>
          </p:nvPr>
        </p:nvSpPr>
        <p:spPr>
          <a:xfrm>
            <a:off x="134937" y="2116138"/>
            <a:ext cx="8896351" cy="4135438"/>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08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192349187"/>
      </p:ext>
    </p:extLst>
  </p:cSld>
  <p:clrMapOvr>
    <a:masterClrMapping/>
  </p:clrMapOvr>
  <p:transition spd="med"/>
</p:sldLayout>
</file>

<file path=ppt/slideLayouts/slideLayout1521.xml><?xml version="1.0" encoding="utf-8"?>
<p:sldLayout xmlns:a="http://schemas.openxmlformats.org/drawingml/2006/main" xmlns:r="http://schemas.openxmlformats.org/officeDocument/2006/relationships" xmlns:p="http://schemas.openxmlformats.org/presentationml/2006/main" type="tx">
  <p:cSld name="18_Section Header">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08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08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09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09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09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09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09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09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01" name="Group 15"/>
          <p:cNvGrpSpPr/>
          <p:nvPr/>
        </p:nvGrpSpPr>
        <p:grpSpPr>
          <a:xfrm>
            <a:off x="63500" y="153987"/>
            <a:ext cx="3433763" cy="519114"/>
            <a:chOff x="0" y="0"/>
            <a:chExt cx="3433762" cy="519112"/>
          </a:xfrm>
        </p:grpSpPr>
        <p:sp>
          <p:nvSpPr>
            <p:cNvPr id="209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9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9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9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07" name="Group 21"/>
          <p:cNvGrpSpPr/>
          <p:nvPr/>
        </p:nvGrpSpPr>
        <p:grpSpPr>
          <a:xfrm>
            <a:off x="5646737" y="153987"/>
            <a:ext cx="3433764" cy="550864"/>
            <a:chOff x="0" y="0"/>
            <a:chExt cx="3433762" cy="550862"/>
          </a:xfrm>
        </p:grpSpPr>
        <p:sp>
          <p:nvSpPr>
            <p:cNvPr id="210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08"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cap="all">
                <a:solidFill>
                  <a:srgbClr val="FFFFCC"/>
                </a:solidFill>
                <a:effectLst>
                  <a:outerShdw blurRad="38100" dist="38100" dir="2700000" rotWithShape="0">
                    <a:srgbClr val="000000">
                      <a:alpha val="43137"/>
                    </a:srgbClr>
                  </a:outerShdw>
                </a:effectLst>
              </a:defRPr>
            </a:lvl1pPr>
          </a:lstStyle>
          <a:p>
            <a:r>
              <a:t>Title Text</a:t>
            </a:r>
          </a:p>
        </p:txBody>
      </p:sp>
      <p:sp>
        <p:nvSpPr>
          <p:cNvPr id="2109"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b="1">
                <a:solidFill>
                  <a:srgbClr val="FFFFCC"/>
                </a:solidFill>
                <a:effectLst>
                  <a:outerShdw blurRad="38100" dist="38100" dir="2700000" rotWithShape="0">
                    <a:srgbClr val="000000">
                      <a:alpha val="43137"/>
                    </a:srgbClr>
                  </a:outerShdw>
                </a:effectLst>
              </a:defRPr>
            </a:lvl1pPr>
            <a:lvl2pPr marL="0" indent="457200">
              <a:spcBef>
                <a:spcPts val="400"/>
              </a:spcBef>
              <a:buSzTx/>
              <a:buNone/>
              <a:defRPr sz="2000" b="1">
                <a:solidFill>
                  <a:srgbClr val="FFFFCC"/>
                </a:solidFill>
                <a:effectLst>
                  <a:outerShdw blurRad="38100" dist="38100" dir="2700000" rotWithShape="0">
                    <a:srgbClr val="000000">
                      <a:alpha val="43137"/>
                    </a:srgbClr>
                  </a:outerShdw>
                </a:effectLst>
              </a:defRPr>
            </a:lvl2pPr>
            <a:lvl3pPr marL="0" indent="914400">
              <a:spcBef>
                <a:spcPts val="400"/>
              </a:spcBef>
              <a:buSzTx/>
              <a:buNone/>
              <a:defRPr sz="2000" b="1">
                <a:solidFill>
                  <a:srgbClr val="FFFFCC"/>
                </a:solidFill>
                <a:effectLst>
                  <a:outerShdw blurRad="38100" dist="38100" dir="2700000" rotWithShape="0">
                    <a:srgbClr val="000000">
                      <a:alpha val="43137"/>
                    </a:srgbClr>
                  </a:outerShdw>
                </a:effectLst>
              </a:defRPr>
            </a:lvl3pPr>
            <a:lvl4pPr marL="0" indent="1371600">
              <a:spcBef>
                <a:spcPts val="400"/>
              </a:spcBef>
              <a:buSzTx/>
              <a:buNone/>
              <a:defRPr sz="2000" b="1">
                <a:solidFill>
                  <a:srgbClr val="FFFFCC"/>
                </a:solidFill>
                <a:effectLst>
                  <a:outerShdw blurRad="38100" dist="38100" dir="2700000" rotWithShape="0">
                    <a:srgbClr val="000000">
                      <a:alpha val="43137"/>
                    </a:srgbClr>
                  </a:outerShdw>
                </a:effectLst>
              </a:defRPr>
            </a:lvl4pPr>
            <a:lvl5pPr marL="0" indent="1828800">
              <a:spcBef>
                <a:spcPts val="400"/>
              </a:spcBef>
              <a:buSzTx/>
              <a:buNone/>
              <a:defRPr sz="20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110"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417056657"/>
      </p:ext>
    </p:extLst>
  </p:cSld>
  <p:clrMapOvr>
    <a:masterClrMapping/>
  </p:clrMapOvr>
  <p:transition spd="med"/>
</p:sldLayout>
</file>

<file path=ppt/slideLayouts/slideLayout1522.xml><?xml version="1.0" encoding="utf-8"?>
<p:sldLayout xmlns:a="http://schemas.openxmlformats.org/drawingml/2006/main" xmlns:r="http://schemas.openxmlformats.org/officeDocument/2006/relationships" xmlns:p="http://schemas.openxmlformats.org/presentationml/2006/main" type="tx">
  <p:cSld name="18_Two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117"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118"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119"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120"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121"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122"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123"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124"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30" name="Group 15"/>
          <p:cNvGrpSpPr/>
          <p:nvPr/>
        </p:nvGrpSpPr>
        <p:grpSpPr>
          <a:xfrm>
            <a:off x="63500" y="153987"/>
            <a:ext cx="3433763" cy="519114"/>
            <a:chOff x="0" y="0"/>
            <a:chExt cx="3433762" cy="519112"/>
          </a:xfrm>
        </p:grpSpPr>
        <p:sp>
          <p:nvSpPr>
            <p:cNvPr id="2125"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6"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7"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8"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9"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36" name="Group 21"/>
          <p:cNvGrpSpPr/>
          <p:nvPr/>
        </p:nvGrpSpPr>
        <p:grpSpPr>
          <a:xfrm>
            <a:off x="5646737" y="153987"/>
            <a:ext cx="3433764" cy="550864"/>
            <a:chOff x="0" y="0"/>
            <a:chExt cx="3433762" cy="550862"/>
          </a:xfrm>
        </p:grpSpPr>
        <p:sp>
          <p:nvSpPr>
            <p:cNvPr id="2131"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2"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3"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4"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5"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37"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138" name="Body Level One…"/>
          <p:cNvSpPr txBox="1">
            <a:spLocks noGrp="1"/>
          </p:cNvSpPr>
          <p:nvPr>
            <p:ph type="body" sz="half" idx="1"/>
          </p:nvPr>
        </p:nvSpPr>
        <p:spPr>
          <a:xfrm>
            <a:off x="134937" y="2116138"/>
            <a:ext cx="4371976" cy="4135438"/>
          </a:xfrm>
          <a:prstGeom prst="rect">
            <a:avLst/>
          </a:prstGeom>
        </p:spPr>
        <p:txBody>
          <a:bodyPr lIns="46037" tIns="46037" rIns="46037" bIns="46037">
            <a:normAutofit/>
          </a:bodyPr>
          <a:lstStyle>
            <a:lvl1pPr>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1pPr>
            <a:lvl2pPr marL="790575" indent="-333375">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2pPr>
            <a:lvl3pPr marL="1234439" indent="-320039">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3pPr>
            <a:lvl4pPr marL="17272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4pPr>
            <a:lvl5pPr marL="21844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139"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194168064"/>
      </p:ext>
    </p:extLst>
  </p:cSld>
  <p:clrMapOvr>
    <a:masterClrMapping/>
  </p:clrMapOvr>
  <p:transition spd="med"/>
</p:sldLayout>
</file>

<file path=ppt/slideLayouts/slideLayout1523.xml><?xml version="1.0" encoding="utf-8"?>
<p:sldLayout xmlns:a="http://schemas.openxmlformats.org/drawingml/2006/main" xmlns:r="http://schemas.openxmlformats.org/officeDocument/2006/relationships" xmlns:p="http://schemas.openxmlformats.org/presentationml/2006/main" type="tx">
  <p:cSld name="18_Comparis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146"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147"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148"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149"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150"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151"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152"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153"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59" name="Group 15"/>
          <p:cNvGrpSpPr/>
          <p:nvPr/>
        </p:nvGrpSpPr>
        <p:grpSpPr>
          <a:xfrm>
            <a:off x="63500" y="153987"/>
            <a:ext cx="3433763" cy="519114"/>
            <a:chOff x="0" y="0"/>
            <a:chExt cx="3433762" cy="519112"/>
          </a:xfrm>
        </p:grpSpPr>
        <p:sp>
          <p:nvSpPr>
            <p:cNvPr id="2154"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5"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6"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7"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8"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65" name="Group 21"/>
          <p:cNvGrpSpPr/>
          <p:nvPr/>
        </p:nvGrpSpPr>
        <p:grpSpPr>
          <a:xfrm>
            <a:off x="5646737" y="153987"/>
            <a:ext cx="3433764" cy="550864"/>
            <a:chOff x="0" y="0"/>
            <a:chExt cx="3433762" cy="550862"/>
          </a:xfrm>
        </p:grpSpPr>
        <p:sp>
          <p:nvSpPr>
            <p:cNvPr id="2160"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1"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2"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3"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4"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66" name="Title Text"/>
          <p:cNvSpPr txBox="1">
            <a:spLocks noGrp="1"/>
          </p:cNvSpPr>
          <p:nvPr>
            <p:ph type="title"/>
          </p:nvPr>
        </p:nvSpPr>
        <p:spPr>
          <a:xfrm>
            <a:off x="457200" y="274638"/>
            <a:ext cx="8229600" cy="1143001"/>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167"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effectLst>
                  <a:outerShdw blurRad="38100" dist="38100" dir="2700000" rotWithShape="0">
                    <a:srgbClr val="000000">
                      <a:alpha val="43137"/>
                    </a:srgbClr>
                  </a:outerShdw>
                </a:effectLst>
              </a:defRPr>
            </a:lvl1pPr>
            <a:lvl2pPr marL="0" indent="457200">
              <a:spcBef>
                <a:spcPts val="500"/>
              </a:spcBef>
              <a:buSzTx/>
              <a:buNone/>
              <a:defRPr sz="2400" b="1">
                <a:solidFill>
                  <a:srgbClr val="FFFFCC"/>
                </a:solidFill>
                <a:effectLst>
                  <a:outerShdw blurRad="38100" dist="38100" dir="2700000" rotWithShape="0">
                    <a:srgbClr val="000000">
                      <a:alpha val="43137"/>
                    </a:srgbClr>
                  </a:outerShdw>
                </a:effectLst>
              </a:defRPr>
            </a:lvl2pPr>
            <a:lvl3pPr marL="0" indent="914400">
              <a:spcBef>
                <a:spcPts val="500"/>
              </a:spcBef>
              <a:buSzTx/>
              <a:buNone/>
              <a:defRPr sz="2400" b="1">
                <a:solidFill>
                  <a:srgbClr val="FFFFCC"/>
                </a:solidFill>
                <a:effectLst>
                  <a:outerShdw blurRad="38100" dist="38100" dir="2700000" rotWithShape="0">
                    <a:srgbClr val="000000">
                      <a:alpha val="43137"/>
                    </a:srgbClr>
                  </a:outerShdw>
                </a:effectLst>
              </a:defRPr>
            </a:lvl3pPr>
            <a:lvl4pPr marL="0" indent="1371600">
              <a:spcBef>
                <a:spcPts val="500"/>
              </a:spcBef>
              <a:buSzTx/>
              <a:buNone/>
              <a:defRPr sz="2400" b="1">
                <a:solidFill>
                  <a:srgbClr val="FFFFCC"/>
                </a:solidFill>
                <a:effectLst>
                  <a:outerShdw blurRad="38100" dist="38100" dir="2700000" rotWithShape="0">
                    <a:srgbClr val="000000">
                      <a:alpha val="43137"/>
                    </a:srgbClr>
                  </a:outerShdw>
                </a:effectLst>
              </a:defRPr>
            </a:lvl4pPr>
            <a:lvl5pPr marL="0" indent="1828800">
              <a:spcBef>
                <a:spcPts val="500"/>
              </a:spcBef>
              <a:buSzTx/>
              <a:buNone/>
              <a:defRPr sz="2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168"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effectLst>
                  <a:outerShdw blurRad="38100" dist="38100" dir="2700000" rotWithShape="0">
                    <a:srgbClr val="000000">
                      <a:alpha val="43137"/>
                    </a:srgbClr>
                  </a:outerShdw>
                </a:effectLst>
              </a:defRPr>
            </a:pPr>
            <a:endParaRPr/>
          </a:p>
        </p:txBody>
      </p:sp>
      <p:sp>
        <p:nvSpPr>
          <p:cNvPr id="2169"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03825207"/>
      </p:ext>
    </p:extLst>
  </p:cSld>
  <p:clrMapOvr>
    <a:masterClrMapping/>
  </p:clrMapOvr>
  <p:transition spd="med"/>
</p:sldLayout>
</file>

<file path=ppt/slideLayouts/slideLayout1524.xml><?xml version="1.0" encoding="utf-8"?>
<p:sldLayout xmlns:a="http://schemas.openxmlformats.org/drawingml/2006/main" xmlns:r="http://schemas.openxmlformats.org/officeDocument/2006/relationships" xmlns:p="http://schemas.openxmlformats.org/presentationml/2006/main" type="tx">
  <p:cSld name="18_Title Only">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176"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177"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178"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179"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180"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181"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182"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183"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89" name="Group 15"/>
          <p:cNvGrpSpPr/>
          <p:nvPr/>
        </p:nvGrpSpPr>
        <p:grpSpPr>
          <a:xfrm>
            <a:off x="63500" y="153987"/>
            <a:ext cx="3433763" cy="519114"/>
            <a:chOff x="0" y="0"/>
            <a:chExt cx="3433762" cy="519112"/>
          </a:xfrm>
        </p:grpSpPr>
        <p:sp>
          <p:nvSpPr>
            <p:cNvPr id="2184"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5"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6"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7"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8"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95" name="Group 21"/>
          <p:cNvGrpSpPr/>
          <p:nvPr/>
        </p:nvGrpSpPr>
        <p:grpSpPr>
          <a:xfrm>
            <a:off x="5646737" y="153987"/>
            <a:ext cx="3433764" cy="550864"/>
            <a:chOff x="0" y="0"/>
            <a:chExt cx="3433762" cy="550862"/>
          </a:xfrm>
        </p:grpSpPr>
        <p:sp>
          <p:nvSpPr>
            <p:cNvPr id="2190"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1"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2"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3"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4"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96"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197"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700722857"/>
      </p:ext>
    </p:extLst>
  </p:cSld>
  <p:clrMapOvr>
    <a:masterClrMapping/>
  </p:clrMapOvr>
  <p:transition spd="med"/>
</p:sldLayout>
</file>

<file path=ppt/slideLayouts/slideLayout1525.xml><?xml version="1.0" encoding="utf-8"?>
<p:sldLayout xmlns:a="http://schemas.openxmlformats.org/drawingml/2006/main" xmlns:r="http://schemas.openxmlformats.org/officeDocument/2006/relationships" xmlns:p="http://schemas.openxmlformats.org/presentationml/2006/main" type="tx">
  <p:cSld name="20_Blank">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04"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05"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06"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07"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08"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09"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10"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11"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217" name="Group 15"/>
          <p:cNvGrpSpPr/>
          <p:nvPr/>
        </p:nvGrpSpPr>
        <p:grpSpPr>
          <a:xfrm>
            <a:off x="63500" y="153987"/>
            <a:ext cx="3433763" cy="519114"/>
            <a:chOff x="0" y="0"/>
            <a:chExt cx="3433762" cy="519112"/>
          </a:xfrm>
        </p:grpSpPr>
        <p:sp>
          <p:nvSpPr>
            <p:cNvPr id="2212"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3"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4"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5"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6"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223" name="Group 21"/>
          <p:cNvGrpSpPr/>
          <p:nvPr/>
        </p:nvGrpSpPr>
        <p:grpSpPr>
          <a:xfrm>
            <a:off x="5646737" y="153987"/>
            <a:ext cx="3433764" cy="550864"/>
            <a:chOff x="0" y="0"/>
            <a:chExt cx="3433762" cy="550862"/>
          </a:xfrm>
        </p:grpSpPr>
        <p:sp>
          <p:nvSpPr>
            <p:cNvPr id="2218"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9"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20"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21"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22"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22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551119084"/>
      </p:ext>
    </p:extLst>
  </p:cSld>
  <p:clrMapOvr>
    <a:masterClrMapping/>
  </p:clrMapOvr>
  <p:transition spd="med"/>
</p:sldLayout>
</file>

<file path=ppt/slideLayouts/slideLayout1526.xml><?xml version="1.0" encoding="utf-8"?>
<p:sldLayout xmlns:a="http://schemas.openxmlformats.org/drawingml/2006/main" xmlns:r="http://schemas.openxmlformats.org/officeDocument/2006/relationships" xmlns:p="http://schemas.openxmlformats.org/presentationml/2006/main" type="tx">
  <p:cSld name="18_Content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3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3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3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3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3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3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3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3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244" name="Group 15"/>
          <p:cNvGrpSpPr/>
          <p:nvPr/>
        </p:nvGrpSpPr>
        <p:grpSpPr>
          <a:xfrm>
            <a:off x="63500" y="153987"/>
            <a:ext cx="3433763" cy="519114"/>
            <a:chOff x="0" y="0"/>
            <a:chExt cx="3433762" cy="519112"/>
          </a:xfrm>
        </p:grpSpPr>
        <p:sp>
          <p:nvSpPr>
            <p:cNvPr id="223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250" name="Group 21"/>
          <p:cNvGrpSpPr/>
          <p:nvPr/>
        </p:nvGrpSpPr>
        <p:grpSpPr>
          <a:xfrm>
            <a:off x="5646737" y="153987"/>
            <a:ext cx="3433764" cy="550864"/>
            <a:chOff x="0" y="0"/>
            <a:chExt cx="3433762" cy="550862"/>
          </a:xfrm>
        </p:grpSpPr>
        <p:sp>
          <p:nvSpPr>
            <p:cNvPr id="224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251"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252"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253"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b="1">
                <a:solidFill>
                  <a:srgbClr val="FFFFCC"/>
                </a:solidFill>
                <a:effectLst>
                  <a:outerShdw blurRad="38100" dist="38100" dir="2700000" rotWithShape="0">
                    <a:srgbClr val="000000">
                      <a:alpha val="43137"/>
                    </a:srgbClr>
                  </a:outerShdw>
                </a:effectLst>
              </a:defRPr>
            </a:pPr>
            <a:endParaRPr/>
          </a:p>
        </p:txBody>
      </p:sp>
      <p:sp>
        <p:nvSpPr>
          <p:cNvPr id="225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054222958"/>
      </p:ext>
    </p:extLst>
  </p:cSld>
  <p:clrMapOvr>
    <a:masterClrMapping/>
  </p:clrMapOvr>
  <p:transition spd="med"/>
</p:sldLayout>
</file>

<file path=ppt/slideLayouts/slideLayout1527.xml><?xml version="1.0" encoding="utf-8"?>
<p:sldLayout xmlns:a="http://schemas.openxmlformats.org/drawingml/2006/main" xmlns:r="http://schemas.openxmlformats.org/officeDocument/2006/relationships" xmlns:p="http://schemas.openxmlformats.org/presentationml/2006/main" type="tx">
  <p:cSld name="18_Picture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6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6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6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6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6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6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6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6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274" name="Group 15"/>
          <p:cNvGrpSpPr/>
          <p:nvPr/>
        </p:nvGrpSpPr>
        <p:grpSpPr>
          <a:xfrm>
            <a:off x="63500" y="153987"/>
            <a:ext cx="3433763" cy="519114"/>
            <a:chOff x="0" y="0"/>
            <a:chExt cx="3433762" cy="519112"/>
          </a:xfrm>
        </p:grpSpPr>
        <p:sp>
          <p:nvSpPr>
            <p:cNvPr id="226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280" name="Group 21"/>
          <p:cNvGrpSpPr/>
          <p:nvPr/>
        </p:nvGrpSpPr>
        <p:grpSpPr>
          <a:xfrm>
            <a:off x="5646737" y="153987"/>
            <a:ext cx="3433764" cy="550864"/>
            <a:chOff x="0" y="0"/>
            <a:chExt cx="3433762" cy="550862"/>
          </a:xfrm>
        </p:grpSpPr>
        <p:sp>
          <p:nvSpPr>
            <p:cNvPr id="227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281"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2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283"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b="1">
                <a:solidFill>
                  <a:srgbClr val="FFFFCC"/>
                </a:solidFill>
                <a:effectLst>
                  <a:outerShdw blurRad="38100" dist="38100" dir="2700000" rotWithShape="0">
                    <a:srgbClr val="000000">
                      <a:alpha val="43137"/>
                    </a:srgbClr>
                  </a:outerShdw>
                </a:effectLst>
              </a:defRPr>
            </a:lvl1pPr>
            <a:lvl2pPr marL="0" indent="457200">
              <a:spcBef>
                <a:spcPts val="300"/>
              </a:spcBef>
              <a:buSzTx/>
              <a:buNone/>
              <a:defRPr sz="1400" b="1">
                <a:solidFill>
                  <a:srgbClr val="FFFFCC"/>
                </a:solidFill>
                <a:effectLst>
                  <a:outerShdw blurRad="38100" dist="38100" dir="2700000" rotWithShape="0">
                    <a:srgbClr val="000000">
                      <a:alpha val="43137"/>
                    </a:srgbClr>
                  </a:outerShdw>
                </a:effectLst>
              </a:defRPr>
            </a:lvl2pPr>
            <a:lvl3pPr marL="0" indent="914400">
              <a:spcBef>
                <a:spcPts val="300"/>
              </a:spcBef>
              <a:buSzTx/>
              <a:buNone/>
              <a:defRPr sz="1400" b="1">
                <a:solidFill>
                  <a:srgbClr val="FFFFCC"/>
                </a:solidFill>
                <a:effectLst>
                  <a:outerShdw blurRad="38100" dist="38100" dir="2700000" rotWithShape="0">
                    <a:srgbClr val="000000">
                      <a:alpha val="43137"/>
                    </a:srgbClr>
                  </a:outerShdw>
                </a:effectLst>
              </a:defRPr>
            </a:lvl3pPr>
            <a:lvl4pPr marL="0" indent="1371600">
              <a:spcBef>
                <a:spcPts val="300"/>
              </a:spcBef>
              <a:buSzTx/>
              <a:buNone/>
              <a:defRPr sz="1400" b="1">
                <a:solidFill>
                  <a:srgbClr val="FFFFCC"/>
                </a:solidFill>
                <a:effectLst>
                  <a:outerShdw blurRad="38100" dist="38100" dir="2700000" rotWithShape="0">
                    <a:srgbClr val="000000">
                      <a:alpha val="43137"/>
                    </a:srgbClr>
                  </a:outerShdw>
                </a:effectLst>
              </a:defRPr>
            </a:lvl4pPr>
            <a:lvl5pPr marL="0" indent="1828800">
              <a:spcBef>
                <a:spcPts val="300"/>
              </a:spcBef>
              <a:buSzTx/>
              <a:buNone/>
              <a:defRPr sz="1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28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020289162"/>
      </p:ext>
    </p:extLst>
  </p:cSld>
  <p:clrMapOvr>
    <a:masterClrMapping/>
  </p:clrMapOvr>
  <p:transition spd="med"/>
</p:sldLayout>
</file>

<file path=ppt/slideLayouts/slideLayout1528.xml><?xml version="1.0" encoding="utf-8"?>
<p:sldLayout xmlns:a="http://schemas.openxmlformats.org/drawingml/2006/main" xmlns:r="http://schemas.openxmlformats.org/officeDocument/2006/relationships" xmlns:p="http://schemas.openxmlformats.org/presentationml/2006/main" type="tx">
  <p:cSld name="24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9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9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9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9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9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9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9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9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304" name="Group 15"/>
          <p:cNvGrpSpPr/>
          <p:nvPr/>
        </p:nvGrpSpPr>
        <p:grpSpPr>
          <a:xfrm>
            <a:off x="63500" y="153987"/>
            <a:ext cx="3433763" cy="519114"/>
            <a:chOff x="0" y="0"/>
            <a:chExt cx="3433762" cy="519112"/>
          </a:xfrm>
        </p:grpSpPr>
        <p:sp>
          <p:nvSpPr>
            <p:cNvPr id="229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310" name="Group 21"/>
          <p:cNvGrpSpPr/>
          <p:nvPr/>
        </p:nvGrpSpPr>
        <p:grpSpPr>
          <a:xfrm>
            <a:off x="5646737" y="153987"/>
            <a:ext cx="3433764" cy="550864"/>
            <a:chOff x="0" y="0"/>
            <a:chExt cx="3433762" cy="550862"/>
          </a:xfrm>
        </p:grpSpPr>
        <p:sp>
          <p:nvSpPr>
            <p:cNvPr id="230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311" name="Title Text"/>
          <p:cNvSpPr txBox="1">
            <a:spLocks noGrp="1"/>
          </p:cNvSpPr>
          <p:nvPr>
            <p:ph type="title"/>
          </p:nvPr>
        </p:nvSpPr>
        <p:spPr>
          <a:xfrm>
            <a:off x="685800" y="2130425"/>
            <a:ext cx="7772400" cy="1470025"/>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312"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marL="0" indent="457200" algn="ctr">
              <a:buSzTx/>
              <a:buNone/>
              <a:defRPr b="1">
                <a:solidFill>
                  <a:srgbClr val="FFFFCC"/>
                </a:solidFill>
                <a:effectLst>
                  <a:outerShdw blurRad="38100" dist="38100" dir="2700000" rotWithShape="0">
                    <a:srgbClr val="000000">
                      <a:alpha val="43137"/>
                    </a:srgbClr>
                  </a:outerShdw>
                </a:effectLst>
              </a:defRPr>
            </a:lvl2pPr>
            <a:lvl3pPr marL="0" indent="914400" algn="ctr">
              <a:buSzTx/>
              <a:buNone/>
              <a:defRPr b="1">
                <a:solidFill>
                  <a:srgbClr val="FFFFCC"/>
                </a:solidFill>
                <a:effectLst>
                  <a:outerShdw blurRad="38100" dist="38100" dir="2700000" rotWithShape="0">
                    <a:srgbClr val="000000">
                      <a:alpha val="43137"/>
                    </a:srgbClr>
                  </a:outerShdw>
                </a:effectLst>
              </a:defRPr>
            </a:lvl3pPr>
            <a:lvl4pPr marL="0" indent="1371600" algn="ctr">
              <a:buSzTx/>
              <a:buNone/>
              <a:defRPr b="1">
                <a:solidFill>
                  <a:srgbClr val="FFFFCC"/>
                </a:solidFill>
                <a:effectLst>
                  <a:outerShdw blurRad="38100" dist="38100" dir="2700000" rotWithShape="0">
                    <a:srgbClr val="000000">
                      <a:alpha val="43137"/>
                    </a:srgbClr>
                  </a:outerShdw>
                </a:effectLst>
              </a:defRPr>
            </a:lvl4pPr>
            <a:lvl5pPr marL="0" indent="1828800" algn="ctr">
              <a:buSzTx/>
              <a:buNone/>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313"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874986275"/>
      </p:ext>
    </p:extLst>
  </p:cSld>
  <p:clrMapOvr>
    <a:masterClrMapping/>
  </p:clrMapOvr>
  <p:transition spd="med"/>
</p:sldLayout>
</file>

<file path=ppt/slideLayouts/slideLayout1529.xml><?xml version="1.0" encoding="utf-8"?>
<p:sldLayout xmlns:a="http://schemas.openxmlformats.org/drawingml/2006/main" xmlns:r="http://schemas.openxmlformats.org/officeDocument/2006/relationships" xmlns:p="http://schemas.openxmlformats.org/presentationml/2006/main"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2320"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1920460810"/>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05AD09D3-2D16-4981-9286-EFFB357470B4}" type="slidenum">
              <a:rPr lang="en-US" altLang="en-US"/>
              <a:pPr/>
              <a:t>‹#›</a:t>
            </a:fld>
            <a:endParaRPr lang="en-US" altLang="en-US"/>
          </a:p>
        </p:txBody>
      </p:sp>
    </p:spTree>
    <p:extLst>
      <p:ext uri="{BB962C8B-B14F-4D97-AF65-F5344CB8AC3E}">
        <p14:creationId xmlns:p14="http://schemas.microsoft.com/office/powerpoint/2010/main" val="41452441"/>
      </p:ext>
    </p:extLst>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type="tx">
  <p:cSld name="1_Blank 0">
    <p:bg>
      <p:bgPr>
        <a:solidFill>
          <a:srgbClr val="000000"/>
        </a:solidFill>
        <a:effectLst/>
      </p:bgPr>
    </p:bg>
    <p:spTree>
      <p:nvGrpSpPr>
        <p:cNvPr id="1" name=""/>
        <p:cNvGrpSpPr/>
        <p:nvPr/>
      </p:nvGrpSpPr>
      <p:grpSpPr>
        <a:xfrm>
          <a:off x="0" y="0"/>
          <a:ext cx="0" cy="0"/>
          <a:chOff x="0" y="0"/>
          <a:chExt cx="0" cy="0"/>
        </a:xfrm>
      </p:grpSpPr>
      <p:sp>
        <p:nvSpPr>
          <p:cNvPr id="232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1423837727"/>
      </p:ext>
    </p:extLst>
  </p:cSld>
  <p:clrMapOvr>
    <a:masterClrMapping/>
  </p:clrMapOvr>
  <p:transition spd="med"/>
</p:sldLayout>
</file>

<file path=ppt/slideLayouts/slideLayout1531.xml><?xml version="1.0" encoding="utf-8"?>
<p:sldLayout xmlns:a="http://schemas.openxmlformats.org/drawingml/2006/main" xmlns:r="http://schemas.openxmlformats.org/officeDocument/2006/relationships" xmlns:p="http://schemas.openxmlformats.org/presentationml/2006/main" type="tx">
  <p:cSld name="1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34"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lvl1pPr>
          </a:lstStyle>
          <a:p>
            <a:r>
              <a:t>Title Text</a:t>
            </a:r>
          </a:p>
        </p:txBody>
      </p:sp>
      <p:sp>
        <p:nvSpPr>
          <p:cNvPr id="2335"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416584909"/>
      </p:ext>
    </p:extLst>
  </p:cSld>
  <p:clrMapOvr>
    <a:masterClrMapping/>
  </p:clrMapOvr>
  <p:transition spd="med"/>
</p:sldLayout>
</file>

<file path=ppt/slideLayouts/slideLayout1532.xml><?xml version="1.0" encoding="utf-8"?>
<p:sldLayout xmlns:a="http://schemas.openxmlformats.org/drawingml/2006/main" xmlns:r="http://schemas.openxmlformats.org/officeDocument/2006/relationships" xmlns:p="http://schemas.openxmlformats.org/presentationml/2006/main" type="tx">
  <p:cSld name="2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34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234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23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39488224"/>
      </p:ext>
    </p:extLst>
  </p:cSld>
  <p:clrMapOvr>
    <a:masterClrMapping/>
  </p:clrMapOvr>
  <p:transition spd="med"/>
</p:sldLayout>
</file>

<file path=ppt/slideLayouts/slideLayout1533.xml><?xml version="1.0" encoding="utf-8"?>
<p:sldLayout xmlns:a="http://schemas.openxmlformats.org/drawingml/2006/main" xmlns:r="http://schemas.openxmlformats.org/officeDocument/2006/relationships" xmlns:p="http://schemas.openxmlformats.org/presentationml/2006/main" type="tx">
  <p:cSld name="2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351" name="Title Text"/>
          <p:cNvSpPr txBox="1">
            <a:spLocks noGrp="1"/>
          </p:cNvSpPr>
          <p:nvPr>
            <p:ph type="title"/>
          </p:nvPr>
        </p:nvSpPr>
        <p:spPr>
          <a:prstGeom prst="rect">
            <a:avLst/>
          </a:prstGeom>
        </p:spPr>
        <p:txBody>
          <a:bodyPr/>
          <a:lstStyle/>
          <a:p>
            <a:r>
              <a:t>Title Text</a:t>
            </a:r>
          </a:p>
        </p:txBody>
      </p:sp>
      <p:sp>
        <p:nvSpPr>
          <p:cNvPr id="2352"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3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128680"/>
      </p:ext>
    </p:extLst>
  </p:cSld>
  <p:clrMapOvr>
    <a:masterClrMapping/>
  </p:clrMapOvr>
  <p:transition spd="med"/>
</p:sldLayout>
</file>

<file path=ppt/slideLayouts/slideLayout1534.xml><?xml version="1.0" encoding="utf-8"?>
<p:sldLayout xmlns:a="http://schemas.openxmlformats.org/drawingml/2006/main" xmlns:r="http://schemas.openxmlformats.org/officeDocument/2006/relationships" xmlns:p="http://schemas.openxmlformats.org/presentationml/2006/main"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360"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236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36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4981105"/>
      </p:ext>
    </p:extLst>
  </p:cSld>
  <p:clrMapOvr>
    <a:masterClrMapping/>
  </p:clrMapOvr>
  <p:transition spd="med"/>
</p:sldLayout>
</file>

<file path=ppt/slideLayouts/slideLayout1535.xml><?xml version="1.0" encoding="utf-8"?>
<p:sldLayout xmlns:a="http://schemas.openxmlformats.org/drawingml/2006/main" xmlns:r="http://schemas.openxmlformats.org/officeDocument/2006/relationships" xmlns:p="http://schemas.openxmlformats.org/presentationml/2006/main" type="tx">
  <p:cSld name="1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369" name="Title Text"/>
          <p:cNvSpPr txBox="1">
            <a:spLocks noGrp="1"/>
          </p:cNvSpPr>
          <p:nvPr>
            <p:ph type="title"/>
          </p:nvPr>
        </p:nvSpPr>
        <p:spPr>
          <a:prstGeom prst="rect">
            <a:avLst/>
          </a:prstGeom>
        </p:spPr>
        <p:txBody>
          <a:bodyPr/>
          <a:lstStyle/>
          <a:p>
            <a:r>
              <a:t>Title Text</a:t>
            </a:r>
          </a:p>
        </p:txBody>
      </p:sp>
      <p:sp>
        <p:nvSpPr>
          <p:cNvPr id="237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3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47227796"/>
      </p:ext>
    </p:extLst>
  </p:cSld>
  <p:clrMapOvr>
    <a:masterClrMapping/>
  </p:clrMapOvr>
  <p:transition spd="med"/>
</p:sldLayout>
</file>

<file path=ppt/slideLayouts/slideLayout1536.xml><?xml version="1.0" encoding="utf-8"?>
<p:sldLayout xmlns:a="http://schemas.openxmlformats.org/drawingml/2006/main" xmlns:r="http://schemas.openxmlformats.org/officeDocument/2006/relationships" xmlns:p="http://schemas.openxmlformats.org/presentationml/2006/main"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378"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237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38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23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48684500"/>
      </p:ext>
    </p:extLst>
  </p:cSld>
  <p:clrMapOvr>
    <a:masterClrMapping/>
  </p:clrMapOvr>
  <p:transition spd="med"/>
</p:sldLayout>
</file>

<file path=ppt/slideLayouts/slideLayout1537.xml><?xml version="1.0" encoding="utf-8"?>
<p:sldLayout xmlns:a="http://schemas.openxmlformats.org/drawingml/2006/main" xmlns:r="http://schemas.openxmlformats.org/officeDocument/2006/relationships" xmlns:p="http://schemas.openxmlformats.org/presentationml/2006/main"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a:lstStyle/>
          <a:p>
            <a:r>
              <a:t>Title Text</a:t>
            </a:r>
          </a:p>
        </p:txBody>
      </p:sp>
      <p:sp>
        <p:nvSpPr>
          <p:cNvPr id="238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58960423"/>
      </p:ext>
    </p:extLst>
  </p:cSld>
  <p:clrMapOvr>
    <a:masterClrMapping/>
  </p:clrMapOvr>
  <p:transition spd="med"/>
</p:sldLayout>
</file>

<file path=ppt/slideLayouts/slideLayout1538.xml><?xml version="1.0" encoding="utf-8"?>
<p:sldLayout xmlns:a="http://schemas.openxmlformats.org/drawingml/2006/main" xmlns:r="http://schemas.openxmlformats.org/officeDocument/2006/relationships" xmlns:p="http://schemas.openxmlformats.org/presentationml/2006/main"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23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2770225"/>
      </p:ext>
    </p:extLst>
  </p:cSld>
  <p:clrMapOvr>
    <a:masterClrMapping/>
  </p:clrMapOvr>
  <p:transition spd="med"/>
</p:sldLayout>
</file>

<file path=ppt/slideLayouts/slideLayout1539.xml><?xml version="1.0" encoding="utf-8"?>
<p:sldLayout xmlns:a="http://schemas.openxmlformats.org/drawingml/2006/main" xmlns:r="http://schemas.openxmlformats.org/officeDocument/2006/relationships" xmlns:p="http://schemas.openxmlformats.org/presentationml/2006/main"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403"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2404"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4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24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56853428"/>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947CFDB4-2264-4ED3-BF91-4B92BD2DD387}" type="slidenum">
              <a:rPr lang="en-US" altLang="en-US"/>
              <a:pPr/>
              <a:t>‹#›</a:t>
            </a:fld>
            <a:endParaRPr lang="en-US" altLang="en-US"/>
          </a:p>
        </p:txBody>
      </p:sp>
    </p:spTree>
    <p:extLst>
      <p:ext uri="{BB962C8B-B14F-4D97-AF65-F5344CB8AC3E}">
        <p14:creationId xmlns:p14="http://schemas.microsoft.com/office/powerpoint/2010/main" val="4223157970"/>
      </p:ext>
    </p:extLst>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413"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241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41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24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80005064"/>
      </p:ext>
    </p:extLst>
  </p:cSld>
  <p:clrMapOvr>
    <a:masterClrMapping/>
  </p:clrMapOvr>
  <p:transition spd="med"/>
</p:sldLayout>
</file>

<file path=ppt/slideLayouts/slideLayout1541.xml><?xml version="1.0" encoding="utf-8"?>
<p:sldLayout xmlns:a="http://schemas.openxmlformats.org/drawingml/2006/main" xmlns:r="http://schemas.openxmlformats.org/officeDocument/2006/relationships" xmlns:p="http://schemas.openxmlformats.org/presentationml/2006/main" type="tx">
  <p:cSld name="26_Title Slide">
    <p:bg>
      <p:bgPr>
        <a:solidFill>
          <a:srgbClr val="000000"/>
        </a:solidFill>
        <a:effectLst/>
      </p:bgPr>
    </p:bg>
    <p:spTree>
      <p:nvGrpSpPr>
        <p:cNvPr id="1" name=""/>
        <p:cNvGrpSpPr/>
        <p:nvPr/>
      </p:nvGrpSpPr>
      <p:grpSpPr>
        <a:xfrm>
          <a:off x="0" y="0"/>
          <a:ext cx="0" cy="0"/>
          <a:chOff x="0" y="0"/>
          <a:chExt cx="0" cy="0"/>
        </a:xfrm>
      </p:grpSpPr>
      <p:sp>
        <p:nvSpPr>
          <p:cNvPr id="2423" name="Title Text"/>
          <p:cNvSpPr txBox="1">
            <a:spLocks noGrp="1"/>
          </p:cNvSpPr>
          <p:nvPr>
            <p:ph type="title"/>
          </p:nvPr>
        </p:nvSpPr>
        <p:spPr>
          <a:xfrm>
            <a:off x="685800" y="2130425"/>
            <a:ext cx="7772400" cy="1470025"/>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24" name="Body Level One…"/>
          <p:cNvSpPr txBox="1">
            <a:spLocks noGrp="1"/>
          </p:cNvSpPr>
          <p:nvPr>
            <p:ph type="body" sz="quarter" idx="1"/>
          </p:nvPr>
        </p:nvSpPr>
        <p:spPr>
          <a:xfrm>
            <a:off x="1371600" y="3886200"/>
            <a:ext cx="6400800" cy="1752600"/>
          </a:xfrm>
          <a:prstGeom prst="rect">
            <a:avLst/>
          </a:prstGeom>
        </p:spPr>
        <p:txBody>
          <a:bodyPr lIns="46799" tIns="46799" rIns="46799" bIns="46799">
            <a:normAutofit/>
          </a:bodyPr>
          <a:lstStyle>
            <a:lvl1pPr marL="0" indent="0" algn="ctr" defTabSz="449262">
              <a:lnSpc>
                <a:spcPct val="95000"/>
              </a:lnSpc>
              <a:spcBef>
                <a:spcPts val="800"/>
              </a:spcBef>
              <a:buSzTx/>
              <a:buNone/>
              <a:defRPr>
                <a:solidFill>
                  <a:schemeClr val="accent3">
                    <a:lumOff val="44000"/>
                  </a:schemeClr>
                </a:solidFill>
              </a:defRPr>
            </a:lvl1pPr>
            <a:lvl2pPr marL="0" indent="457200" algn="ctr" defTabSz="449262">
              <a:lnSpc>
                <a:spcPct val="95000"/>
              </a:lnSpc>
              <a:spcBef>
                <a:spcPts val="800"/>
              </a:spcBef>
              <a:buSzTx/>
              <a:buNone/>
              <a:defRPr>
                <a:solidFill>
                  <a:schemeClr val="accent3">
                    <a:lumOff val="44000"/>
                  </a:schemeClr>
                </a:solidFill>
              </a:defRPr>
            </a:lvl2pPr>
            <a:lvl3pPr marL="0" indent="914400" algn="ctr" defTabSz="449262">
              <a:lnSpc>
                <a:spcPct val="95000"/>
              </a:lnSpc>
              <a:spcBef>
                <a:spcPts val="800"/>
              </a:spcBef>
              <a:buSzTx/>
              <a:buNone/>
              <a:defRPr>
                <a:solidFill>
                  <a:schemeClr val="accent3">
                    <a:lumOff val="44000"/>
                  </a:schemeClr>
                </a:solidFill>
              </a:defRPr>
            </a:lvl3pPr>
            <a:lvl4pPr marL="0" indent="1371600" algn="ctr" defTabSz="449262">
              <a:lnSpc>
                <a:spcPct val="95000"/>
              </a:lnSpc>
              <a:spcBef>
                <a:spcPts val="800"/>
              </a:spcBef>
              <a:buSzTx/>
              <a:buNone/>
              <a:defRPr>
                <a:solidFill>
                  <a:schemeClr val="accent3">
                    <a:lumOff val="44000"/>
                  </a:schemeClr>
                </a:solidFill>
              </a:defRPr>
            </a:lvl4pPr>
            <a:lvl5pPr marL="0" indent="1828800" algn="ctr" defTabSz="449262">
              <a:lnSpc>
                <a:spcPct val="95000"/>
              </a:lnSpc>
              <a:spcBef>
                <a:spcPts val="800"/>
              </a:spcBef>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25"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36755022"/>
      </p:ext>
    </p:extLst>
  </p:cSld>
  <p:clrMapOvr>
    <a:masterClrMapping/>
  </p:clrMapOvr>
  <p:transition spd="med"/>
</p:sldLayout>
</file>

<file path=ppt/slideLayouts/slideLayout1542.xml><?xml version="1.0" encoding="utf-8"?>
<p:sldLayout xmlns:a="http://schemas.openxmlformats.org/drawingml/2006/main" xmlns:r="http://schemas.openxmlformats.org/officeDocument/2006/relationships" xmlns:p="http://schemas.openxmlformats.org/presentationml/2006/main" type="tx">
  <p:cSld name="23_Title and Content">
    <p:bg>
      <p:bgPr>
        <a:solidFill>
          <a:srgbClr val="000000"/>
        </a:solidFill>
        <a:effectLst/>
      </p:bgPr>
    </p:bg>
    <p:spTree>
      <p:nvGrpSpPr>
        <p:cNvPr id="1" name=""/>
        <p:cNvGrpSpPr/>
        <p:nvPr/>
      </p:nvGrpSpPr>
      <p:grpSpPr>
        <a:xfrm>
          <a:off x="0" y="0"/>
          <a:ext cx="0" cy="0"/>
          <a:chOff x="0" y="0"/>
          <a:chExt cx="0" cy="0"/>
        </a:xfrm>
      </p:grpSpPr>
      <p:sp>
        <p:nvSpPr>
          <p:cNvPr id="2432"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33" name="Body Level One…"/>
          <p:cNvSpPr txBox="1">
            <a:spLocks noGrp="1"/>
          </p:cNvSpPr>
          <p:nvPr>
            <p:ph type="body" idx="1"/>
          </p:nvPr>
        </p:nvSpPr>
        <p:spPr>
          <a:xfrm>
            <a:off x="685800" y="1981200"/>
            <a:ext cx="7770814" cy="41132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defRPr>
                <a:solidFill>
                  <a:schemeClr val="accent3">
                    <a:lumOff val="44000"/>
                  </a:schemeClr>
                </a:solidFill>
              </a:defRPr>
            </a:lvl1pPr>
            <a:lvl2pPr marL="781957" indent="-324757" defTabSz="449262">
              <a:lnSpc>
                <a:spcPct val="95000"/>
              </a:lnSpc>
              <a:spcBef>
                <a:spcPts val="800"/>
              </a:spcBef>
              <a:buClr>
                <a:srgbClr val="000000"/>
              </a:buClr>
              <a:buFont typeface="Arial"/>
              <a:defRPr>
                <a:solidFill>
                  <a:schemeClr val="accent3">
                    <a:lumOff val="44000"/>
                  </a:schemeClr>
                </a:solidFill>
              </a:defRPr>
            </a:lvl2pPr>
            <a:lvl3pPr defTabSz="449262">
              <a:lnSpc>
                <a:spcPct val="95000"/>
              </a:lnSpc>
              <a:spcBef>
                <a:spcPts val="800"/>
              </a:spcBef>
              <a:buClr>
                <a:srgbClr val="000000"/>
              </a:buClr>
              <a:buFont typeface="Arial"/>
              <a:defRPr>
                <a:solidFill>
                  <a:schemeClr val="accent3">
                    <a:lumOff val="44000"/>
                  </a:schemeClr>
                </a:solidFill>
              </a:defRPr>
            </a:lvl3pPr>
            <a:lvl4pPr defTabSz="449262">
              <a:lnSpc>
                <a:spcPct val="95000"/>
              </a:lnSpc>
              <a:spcBef>
                <a:spcPts val="800"/>
              </a:spcBef>
              <a:buClr>
                <a:srgbClr val="000000"/>
              </a:buClr>
              <a:buFont typeface="Arial"/>
              <a:defRPr>
                <a:solidFill>
                  <a:schemeClr val="accent3">
                    <a:lumOff val="44000"/>
                  </a:schemeClr>
                </a:solidFill>
              </a:defRPr>
            </a:lvl4pPr>
            <a:lvl5pPr defTabSz="449262">
              <a:lnSpc>
                <a:spcPct val="95000"/>
              </a:lnSpc>
              <a:spcBef>
                <a:spcPts val="800"/>
              </a:spcBef>
              <a:buClr>
                <a:srgbClr val="000000"/>
              </a:buCl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34"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3207015334"/>
      </p:ext>
    </p:extLst>
  </p:cSld>
  <p:clrMapOvr>
    <a:masterClrMapping/>
  </p:clrMapOvr>
  <p:transition spd="med"/>
</p:sldLayout>
</file>

<file path=ppt/slideLayouts/slideLayout1543.xml><?xml version="1.0" encoding="utf-8"?>
<p:sldLayout xmlns:a="http://schemas.openxmlformats.org/drawingml/2006/main" xmlns:r="http://schemas.openxmlformats.org/officeDocument/2006/relationships" xmlns:p="http://schemas.openxmlformats.org/presentationml/2006/main" type="tx">
  <p:cSld name="20_Section Header">
    <p:bg>
      <p:bgPr>
        <a:solidFill>
          <a:srgbClr val="000000"/>
        </a:solidFill>
        <a:effectLst/>
      </p:bgPr>
    </p:bg>
    <p:spTree>
      <p:nvGrpSpPr>
        <p:cNvPr id="1" name=""/>
        <p:cNvGrpSpPr/>
        <p:nvPr/>
      </p:nvGrpSpPr>
      <p:grpSpPr>
        <a:xfrm>
          <a:off x="0" y="0"/>
          <a:ext cx="0" cy="0"/>
          <a:chOff x="0" y="0"/>
          <a:chExt cx="0" cy="0"/>
        </a:xfrm>
      </p:grpSpPr>
      <p:sp>
        <p:nvSpPr>
          <p:cNvPr id="2441" name="Title Text"/>
          <p:cNvSpPr txBox="1">
            <a:spLocks noGrp="1"/>
          </p:cNvSpPr>
          <p:nvPr>
            <p:ph type="title"/>
          </p:nvPr>
        </p:nvSpPr>
        <p:spPr>
          <a:xfrm>
            <a:off x="722312" y="4406900"/>
            <a:ext cx="7772401" cy="1362075"/>
          </a:xfrm>
          <a:prstGeom prst="rect">
            <a:avLst/>
          </a:prstGeom>
        </p:spPr>
        <p:txBody>
          <a:bodyPr lIns="46799" tIns="46799" rIns="46799" bIns="46799" anchor="t"/>
          <a:lstStyle>
            <a:lvl1pPr algn="l" defTabSz="449262">
              <a:lnSpc>
                <a:spcPct val="95000"/>
              </a:lnSpc>
              <a:defRPr sz="4000" b="1" cap="all">
                <a:solidFill>
                  <a:schemeClr val="accent3">
                    <a:lumOff val="44000"/>
                  </a:schemeClr>
                </a:solidFill>
              </a:defRPr>
            </a:lvl1pPr>
          </a:lstStyle>
          <a:p>
            <a:r>
              <a:t>Title Text</a:t>
            </a:r>
          </a:p>
        </p:txBody>
      </p:sp>
      <p:sp>
        <p:nvSpPr>
          <p:cNvPr id="2442" name="Body Level One…"/>
          <p:cNvSpPr txBox="1">
            <a:spLocks noGrp="1"/>
          </p:cNvSpPr>
          <p:nvPr>
            <p:ph type="body" sz="quarter" idx="1"/>
          </p:nvPr>
        </p:nvSpPr>
        <p:spPr>
          <a:xfrm>
            <a:off x="722312" y="2906713"/>
            <a:ext cx="7772401" cy="1500188"/>
          </a:xfrm>
          <a:prstGeom prst="rect">
            <a:avLst/>
          </a:prstGeom>
        </p:spPr>
        <p:txBody>
          <a:bodyPr lIns="46799" tIns="46799" rIns="46799" bIns="46799" anchor="b">
            <a:normAutofit/>
          </a:bodyPr>
          <a:lstStyle>
            <a:lvl1pPr marL="0" indent="0" defTabSz="449262">
              <a:lnSpc>
                <a:spcPct val="95000"/>
              </a:lnSpc>
              <a:spcBef>
                <a:spcPts val="800"/>
              </a:spcBef>
              <a:buSzTx/>
              <a:buNone/>
              <a:defRPr sz="2000">
                <a:solidFill>
                  <a:schemeClr val="accent3">
                    <a:lumOff val="44000"/>
                  </a:schemeClr>
                </a:solidFill>
              </a:defRPr>
            </a:lvl1pPr>
            <a:lvl2pPr marL="0" indent="457200" defTabSz="449262">
              <a:lnSpc>
                <a:spcPct val="95000"/>
              </a:lnSpc>
              <a:spcBef>
                <a:spcPts val="800"/>
              </a:spcBef>
              <a:buSzTx/>
              <a:buNone/>
              <a:defRPr sz="2000">
                <a:solidFill>
                  <a:schemeClr val="accent3">
                    <a:lumOff val="44000"/>
                  </a:schemeClr>
                </a:solidFill>
              </a:defRPr>
            </a:lvl2pPr>
            <a:lvl3pPr marL="0" indent="914400" defTabSz="449262">
              <a:lnSpc>
                <a:spcPct val="95000"/>
              </a:lnSpc>
              <a:spcBef>
                <a:spcPts val="800"/>
              </a:spcBef>
              <a:buSzTx/>
              <a:buNone/>
              <a:defRPr sz="2000">
                <a:solidFill>
                  <a:schemeClr val="accent3">
                    <a:lumOff val="44000"/>
                  </a:schemeClr>
                </a:solidFill>
              </a:defRPr>
            </a:lvl3pPr>
            <a:lvl4pPr marL="0" indent="1371600" defTabSz="449262">
              <a:lnSpc>
                <a:spcPct val="95000"/>
              </a:lnSpc>
              <a:spcBef>
                <a:spcPts val="800"/>
              </a:spcBef>
              <a:buSzTx/>
              <a:buNone/>
              <a:defRPr sz="2000">
                <a:solidFill>
                  <a:schemeClr val="accent3">
                    <a:lumOff val="44000"/>
                  </a:schemeClr>
                </a:solidFill>
              </a:defRPr>
            </a:lvl4pPr>
            <a:lvl5pPr marL="0" indent="1828800" defTabSz="449262">
              <a:lnSpc>
                <a:spcPct val="95000"/>
              </a:lnSpc>
              <a:spcBef>
                <a:spcPts val="8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43"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3093122873"/>
      </p:ext>
    </p:extLst>
  </p:cSld>
  <p:clrMapOvr>
    <a:masterClrMapping/>
  </p:clrMapOvr>
  <p:transition spd="med"/>
</p:sldLayout>
</file>

<file path=ppt/slideLayouts/slideLayout1544.xml><?xml version="1.0" encoding="utf-8"?>
<p:sldLayout xmlns:a="http://schemas.openxmlformats.org/drawingml/2006/main" xmlns:r="http://schemas.openxmlformats.org/officeDocument/2006/relationships" xmlns:p="http://schemas.openxmlformats.org/presentationml/2006/main" type="tx">
  <p:cSld name="20_Two Content">
    <p:bg>
      <p:bgPr>
        <a:solidFill>
          <a:srgbClr val="000000"/>
        </a:solidFill>
        <a:effectLst/>
      </p:bgPr>
    </p:bg>
    <p:spTree>
      <p:nvGrpSpPr>
        <p:cNvPr id="1" name=""/>
        <p:cNvGrpSpPr/>
        <p:nvPr/>
      </p:nvGrpSpPr>
      <p:grpSpPr>
        <a:xfrm>
          <a:off x="0" y="0"/>
          <a:ext cx="0" cy="0"/>
          <a:chOff x="0" y="0"/>
          <a:chExt cx="0" cy="0"/>
        </a:xfrm>
      </p:grpSpPr>
      <p:sp>
        <p:nvSpPr>
          <p:cNvPr id="2450"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51" name="Body Level One…"/>
          <p:cNvSpPr txBox="1">
            <a:spLocks noGrp="1"/>
          </p:cNvSpPr>
          <p:nvPr>
            <p:ph type="body" sz="half" idx="1"/>
          </p:nvPr>
        </p:nvSpPr>
        <p:spPr>
          <a:xfrm>
            <a:off x="685800" y="1981200"/>
            <a:ext cx="3808413" cy="41132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defRPr sz="2800">
                <a:solidFill>
                  <a:schemeClr val="accent3">
                    <a:lumOff val="44000"/>
                  </a:schemeClr>
                </a:solidFill>
              </a:defRPr>
            </a:lvl1pPr>
            <a:lvl2pPr marL="788723" indent="-331523" defTabSz="449262">
              <a:lnSpc>
                <a:spcPct val="95000"/>
              </a:lnSpc>
              <a:spcBef>
                <a:spcPts val="800"/>
              </a:spcBef>
              <a:buClr>
                <a:srgbClr val="000000"/>
              </a:buClr>
              <a:buFont typeface="Arial"/>
              <a:defRPr sz="2800">
                <a:solidFill>
                  <a:schemeClr val="accent3">
                    <a:lumOff val="44000"/>
                  </a:schemeClr>
                </a:solidFill>
              </a:defRPr>
            </a:lvl2pPr>
            <a:lvl3pPr marL="1234439" indent="-320039" defTabSz="449262">
              <a:lnSpc>
                <a:spcPct val="95000"/>
              </a:lnSpc>
              <a:spcBef>
                <a:spcPts val="800"/>
              </a:spcBef>
              <a:buClr>
                <a:srgbClr val="000000"/>
              </a:buClr>
              <a:buFont typeface="Arial"/>
              <a:defRPr sz="2800">
                <a:solidFill>
                  <a:schemeClr val="accent3">
                    <a:lumOff val="44000"/>
                  </a:schemeClr>
                </a:solidFill>
              </a:defRPr>
            </a:lvl3pPr>
            <a:lvl4pPr marL="1727200" indent="-355600" defTabSz="449262">
              <a:lnSpc>
                <a:spcPct val="95000"/>
              </a:lnSpc>
              <a:spcBef>
                <a:spcPts val="800"/>
              </a:spcBef>
              <a:buClr>
                <a:srgbClr val="000000"/>
              </a:buClr>
              <a:buFont typeface="Arial"/>
              <a:defRPr sz="2800">
                <a:solidFill>
                  <a:schemeClr val="accent3">
                    <a:lumOff val="44000"/>
                  </a:schemeClr>
                </a:solidFill>
              </a:defRPr>
            </a:lvl4pPr>
            <a:lvl5pPr marL="2184400" indent="-355600" defTabSz="449262">
              <a:lnSpc>
                <a:spcPct val="95000"/>
              </a:lnSpc>
              <a:spcBef>
                <a:spcPts val="800"/>
              </a:spcBef>
              <a:buClr>
                <a:srgbClr val="000000"/>
              </a:buClr>
              <a:buFont typeface="Arial"/>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52"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1107778769"/>
      </p:ext>
    </p:extLst>
  </p:cSld>
  <p:clrMapOvr>
    <a:masterClrMapping/>
  </p:clrMapOvr>
  <p:transition spd="med"/>
</p:sldLayout>
</file>

<file path=ppt/slideLayouts/slideLayout1545.xml><?xml version="1.0" encoding="utf-8"?>
<p:sldLayout xmlns:a="http://schemas.openxmlformats.org/drawingml/2006/main" xmlns:r="http://schemas.openxmlformats.org/officeDocument/2006/relationships" xmlns:p="http://schemas.openxmlformats.org/presentationml/2006/main" type="tx">
  <p:cSld name="20_Comparison">
    <p:bg>
      <p:bgPr>
        <a:solidFill>
          <a:srgbClr val="000000"/>
        </a:solidFill>
        <a:effectLst/>
      </p:bgPr>
    </p:bg>
    <p:spTree>
      <p:nvGrpSpPr>
        <p:cNvPr id="1" name=""/>
        <p:cNvGrpSpPr/>
        <p:nvPr/>
      </p:nvGrpSpPr>
      <p:grpSpPr>
        <a:xfrm>
          <a:off x="0" y="0"/>
          <a:ext cx="0" cy="0"/>
          <a:chOff x="0" y="0"/>
          <a:chExt cx="0" cy="0"/>
        </a:xfrm>
      </p:grpSpPr>
      <p:sp>
        <p:nvSpPr>
          <p:cNvPr id="2459" name="Title Text"/>
          <p:cNvSpPr txBox="1">
            <a:spLocks noGrp="1"/>
          </p:cNvSpPr>
          <p:nvPr>
            <p:ph type="title"/>
          </p:nvPr>
        </p:nvSpPr>
        <p:spPr>
          <a:xfrm>
            <a:off x="457200" y="274638"/>
            <a:ext cx="8229600" cy="1143001"/>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60" name="Body Level One…"/>
          <p:cNvSpPr txBox="1">
            <a:spLocks noGrp="1"/>
          </p:cNvSpPr>
          <p:nvPr>
            <p:ph type="body" sz="quarter" idx="1"/>
          </p:nvPr>
        </p:nvSpPr>
        <p:spPr>
          <a:xfrm>
            <a:off x="457200" y="1535112"/>
            <a:ext cx="4040188" cy="639763"/>
          </a:xfrm>
          <a:prstGeom prst="rect">
            <a:avLst/>
          </a:prstGeom>
        </p:spPr>
        <p:txBody>
          <a:bodyPr lIns="46799" tIns="46799" rIns="46799" bIns="46799" anchor="b">
            <a:normAutofit/>
          </a:bodyPr>
          <a:lstStyle>
            <a:lvl1pPr marL="0" indent="0" defTabSz="449262">
              <a:lnSpc>
                <a:spcPct val="95000"/>
              </a:lnSpc>
              <a:spcBef>
                <a:spcPts val="800"/>
              </a:spcBef>
              <a:buSzTx/>
              <a:buNone/>
              <a:defRPr sz="2400" b="1">
                <a:solidFill>
                  <a:schemeClr val="accent3">
                    <a:lumOff val="44000"/>
                  </a:schemeClr>
                </a:solidFill>
              </a:defRPr>
            </a:lvl1pPr>
            <a:lvl2pPr marL="0" indent="457200" defTabSz="449262">
              <a:lnSpc>
                <a:spcPct val="95000"/>
              </a:lnSpc>
              <a:spcBef>
                <a:spcPts val="800"/>
              </a:spcBef>
              <a:buSzTx/>
              <a:buNone/>
              <a:defRPr sz="2400" b="1">
                <a:solidFill>
                  <a:schemeClr val="accent3">
                    <a:lumOff val="44000"/>
                  </a:schemeClr>
                </a:solidFill>
              </a:defRPr>
            </a:lvl2pPr>
            <a:lvl3pPr marL="0" indent="914400" defTabSz="449262">
              <a:lnSpc>
                <a:spcPct val="95000"/>
              </a:lnSpc>
              <a:spcBef>
                <a:spcPts val="800"/>
              </a:spcBef>
              <a:buSzTx/>
              <a:buNone/>
              <a:defRPr sz="2400" b="1">
                <a:solidFill>
                  <a:schemeClr val="accent3">
                    <a:lumOff val="44000"/>
                  </a:schemeClr>
                </a:solidFill>
              </a:defRPr>
            </a:lvl3pPr>
            <a:lvl4pPr marL="0" indent="1371600" defTabSz="449262">
              <a:lnSpc>
                <a:spcPct val="95000"/>
              </a:lnSpc>
              <a:spcBef>
                <a:spcPts val="800"/>
              </a:spcBef>
              <a:buSzTx/>
              <a:buNone/>
              <a:defRPr sz="2400" b="1">
                <a:solidFill>
                  <a:schemeClr val="accent3">
                    <a:lumOff val="44000"/>
                  </a:schemeClr>
                </a:solidFill>
              </a:defRPr>
            </a:lvl4pPr>
            <a:lvl5pPr marL="0" indent="1828800" defTabSz="449262">
              <a:lnSpc>
                <a:spcPct val="95000"/>
              </a:lnSpc>
              <a:spcBef>
                <a:spcPts val="8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61" name="Text Placeholder 4"/>
          <p:cNvSpPr>
            <a:spLocks noGrp="1"/>
          </p:cNvSpPr>
          <p:nvPr>
            <p:ph type="body" sz="quarter" idx="21"/>
          </p:nvPr>
        </p:nvSpPr>
        <p:spPr>
          <a:xfrm>
            <a:off x="4645025" y="1535112"/>
            <a:ext cx="4041775" cy="639763"/>
          </a:xfrm>
          <a:prstGeom prst="rect">
            <a:avLst/>
          </a:prstGeom>
        </p:spPr>
        <p:txBody>
          <a:bodyPr lIns="46799" tIns="46799" rIns="46799" bIns="46799" anchor="b">
            <a:normAutofit/>
          </a:bodyPr>
          <a:lstStyle/>
          <a:p>
            <a:pPr marL="0" indent="0" defTabSz="449262">
              <a:lnSpc>
                <a:spcPct val="95000"/>
              </a:lnSpc>
              <a:spcBef>
                <a:spcPts val="800"/>
              </a:spcBef>
              <a:buSzTx/>
              <a:buNone/>
              <a:defRPr sz="2400" b="1">
                <a:solidFill>
                  <a:schemeClr val="accent3">
                    <a:lumOff val="44000"/>
                  </a:schemeClr>
                </a:solidFill>
              </a:defRPr>
            </a:pPr>
            <a:endParaRPr/>
          </a:p>
        </p:txBody>
      </p:sp>
      <p:sp>
        <p:nvSpPr>
          <p:cNvPr id="2462"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3837508651"/>
      </p:ext>
    </p:extLst>
  </p:cSld>
  <p:clrMapOvr>
    <a:masterClrMapping/>
  </p:clrMapOvr>
  <p:transition spd="med"/>
</p:sldLayout>
</file>

<file path=ppt/slideLayouts/slideLayout1546.xml><?xml version="1.0" encoding="utf-8"?>
<p:sldLayout xmlns:a="http://schemas.openxmlformats.org/drawingml/2006/main" xmlns:r="http://schemas.openxmlformats.org/officeDocument/2006/relationships" xmlns:p="http://schemas.openxmlformats.org/presentationml/2006/main" type="tx">
  <p:cSld name="21_Title Only">
    <p:bg>
      <p:bgPr>
        <a:solidFill>
          <a:srgbClr val="000000"/>
        </a:solidFill>
        <a:effectLst/>
      </p:bgPr>
    </p:bg>
    <p:spTree>
      <p:nvGrpSpPr>
        <p:cNvPr id="1" name=""/>
        <p:cNvGrpSpPr/>
        <p:nvPr/>
      </p:nvGrpSpPr>
      <p:grpSpPr>
        <a:xfrm>
          <a:off x="0" y="0"/>
          <a:ext cx="0" cy="0"/>
          <a:chOff x="0" y="0"/>
          <a:chExt cx="0" cy="0"/>
        </a:xfrm>
      </p:grpSpPr>
      <p:sp>
        <p:nvSpPr>
          <p:cNvPr id="2469"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70"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1868680972"/>
      </p:ext>
    </p:extLst>
  </p:cSld>
  <p:clrMapOvr>
    <a:masterClrMapping/>
  </p:clrMapOvr>
  <p:transition spd="med"/>
</p:sldLayout>
</file>

<file path=ppt/slideLayouts/slideLayout1547.xml><?xml version="1.0" encoding="utf-8"?>
<p:sldLayout xmlns:a="http://schemas.openxmlformats.org/drawingml/2006/main" xmlns:r="http://schemas.openxmlformats.org/officeDocument/2006/relationships" xmlns:p="http://schemas.openxmlformats.org/presentationml/2006/main" type="tx">
  <p:cSld name="23_Blank">
    <p:bg>
      <p:bgPr>
        <a:solidFill>
          <a:srgbClr val="000000"/>
        </a:solidFill>
        <a:effectLst/>
      </p:bgPr>
    </p:bg>
    <p:spTree>
      <p:nvGrpSpPr>
        <p:cNvPr id="1" name=""/>
        <p:cNvGrpSpPr/>
        <p:nvPr/>
      </p:nvGrpSpPr>
      <p:grpSpPr>
        <a:xfrm>
          <a:off x="0" y="0"/>
          <a:ext cx="0" cy="0"/>
          <a:chOff x="0" y="0"/>
          <a:chExt cx="0" cy="0"/>
        </a:xfrm>
      </p:grpSpPr>
      <p:sp>
        <p:nvSpPr>
          <p:cNvPr id="247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1854209083"/>
      </p:ext>
    </p:extLst>
  </p:cSld>
  <p:clrMapOvr>
    <a:masterClrMapping/>
  </p:clrMapOvr>
  <p:transition spd="med"/>
</p:sldLayout>
</file>

<file path=ppt/slideLayouts/slideLayout1548.xml><?xml version="1.0" encoding="utf-8"?>
<p:sldLayout xmlns:a="http://schemas.openxmlformats.org/drawingml/2006/main" xmlns:r="http://schemas.openxmlformats.org/officeDocument/2006/relationships" xmlns:p="http://schemas.openxmlformats.org/presentationml/2006/main"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484" name="Title Text"/>
          <p:cNvSpPr txBox="1">
            <a:spLocks noGrp="1"/>
          </p:cNvSpPr>
          <p:nvPr>
            <p:ph type="title"/>
          </p:nvPr>
        </p:nvSpPr>
        <p:spPr>
          <a:xfrm>
            <a:off x="457200" y="273050"/>
            <a:ext cx="3008314" cy="1162050"/>
          </a:xfrm>
          <a:prstGeom prst="rect">
            <a:avLst/>
          </a:prstGeom>
        </p:spPr>
        <p:txBody>
          <a:bodyPr lIns="46799" tIns="46799" rIns="46799" bIns="46799" anchor="b"/>
          <a:lstStyle>
            <a:lvl1pPr algn="l" defTabSz="449262">
              <a:lnSpc>
                <a:spcPct val="95000"/>
              </a:lnSpc>
              <a:defRPr sz="2000" b="1">
                <a:solidFill>
                  <a:schemeClr val="accent3">
                    <a:lumOff val="44000"/>
                  </a:schemeClr>
                </a:solidFill>
              </a:defRPr>
            </a:lvl1pPr>
          </a:lstStyle>
          <a:p>
            <a:r>
              <a:t>Title Text</a:t>
            </a:r>
          </a:p>
        </p:txBody>
      </p:sp>
      <p:sp>
        <p:nvSpPr>
          <p:cNvPr id="2485" name="Body Level One…"/>
          <p:cNvSpPr txBox="1">
            <a:spLocks noGrp="1"/>
          </p:cNvSpPr>
          <p:nvPr>
            <p:ph type="body" idx="1"/>
          </p:nvPr>
        </p:nvSpPr>
        <p:spPr>
          <a:xfrm>
            <a:off x="3575050" y="273050"/>
            <a:ext cx="5111750" cy="58531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defRPr>
                <a:solidFill>
                  <a:schemeClr val="accent3">
                    <a:lumOff val="44000"/>
                  </a:schemeClr>
                </a:solidFill>
              </a:defRPr>
            </a:lvl1pPr>
            <a:lvl2pPr marL="781957" indent="-324757" defTabSz="449262">
              <a:lnSpc>
                <a:spcPct val="95000"/>
              </a:lnSpc>
              <a:spcBef>
                <a:spcPts val="800"/>
              </a:spcBef>
              <a:buClr>
                <a:srgbClr val="000000"/>
              </a:buClr>
              <a:buFont typeface="Arial"/>
              <a:defRPr>
                <a:solidFill>
                  <a:schemeClr val="accent3">
                    <a:lumOff val="44000"/>
                  </a:schemeClr>
                </a:solidFill>
              </a:defRPr>
            </a:lvl2pPr>
            <a:lvl3pPr defTabSz="449262">
              <a:lnSpc>
                <a:spcPct val="95000"/>
              </a:lnSpc>
              <a:spcBef>
                <a:spcPts val="800"/>
              </a:spcBef>
              <a:buClr>
                <a:srgbClr val="000000"/>
              </a:buClr>
              <a:buFont typeface="Arial"/>
              <a:defRPr>
                <a:solidFill>
                  <a:schemeClr val="accent3">
                    <a:lumOff val="44000"/>
                  </a:schemeClr>
                </a:solidFill>
              </a:defRPr>
            </a:lvl3pPr>
            <a:lvl4pPr defTabSz="449262">
              <a:lnSpc>
                <a:spcPct val="95000"/>
              </a:lnSpc>
              <a:spcBef>
                <a:spcPts val="800"/>
              </a:spcBef>
              <a:buClr>
                <a:srgbClr val="000000"/>
              </a:buClr>
              <a:buFont typeface="Arial"/>
              <a:defRPr>
                <a:solidFill>
                  <a:schemeClr val="accent3">
                    <a:lumOff val="44000"/>
                  </a:schemeClr>
                </a:solidFill>
              </a:defRPr>
            </a:lvl4pPr>
            <a:lvl5pPr defTabSz="449262">
              <a:lnSpc>
                <a:spcPct val="95000"/>
              </a:lnSpc>
              <a:spcBef>
                <a:spcPts val="800"/>
              </a:spcBef>
              <a:buClr>
                <a:srgbClr val="000000"/>
              </a:buCl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86" name="Text Placeholder 3"/>
          <p:cNvSpPr>
            <a:spLocks noGrp="1"/>
          </p:cNvSpPr>
          <p:nvPr>
            <p:ph type="body" sz="half" idx="21"/>
          </p:nvPr>
        </p:nvSpPr>
        <p:spPr>
          <a:xfrm>
            <a:off x="457199" y="1435100"/>
            <a:ext cx="3008315" cy="4691063"/>
          </a:xfrm>
          <a:prstGeom prst="rect">
            <a:avLst/>
          </a:prstGeom>
        </p:spPr>
        <p:txBody>
          <a:bodyPr lIns="46799" tIns="46799" rIns="46799" bIns="46799">
            <a:normAutofit/>
          </a:bodyPr>
          <a:lstStyle/>
          <a:p>
            <a:pPr marL="0" indent="0" defTabSz="449262">
              <a:lnSpc>
                <a:spcPct val="95000"/>
              </a:lnSpc>
              <a:spcBef>
                <a:spcPts val="800"/>
              </a:spcBef>
              <a:buSzTx/>
              <a:buNone/>
              <a:defRPr sz="1400">
                <a:solidFill>
                  <a:schemeClr val="accent3">
                    <a:lumOff val="44000"/>
                  </a:schemeClr>
                </a:solidFill>
              </a:defRPr>
            </a:pPr>
            <a:endParaRPr/>
          </a:p>
        </p:txBody>
      </p:sp>
      <p:sp>
        <p:nvSpPr>
          <p:cNvPr id="248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605259142"/>
      </p:ext>
    </p:extLst>
  </p:cSld>
  <p:clrMapOvr>
    <a:masterClrMapping/>
  </p:clrMapOvr>
  <p:transition spd="med"/>
</p:sldLayout>
</file>

<file path=ppt/slideLayouts/slideLayout1549.xml><?xml version="1.0" encoding="utf-8"?>
<p:sldLayout xmlns:a="http://schemas.openxmlformats.org/drawingml/2006/main" xmlns:r="http://schemas.openxmlformats.org/officeDocument/2006/relationships" xmlns:p="http://schemas.openxmlformats.org/presentationml/2006/main"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494" name="Title Text"/>
          <p:cNvSpPr txBox="1">
            <a:spLocks noGrp="1"/>
          </p:cNvSpPr>
          <p:nvPr>
            <p:ph type="title"/>
          </p:nvPr>
        </p:nvSpPr>
        <p:spPr>
          <a:xfrm>
            <a:off x="1792288" y="4800600"/>
            <a:ext cx="5486401" cy="566738"/>
          </a:xfrm>
          <a:prstGeom prst="rect">
            <a:avLst/>
          </a:prstGeom>
        </p:spPr>
        <p:txBody>
          <a:bodyPr lIns="46799" tIns="46799" rIns="46799" bIns="46799" anchor="b"/>
          <a:lstStyle>
            <a:lvl1pPr algn="l" defTabSz="449262">
              <a:lnSpc>
                <a:spcPct val="95000"/>
              </a:lnSpc>
              <a:defRPr sz="2000" b="1">
                <a:solidFill>
                  <a:schemeClr val="accent3">
                    <a:lumOff val="44000"/>
                  </a:schemeClr>
                </a:solidFill>
              </a:defRPr>
            </a:lvl1pPr>
          </a:lstStyle>
          <a:p>
            <a:r>
              <a:t>Title Text</a:t>
            </a:r>
          </a:p>
        </p:txBody>
      </p:sp>
      <p:sp>
        <p:nvSpPr>
          <p:cNvPr id="24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496" name="Body Level One…"/>
          <p:cNvSpPr txBox="1">
            <a:spLocks noGrp="1"/>
          </p:cNvSpPr>
          <p:nvPr>
            <p:ph type="body" sz="quarter" idx="1"/>
          </p:nvPr>
        </p:nvSpPr>
        <p:spPr>
          <a:xfrm>
            <a:off x="1792288" y="5367337"/>
            <a:ext cx="5486401" cy="804863"/>
          </a:xfrm>
          <a:prstGeom prst="rect">
            <a:avLst/>
          </a:prstGeom>
        </p:spPr>
        <p:txBody>
          <a:bodyPr lIns="46799" tIns="46799" rIns="46799" bIns="46799">
            <a:normAutofit/>
          </a:bodyPr>
          <a:lstStyle>
            <a:lvl1pPr marL="0" indent="0" defTabSz="449262">
              <a:lnSpc>
                <a:spcPct val="95000"/>
              </a:lnSpc>
              <a:spcBef>
                <a:spcPts val="800"/>
              </a:spcBef>
              <a:buSzTx/>
              <a:buNone/>
              <a:defRPr sz="1400">
                <a:solidFill>
                  <a:schemeClr val="accent3">
                    <a:lumOff val="44000"/>
                  </a:schemeClr>
                </a:solidFill>
              </a:defRPr>
            </a:lvl1pPr>
            <a:lvl2pPr marL="0" indent="457200" defTabSz="449262">
              <a:lnSpc>
                <a:spcPct val="95000"/>
              </a:lnSpc>
              <a:spcBef>
                <a:spcPts val="800"/>
              </a:spcBef>
              <a:buSzTx/>
              <a:buNone/>
              <a:defRPr sz="1400">
                <a:solidFill>
                  <a:schemeClr val="accent3">
                    <a:lumOff val="44000"/>
                  </a:schemeClr>
                </a:solidFill>
              </a:defRPr>
            </a:lvl2pPr>
            <a:lvl3pPr marL="0" indent="914400" defTabSz="449262">
              <a:lnSpc>
                <a:spcPct val="95000"/>
              </a:lnSpc>
              <a:spcBef>
                <a:spcPts val="800"/>
              </a:spcBef>
              <a:buSzTx/>
              <a:buNone/>
              <a:defRPr sz="1400">
                <a:solidFill>
                  <a:schemeClr val="accent3">
                    <a:lumOff val="44000"/>
                  </a:schemeClr>
                </a:solidFill>
              </a:defRPr>
            </a:lvl3pPr>
            <a:lvl4pPr marL="0" indent="1371600" defTabSz="449262">
              <a:lnSpc>
                <a:spcPct val="95000"/>
              </a:lnSpc>
              <a:spcBef>
                <a:spcPts val="800"/>
              </a:spcBef>
              <a:buSzTx/>
              <a:buNone/>
              <a:defRPr sz="1400">
                <a:solidFill>
                  <a:schemeClr val="accent3">
                    <a:lumOff val="44000"/>
                  </a:schemeClr>
                </a:solidFill>
              </a:defRPr>
            </a:lvl4pPr>
            <a:lvl5pPr marL="0" indent="1828800" defTabSz="449262">
              <a:lnSpc>
                <a:spcPct val="95000"/>
              </a:lnSpc>
              <a:spcBef>
                <a:spcPts val="8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9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2657555641"/>
      </p:ext>
    </p:extLst>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67C8612C-FAD7-48B2-B5BA-36CCCA2DD6AE}" type="slidenum">
              <a:rPr lang="en-US" altLang="en-US"/>
              <a:pPr/>
              <a:t>‹#›</a:t>
            </a:fld>
            <a:endParaRPr lang="en-US" altLang="en-US"/>
          </a:p>
        </p:txBody>
      </p:sp>
    </p:spTree>
    <p:extLst>
      <p:ext uri="{BB962C8B-B14F-4D97-AF65-F5344CB8AC3E}">
        <p14:creationId xmlns:p14="http://schemas.microsoft.com/office/powerpoint/2010/main" val="694089003"/>
      </p:ext>
    </p:extLst>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2504"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3841558354"/>
      </p:ext>
    </p:extLst>
  </p:cSld>
  <p:clrMapOvr>
    <a:masterClrMapping/>
  </p:clrMapOvr>
  <p:transition spd="med"/>
</p:sldLayout>
</file>

<file path=ppt/slideLayouts/slideLayout1551.xml><?xml version="1.0" encoding="utf-8"?>
<p:sldLayout xmlns:a="http://schemas.openxmlformats.org/drawingml/2006/main" xmlns:r="http://schemas.openxmlformats.org/officeDocument/2006/relationships" xmlns:p="http://schemas.openxmlformats.org/presentationml/2006/main" type="tx">
  <p:cSld name="25_Blank">
    <p:bg>
      <p:bgPr>
        <a:solidFill>
          <a:schemeClr val="accent3">
            <a:lumOff val="44000"/>
          </a:schemeClr>
        </a:solidFill>
        <a:effectLst/>
      </p:bgPr>
    </p:bg>
    <p:spTree>
      <p:nvGrpSpPr>
        <p:cNvPr id="1" name=""/>
        <p:cNvGrpSpPr/>
        <p:nvPr/>
      </p:nvGrpSpPr>
      <p:grpSpPr>
        <a:xfrm>
          <a:off x="0" y="0"/>
          <a:ext cx="0" cy="0"/>
          <a:chOff x="0" y="0"/>
          <a:chExt cx="0" cy="0"/>
        </a:xfrm>
      </p:grpSpPr>
      <p:sp>
        <p:nvSpPr>
          <p:cNvPr id="25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53788193"/>
      </p:ext>
    </p:extLst>
  </p:cSld>
  <p:clrMapOvr>
    <a:masterClrMapping/>
  </p:clrMapOvr>
  <p:transition spd="med"/>
</p:sldLayout>
</file>

<file path=ppt/slideLayouts/slideLayout1552.xml><?xml version="1.0" encoding="utf-8"?>
<p:sldLayout xmlns:a="http://schemas.openxmlformats.org/drawingml/2006/main" xmlns:r="http://schemas.openxmlformats.org/officeDocument/2006/relationships" xmlns:p="http://schemas.openxmlformats.org/presentationml/2006/main" type="tx">
  <p:cSld name="27_Title Slide">
    <p:bg>
      <p:bgPr>
        <a:solidFill>
          <a:srgbClr val="000000"/>
        </a:solidFill>
        <a:effectLst/>
      </p:bgPr>
    </p:bg>
    <p:spTree>
      <p:nvGrpSpPr>
        <p:cNvPr id="1" name=""/>
        <p:cNvGrpSpPr/>
        <p:nvPr/>
      </p:nvGrpSpPr>
      <p:grpSpPr>
        <a:xfrm>
          <a:off x="0" y="0"/>
          <a:ext cx="0" cy="0"/>
          <a:chOff x="0" y="0"/>
          <a:chExt cx="0" cy="0"/>
        </a:xfrm>
      </p:grpSpPr>
      <p:sp>
        <p:nvSpPr>
          <p:cNvPr id="2518"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251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2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48753090"/>
      </p:ext>
    </p:extLst>
  </p:cSld>
  <p:clrMapOvr>
    <a:masterClrMapping/>
  </p:clrMapOvr>
  <p:transition spd="med"/>
</p:sldLayout>
</file>

<file path=ppt/slideLayouts/slideLayout1553.xml><?xml version="1.0" encoding="utf-8"?>
<p:sldLayout xmlns:a="http://schemas.openxmlformats.org/drawingml/2006/main" xmlns:r="http://schemas.openxmlformats.org/officeDocument/2006/relationships" xmlns:p="http://schemas.openxmlformats.org/presentationml/2006/main" type="tx">
  <p:cSld name="24_Title and Content">
    <p:bg>
      <p:bgPr>
        <a:solidFill>
          <a:srgbClr val="000000"/>
        </a:solidFill>
        <a:effectLst/>
      </p:bgPr>
    </p:bg>
    <p:spTree>
      <p:nvGrpSpPr>
        <p:cNvPr id="1" name=""/>
        <p:cNvGrpSpPr/>
        <p:nvPr/>
      </p:nvGrpSpPr>
      <p:grpSpPr>
        <a:xfrm>
          <a:off x="0" y="0"/>
          <a:ext cx="0" cy="0"/>
          <a:chOff x="0" y="0"/>
          <a:chExt cx="0" cy="0"/>
        </a:xfrm>
      </p:grpSpPr>
      <p:sp>
        <p:nvSpPr>
          <p:cNvPr id="2527"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2528"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70469761"/>
      </p:ext>
    </p:extLst>
  </p:cSld>
  <p:clrMapOvr>
    <a:masterClrMapping/>
  </p:clrMapOvr>
  <p:transition spd="med"/>
</p:sldLayout>
</file>

<file path=ppt/slideLayouts/slideLayout1554.xml><?xml version="1.0" encoding="utf-8"?>
<p:sldLayout xmlns:a="http://schemas.openxmlformats.org/drawingml/2006/main" xmlns:r="http://schemas.openxmlformats.org/officeDocument/2006/relationships" xmlns:p="http://schemas.openxmlformats.org/presentationml/2006/main" type="tx">
  <p:cSld name="21_Section Header">
    <p:bg>
      <p:bgPr>
        <a:solidFill>
          <a:srgbClr val="000000"/>
        </a:solidFill>
        <a:effectLst/>
      </p:bgPr>
    </p:bg>
    <p:spTree>
      <p:nvGrpSpPr>
        <p:cNvPr id="1" name=""/>
        <p:cNvGrpSpPr/>
        <p:nvPr/>
      </p:nvGrpSpPr>
      <p:grpSpPr>
        <a:xfrm>
          <a:off x="0" y="0"/>
          <a:ext cx="0" cy="0"/>
          <a:chOff x="0" y="0"/>
          <a:chExt cx="0" cy="0"/>
        </a:xfrm>
      </p:grpSpPr>
      <p:sp>
        <p:nvSpPr>
          <p:cNvPr id="2536"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253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3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32987698"/>
      </p:ext>
    </p:extLst>
  </p:cSld>
  <p:clrMapOvr>
    <a:masterClrMapping/>
  </p:clrMapOvr>
  <p:transition spd="med"/>
</p:sldLayout>
</file>

<file path=ppt/slideLayouts/slideLayout1555.xml><?xml version="1.0" encoding="utf-8"?>
<p:sldLayout xmlns:a="http://schemas.openxmlformats.org/drawingml/2006/main" xmlns:r="http://schemas.openxmlformats.org/officeDocument/2006/relationships" xmlns:p="http://schemas.openxmlformats.org/presentationml/2006/main" type="tx">
  <p:cSld name="21_Two Content">
    <p:bg>
      <p:bgPr>
        <a:solidFill>
          <a:srgbClr val="000000"/>
        </a:solidFill>
        <a:effectLst/>
      </p:bgPr>
    </p:bg>
    <p:spTree>
      <p:nvGrpSpPr>
        <p:cNvPr id="1" name=""/>
        <p:cNvGrpSpPr/>
        <p:nvPr/>
      </p:nvGrpSpPr>
      <p:grpSpPr>
        <a:xfrm>
          <a:off x="0" y="0"/>
          <a:ext cx="0" cy="0"/>
          <a:chOff x="0" y="0"/>
          <a:chExt cx="0" cy="0"/>
        </a:xfrm>
      </p:grpSpPr>
      <p:sp>
        <p:nvSpPr>
          <p:cNvPr id="2545"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254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01164085"/>
      </p:ext>
    </p:extLst>
  </p:cSld>
  <p:clrMapOvr>
    <a:masterClrMapping/>
  </p:clrMapOvr>
  <p:transition spd="med"/>
</p:sldLayout>
</file>

<file path=ppt/slideLayouts/slideLayout1556.xml><?xml version="1.0" encoding="utf-8"?>
<p:sldLayout xmlns:a="http://schemas.openxmlformats.org/drawingml/2006/main" xmlns:r="http://schemas.openxmlformats.org/officeDocument/2006/relationships" xmlns:p="http://schemas.openxmlformats.org/presentationml/2006/main" type="tx">
  <p:cSld name="21_Comparison">
    <p:bg>
      <p:bgPr>
        <a:solidFill>
          <a:srgbClr val="000000"/>
        </a:solidFill>
        <a:effectLst/>
      </p:bgPr>
    </p:bg>
    <p:spTree>
      <p:nvGrpSpPr>
        <p:cNvPr id="1" name=""/>
        <p:cNvGrpSpPr/>
        <p:nvPr/>
      </p:nvGrpSpPr>
      <p:grpSpPr>
        <a:xfrm>
          <a:off x="0" y="0"/>
          <a:ext cx="0" cy="0"/>
          <a:chOff x="0" y="0"/>
          <a:chExt cx="0" cy="0"/>
        </a:xfrm>
      </p:grpSpPr>
      <p:sp>
        <p:nvSpPr>
          <p:cNvPr id="2554"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255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5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25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26399590"/>
      </p:ext>
    </p:extLst>
  </p:cSld>
  <p:clrMapOvr>
    <a:masterClrMapping/>
  </p:clrMapOvr>
  <p:transition spd="med"/>
</p:sldLayout>
</file>

<file path=ppt/slideLayouts/slideLayout1557.xml><?xml version="1.0" encoding="utf-8"?>
<p:sldLayout xmlns:a="http://schemas.openxmlformats.org/drawingml/2006/main" xmlns:r="http://schemas.openxmlformats.org/officeDocument/2006/relationships" xmlns:p="http://schemas.openxmlformats.org/presentationml/2006/main" type="tx">
  <p:cSld name="22_Title Only">
    <p:bg>
      <p:bgPr>
        <a:solidFill>
          <a:srgbClr val="000000"/>
        </a:solidFill>
        <a:effectLst/>
      </p:bgPr>
    </p:bg>
    <p:spTree>
      <p:nvGrpSpPr>
        <p:cNvPr id="1" name=""/>
        <p:cNvGrpSpPr/>
        <p:nvPr/>
      </p:nvGrpSpPr>
      <p:grpSpPr>
        <a:xfrm>
          <a:off x="0" y="0"/>
          <a:ext cx="0" cy="0"/>
          <a:chOff x="0" y="0"/>
          <a:chExt cx="0" cy="0"/>
        </a:xfrm>
      </p:grpSpPr>
      <p:sp>
        <p:nvSpPr>
          <p:cNvPr id="2564"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25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54898163"/>
      </p:ext>
    </p:extLst>
  </p:cSld>
  <p:clrMapOvr>
    <a:masterClrMapping/>
  </p:clrMapOvr>
  <p:transition spd="med"/>
</p:sldLayout>
</file>

<file path=ppt/slideLayouts/slideLayout1558.xml><?xml version="1.0" encoding="utf-8"?>
<p:sldLayout xmlns:a="http://schemas.openxmlformats.org/drawingml/2006/main" xmlns:r="http://schemas.openxmlformats.org/officeDocument/2006/relationships" xmlns:p="http://schemas.openxmlformats.org/presentationml/2006/main" type="tx">
  <p:cSld name="26_Blank">
    <p:bg>
      <p:bgPr>
        <a:solidFill>
          <a:srgbClr val="000000"/>
        </a:solidFill>
        <a:effectLst/>
      </p:bgPr>
    </p:bg>
    <p:spTree>
      <p:nvGrpSpPr>
        <p:cNvPr id="1" name=""/>
        <p:cNvGrpSpPr/>
        <p:nvPr/>
      </p:nvGrpSpPr>
      <p:grpSpPr>
        <a:xfrm>
          <a:off x="0" y="0"/>
          <a:ext cx="0" cy="0"/>
          <a:chOff x="0" y="0"/>
          <a:chExt cx="0" cy="0"/>
        </a:xfrm>
      </p:grpSpPr>
      <p:sp>
        <p:nvSpPr>
          <p:cNvPr id="25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77026401"/>
      </p:ext>
    </p:extLst>
  </p:cSld>
  <p:clrMapOvr>
    <a:masterClrMapping/>
  </p:clrMapOvr>
  <p:transition spd="med"/>
</p:sldLayout>
</file>

<file path=ppt/slideLayouts/slideLayout1559.xml><?xml version="1.0" encoding="utf-8"?>
<p:sldLayout xmlns:a="http://schemas.openxmlformats.org/drawingml/2006/main" xmlns:r="http://schemas.openxmlformats.org/officeDocument/2006/relationships" xmlns:p="http://schemas.openxmlformats.org/presentationml/2006/main" type="tx">
  <p:cSld name="21_Content with Caption">
    <p:bg>
      <p:bgPr>
        <a:solidFill>
          <a:srgbClr val="000000"/>
        </a:solidFill>
        <a:effectLst/>
      </p:bgPr>
    </p:bg>
    <p:spTree>
      <p:nvGrpSpPr>
        <p:cNvPr id="1" name=""/>
        <p:cNvGrpSpPr/>
        <p:nvPr/>
      </p:nvGrpSpPr>
      <p:grpSpPr>
        <a:xfrm>
          <a:off x="0" y="0"/>
          <a:ext cx="0" cy="0"/>
          <a:chOff x="0" y="0"/>
          <a:chExt cx="0" cy="0"/>
        </a:xfrm>
      </p:grpSpPr>
      <p:sp>
        <p:nvSpPr>
          <p:cNvPr id="2579"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2580"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8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25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39224984"/>
      </p:ext>
    </p:extLst>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fld id="{978AE876-9984-433F-A15E-C85BA9B70D09}" type="slidenum">
              <a:rPr lang="en-US" altLang="en-US"/>
              <a:pPr/>
              <a:t>‹#›</a:t>
            </a:fld>
            <a:endParaRPr lang="en-US" altLang="en-US"/>
          </a:p>
        </p:txBody>
      </p:sp>
    </p:spTree>
    <p:extLst>
      <p:ext uri="{BB962C8B-B14F-4D97-AF65-F5344CB8AC3E}">
        <p14:creationId xmlns:p14="http://schemas.microsoft.com/office/powerpoint/2010/main" val="2017071015"/>
      </p:ext>
    </p:extLst>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type="tx">
  <p:cSld name="21_Picture with Caption">
    <p:bg>
      <p:bgPr>
        <a:solidFill>
          <a:srgbClr val="000000"/>
        </a:solidFill>
        <a:effectLst/>
      </p:bgPr>
    </p:bg>
    <p:spTree>
      <p:nvGrpSpPr>
        <p:cNvPr id="1" name=""/>
        <p:cNvGrpSpPr/>
        <p:nvPr/>
      </p:nvGrpSpPr>
      <p:grpSpPr>
        <a:xfrm>
          <a:off x="0" y="0"/>
          <a:ext cx="0" cy="0"/>
          <a:chOff x="0" y="0"/>
          <a:chExt cx="0" cy="0"/>
        </a:xfrm>
      </p:grpSpPr>
      <p:sp>
        <p:nvSpPr>
          <p:cNvPr id="2589"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259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59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44840850"/>
      </p:ext>
    </p:extLst>
  </p:cSld>
  <p:clrMapOvr>
    <a:masterClrMapping/>
  </p:clrMapOvr>
  <p:transition spd="med"/>
</p:sldLayout>
</file>

<file path=ppt/slideLayouts/slideLayout1561.xml><?xml version="1.0" encoding="utf-8"?>
<p:sldLayout xmlns:a="http://schemas.openxmlformats.org/drawingml/2006/main" xmlns:r="http://schemas.openxmlformats.org/officeDocument/2006/relationships" xmlns:p="http://schemas.openxmlformats.org/presentationml/2006/main" type="tx">
  <p:cSld name="8_Title and 4 Content">
    <p:bg>
      <p:bgPr>
        <a:solidFill>
          <a:srgbClr val="000000"/>
        </a:solidFill>
        <a:effectLst/>
      </p:bgPr>
    </p:bg>
    <p:spTree>
      <p:nvGrpSpPr>
        <p:cNvPr id="1" name=""/>
        <p:cNvGrpSpPr/>
        <p:nvPr/>
      </p:nvGrpSpPr>
      <p:grpSpPr>
        <a:xfrm>
          <a:off x="0" y="0"/>
          <a:ext cx="0" cy="0"/>
          <a:chOff x="0" y="0"/>
          <a:chExt cx="0" cy="0"/>
        </a:xfrm>
      </p:grpSpPr>
      <p:sp>
        <p:nvSpPr>
          <p:cNvPr id="2599"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2600"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6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7859038"/>
      </p:ext>
    </p:extLst>
  </p:cSld>
  <p:clrMapOvr>
    <a:masterClrMapping/>
  </p:clrMapOvr>
  <p:transition spd="med"/>
</p:sldLayout>
</file>

<file path=ppt/slideLayouts/slideLayout1562.xml><?xml version="1.0" encoding="utf-8"?>
<p:sldLayout xmlns:a="http://schemas.openxmlformats.org/drawingml/2006/main" xmlns:r="http://schemas.openxmlformats.org/officeDocument/2006/relationships" xmlns:p="http://schemas.openxmlformats.org/presentationml/2006/main" type="tx">
  <p:cSld name="4_Title, Content, and 2 Content">
    <p:bg>
      <p:bgPr>
        <a:solidFill>
          <a:srgbClr val="000000"/>
        </a:solidFill>
        <a:effectLst/>
      </p:bgPr>
    </p:bg>
    <p:spTree>
      <p:nvGrpSpPr>
        <p:cNvPr id="1" name=""/>
        <p:cNvGrpSpPr/>
        <p:nvPr/>
      </p:nvGrpSpPr>
      <p:grpSpPr>
        <a:xfrm>
          <a:off x="0" y="0"/>
          <a:ext cx="0" cy="0"/>
          <a:chOff x="0" y="0"/>
          <a:chExt cx="0" cy="0"/>
        </a:xfrm>
      </p:grpSpPr>
      <p:sp>
        <p:nvSpPr>
          <p:cNvPr id="2608"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2609"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61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06892279"/>
      </p:ext>
    </p:extLst>
  </p:cSld>
  <p:clrMapOvr>
    <a:masterClrMapping/>
  </p:clrMapOvr>
  <p:transition spd="med"/>
</p:sldLayout>
</file>

<file path=ppt/slideLayouts/slideLayout1563.xml><?xml version="1.0" encoding="utf-8"?>
<p:sldLayout xmlns:a="http://schemas.openxmlformats.org/drawingml/2006/main" xmlns:r="http://schemas.openxmlformats.org/officeDocument/2006/relationships" xmlns:p="http://schemas.openxmlformats.org/presentationml/2006/main" type="tx">
  <p:cSld name="28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617" name="Freeform 7"/>
          <p:cNvSpPr/>
          <p:nvPr/>
        </p:nvSpPr>
        <p:spPr>
          <a:xfrm>
            <a:off x="3024188" y="46038"/>
            <a:ext cx="3143250" cy="1044575"/>
          </a:xfrm>
          <a:custGeom>
            <a:avLst/>
            <a:gdLst/>
            <a:ahLst/>
            <a:cxnLst>
              <a:cxn ang="0">
                <a:pos x="wd2" y="hd2"/>
              </a:cxn>
              <a:cxn ang="5400000">
                <a:pos x="wd2" y="hd2"/>
              </a:cxn>
              <a:cxn ang="10800000">
                <a:pos x="wd2" y="hd2"/>
              </a:cxn>
              <a:cxn ang="16200000">
                <a:pos x="wd2" y="hd2"/>
              </a:cxn>
            </a:cxnLst>
            <a:rect l="0" t="0" r="r" b="b"/>
            <a:pathLst>
              <a:path w="21600" h="21600" extrusionOk="0">
                <a:moveTo>
                  <a:pt x="284" y="3512"/>
                </a:moveTo>
                <a:lnTo>
                  <a:pt x="458" y="3283"/>
                </a:lnTo>
                <a:lnTo>
                  <a:pt x="7822" y="3283"/>
                </a:lnTo>
                <a:lnTo>
                  <a:pt x="8367" y="2101"/>
                </a:lnTo>
                <a:lnTo>
                  <a:pt x="8738" y="1444"/>
                </a:lnTo>
                <a:lnTo>
                  <a:pt x="9109" y="919"/>
                </a:lnTo>
                <a:lnTo>
                  <a:pt x="9567" y="591"/>
                </a:lnTo>
                <a:lnTo>
                  <a:pt x="10004" y="295"/>
                </a:lnTo>
                <a:lnTo>
                  <a:pt x="10473" y="131"/>
                </a:lnTo>
                <a:lnTo>
                  <a:pt x="11062" y="0"/>
                </a:lnTo>
                <a:lnTo>
                  <a:pt x="11738" y="295"/>
                </a:lnTo>
                <a:lnTo>
                  <a:pt x="12360" y="788"/>
                </a:lnTo>
                <a:lnTo>
                  <a:pt x="12807" y="1444"/>
                </a:lnTo>
                <a:lnTo>
                  <a:pt x="13298" y="2101"/>
                </a:lnTo>
                <a:lnTo>
                  <a:pt x="13604" y="2692"/>
                </a:lnTo>
                <a:lnTo>
                  <a:pt x="13887" y="3381"/>
                </a:lnTo>
                <a:lnTo>
                  <a:pt x="20935" y="3283"/>
                </a:lnTo>
                <a:lnTo>
                  <a:pt x="21175" y="3447"/>
                </a:lnTo>
                <a:lnTo>
                  <a:pt x="21338" y="3808"/>
                </a:lnTo>
                <a:lnTo>
                  <a:pt x="21491" y="4793"/>
                </a:lnTo>
                <a:lnTo>
                  <a:pt x="21578" y="5909"/>
                </a:lnTo>
                <a:lnTo>
                  <a:pt x="21600" y="7222"/>
                </a:lnTo>
                <a:lnTo>
                  <a:pt x="21600" y="18350"/>
                </a:lnTo>
                <a:lnTo>
                  <a:pt x="14007" y="18383"/>
                </a:lnTo>
                <a:lnTo>
                  <a:pt x="12131" y="21534"/>
                </a:lnTo>
                <a:lnTo>
                  <a:pt x="9044" y="21600"/>
                </a:lnTo>
                <a:lnTo>
                  <a:pt x="7571" y="18186"/>
                </a:lnTo>
                <a:lnTo>
                  <a:pt x="807" y="18350"/>
                </a:lnTo>
                <a:lnTo>
                  <a:pt x="0" y="18350"/>
                </a:lnTo>
                <a:lnTo>
                  <a:pt x="0" y="6434"/>
                </a:lnTo>
                <a:lnTo>
                  <a:pt x="87" y="4957"/>
                </a:lnTo>
                <a:lnTo>
                  <a:pt x="164" y="4202"/>
                </a:lnTo>
                <a:lnTo>
                  <a:pt x="284" y="3512"/>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618" name="Oval 8"/>
          <p:cNvSpPr/>
          <p:nvPr/>
        </p:nvSpPr>
        <p:spPr>
          <a:xfrm>
            <a:off x="4003674" y="57149"/>
            <a:ext cx="1217616" cy="10795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619" name="Freeform 9"/>
          <p:cNvSpPr/>
          <p:nvPr/>
        </p:nvSpPr>
        <p:spPr>
          <a:xfrm>
            <a:off x="3022599" y="684212"/>
            <a:ext cx="3144839" cy="484189"/>
          </a:xfrm>
          <a:custGeom>
            <a:avLst/>
            <a:gdLst/>
            <a:ahLst/>
            <a:cxnLst>
              <a:cxn ang="0">
                <a:pos x="wd2" y="hd2"/>
              </a:cxn>
              <a:cxn ang="5400000">
                <a:pos x="wd2" y="hd2"/>
              </a:cxn>
              <a:cxn ang="10800000">
                <a:pos x="wd2" y="hd2"/>
              </a:cxn>
              <a:cxn ang="16200000">
                <a:pos x="wd2" y="hd2"/>
              </a:cxn>
            </a:cxnLst>
            <a:rect l="0" t="0" r="r" b="b"/>
            <a:pathLst>
              <a:path w="21600" h="21600" extrusionOk="0">
                <a:moveTo>
                  <a:pt x="741" y="4320"/>
                </a:moveTo>
                <a:lnTo>
                  <a:pt x="1047" y="4816"/>
                </a:lnTo>
                <a:lnTo>
                  <a:pt x="1374" y="4320"/>
                </a:lnTo>
                <a:lnTo>
                  <a:pt x="1701" y="4816"/>
                </a:lnTo>
                <a:lnTo>
                  <a:pt x="1941" y="6090"/>
                </a:lnTo>
                <a:lnTo>
                  <a:pt x="2213" y="7153"/>
                </a:lnTo>
                <a:lnTo>
                  <a:pt x="2660" y="6232"/>
                </a:lnTo>
                <a:lnTo>
                  <a:pt x="3042" y="5807"/>
                </a:lnTo>
                <a:lnTo>
                  <a:pt x="3598" y="5807"/>
                </a:lnTo>
                <a:lnTo>
                  <a:pt x="3991" y="5028"/>
                </a:lnTo>
                <a:lnTo>
                  <a:pt x="4340" y="5736"/>
                </a:lnTo>
                <a:lnTo>
                  <a:pt x="4656" y="6515"/>
                </a:lnTo>
                <a:lnTo>
                  <a:pt x="4928" y="6728"/>
                </a:lnTo>
                <a:lnTo>
                  <a:pt x="5375" y="5807"/>
                </a:lnTo>
                <a:lnTo>
                  <a:pt x="5844" y="5807"/>
                </a:lnTo>
                <a:lnTo>
                  <a:pt x="6531" y="6161"/>
                </a:lnTo>
                <a:lnTo>
                  <a:pt x="6815" y="7436"/>
                </a:lnTo>
                <a:lnTo>
                  <a:pt x="7273" y="7153"/>
                </a:lnTo>
                <a:lnTo>
                  <a:pt x="7905" y="6728"/>
                </a:lnTo>
                <a:lnTo>
                  <a:pt x="8352" y="9065"/>
                </a:lnTo>
                <a:lnTo>
                  <a:pt x="8614" y="9561"/>
                </a:lnTo>
                <a:lnTo>
                  <a:pt x="8876" y="11190"/>
                </a:lnTo>
                <a:lnTo>
                  <a:pt x="9006" y="13739"/>
                </a:lnTo>
                <a:lnTo>
                  <a:pt x="9268" y="14730"/>
                </a:lnTo>
                <a:lnTo>
                  <a:pt x="9595" y="14730"/>
                </a:lnTo>
                <a:lnTo>
                  <a:pt x="9999" y="14589"/>
                </a:lnTo>
                <a:lnTo>
                  <a:pt x="10391" y="14730"/>
                </a:lnTo>
                <a:lnTo>
                  <a:pt x="10675" y="15722"/>
                </a:lnTo>
                <a:lnTo>
                  <a:pt x="10893" y="14943"/>
                </a:lnTo>
                <a:lnTo>
                  <a:pt x="11263" y="14872"/>
                </a:lnTo>
                <a:lnTo>
                  <a:pt x="11612" y="13385"/>
                </a:lnTo>
                <a:lnTo>
                  <a:pt x="11896" y="13739"/>
                </a:lnTo>
                <a:lnTo>
                  <a:pt x="12386" y="13243"/>
                </a:lnTo>
                <a:lnTo>
                  <a:pt x="12605" y="11473"/>
                </a:lnTo>
                <a:lnTo>
                  <a:pt x="13172" y="9986"/>
                </a:lnTo>
                <a:lnTo>
                  <a:pt x="13302" y="7719"/>
                </a:lnTo>
                <a:lnTo>
                  <a:pt x="13586" y="6586"/>
                </a:lnTo>
                <a:lnTo>
                  <a:pt x="14077" y="5878"/>
                </a:lnTo>
                <a:lnTo>
                  <a:pt x="14338" y="6728"/>
                </a:lnTo>
                <a:lnTo>
                  <a:pt x="14600" y="6374"/>
                </a:lnTo>
                <a:lnTo>
                  <a:pt x="14916" y="7153"/>
                </a:lnTo>
                <a:lnTo>
                  <a:pt x="15243" y="6445"/>
                </a:lnTo>
                <a:lnTo>
                  <a:pt x="15865" y="7153"/>
                </a:lnTo>
                <a:lnTo>
                  <a:pt x="16137" y="7861"/>
                </a:lnTo>
                <a:lnTo>
                  <a:pt x="16443" y="5949"/>
                </a:lnTo>
                <a:lnTo>
                  <a:pt x="16650" y="5807"/>
                </a:lnTo>
                <a:lnTo>
                  <a:pt x="16890" y="6515"/>
                </a:lnTo>
                <a:lnTo>
                  <a:pt x="17108" y="6232"/>
                </a:lnTo>
                <a:lnTo>
                  <a:pt x="17402" y="4320"/>
                </a:lnTo>
                <a:lnTo>
                  <a:pt x="17904" y="3753"/>
                </a:lnTo>
                <a:lnTo>
                  <a:pt x="18144" y="4037"/>
                </a:lnTo>
                <a:lnTo>
                  <a:pt x="18394" y="4037"/>
                </a:lnTo>
                <a:lnTo>
                  <a:pt x="18754" y="1629"/>
                </a:lnTo>
                <a:lnTo>
                  <a:pt x="18961" y="779"/>
                </a:lnTo>
                <a:lnTo>
                  <a:pt x="19234" y="1133"/>
                </a:lnTo>
                <a:lnTo>
                  <a:pt x="19539" y="3612"/>
                </a:lnTo>
                <a:lnTo>
                  <a:pt x="19845" y="2054"/>
                </a:lnTo>
                <a:lnTo>
                  <a:pt x="20139" y="0"/>
                </a:lnTo>
                <a:lnTo>
                  <a:pt x="20390" y="71"/>
                </a:lnTo>
                <a:lnTo>
                  <a:pt x="20673" y="4320"/>
                </a:lnTo>
                <a:lnTo>
                  <a:pt x="20902" y="3612"/>
                </a:lnTo>
                <a:lnTo>
                  <a:pt x="21218" y="1841"/>
                </a:lnTo>
                <a:lnTo>
                  <a:pt x="21469" y="1770"/>
                </a:lnTo>
                <a:lnTo>
                  <a:pt x="21600" y="3258"/>
                </a:lnTo>
                <a:lnTo>
                  <a:pt x="21600" y="13881"/>
                </a:lnTo>
                <a:lnTo>
                  <a:pt x="14218" y="16289"/>
                </a:lnTo>
                <a:lnTo>
                  <a:pt x="11972" y="20750"/>
                </a:lnTo>
                <a:lnTo>
                  <a:pt x="9737" y="21600"/>
                </a:lnTo>
                <a:lnTo>
                  <a:pt x="8636" y="17705"/>
                </a:lnTo>
                <a:lnTo>
                  <a:pt x="7622" y="11119"/>
                </a:lnTo>
                <a:lnTo>
                  <a:pt x="0" y="9986"/>
                </a:lnTo>
                <a:lnTo>
                  <a:pt x="0" y="2195"/>
                </a:lnTo>
                <a:lnTo>
                  <a:pt x="131" y="3329"/>
                </a:lnTo>
                <a:lnTo>
                  <a:pt x="316" y="3753"/>
                </a:lnTo>
                <a:lnTo>
                  <a:pt x="556" y="3895"/>
                </a:lnTo>
                <a:lnTo>
                  <a:pt x="741" y="4320"/>
                </a:lnTo>
              </a:path>
            </a:pathLst>
          </a:custGeom>
          <a:solidFill>
            <a:srgbClr val="003300"/>
          </a:solidFill>
          <a:ln w="12700">
            <a:miter lim="400000"/>
          </a:ln>
        </p:spPr>
        <p:txBody>
          <a:bodyPr lIns="45719" rIns="45719"/>
          <a:lstStyle/>
          <a:p>
            <a:pPr>
              <a:defRPr>
                <a:solidFill>
                  <a:srgbClr val="FFFFCC"/>
                </a:solidFill>
              </a:defRPr>
            </a:pPr>
            <a:endParaRPr/>
          </a:p>
        </p:txBody>
      </p:sp>
      <p:sp>
        <p:nvSpPr>
          <p:cNvPr id="2620" name="Freeform 10"/>
          <p:cNvSpPr/>
          <p:nvPr/>
        </p:nvSpPr>
        <p:spPr>
          <a:xfrm>
            <a:off x="3022599" y="771525"/>
            <a:ext cx="3144839" cy="488951"/>
          </a:xfrm>
          <a:custGeom>
            <a:avLst/>
            <a:gdLst/>
            <a:ahLst/>
            <a:cxnLst>
              <a:cxn ang="0">
                <a:pos x="wd2" y="hd2"/>
              </a:cxn>
              <a:cxn ang="5400000">
                <a:pos x="wd2" y="hd2"/>
              </a:cxn>
              <a:cxn ang="10800000">
                <a:pos x="wd2" y="hd2"/>
              </a:cxn>
              <a:cxn ang="16200000">
                <a:pos x="wd2" y="hd2"/>
              </a:cxn>
            </a:cxnLst>
            <a:rect l="0" t="0" r="r" b="b"/>
            <a:pathLst>
              <a:path w="21600" h="21600" extrusionOk="0">
                <a:moveTo>
                  <a:pt x="283" y="13745"/>
                </a:moveTo>
                <a:lnTo>
                  <a:pt x="458" y="14026"/>
                </a:lnTo>
                <a:lnTo>
                  <a:pt x="665" y="14096"/>
                </a:lnTo>
                <a:lnTo>
                  <a:pt x="7785" y="14096"/>
                </a:lnTo>
                <a:lnTo>
                  <a:pt x="7927" y="15218"/>
                </a:lnTo>
                <a:lnTo>
                  <a:pt x="8418" y="17462"/>
                </a:lnTo>
                <a:lnTo>
                  <a:pt x="8843" y="18725"/>
                </a:lnTo>
                <a:lnTo>
                  <a:pt x="9203" y="19706"/>
                </a:lnTo>
                <a:lnTo>
                  <a:pt x="9671" y="20758"/>
                </a:lnTo>
                <a:lnTo>
                  <a:pt x="10162" y="21109"/>
                </a:lnTo>
                <a:lnTo>
                  <a:pt x="10914" y="21600"/>
                </a:lnTo>
                <a:lnTo>
                  <a:pt x="11612" y="21109"/>
                </a:lnTo>
                <a:lnTo>
                  <a:pt x="12506" y="19987"/>
                </a:lnTo>
                <a:lnTo>
                  <a:pt x="13313" y="17743"/>
                </a:lnTo>
                <a:lnTo>
                  <a:pt x="13782" y="15499"/>
                </a:lnTo>
                <a:lnTo>
                  <a:pt x="14033" y="14026"/>
                </a:lnTo>
                <a:lnTo>
                  <a:pt x="20935" y="14096"/>
                </a:lnTo>
                <a:lnTo>
                  <a:pt x="21175" y="13956"/>
                </a:lnTo>
                <a:lnTo>
                  <a:pt x="21338" y="13675"/>
                </a:lnTo>
                <a:lnTo>
                  <a:pt x="21491" y="12904"/>
                </a:lnTo>
                <a:lnTo>
                  <a:pt x="21578" y="11922"/>
                </a:lnTo>
                <a:lnTo>
                  <a:pt x="21600" y="10870"/>
                </a:lnTo>
                <a:lnTo>
                  <a:pt x="21600" y="1613"/>
                </a:lnTo>
                <a:lnTo>
                  <a:pt x="21415" y="0"/>
                </a:lnTo>
                <a:lnTo>
                  <a:pt x="21317" y="491"/>
                </a:lnTo>
                <a:lnTo>
                  <a:pt x="21218" y="2034"/>
                </a:lnTo>
                <a:lnTo>
                  <a:pt x="21153" y="3857"/>
                </a:lnTo>
                <a:lnTo>
                  <a:pt x="21055" y="3717"/>
                </a:lnTo>
                <a:lnTo>
                  <a:pt x="20935" y="3577"/>
                </a:lnTo>
                <a:lnTo>
                  <a:pt x="20684" y="2665"/>
                </a:lnTo>
                <a:lnTo>
                  <a:pt x="20510" y="1894"/>
                </a:lnTo>
                <a:lnTo>
                  <a:pt x="20237" y="1613"/>
                </a:lnTo>
                <a:lnTo>
                  <a:pt x="19954" y="2455"/>
                </a:lnTo>
                <a:lnTo>
                  <a:pt x="19681" y="3717"/>
                </a:lnTo>
                <a:lnTo>
                  <a:pt x="19485" y="2805"/>
                </a:lnTo>
                <a:lnTo>
                  <a:pt x="19310" y="2665"/>
                </a:lnTo>
                <a:lnTo>
                  <a:pt x="19070" y="1894"/>
                </a:lnTo>
                <a:lnTo>
                  <a:pt x="18830" y="2174"/>
                </a:lnTo>
                <a:lnTo>
                  <a:pt x="18656" y="3086"/>
                </a:lnTo>
                <a:lnTo>
                  <a:pt x="18591" y="4278"/>
                </a:lnTo>
                <a:lnTo>
                  <a:pt x="18383" y="3717"/>
                </a:lnTo>
                <a:lnTo>
                  <a:pt x="18100" y="3717"/>
                </a:lnTo>
                <a:lnTo>
                  <a:pt x="17740" y="3226"/>
                </a:lnTo>
                <a:lnTo>
                  <a:pt x="17413" y="4278"/>
                </a:lnTo>
                <a:lnTo>
                  <a:pt x="17130" y="2735"/>
                </a:lnTo>
                <a:lnTo>
                  <a:pt x="16770" y="3717"/>
                </a:lnTo>
                <a:lnTo>
                  <a:pt x="16410" y="6242"/>
                </a:lnTo>
                <a:lnTo>
                  <a:pt x="16126" y="5330"/>
                </a:lnTo>
                <a:lnTo>
                  <a:pt x="15865" y="4348"/>
                </a:lnTo>
                <a:lnTo>
                  <a:pt x="15581" y="3857"/>
                </a:lnTo>
                <a:lnTo>
                  <a:pt x="15221" y="4278"/>
                </a:lnTo>
                <a:lnTo>
                  <a:pt x="14654" y="5049"/>
                </a:lnTo>
                <a:lnTo>
                  <a:pt x="14142" y="4208"/>
                </a:lnTo>
                <a:lnTo>
                  <a:pt x="13967" y="4839"/>
                </a:lnTo>
                <a:lnTo>
                  <a:pt x="13728" y="6382"/>
                </a:lnTo>
                <a:lnTo>
                  <a:pt x="13542" y="9117"/>
                </a:lnTo>
                <a:lnTo>
                  <a:pt x="13324" y="10519"/>
                </a:lnTo>
                <a:lnTo>
                  <a:pt x="13237" y="12483"/>
                </a:lnTo>
                <a:lnTo>
                  <a:pt x="12997" y="13325"/>
                </a:lnTo>
                <a:lnTo>
                  <a:pt x="12605" y="13745"/>
                </a:lnTo>
                <a:lnTo>
                  <a:pt x="12157" y="13956"/>
                </a:lnTo>
                <a:lnTo>
                  <a:pt x="12059" y="14938"/>
                </a:lnTo>
                <a:lnTo>
                  <a:pt x="11481" y="14657"/>
                </a:lnTo>
                <a:lnTo>
                  <a:pt x="10958" y="15499"/>
                </a:lnTo>
                <a:lnTo>
                  <a:pt x="10467" y="15288"/>
                </a:lnTo>
                <a:lnTo>
                  <a:pt x="9628" y="16340"/>
                </a:lnTo>
                <a:lnTo>
                  <a:pt x="9159" y="13745"/>
                </a:lnTo>
                <a:lnTo>
                  <a:pt x="8636" y="13044"/>
                </a:lnTo>
                <a:lnTo>
                  <a:pt x="8090" y="8486"/>
                </a:lnTo>
                <a:lnTo>
                  <a:pt x="7861" y="6382"/>
                </a:lnTo>
                <a:lnTo>
                  <a:pt x="7589" y="5891"/>
                </a:lnTo>
                <a:lnTo>
                  <a:pt x="6913" y="5330"/>
                </a:lnTo>
                <a:lnTo>
                  <a:pt x="6346" y="4769"/>
                </a:lnTo>
                <a:lnTo>
                  <a:pt x="5735" y="3717"/>
                </a:lnTo>
                <a:lnTo>
                  <a:pt x="5179" y="4769"/>
                </a:lnTo>
                <a:lnTo>
                  <a:pt x="4525" y="2665"/>
                </a:lnTo>
                <a:lnTo>
                  <a:pt x="4034" y="2735"/>
                </a:lnTo>
                <a:lnTo>
                  <a:pt x="3696" y="3997"/>
                </a:lnTo>
                <a:lnTo>
                  <a:pt x="3489" y="2945"/>
                </a:lnTo>
                <a:lnTo>
                  <a:pt x="3217" y="3577"/>
                </a:lnTo>
                <a:lnTo>
                  <a:pt x="2868" y="3717"/>
                </a:lnTo>
                <a:lnTo>
                  <a:pt x="2519" y="4138"/>
                </a:lnTo>
                <a:lnTo>
                  <a:pt x="2104" y="5049"/>
                </a:lnTo>
                <a:lnTo>
                  <a:pt x="1766" y="3997"/>
                </a:lnTo>
                <a:lnTo>
                  <a:pt x="1428" y="4488"/>
                </a:lnTo>
                <a:lnTo>
                  <a:pt x="981" y="4909"/>
                </a:lnTo>
                <a:lnTo>
                  <a:pt x="709" y="4488"/>
                </a:lnTo>
                <a:lnTo>
                  <a:pt x="196" y="4278"/>
                </a:lnTo>
                <a:lnTo>
                  <a:pt x="0" y="5330"/>
                </a:lnTo>
                <a:lnTo>
                  <a:pt x="22" y="8416"/>
                </a:lnTo>
                <a:lnTo>
                  <a:pt x="55" y="11010"/>
                </a:lnTo>
                <a:lnTo>
                  <a:pt x="153" y="13325"/>
                </a:lnTo>
                <a:lnTo>
                  <a:pt x="283" y="1374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621" name="Freeform 11"/>
          <p:cNvSpPr/>
          <p:nvPr/>
        </p:nvSpPr>
        <p:spPr>
          <a:xfrm>
            <a:off x="3044824" y="850899"/>
            <a:ext cx="3084514" cy="363539"/>
          </a:xfrm>
          <a:custGeom>
            <a:avLst/>
            <a:gdLst/>
            <a:ahLst/>
            <a:cxnLst>
              <a:cxn ang="0">
                <a:pos x="wd2" y="hd2"/>
              </a:cxn>
              <a:cxn ang="5400000">
                <a:pos x="wd2" y="hd2"/>
              </a:cxn>
              <a:cxn ang="10800000">
                <a:pos x="wd2" y="hd2"/>
              </a:cxn>
              <a:cxn ang="16200000">
                <a:pos x="wd2" y="hd2"/>
              </a:cxn>
            </a:cxnLst>
            <a:rect l="0" t="0" r="r" b="b"/>
            <a:pathLst>
              <a:path w="21600" h="21600" extrusionOk="0">
                <a:moveTo>
                  <a:pt x="5970" y="7263"/>
                </a:moveTo>
                <a:lnTo>
                  <a:pt x="5303" y="6791"/>
                </a:lnTo>
                <a:lnTo>
                  <a:pt x="4625" y="7640"/>
                </a:lnTo>
                <a:lnTo>
                  <a:pt x="3869" y="7640"/>
                </a:lnTo>
                <a:lnTo>
                  <a:pt x="2835" y="7263"/>
                </a:lnTo>
                <a:lnTo>
                  <a:pt x="1712" y="7640"/>
                </a:lnTo>
                <a:lnTo>
                  <a:pt x="1145" y="7829"/>
                </a:lnTo>
                <a:lnTo>
                  <a:pt x="711" y="7452"/>
                </a:lnTo>
                <a:lnTo>
                  <a:pt x="278" y="7829"/>
                </a:lnTo>
                <a:lnTo>
                  <a:pt x="133" y="5471"/>
                </a:lnTo>
                <a:lnTo>
                  <a:pt x="22" y="3584"/>
                </a:lnTo>
                <a:lnTo>
                  <a:pt x="0" y="6980"/>
                </a:lnTo>
                <a:lnTo>
                  <a:pt x="133" y="10093"/>
                </a:lnTo>
                <a:lnTo>
                  <a:pt x="812" y="9715"/>
                </a:lnTo>
                <a:lnTo>
                  <a:pt x="1423" y="9338"/>
                </a:lnTo>
                <a:lnTo>
                  <a:pt x="1812" y="9527"/>
                </a:lnTo>
                <a:lnTo>
                  <a:pt x="2146" y="9715"/>
                </a:lnTo>
                <a:lnTo>
                  <a:pt x="2357" y="9904"/>
                </a:lnTo>
                <a:lnTo>
                  <a:pt x="3002" y="9715"/>
                </a:lnTo>
                <a:lnTo>
                  <a:pt x="3602" y="10281"/>
                </a:lnTo>
                <a:lnTo>
                  <a:pt x="5014" y="9715"/>
                </a:lnTo>
                <a:lnTo>
                  <a:pt x="6014" y="9527"/>
                </a:lnTo>
                <a:lnTo>
                  <a:pt x="6848" y="9715"/>
                </a:lnTo>
                <a:lnTo>
                  <a:pt x="7760" y="9715"/>
                </a:lnTo>
                <a:lnTo>
                  <a:pt x="8193" y="13866"/>
                </a:lnTo>
                <a:lnTo>
                  <a:pt x="8549" y="15846"/>
                </a:lnTo>
                <a:lnTo>
                  <a:pt x="9294" y="19808"/>
                </a:lnTo>
                <a:lnTo>
                  <a:pt x="9838" y="20562"/>
                </a:lnTo>
                <a:lnTo>
                  <a:pt x="10505" y="21600"/>
                </a:lnTo>
                <a:lnTo>
                  <a:pt x="11317" y="21600"/>
                </a:lnTo>
                <a:lnTo>
                  <a:pt x="12062" y="20751"/>
                </a:lnTo>
                <a:lnTo>
                  <a:pt x="12829" y="18299"/>
                </a:lnTo>
                <a:lnTo>
                  <a:pt x="13396" y="16035"/>
                </a:lnTo>
                <a:lnTo>
                  <a:pt x="13852" y="12356"/>
                </a:lnTo>
                <a:lnTo>
                  <a:pt x="14207" y="10847"/>
                </a:lnTo>
                <a:lnTo>
                  <a:pt x="14574" y="10093"/>
                </a:lnTo>
                <a:lnTo>
                  <a:pt x="15452" y="11224"/>
                </a:lnTo>
                <a:lnTo>
                  <a:pt x="16508" y="10281"/>
                </a:lnTo>
                <a:lnTo>
                  <a:pt x="17531" y="10470"/>
                </a:lnTo>
                <a:lnTo>
                  <a:pt x="17987" y="10093"/>
                </a:lnTo>
                <a:lnTo>
                  <a:pt x="18865" y="10659"/>
                </a:lnTo>
                <a:lnTo>
                  <a:pt x="19710" y="10093"/>
                </a:lnTo>
                <a:lnTo>
                  <a:pt x="20444" y="10847"/>
                </a:lnTo>
                <a:lnTo>
                  <a:pt x="21333" y="10470"/>
                </a:lnTo>
                <a:lnTo>
                  <a:pt x="21544" y="8583"/>
                </a:lnTo>
                <a:lnTo>
                  <a:pt x="21600" y="5093"/>
                </a:lnTo>
                <a:lnTo>
                  <a:pt x="21567" y="0"/>
                </a:lnTo>
                <a:lnTo>
                  <a:pt x="21333" y="5659"/>
                </a:lnTo>
                <a:lnTo>
                  <a:pt x="21211" y="8395"/>
                </a:lnTo>
                <a:lnTo>
                  <a:pt x="20644" y="8961"/>
                </a:lnTo>
                <a:lnTo>
                  <a:pt x="19588" y="8772"/>
                </a:lnTo>
                <a:lnTo>
                  <a:pt x="18754" y="8583"/>
                </a:lnTo>
                <a:lnTo>
                  <a:pt x="17320" y="8206"/>
                </a:lnTo>
                <a:lnTo>
                  <a:pt x="16575" y="8772"/>
                </a:lnTo>
                <a:lnTo>
                  <a:pt x="15597" y="8583"/>
                </a:lnTo>
                <a:lnTo>
                  <a:pt x="14997" y="9338"/>
                </a:lnTo>
                <a:lnTo>
                  <a:pt x="14596" y="8395"/>
                </a:lnTo>
                <a:lnTo>
                  <a:pt x="14352" y="8017"/>
                </a:lnTo>
                <a:lnTo>
                  <a:pt x="14163" y="6980"/>
                </a:lnTo>
                <a:lnTo>
                  <a:pt x="14263" y="4905"/>
                </a:lnTo>
                <a:lnTo>
                  <a:pt x="14263" y="2641"/>
                </a:lnTo>
                <a:lnTo>
                  <a:pt x="14063" y="3396"/>
                </a:lnTo>
                <a:lnTo>
                  <a:pt x="13852" y="7452"/>
                </a:lnTo>
                <a:lnTo>
                  <a:pt x="13396" y="10847"/>
                </a:lnTo>
                <a:lnTo>
                  <a:pt x="13140" y="13111"/>
                </a:lnTo>
                <a:lnTo>
                  <a:pt x="12662" y="15280"/>
                </a:lnTo>
                <a:lnTo>
                  <a:pt x="12351" y="14903"/>
                </a:lnTo>
                <a:lnTo>
                  <a:pt x="11817" y="16978"/>
                </a:lnTo>
                <a:lnTo>
                  <a:pt x="11339" y="17921"/>
                </a:lnTo>
                <a:lnTo>
                  <a:pt x="10894" y="18676"/>
                </a:lnTo>
                <a:lnTo>
                  <a:pt x="10316" y="16412"/>
                </a:lnTo>
                <a:lnTo>
                  <a:pt x="9816" y="16601"/>
                </a:lnTo>
                <a:lnTo>
                  <a:pt x="9627" y="13866"/>
                </a:lnTo>
                <a:lnTo>
                  <a:pt x="9171" y="14054"/>
                </a:lnTo>
                <a:lnTo>
                  <a:pt x="8927" y="14903"/>
                </a:lnTo>
                <a:lnTo>
                  <a:pt x="8571" y="12922"/>
                </a:lnTo>
                <a:lnTo>
                  <a:pt x="8260" y="11602"/>
                </a:lnTo>
                <a:lnTo>
                  <a:pt x="8115" y="9338"/>
                </a:lnTo>
                <a:lnTo>
                  <a:pt x="7860" y="4339"/>
                </a:lnTo>
                <a:lnTo>
                  <a:pt x="7615" y="3584"/>
                </a:lnTo>
                <a:lnTo>
                  <a:pt x="7493" y="6603"/>
                </a:lnTo>
                <a:lnTo>
                  <a:pt x="7282" y="6414"/>
                </a:lnTo>
                <a:lnTo>
                  <a:pt x="6570" y="8395"/>
                </a:lnTo>
                <a:lnTo>
                  <a:pt x="5970" y="7263"/>
                </a:lnTo>
              </a:path>
            </a:pathLst>
          </a:custGeom>
          <a:solidFill>
            <a:srgbClr val="000066"/>
          </a:solidFill>
          <a:ln w="12700">
            <a:miter lim="400000"/>
          </a:ln>
        </p:spPr>
        <p:txBody>
          <a:bodyPr lIns="45719" rIns="45719"/>
          <a:lstStyle/>
          <a:p>
            <a:pPr>
              <a:defRPr>
                <a:solidFill>
                  <a:srgbClr val="FFFFCC"/>
                </a:solidFill>
              </a:defRPr>
            </a:pPr>
            <a:endParaRPr/>
          </a:p>
        </p:txBody>
      </p:sp>
      <p:sp>
        <p:nvSpPr>
          <p:cNvPr id="2622" name="Freeform 12"/>
          <p:cNvSpPr/>
          <p:nvPr/>
        </p:nvSpPr>
        <p:spPr>
          <a:xfrm>
            <a:off x="5057774" y="358774"/>
            <a:ext cx="192089" cy="647702"/>
          </a:xfrm>
          <a:custGeom>
            <a:avLst/>
            <a:gdLst/>
            <a:ahLst/>
            <a:cxnLst>
              <a:cxn ang="0">
                <a:pos x="wd2" y="hd2"/>
              </a:cxn>
              <a:cxn ang="5400000">
                <a:pos x="wd2" y="hd2"/>
              </a:cxn>
              <a:cxn ang="10800000">
                <a:pos x="wd2" y="hd2"/>
              </a:cxn>
              <a:cxn ang="16200000">
                <a:pos x="wd2" y="hd2"/>
              </a:cxn>
            </a:cxnLst>
            <a:rect l="0" t="0" r="r" b="b"/>
            <a:pathLst>
              <a:path w="21600" h="21600" extrusionOk="0">
                <a:moveTo>
                  <a:pt x="14638" y="529"/>
                </a:moveTo>
                <a:lnTo>
                  <a:pt x="13388" y="2118"/>
                </a:lnTo>
                <a:lnTo>
                  <a:pt x="21600" y="2329"/>
                </a:lnTo>
                <a:lnTo>
                  <a:pt x="18387" y="5188"/>
                </a:lnTo>
                <a:lnTo>
                  <a:pt x="18744" y="7412"/>
                </a:lnTo>
                <a:lnTo>
                  <a:pt x="20707" y="9318"/>
                </a:lnTo>
                <a:lnTo>
                  <a:pt x="17316" y="11329"/>
                </a:lnTo>
                <a:lnTo>
                  <a:pt x="16066" y="13341"/>
                </a:lnTo>
                <a:lnTo>
                  <a:pt x="14638" y="15353"/>
                </a:lnTo>
                <a:lnTo>
                  <a:pt x="11782" y="16729"/>
                </a:lnTo>
                <a:lnTo>
                  <a:pt x="9104" y="18106"/>
                </a:lnTo>
                <a:lnTo>
                  <a:pt x="5712" y="19482"/>
                </a:lnTo>
                <a:lnTo>
                  <a:pt x="3749" y="20435"/>
                </a:lnTo>
                <a:lnTo>
                  <a:pt x="0" y="21600"/>
                </a:lnTo>
                <a:lnTo>
                  <a:pt x="2142" y="19482"/>
                </a:lnTo>
                <a:lnTo>
                  <a:pt x="6783" y="18000"/>
                </a:lnTo>
                <a:lnTo>
                  <a:pt x="6069" y="16306"/>
                </a:lnTo>
                <a:lnTo>
                  <a:pt x="10354" y="14188"/>
                </a:lnTo>
                <a:lnTo>
                  <a:pt x="12674" y="11647"/>
                </a:lnTo>
                <a:lnTo>
                  <a:pt x="11425" y="9212"/>
                </a:lnTo>
                <a:lnTo>
                  <a:pt x="12317" y="7200"/>
                </a:lnTo>
                <a:lnTo>
                  <a:pt x="11425" y="5824"/>
                </a:lnTo>
                <a:lnTo>
                  <a:pt x="5355" y="3071"/>
                </a:lnTo>
                <a:lnTo>
                  <a:pt x="1785" y="318"/>
                </a:lnTo>
                <a:lnTo>
                  <a:pt x="14102" y="0"/>
                </a:lnTo>
                <a:lnTo>
                  <a:pt x="14638" y="529"/>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623" name="Freeform 13"/>
          <p:cNvSpPr/>
          <p:nvPr/>
        </p:nvSpPr>
        <p:spPr>
          <a:xfrm>
            <a:off x="3052763" y="4762"/>
            <a:ext cx="3092451" cy="642939"/>
          </a:xfrm>
          <a:custGeom>
            <a:avLst/>
            <a:gdLst/>
            <a:ahLst/>
            <a:cxnLst>
              <a:cxn ang="0">
                <a:pos x="wd2" y="hd2"/>
              </a:cxn>
              <a:cxn ang="5400000">
                <a:pos x="wd2" y="hd2"/>
              </a:cxn>
              <a:cxn ang="10800000">
                <a:pos x="wd2" y="hd2"/>
              </a:cxn>
              <a:cxn ang="16200000">
                <a:pos x="wd2" y="hd2"/>
              </a:cxn>
            </a:cxnLst>
            <a:rect l="0" t="0" r="r" b="b"/>
            <a:pathLst>
              <a:path w="21600" h="21600" extrusionOk="0">
                <a:moveTo>
                  <a:pt x="0" y="14453"/>
                </a:moveTo>
                <a:lnTo>
                  <a:pt x="0" y="21600"/>
                </a:lnTo>
                <a:lnTo>
                  <a:pt x="55" y="18827"/>
                </a:lnTo>
                <a:lnTo>
                  <a:pt x="67" y="16640"/>
                </a:lnTo>
                <a:lnTo>
                  <a:pt x="89" y="12693"/>
                </a:lnTo>
                <a:lnTo>
                  <a:pt x="155" y="10773"/>
                </a:lnTo>
                <a:lnTo>
                  <a:pt x="277" y="10133"/>
                </a:lnTo>
                <a:lnTo>
                  <a:pt x="410" y="10613"/>
                </a:lnTo>
                <a:lnTo>
                  <a:pt x="588" y="10720"/>
                </a:lnTo>
                <a:lnTo>
                  <a:pt x="832" y="11253"/>
                </a:lnTo>
                <a:lnTo>
                  <a:pt x="976" y="11947"/>
                </a:lnTo>
                <a:lnTo>
                  <a:pt x="1175" y="11947"/>
                </a:lnTo>
                <a:lnTo>
                  <a:pt x="1331" y="11573"/>
                </a:lnTo>
                <a:lnTo>
                  <a:pt x="1497" y="10400"/>
                </a:lnTo>
                <a:lnTo>
                  <a:pt x="1641" y="10507"/>
                </a:lnTo>
                <a:lnTo>
                  <a:pt x="1907" y="11413"/>
                </a:lnTo>
                <a:lnTo>
                  <a:pt x="2051" y="11840"/>
                </a:lnTo>
                <a:lnTo>
                  <a:pt x="2218" y="12213"/>
                </a:lnTo>
                <a:lnTo>
                  <a:pt x="2395" y="12373"/>
                </a:lnTo>
                <a:lnTo>
                  <a:pt x="2683" y="11840"/>
                </a:lnTo>
                <a:lnTo>
                  <a:pt x="3005" y="12960"/>
                </a:lnTo>
                <a:lnTo>
                  <a:pt x="3249" y="12373"/>
                </a:lnTo>
                <a:lnTo>
                  <a:pt x="3659" y="11253"/>
                </a:lnTo>
                <a:lnTo>
                  <a:pt x="3914" y="11253"/>
                </a:lnTo>
                <a:lnTo>
                  <a:pt x="4191" y="10347"/>
                </a:lnTo>
                <a:lnTo>
                  <a:pt x="4380" y="9920"/>
                </a:lnTo>
                <a:lnTo>
                  <a:pt x="4668" y="11093"/>
                </a:lnTo>
                <a:lnTo>
                  <a:pt x="4890" y="10827"/>
                </a:lnTo>
                <a:lnTo>
                  <a:pt x="5078" y="11253"/>
                </a:lnTo>
                <a:lnTo>
                  <a:pt x="5367" y="11253"/>
                </a:lnTo>
                <a:lnTo>
                  <a:pt x="5489" y="11680"/>
                </a:lnTo>
                <a:lnTo>
                  <a:pt x="5677" y="11253"/>
                </a:lnTo>
                <a:lnTo>
                  <a:pt x="5821" y="10133"/>
                </a:lnTo>
                <a:lnTo>
                  <a:pt x="6354" y="11200"/>
                </a:lnTo>
                <a:lnTo>
                  <a:pt x="6620" y="12480"/>
                </a:lnTo>
                <a:lnTo>
                  <a:pt x="6720" y="14507"/>
                </a:lnTo>
                <a:lnTo>
                  <a:pt x="7895" y="9813"/>
                </a:lnTo>
                <a:lnTo>
                  <a:pt x="8183" y="8107"/>
                </a:lnTo>
                <a:lnTo>
                  <a:pt x="8460" y="7253"/>
                </a:lnTo>
                <a:lnTo>
                  <a:pt x="8771" y="6613"/>
                </a:lnTo>
                <a:lnTo>
                  <a:pt x="8726" y="7893"/>
                </a:lnTo>
                <a:lnTo>
                  <a:pt x="8372" y="10027"/>
                </a:lnTo>
                <a:lnTo>
                  <a:pt x="8605" y="9653"/>
                </a:lnTo>
                <a:lnTo>
                  <a:pt x="8937" y="8853"/>
                </a:lnTo>
                <a:lnTo>
                  <a:pt x="9170" y="9387"/>
                </a:lnTo>
                <a:lnTo>
                  <a:pt x="9336" y="10827"/>
                </a:lnTo>
                <a:lnTo>
                  <a:pt x="9237" y="12000"/>
                </a:lnTo>
                <a:lnTo>
                  <a:pt x="9569" y="12160"/>
                </a:lnTo>
                <a:lnTo>
                  <a:pt x="9835" y="12960"/>
                </a:lnTo>
                <a:lnTo>
                  <a:pt x="9924" y="13973"/>
                </a:lnTo>
                <a:lnTo>
                  <a:pt x="10168" y="13813"/>
                </a:lnTo>
                <a:lnTo>
                  <a:pt x="10301" y="14667"/>
                </a:lnTo>
                <a:lnTo>
                  <a:pt x="10512" y="16267"/>
                </a:lnTo>
                <a:lnTo>
                  <a:pt x="10678" y="15947"/>
                </a:lnTo>
                <a:lnTo>
                  <a:pt x="10589" y="14667"/>
                </a:lnTo>
                <a:lnTo>
                  <a:pt x="10512" y="13333"/>
                </a:lnTo>
                <a:lnTo>
                  <a:pt x="10379" y="12800"/>
                </a:lnTo>
                <a:lnTo>
                  <a:pt x="10212" y="11893"/>
                </a:lnTo>
                <a:lnTo>
                  <a:pt x="10301" y="9920"/>
                </a:lnTo>
                <a:lnTo>
                  <a:pt x="10190" y="8587"/>
                </a:lnTo>
                <a:lnTo>
                  <a:pt x="9857" y="8320"/>
                </a:lnTo>
                <a:lnTo>
                  <a:pt x="9957" y="7253"/>
                </a:lnTo>
                <a:lnTo>
                  <a:pt x="10168" y="6400"/>
                </a:lnTo>
                <a:lnTo>
                  <a:pt x="9614" y="6507"/>
                </a:lnTo>
                <a:lnTo>
                  <a:pt x="9857" y="5867"/>
                </a:lnTo>
                <a:lnTo>
                  <a:pt x="10323" y="5013"/>
                </a:lnTo>
                <a:lnTo>
                  <a:pt x="10090" y="4800"/>
                </a:lnTo>
                <a:lnTo>
                  <a:pt x="9503" y="5547"/>
                </a:lnTo>
                <a:lnTo>
                  <a:pt x="9214" y="5120"/>
                </a:lnTo>
                <a:lnTo>
                  <a:pt x="9414" y="4267"/>
                </a:lnTo>
                <a:lnTo>
                  <a:pt x="9835" y="4053"/>
                </a:lnTo>
                <a:lnTo>
                  <a:pt x="10190" y="3840"/>
                </a:lnTo>
                <a:lnTo>
                  <a:pt x="10545" y="3093"/>
                </a:lnTo>
                <a:lnTo>
                  <a:pt x="11155" y="2667"/>
                </a:lnTo>
                <a:lnTo>
                  <a:pt x="11598" y="2987"/>
                </a:lnTo>
                <a:lnTo>
                  <a:pt x="11887" y="4160"/>
                </a:lnTo>
                <a:lnTo>
                  <a:pt x="12175" y="4907"/>
                </a:lnTo>
                <a:lnTo>
                  <a:pt x="12386" y="4373"/>
                </a:lnTo>
                <a:lnTo>
                  <a:pt x="12663" y="4587"/>
                </a:lnTo>
                <a:lnTo>
                  <a:pt x="13018" y="5653"/>
                </a:lnTo>
                <a:lnTo>
                  <a:pt x="13328" y="7040"/>
                </a:lnTo>
                <a:lnTo>
                  <a:pt x="13583" y="8747"/>
                </a:lnTo>
                <a:lnTo>
                  <a:pt x="14016" y="9280"/>
                </a:lnTo>
                <a:lnTo>
                  <a:pt x="14348" y="10400"/>
                </a:lnTo>
                <a:lnTo>
                  <a:pt x="14559" y="11413"/>
                </a:lnTo>
                <a:lnTo>
                  <a:pt x="14869" y="12373"/>
                </a:lnTo>
                <a:lnTo>
                  <a:pt x="15224" y="12107"/>
                </a:lnTo>
                <a:lnTo>
                  <a:pt x="15457" y="11573"/>
                </a:lnTo>
                <a:lnTo>
                  <a:pt x="15890" y="11573"/>
                </a:lnTo>
                <a:lnTo>
                  <a:pt x="16122" y="10293"/>
                </a:lnTo>
                <a:lnTo>
                  <a:pt x="16311" y="10400"/>
                </a:lnTo>
                <a:lnTo>
                  <a:pt x="16444" y="10400"/>
                </a:lnTo>
                <a:lnTo>
                  <a:pt x="16621" y="10987"/>
                </a:lnTo>
                <a:lnTo>
                  <a:pt x="16821" y="11413"/>
                </a:lnTo>
                <a:lnTo>
                  <a:pt x="16965" y="10507"/>
                </a:lnTo>
                <a:lnTo>
                  <a:pt x="17120" y="10293"/>
                </a:lnTo>
                <a:lnTo>
                  <a:pt x="17242" y="10560"/>
                </a:lnTo>
                <a:lnTo>
                  <a:pt x="17398" y="10133"/>
                </a:lnTo>
                <a:lnTo>
                  <a:pt x="17664" y="10773"/>
                </a:lnTo>
                <a:lnTo>
                  <a:pt x="17830" y="11947"/>
                </a:lnTo>
                <a:lnTo>
                  <a:pt x="18030" y="12107"/>
                </a:lnTo>
                <a:lnTo>
                  <a:pt x="18152" y="12213"/>
                </a:lnTo>
                <a:lnTo>
                  <a:pt x="18307" y="11840"/>
                </a:lnTo>
                <a:lnTo>
                  <a:pt x="18429" y="11307"/>
                </a:lnTo>
                <a:lnTo>
                  <a:pt x="18529" y="11093"/>
                </a:lnTo>
                <a:lnTo>
                  <a:pt x="18695" y="10613"/>
                </a:lnTo>
                <a:lnTo>
                  <a:pt x="18883" y="10560"/>
                </a:lnTo>
                <a:lnTo>
                  <a:pt x="19050" y="11413"/>
                </a:lnTo>
                <a:lnTo>
                  <a:pt x="19316" y="12000"/>
                </a:lnTo>
                <a:lnTo>
                  <a:pt x="19560" y="11413"/>
                </a:lnTo>
                <a:lnTo>
                  <a:pt x="19671" y="11093"/>
                </a:lnTo>
                <a:lnTo>
                  <a:pt x="19837" y="11413"/>
                </a:lnTo>
                <a:lnTo>
                  <a:pt x="19948" y="11573"/>
                </a:lnTo>
                <a:lnTo>
                  <a:pt x="20114" y="12213"/>
                </a:lnTo>
                <a:lnTo>
                  <a:pt x="20292" y="12213"/>
                </a:lnTo>
                <a:lnTo>
                  <a:pt x="20491" y="12000"/>
                </a:lnTo>
                <a:lnTo>
                  <a:pt x="20746" y="11680"/>
                </a:lnTo>
                <a:lnTo>
                  <a:pt x="21046" y="11253"/>
                </a:lnTo>
                <a:lnTo>
                  <a:pt x="21245" y="11680"/>
                </a:lnTo>
                <a:lnTo>
                  <a:pt x="21367" y="12320"/>
                </a:lnTo>
                <a:lnTo>
                  <a:pt x="21467" y="13547"/>
                </a:lnTo>
                <a:lnTo>
                  <a:pt x="21533" y="15680"/>
                </a:lnTo>
                <a:lnTo>
                  <a:pt x="21600" y="18453"/>
                </a:lnTo>
                <a:lnTo>
                  <a:pt x="21600" y="11200"/>
                </a:lnTo>
                <a:lnTo>
                  <a:pt x="21567" y="10240"/>
                </a:lnTo>
                <a:lnTo>
                  <a:pt x="21511" y="9067"/>
                </a:lnTo>
                <a:lnTo>
                  <a:pt x="21400" y="8053"/>
                </a:lnTo>
                <a:lnTo>
                  <a:pt x="21179" y="7573"/>
                </a:lnTo>
                <a:lnTo>
                  <a:pt x="20857" y="7467"/>
                </a:lnTo>
                <a:lnTo>
                  <a:pt x="20602" y="7573"/>
                </a:lnTo>
                <a:lnTo>
                  <a:pt x="20314" y="7307"/>
                </a:lnTo>
                <a:lnTo>
                  <a:pt x="20037" y="8107"/>
                </a:lnTo>
                <a:lnTo>
                  <a:pt x="19748" y="7733"/>
                </a:lnTo>
                <a:lnTo>
                  <a:pt x="19504" y="7467"/>
                </a:lnTo>
                <a:lnTo>
                  <a:pt x="19316" y="7467"/>
                </a:lnTo>
                <a:lnTo>
                  <a:pt x="18828" y="7733"/>
                </a:lnTo>
                <a:lnTo>
                  <a:pt x="18562" y="7893"/>
                </a:lnTo>
                <a:lnTo>
                  <a:pt x="18274" y="7573"/>
                </a:lnTo>
                <a:lnTo>
                  <a:pt x="17996" y="7947"/>
                </a:lnTo>
                <a:lnTo>
                  <a:pt x="17653" y="7573"/>
                </a:lnTo>
                <a:lnTo>
                  <a:pt x="17520" y="7467"/>
                </a:lnTo>
                <a:lnTo>
                  <a:pt x="17242" y="7467"/>
                </a:lnTo>
                <a:lnTo>
                  <a:pt x="16976" y="7307"/>
                </a:lnTo>
                <a:lnTo>
                  <a:pt x="16788" y="7733"/>
                </a:lnTo>
                <a:lnTo>
                  <a:pt x="16632" y="7573"/>
                </a:lnTo>
                <a:lnTo>
                  <a:pt x="16289" y="7467"/>
                </a:lnTo>
                <a:lnTo>
                  <a:pt x="15989" y="7733"/>
                </a:lnTo>
                <a:lnTo>
                  <a:pt x="15712" y="7733"/>
                </a:lnTo>
                <a:lnTo>
                  <a:pt x="15402" y="7307"/>
                </a:lnTo>
                <a:lnTo>
                  <a:pt x="15136" y="7787"/>
                </a:lnTo>
                <a:lnTo>
                  <a:pt x="14925" y="7467"/>
                </a:lnTo>
                <a:lnTo>
                  <a:pt x="14725" y="7947"/>
                </a:lnTo>
                <a:lnTo>
                  <a:pt x="14526" y="7733"/>
                </a:lnTo>
                <a:lnTo>
                  <a:pt x="14271" y="7467"/>
                </a:lnTo>
                <a:lnTo>
                  <a:pt x="14126" y="7040"/>
                </a:lnTo>
                <a:lnTo>
                  <a:pt x="13794" y="5440"/>
                </a:lnTo>
                <a:lnTo>
                  <a:pt x="13428" y="3947"/>
                </a:lnTo>
                <a:lnTo>
                  <a:pt x="13095" y="2933"/>
                </a:lnTo>
                <a:lnTo>
                  <a:pt x="12785" y="2080"/>
                </a:lnTo>
                <a:lnTo>
                  <a:pt x="12308" y="1013"/>
                </a:lnTo>
                <a:lnTo>
                  <a:pt x="11720" y="373"/>
                </a:lnTo>
                <a:lnTo>
                  <a:pt x="11177" y="0"/>
                </a:lnTo>
                <a:lnTo>
                  <a:pt x="10279" y="160"/>
                </a:lnTo>
                <a:lnTo>
                  <a:pt x="9514" y="960"/>
                </a:lnTo>
                <a:lnTo>
                  <a:pt x="9103" y="1653"/>
                </a:lnTo>
                <a:lnTo>
                  <a:pt x="8483" y="3200"/>
                </a:lnTo>
                <a:lnTo>
                  <a:pt x="7984" y="5013"/>
                </a:lnTo>
                <a:lnTo>
                  <a:pt x="7496" y="6933"/>
                </a:lnTo>
                <a:lnTo>
                  <a:pt x="7019" y="7573"/>
                </a:lnTo>
                <a:lnTo>
                  <a:pt x="6620" y="8000"/>
                </a:lnTo>
                <a:lnTo>
                  <a:pt x="6187" y="8107"/>
                </a:lnTo>
                <a:lnTo>
                  <a:pt x="5777" y="7840"/>
                </a:lnTo>
                <a:lnTo>
                  <a:pt x="4380" y="7840"/>
                </a:lnTo>
                <a:lnTo>
                  <a:pt x="4069" y="7733"/>
                </a:lnTo>
                <a:lnTo>
                  <a:pt x="3160" y="8000"/>
                </a:lnTo>
                <a:lnTo>
                  <a:pt x="2595" y="7840"/>
                </a:lnTo>
                <a:lnTo>
                  <a:pt x="1918" y="7467"/>
                </a:lnTo>
                <a:lnTo>
                  <a:pt x="1076" y="7573"/>
                </a:lnTo>
                <a:lnTo>
                  <a:pt x="566" y="7573"/>
                </a:lnTo>
                <a:lnTo>
                  <a:pt x="344" y="7733"/>
                </a:lnTo>
                <a:lnTo>
                  <a:pt x="189" y="8107"/>
                </a:lnTo>
                <a:lnTo>
                  <a:pt x="44" y="9173"/>
                </a:lnTo>
                <a:lnTo>
                  <a:pt x="0" y="10827"/>
                </a:lnTo>
                <a:lnTo>
                  <a:pt x="0" y="14453"/>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624" name="Freeform 14"/>
          <p:cNvSpPr/>
          <p:nvPr/>
        </p:nvSpPr>
        <p:spPr>
          <a:xfrm>
            <a:off x="3981449" y="334963"/>
            <a:ext cx="141289" cy="636588"/>
          </a:xfrm>
          <a:custGeom>
            <a:avLst/>
            <a:gdLst/>
            <a:ahLst/>
            <a:cxnLst>
              <a:cxn ang="0">
                <a:pos x="wd2" y="hd2"/>
              </a:cxn>
              <a:cxn ang="5400000">
                <a:pos x="wd2" y="hd2"/>
              </a:cxn>
              <a:cxn ang="10800000">
                <a:pos x="wd2" y="hd2"/>
              </a:cxn>
              <a:cxn ang="16200000">
                <a:pos x="wd2" y="hd2"/>
              </a:cxn>
            </a:cxnLst>
            <a:rect l="0" t="0" r="r" b="b"/>
            <a:pathLst>
              <a:path w="21600" h="21600" extrusionOk="0">
                <a:moveTo>
                  <a:pt x="5097" y="539"/>
                </a:moveTo>
                <a:lnTo>
                  <a:pt x="6796" y="2155"/>
                </a:lnTo>
                <a:lnTo>
                  <a:pt x="5097" y="2909"/>
                </a:lnTo>
                <a:lnTo>
                  <a:pt x="2427" y="5333"/>
                </a:lnTo>
                <a:lnTo>
                  <a:pt x="485" y="7433"/>
                </a:lnTo>
                <a:lnTo>
                  <a:pt x="0" y="9319"/>
                </a:lnTo>
                <a:lnTo>
                  <a:pt x="1942" y="11581"/>
                </a:lnTo>
                <a:lnTo>
                  <a:pt x="3155" y="13790"/>
                </a:lnTo>
                <a:lnTo>
                  <a:pt x="5097" y="15890"/>
                </a:lnTo>
                <a:lnTo>
                  <a:pt x="10436" y="17183"/>
                </a:lnTo>
                <a:lnTo>
                  <a:pt x="12620" y="18745"/>
                </a:lnTo>
                <a:lnTo>
                  <a:pt x="17231" y="20146"/>
                </a:lnTo>
                <a:lnTo>
                  <a:pt x="21600" y="21600"/>
                </a:lnTo>
                <a:lnTo>
                  <a:pt x="19901" y="20253"/>
                </a:lnTo>
                <a:lnTo>
                  <a:pt x="15775" y="18637"/>
                </a:lnTo>
                <a:lnTo>
                  <a:pt x="16746" y="16860"/>
                </a:lnTo>
                <a:lnTo>
                  <a:pt x="10921" y="14651"/>
                </a:lnTo>
                <a:lnTo>
                  <a:pt x="5582" y="12012"/>
                </a:lnTo>
                <a:lnTo>
                  <a:pt x="4611" y="8080"/>
                </a:lnTo>
                <a:lnTo>
                  <a:pt x="6796" y="5548"/>
                </a:lnTo>
                <a:lnTo>
                  <a:pt x="9951" y="2909"/>
                </a:lnTo>
                <a:lnTo>
                  <a:pt x="10436" y="1077"/>
                </a:lnTo>
                <a:lnTo>
                  <a:pt x="5582" y="0"/>
                </a:lnTo>
                <a:lnTo>
                  <a:pt x="5097" y="539"/>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630" name="Group 15"/>
          <p:cNvGrpSpPr/>
          <p:nvPr/>
        </p:nvGrpSpPr>
        <p:grpSpPr>
          <a:xfrm>
            <a:off x="134938" y="209550"/>
            <a:ext cx="2806700" cy="842963"/>
            <a:chOff x="0" y="0"/>
            <a:chExt cx="2806699" cy="842962"/>
          </a:xfrm>
        </p:grpSpPr>
        <p:sp>
          <p:nvSpPr>
            <p:cNvPr id="2625" name="Freeform 16"/>
            <p:cNvSpPr/>
            <p:nvPr/>
          </p:nvSpPr>
          <p:spPr>
            <a:xfrm>
              <a:off x="12699" y="0"/>
              <a:ext cx="2794001" cy="676276"/>
            </a:xfrm>
            <a:custGeom>
              <a:avLst/>
              <a:gdLst/>
              <a:ahLst/>
              <a:cxnLst>
                <a:cxn ang="0">
                  <a:pos x="wd2" y="hd2"/>
                </a:cxn>
                <a:cxn ang="5400000">
                  <a:pos x="wd2" y="hd2"/>
                </a:cxn>
                <a:cxn ang="10800000">
                  <a:pos x="wd2" y="hd2"/>
                </a:cxn>
                <a:cxn ang="16200000">
                  <a:pos x="wd2" y="hd2"/>
                </a:cxn>
              </a:cxnLst>
              <a:rect l="0" t="0" r="r" b="b"/>
              <a:pathLst>
                <a:path w="21600" h="21600" extrusionOk="0">
                  <a:moveTo>
                    <a:pt x="282" y="304"/>
                  </a:moveTo>
                  <a:lnTo>
                    <a:pt x="454" y="0"/>
                  </a:lnTo>
                  <a:lnTo>
                    <a:pt x="20937" y="0"/>
                  </a:lnTo>
                  <a:lnTo>
                    <a:pt x="21170" y="203"/>
                  </a:lnTo>
                  <a:lnTo>
                    <a:pt x="21342" y="761"/>
                  </a:lnTo>
                  <a:lnTo>
                    <a:pt x="21490" y="2130"/>
                  </a:lnTo>
                  <a:lnTo>
                    <a:pt x="21575" y="3752"/>
                  </a:lnTo>
                  <a:lnTo>
                    <a:pt x="21600" y="5577"/>
                  </a:lnTo>
                  <a:lnTo>
                    <a:pt x="21600" y="21600"/>
                  </a:lnTo>
                  <a:lnTo>
                    <a:pt x="0" y="21600"/>
                  </a:lnTo>
                  <a:lnTo>
                    <a:pt x="0" y="4513"/>
                  </a:lnTo>
                  <a:lnTo>
                    <a:pt x="86" y="2383"/>
                  </a:lnTo>
                  <a:lnTo>
                    <a:pt x="160" y="1268"/>
                  </a:lnTo>
                  <a:lnTo>
                    <a:pt x="282" y="30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6" name="Freeform 17"/>
            <p:cNvSpPr/>
            <p:nvPr/>
          </p:nvSpPr>
          <p:spPr>
            <a:xfrm>
              <a:off x="0" y="444500"/>
              <a:ext cx="2794000" cy="292101"/>
            </a:xfrm>
            <a:custGeom>
              <a:avLst/>
              <a:gdLst/>
              <a:ahLst/>
              <a:cxnLst>
                <a:cxn ang="0">
                  <a:pos x="wd2" y="hd2"/>
                </a:cxn>
                <a:cxn ang="5400000">
                  <a:pos x="wd2" y="hd2"/>
                </a:cxn>
                <a:cxn ang="10800000">
                  <a:pos x="wd2" y="hd2"/>
                </a:cxn>
                <a:cxn ang="16200000">
                  <a:pos x="wd2" y="hd2"/>
                </a:cxn>
              </a:cxnLst>
              <a:rect l="0" t="0" r="r" b="b"/>
              <a:pathLst>
                <a:path w="21600" h="21600" extrusionOk="0">
                  <a:moveTo>
                    <a:pt x="749" y="6691"/>
                  </a:moveTo>
                  <a:lnTo>
                    <a:pt x="1043" y="7396"/>
                  </a:lnTo>
                  <a:lnTo>
                    <a:pt x="1375" y="6691"/>
                  </a:lnTo>
                  <a:lnTo>
                    <a:pt x="1694" y="7396"/>
                  </a:lnTo>
                  <a:lnTo>
                    <a:pt x="1939" y="9509"/>
                  </a:lnTo>
                  <a:lnTo>
                    <a:pt x="2209" y="11152"/>
                  </a:lnTo>
                  <a:lnTo>
                    <a:pt x="2663" y="9626"/>
                  </a:lnTo>
                  <a:lnTo>
                    <a:pt x="3044" y="8922"/>
                  </a:lnTo>
                  <a:lnTo>
                    <a:pt x="3596" y="8922"/>
                  </a:lnTo>
                  <a:lnTo>
                    <a:pt x="3989" y="7865"/>
                  </a:lnTo>
                  <a:lnTo>
                    <a:pt x="4345" y="8922"/>
                  </a:lnTo>
                  <a:lnTo>
                    <a:pt x="4651" y="10096"/>
                  </a:lnTo>
                  <a:lnTo>
                    <a:pt x="4934" y="10448"/>
                  </a:lnTo>
                  <a:lnTo>
                    <a:pt x="5375" y="8922"/>
                  </a:lnTo>
                  <a:lnTo>
                    <a:pt x="5854" y="8922"/>
                  </a:lnTo>
                  <a:lnTo>
                    <a:pt x="6529" y="9626"/>
                  </a:lnTo>
                  <a:lnTo>
                    <a:pt x="6811" y="11622"/>
                  </a:lnTo>
                  <a:lnTo>
                    <a:pt x="7265" y="11152"/>
                  </a:lnTo>
                  <a:lnTo>
                    <a:pt x="7720" y="7865"/>
                  </a:lnTo>
                  <a:lnTo>
                    <a:pt x="8137" y="6691"/>
                  </a:lnTo>
                  <a:lnTo>
                    <a:pt x="8431" y="7865"/>
                  </a:lnTo>
                  <a:lnTo>
                    <a:pt x="8787" y="10565"/>
                  </a:lnTo>
                  <a:lnTo>
                    <a:pt x="9205" y="11739"/>
                  </a:lnTo>
                  <a:lnTo>
                    <a:pt x="9659" y="9978"/>
                  </a:lnTo>
                  <a:lnTo>
                    <a:pt x="9880" y="9274"/>
                  </a:lnTo>
                  <a:lnTo>
                    <a:pt x="10113" y="10565"/>
                  </a:lnTo>
                  <a:lnTo>
                    <a:pt x="10309" y="8922"/>
                  </a:lnTo>
                  <a:lnTo>
                    <a:pt x="10518" y="6691"/>
                  </a:lnTo>
                  <a:lnTo>
                    <a:pt x="10763" y="4578"/>
                  </a:lnTo>
                  <a:lnTo>
                    <a:pt x="11033" y="3991"/>
                  </a:lnTo>
                  <a:lnTo>
                    <a:pt x="11340" y="4578"/>
                  </a:lnTo>
                  <a:lnTo>
                    <a:pt x="11647" y="3639"/>
                  </a:lnTo>
                  <a:lnTo>
                    <a:pt x="11966" y="2583"/>
                  </a:lnTo>
                  <a:lnTo>
                    <a:pt x="12162" y="2583"/>
                  </a:lnTo>
                  <a:lnTo>
                    <a:pt x="12346" y="2935"/>
                  </a:lnTo>
                  <a:lnTo>
                    <a:pt x="12641" y="5635"/>
                  </a:lnTo>
                  <a:lnTo>
                    <a:pt x="12911" y="5165"/>
                  </a:lnTo>
                  <a:lnTo>
                    <a:pt x="13144" y="7865"/>
                  </a:lnTo>
                  <a:lnTo>
                    <a:pt x="13586" y="7865"/>
                  </a:lnTo>
                  <a:lnTo>
                    <a:pt x="13966" y="6222"/>
                  </a:lnTo>
                  <a:lnTo>
                    <a:pt x="14335" y="10448"/>
                  </a:lnTo>
                  <a:lnTo>
                    <a:pt x="14605" y="9861"/>
                  </a:lnTo>
                  <a:lnTo>
                    <a:pt x="14911" y="11152"/>
                  </a:lnTo>
                  <a:lnTo>
                    <a:pt x="15243" y="9978"/>
                  </a:lnTo>
                  <a:lnTo>
                    <a:pt x="15869" y="11152"/>
                  </a:lnTo>
                  <a:lnTo>
                    <a:pt x="16139" y="12209"/>
                  </a:lnTo>
                  <a:lnTo>
                    <a:pt x="16445" y="9274"/>
                  </a:lnTo>
                  <a:lnTo>
                    <a:pt x="16654" y="9039"/>
                  </a:lnTo>
                  <a:lnTo>
                    <a:pt x="16887" y="10096"/>
                  </a:lnTo>
                  <a:lnTo>
                    <a:pt x="17108" y="9626"/>
                  </a:lnTo>
                  <a:lnTo>
                    <a:pt x="17403" y="6691"/>
                  </a:lnTo>
                  <a:lnTo>
                    <a:pt x="17894" y="5870"/>
                  </a:lnTo>
                  <a:lnTo>
                    <a:pt x="18139" y="6222"/>
                  </a:lnTo>
                  <a:lnTo>
                    <a:pt x="18385" y="6222"/>
                  </a:lnTo>
                  <a:lnTo>
                    <a:pt x="18753" y="2583"/>
                  </a:lnTo>
                  <a:lnTo>
                    <a:pt x="18961" y="1174"/>
                  </a:lnTo>
                  <a:lnTo>
                    <a:pt x="19231" y="1761"/>
                  </a:lnTo>
                  <a:lnTo>
                    <a:pt x="19538" y="5635"/>
                  </a:lnTo>
                  <a:lnTo>
                    <a:pt x="19845" y="3170"/>
                  </a:lnTo>
                  <a:lnTo>
                    <a:pt x="20140" y="0"/>
                  </a:lnTo>
                  <a:lnTo>
                    <a:pt x="20385" y="117"/>
                  </a:lnTo>
                  <a:lnTo>
                    <a:pt x="20680" y="6691"/>
                  </a:lnTo>
                  <a:lnTo>
                    <a:pt x="20900" y="5635"/>
                  </a:lnTo>
                  <a:lnTo>
                    <a:pt x="21220" y="2935"/>
                  </a:lnTo>
                  <a:lnTo>
                    <a:pt x="21477" y="2817"/>
                  </a:lnTo>
                  <a:lnTo>
                    <a:pt x="21600" y="5048"/>
                  </a:lnTo>
                  <a:lnTo>
                    <a:pt x="21600" y="21600"/>
                  </a:lnTo>
                  <a:lnTo>
                    <a:pt x="9082" y="16904"/>
                  </a:lnTo>
                  <a:lnTo>
                    <a:pt x="8922" y="17491"/>
                  </a:lnTo>
                  <a:lnTo>
                    <a:pt x="0" y="15613"/>
                  </a:lnTo>
                  <a:lnTo>
                    <a:pt x="0" y="3404"/>
                  </a:lnTo>
                  <a:lnTo>
                    <a:pt x="123" y="5165"/>
                  </a:lnTo>
                  <a:lnTo>
                    <a:pt x="319" y="5870"/>
                  </a:lnTo>
                  <a:lnTo>
                    <a:pt x="565" y="5987"/>
                  </a:lnTo>
                  <a:lnTo>
                    <a:pt x="749" y="6691"/>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7" name="Freeform 18"/>
            <p:cNvSpPr/>
            <p:nvPr/>
          </p:nvSpPr>
          <p:spPr>
            <a:xfrm>
              <a:off x="0" y="546100"/>
              <a:ext cx="2794000" cy="296863"/>
            </a:xfrm>
            <a:custGeom>
              <a:avLst/>
              <a:gdLst/>
              <a:ahLst/>
              <a:cxnLst>
                <a:cxn ang="0">
                  <a:pos x="wd2" y="hd2"/>
                </a:cxn>
                <a:cxn ang="5400000">
                  <a:pos x="wd2" y="hd2"/>
                </a:cxn>
                <a:cxn ang="10800000">
                  <a:pos x="wd2" y="hd2"/>
                </a:cxn>
                <a:cxn ang="16200000">
                  <a:pos x="wd2" y="hd2"/>
                </a:cxn>
              </a:cxnLst>
              <a:rect l="0" t="0" r="r" b="b"/>
              <a:pathLst>
                <a:path w="21600" h="21600" extrusionOk="0">
                  <a:moveTo>
                    <a:pt x="282" y="21022"/>
                  </a:moveTo>
                  <a:lnTo>
                    <a:pt x="454" y="21369"/>
                  </a:lnTo>
                  <a:lnTo>
                    <a:pt x="663" y="21600"/>
                  </a:lnTo>
                  <a:lnTo>
                    <a:pt x="20937" y="21600"/>
                  </a:lnTo>
                  <a:lnTo>
                    <a:pt x="21170" y="21253"/>
                  </a:lnTo>
                  <a:lnTo>
                    <a:pt x="21342" y="20907"/>
                  </a:lnTo>
                  <a:lnTo>
                    <a:pt x="21490" y="19636"/>
                  </a:lnTo>
                  <a:lnTo>
                    <a:pt x="21575" y="18250"/>
                  </a:lnTo>
                  <a:lnTo>
                    <a:pt x="21600" y="16518"/>
                  </a:lnTo>
                  <a:lnTo>
                    <a:pt x="21600" y="2541"/>
                  </a:lnTo>
                  <a:lnTo>
                    <a:pt x="21416" y="0"/>
                  </a:lnTo>
                  <a:lnTo>
                    <a:pt x="21305" y="693"/>
                  </a:lnTo>
                  <a:lnTo>
                    <a:pt x="21220" y="3119"/>
                  </a:lnTo>
                  <a:lnTo>
                    <a:pt x="21146" y="5891"/>
                  </a:lnTo>
                  <a:lnTo>
                    <a:pt x="21060" y="5660"/>
                  </a:lnTo>
                  <a:lnTo>
                    <a:pt x="20937" y="5429"/>
                  </a:lnTo>
                  <a:lnTo>
                    <a:pt x="20680" y="4043"/>
                  </a:lnTo>
                  <a:lnTo>
                    <a:pt x="20508" y="2888"/>
                  </a:lnTo>
                  <a:lnTo>
                    <a:pt x="20238" y="2541"/>
                  </a:lnTo>
                  <a:lnTo>
                    <a:pt x="19943" y="3696"/>
                  </a:lnTo>
                  <a:lnTo>
                    <a:pt x="19673" y="5660"/>
                  </a:lnTo>
                  <a:lnTo>
                    <a:pt x="19489" y="4274"/>
                  </a:lnTo>
                  <a:lnTo>
                    <a:pt x="19317" y="4043"/>
                  </a:lnTo>
                  <a:lnTo>
                    <a:pt x="19072" y="2888"/>
                  </a:lnTo>
                  <a:lnTo>
                    <a:pt x="18826" y="3234"/>
                  </a:lnTo>
                  <a:lnTo>
                    <a:pt x="18655" y="4620"/>
                  </a:lnTo>
                  <a:lnTo>
                    <a:pt x="18581" y="6468"/>
                  </a:lnTo>
                  <a:lnTo>
                    <a:pt x="18385" y="5660"/>
                  </a:lnTo>
                  <a:lnTo>
                    <a:pt x="18102" y="5660"/>
                  </a:lnTo>
                  <a:lnTo>
                    <a:pt x="17734" y="4967"/>
                  </a:lnTo>
                  <a:lnTo>
                    <a:pt x="17415" y="6468"/>
                  </a:lnTo>
                  <a:lnTo>
                    <a:pt x="17133" y="4158"/>
                  </a:lnTo>
                  <a:lnTo>
                    <a:pt x="16765" y="5660"/>
                  </a:lnTo>
                  <a:lnTo>
                    <a:pt x="16409" y="9472"/>
                  </a:lnTo>
                  <a:lnTo>
                    <a:pt x="16126" y="8086"/>
                  </a:lnTo>
                  <a:lnTo>
                    <a:pt x="15869" y="6699"/>
                  </a:lnTo>
                  <a:lnTo>
                    <a:pt x="15586" y="5891"/>
                  </a:lnTo>
                  <a:lnTo>
                    <a:pt x="15218" y="6468"/>
                  </a:lnTo>
                  <a:lnTo>
                    <a:pt x="14654" y="7624"/>
                  </a:lnTo>
                  <a:lnTo>
                    <a:pt x="14150" y="6353"/>
                  </a:lnTo>
                  <a:lnTo>
                    <a:pt x="13930" y="6930"/>
                  </a:lnTo>
                  <a:lnTo>
                    <a:pt x="13647" y="5660"/>
                  </a:lnTo>
                  <a:lnTo>
                    <a:pt x="13463" y="4389"/>
                  </a:lnTo>
                  <a:lnTo>
                    <a:pt x="13242" y="4158"/>
                  </a:lnTo>
                  <a:lnTo>
                    <a:pt x="12850" y="4967"/>
                  </a:lnTo>
                  <a:lnTo>
                    <a:pt x="12346" y="7508"/>
                  </a:lnTo>
                  <a:lnTo>
                    <a:pt x="11929" y="5198"/>
                  </a:lnTo>
                  <a:lnTo>
                    <a:pt x="11573" y="5775"/>
                  </a:lnTo>
                  <a:lnTo>
                    <a:pt x="11242" y="9010"/>
                  </a:lnTo>
                  <a:lnTo>
                    <a:pt x="10628" y="6699"/>
                  </a:lnTo>
                  <a:lnTo>
                    <a:pt x="10174" y="7855"/>
                  </a:lnTo>
                  <a:lnTo>
                    <a:pt x="9867" y="6699"/>
                  </a:lnTo>
                  <a:lnTo>
                    <a:pt x="9413" y="7277"/>
                  </a:lnTo>
                  <a:lnTo>
                    <a:pt x="8959" y="9010"/>
                  </a:lnTo>
                  <a:lnTo>
                    <a:pt x="8640" y="8432"/>
                  </a:lnTo>
                  <a:lnTo>
                    <a:pt x="8002" y="7855"/>
                  </a:lnTo>
                  <a:lnTo>
                    <a:pt x="7597" y="9010"/>
                  </a:lnTo>
                  <a:lnTo>
                    <a:pt x="6910" y="8086"/>
                  </a:lnTo>
                  <a:lnTo>
                    <a:pt x="6345" y="7277"/>
                  </a:lnTo>
                  <a:lnTo>
                    <a:pt x="5744" y="5660"/>
                  </a:lnTo>
                  <a:lnTo>
                    <a:pt x="5179" y="7277"/>
                  </a:lnTo>
                  <a:lnTo>
                    <a:pt x="4529" y="4043"/>
                  </a:lnTo>
                  <a:lnTo>
                    <a:pt x="4038" y="4158"/>
                  </a:lnTo>
                  <a:lnTo>
                    <a:pt x="3694" y="6122"/>
                  </a:lnTo>
                  <a:lnTo>
                    <a:pt x="3485" y="4505"/>
                  </a:lnTo>
                  <a:lnTo>
                    <a:pt x="3215" y="5429"/>
                  </a:lnTo>
                  <a:lnTo>
                    <a:pt x="2860" y="5660"/>
                  </a:lnTo>
                  <a:lnTo>
                    <a:pt x="2516" y="6353"/>
                  </a:lnTo>
                  <a:lnTo>
                    <a:pt x="2099" y="7624"/>
                  </a:lnTo>
                  <a:lnTo>
                    <a:pt x="1755" y="6122"/>
                  </a:lnTo>
                  <a:lnTo>
                    <a:pt x="1424" y="6815"/>
                  </a:lnTo>
                  <a:lnTo>
                    <a:pt x="982" y="7508"/>
                  </a:lnTo>
                  <a:lnTo>
                    <a:pt x="712" y="6815"/>
                  </a:lnTo>
                  <a:lnTo>
                    <a:pt x="196" y="6468"/>
                  </a:lnTo>
                  <a:lnTo>
                    <a:pt x="0" y="8086"/>
                  </a:lnTo>
                  <a:lnTo>
                    <a:pt x="25" y="12821"/>
                  </a:lnTo>
                  <a:lnTo>
                    <a:pt x="49" y="16864"/>
                  </a:lnTo>
                  <a:lnTo>
                    <a:pt x="160" y="20214"/>
                  </a:lnTo>
                  <a:lnTo>
                    <a:pt x="282" y="21022"/>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8" name="Freeform 19"/>
            <p:cNvSpPr/>
            <p:nvPr/>
          </p:nvSpPr>
          <p:spPr>
            <a:xfrm>
              <a:off x="15875" y="30162"/>
              <a:ext cx="2749550" cy="387351"/>
            </a:xfrm>
            <a:custGeom>
              <a:avLst/>
              <a:gdLst/>
              <a:ahLst/>
              <a:cxnLst>
                <a:cxn ang="0">
                  <a:pos x="wd2" y="hd2"/>
                </a:cxn>
                <a:cxn ang="5400000">
                  <a:pos x="wd2" y="hd2"/>
                </a:cxn>
                <a:cxn ang="10800000">
                  <a:pos x="wd2" y="hd2"/>
                </a:cxn>
                <a:cxn ang="16200000">
                  <a:pos x="wd2" y="hd2"/>
                </a:cxn>
              </a:cxnLst>
              <a:rect l="0" t="0" r="r" b="b"/>
              <a:pathLst>
                <a:path w="21600" h="21600" extrusionOk="0">
                  <a:moveTo>
                    <a:pt x="0" y="10534"/>
                  </a:moveTo>
                  <a:lnTo>
                    <a:pt x="0" y="21600"/>
                  </a:lnTo>
                  <a:lnTo>
                    <a:pt x="50" y="17351"/>
                  </a:lnTo>
                  <a:lnTo>
                    <a:pt x="62" y="13898"/>
                  </a:lnTo>
                  <a:lnTo>
                    <a:pt x="87" y="7790"/>
                  </a:lnTo>
                  <a:lnTo>
                    <a:pt x="150" y="4869"/>
                  </a:lnTo>
                  <a:lnTo>
                    <a:pt x="274" y="3895"/>
                  </a:lnTo>
                  <a:lnTo>
                    <a:pt x="599" y="3187"/>
                  </a:lnTo>
                  <a:lnTo>
                    <a:pt x="1023" y="3452"/>
                  </a:lnTo>
                  <a:lnTo>
                    <a:pt x="2020" y="3452"/>
                  </a:lnTo>
                  <a:lnTo>
                    <a:pt x="2469" y="3984"/>
                  </a:lnTo>
                  <a:lnTo>
                    <a:pt x="3105" y="3452"/>
                  </a:lnTo>
                  <a:lnTo>
                    <a:pt x="3841" y="3718"/>
                  </a:lnTo>
                  <a:lnTo>
                    <a:pt x="4377" y="3541"/>
                  </a:lnTo>
                  <a:lnTo>
                    <a:pt x="5450" y="3984"/>
                  </a:lnTo>
                  <a:lnTo>
                    <a:pt x="5824" y="3895"/>
                  </a:lnTo>
                  <a:lnTo>
                    <a:pt x="6547" y="3452"/>
                  </a:lnTo>
                  <a:lnTo>
                    <a:pt x="6784" y="4072"/>
                  </a:lnTo>
                  <a:lnTo>
                    <a:pt x="7458" y="3452"/>
                  </a:lnTo>
                  <a:lnTo>
                    <a:pt x="8480" y="3895"/>
                  </a:lnTo>
                  <a:lnTo>
                    <a:pt x="8830" y="4515"/>
                  </a:lnTo>
                  <a:lnTo>
                    <a:pt x="9366" y="3984"/>
                  </a:lnTo>
                  <a:lnTo>
                    <a:pt x="9827" y="4692"/>
                  </a:lnTo>
                  <a:lnTo>
                    <a:pt x="10201" y="4692"/>
                  </a:lnTo>
                  <a:lnTo>
                    <a:pt x="10950" y="3984"/>
                  </a:lnTo>
                  <a:lnTo>
                    <a:pt x="11661" y="4515"/>
                  </a:lnTo>
                  <a:lnTo>
                    <a:pt x="12297" y="5400"/>
                  </a:lnTo>
                  <a:lnTo>
                    <a:pt x="12496" y="5577"/>
                  </a:lnTo>
                  <a:lnTo>
                    <a:pt x="13357" y="5046"/>
                  </a:lnTo>
                  <a:lnTo>
                    <a:pt x="14155" y="4603"/>
                  </a:lnTo>
                  <a:lnTo>
                    <a:pt x="14342" y="4338"/>
                  </a:lnTo>
                  <a:lnTo>
                    <a:pt x="14641" y="4515"/>
                  </a:lnTo>
                  <a:lnTo>
                    <a:pt x="15477" y="4780"/>
                  </a:lnTo>
                  <a:lnTo>
                    <a:pt x="16113" y="4072"/>
                  </a:lnTo>
                  <a:lnTo>
                    <a:pt x="16449" y="4338"/>
                  </a:lnTo>
                  <a:lnTo>
                    <a:pt x="16961" y="4515"/>
                  </a:lnTo>
                  <a:lnTo>
                    <a:pt x="17397" y="3895"/>
                  </a:lnTo>
                  <a:lnTo>
                    <a:pt x="17684" y="3452"/>
                  </a:lnTo>
                  <a:lnTo>
                    <a:pt x="18071" y="4249"/>
                  </a:lnTo>
                  <a:lnTo>
                    <a:pt x="18881" y="4603"/>
                  </a:lnTo>
                  <a:lnTo>
                    <a:pt x="19418" y="3452"/>
                  </a:lnTo>
                  <a:lnTo>
                    <a:pt x="20203" y="4515"/>
                  </a:lnTo>
                  <a:lnTo>
                    <a:pt x="21051" y="4515"/>
                  </a:lnTo>
                  <a:lnTo>
                    <a:pt x="21238" y="6285"/>
                  </a:lnTo>
                  <a:lnTo>
                    <a:pt x="21363" y="7259"/>
                  </a:lnTo>
                  <a:lnTo>
                    <a:pt x="21463" y="9207"/>
                  </a:lnTo>
                  <a:lnTo>
                    <a:pt x="21538" y="12393"/>
                  </a:lnTo>
                  <a:lnTo>
                    <a:pt x="21600" y="16731"/>
                  </a:lnTo>
                  <a:lnTo>
                    <a:pt x="21600" y="5577"/>
                  </a:lnTo>
                  <a:lnTo>
                    <a:pt x="21563" y="4072"/>
                  </a:lnTo>
                  <a:lnTo>
                    <a:pt x="21513" y="2213"/>
                  </a:lnTo>
                  <a:lnTo>
                    <a:pt x="21201" y="974"/>
                  </a:lnTo>
                  <a:lnTo>
                    <a:pt x="20029" y="797"/>
                  </a:lnTo>
                  <a:lnTo>
                    <a:pt x="19754" y="177"/>
                  </a:lnTo>
                  <a:lnTo>
                    <a:pt x="18831" y="177"/>
                  </a:lnTo>
                  <a:lnTo>
                    <a:pt x="18557" y="443"/>
                  </a:lnTo>
                  <a:lnTo>
                    <a:pt x="17996" y="443"/>
                  </a:lnTo>
                  <a:lnTo>
                    <a:pt x="17584" y="266"/>
                  </a:lnTo>
                  <a:lnTo>
                    <a:pt x="16824" y="1062"/>
                  </a:lnTo>
                  <a:lnTo>
                    <a:pt x="15240" y="443"/>
                  </a:lnTo>
                  <a:lnTo>
                    <a:pt x="14741" y="797"/>
                  </a:lnTo>
                  <a:lnTo>
                    <a:pt x="13868" y="1328"/>
                  </a:lnTo>
                  <a:lnTo>
                    <a:pt x="13307" y="885"/>
                  </a:lnTo>
                  <a:lnTo>
                    <a:pt x="12745" y="797"/>
                  </a:lnTo>
                  <a:lnTo>
                    <a:pt x="12297" y="797"/>
                  </a:lnTo>
                  <a:lnTo>
                    <a:pt x="11810" y="1151"/>
                  </a:lnTo>
                  <a:lnTo>
                    <a:pt x="11511" y="531"/>
                  </a:lnTo>
                  <a:lnTo>
                    <a:pt x="10463" y="797"/>
                  </a:lnTo>
                  <a:lnTo>
                    <a:pt x="10139" y="797"/>
                  </a:lnTo>
                  <a:lnTo>
                    <a:pt x="9590" y="531"/>
                  </a:lnTo>
                  <a:lnTo>
                    <a:pt x="8493" y="885"/>
                  </a:lnTo>
                  <a:lnTo>
                    <a:pt x="7520" y="531"/>
                  </a:lnTo>
                  <a:lnTo>
                    <a:pt x="6622" y="531"/>
                  </a:lnTo>
                  <a:lnTo>
                    <a:pt x="6186" y="797"/>
                  </a:lnTo>
                  <a:lnTo>
                    <a:pt x="5774" y="354"/>
                  </a:lnTo>
                  <a:lnTo>
                    <a:pt x="4377" y="354"/>
                  </a:lnTo>
                  <a:lnTo>
                    <a:pt x="3155" y="531"/>
                  </a:lnTo>
                  <a:lnTo>
                    <a:pt x="2594" y="354"/>
                  </a:lnTo>
                  <a:lnTo>
                    <a:pt x="1933" y="531"/>
                  </a:lnTo>
                  <a:lnTo>
                    <a:pt x="1085" y="0"/>
                  </a:lnTo>
                  <a:lnTo>
                    <a:pt x="561" y="0"/>
                  </a:lnTo>
                  <a:lnTo>
                    <a:pt x="349" y="177"/>
                  </a:lnTo>
                  <a:lnTo>
                    <a:pt x="187" y="797"/>
                  </a:lnTo>
                  <a:lnTo>
                    <a:pt x="50" y="2390"/>
                  </a:lnTo>
                  <a:lnTo>
                    <a:pt x="0" y="4957"/>
                  </a:lnTo>
                  <a:lnTo>
                    <a:pt x="0" y="10534"/>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9" name="Freeform 20"/>
            <p:cNvSpPr/>
            <p:nvPr/>
          </p:nvSpPr>
          <p:spPr>
            <a:xfrm>
              <a:off x="20637" y="646112"/>
              <a:ext cx="2749550" cy="157164"/>
            </a:xfrm>
            <a:custGeom>
              <a:avLst/>
              <a:gdLst/>
              <a:ahLst/>
              <a:cxnLst>
                <a:cxn ang="0">
                  <a:pos x="wd2" y="hd2"/>
                </a:cxn>
                <a:cxn ang="5400000">
                  <a:pos x="wd2" y="hd2"/>
                </a:cxn>
                <a:cxn ang="10800000">
                  <a:pos x="wd2" y="hd2"/>
                </a:cxn>
                <a:cxn ang="16200000">
                  <a:pos x="wd2" y="hd2"/>
                </a:cxn>
              </a:cxnLst>
              <a:rect l="0" t="0" r="r" b="b"/>
              <a:pathLst>
                <a:path w="21600" h="21600" extrusionOk="0">
                  <a:moveTo>
                    <a:pt x="0" y="10909"/>
                  </a:moveTo>
                  <a:lnTo>
                    <a:pt x="0" y="0"/>
                  </a:lnTo>
                  <a:lnTo>
                    <a:pt x="50" y="4145"/>
                  </a:lnTo>
                  <a:lnTo>
                    <a:pt x="62" y="7636"/>
                  </a:lnTo>
                  <a:lnTo>
                    <a:pt x="75" y="13745"/>
                  </a:lnTo>
                  <a:lnTo>
                    <a:pt x="150" y="16582"/>
                  </a:lnTo>
                  <a:lnTo>
                    <a:pt x="274" y="17455"/>
                  </a:lnTo>
                  <a:lnTo>
                    <a:pt x="412" y="16800"/>
                  </a:lnTo>
                  <a:lnTo>
                    <a:pt x="599" y="16582"/>
                  </a:lnTo>
                  <a:lnTo>
                    <a:pt x="923" y="16364"/>
                  </a:lnTo>
                  <a:lnTo>
                    <a:pt x="1122" y="16582"/>
                  </a:lnTo>
                  <a:lnTo>
                    <a:pt x="1285" y="16582"/>
                  </a:lnTo>
                  <a:lnTo>
                    <a:pt x="1646" y="17018"/>
                  </a:lnTo>
                  <a:lnTo>
                    <a:pt x="1783" y="17236"/>
                  </a:lnTo>
                  <a:lnTo>
                    <a:pt x="1945" y="17455"/>
                  </a:lnTo>
                  <a:lnTo>
                    <a:pt x="2220" y="16582"/>
                  </a:lnTo>
                  <a:lnTo>
                    <a:pt x="2519" y="16364"/>
                  </a:lnTo>
                  <a:lnTo>
                    <a:pt x="2881" y="16145"/>
                  </a:lnTo>
                  <a:lnTo>
                    <a:pt x="3317" y="17455"/>
                  </a:lnTo>
                  <a:lnTo>
                    <a:pt x="3879" y="17891"/>
                  </a:lnTo>
                  <a:lnTo>
                    <a:pt x="4190" y="17236"/>
                  </a:lnTo>
                  <a:lnTo>
                    <a:pt x="4377" y="17891"/>
                  </a:lnTo>
                  <a:lnTo>
                    <a:pt x="4864" y="17891"/>
                  </a:lnTo>
                  <a:lnTo>
                    <a:pt x="5038" y="16800"/>
                  </a:lnTo>
                  <a:lnTo>
                    <a:pt x="5250" y="17673"/>
                  </a:lnTo>
                  <a:lnTo>
                    <a:pt x="5824" y="17455"/>
                  </a:lnTo>
                  <a:lnTo>
                    <a:pt x="6547" y="18109"/>
                  </a:lnTo>
                  <a:lnTo>
                    <a:pt x="6797" y="17455"/>
                  </a:lnTo>
                  <a:lnTo>
                    <a:pt x="7358" y="16582"/>
                  </a:lnTo>
                  <a:lnTo>
                    <a:pt x="7732" y="16364"/>
                  </a:lnTo>
                  <a:lnTo>
                    <a:pt x="8480" y="17455"/>
                  </a:lnTo>
                  <a:lnTo>
                    <a:pt x="8830" y="17018"/>
                  </a:lnTo>
                  <a:lnTo>
                    <a:pt x="9441" y="17673"/>
                  </a:lnTo>
                  <a:lnTo>
                    <a:pt x="9827" y="16800"/>
                  </a:lnTo>
                  <a:lnTo>
                    <a:pt x="10201" y="16800"/>
                  </a:lnTo>
                  <a:lnTo>
                    <a:pt x="10600" y="15491"/>
                  </a:lnTo>
                  <a:lnTo>
                    <a:pt x="11099" y="16800"/>
                  </a:lnTo>
                  <a:lnTo>
                    <a:pt x="11748" y="15927"/>
                  </a:lnTo>
                  <a:lnTo>
                    <a:pt x="12496" y="15927"/>
                  </a:lnTo>
                  <a:lnTo>
                    <a:pt x="13157" y="16582"/>
                  </a:lnTo>
                  <a:lnTo>
                    <a:pt x="13544" y="15491"/>
                  </a:lnTo>
                  <a:lnTo>
                    <a:pt x="13980" y="15491"/>
                  </a:lnTo>
                  <a:lnTo>
                    <a:pt x="14155" y="16800"/>
                  </a:lnTo>
                  <a:lnTo>
                    <a:pt x="14342" y="17236"/>
                  </a:lnTo>
                  <a:lnTo>
                    <a:pt x="14915" y="16582"/>
                  </a:lnTo>
                  <a:lnTo>
                    <a:pt x="15427" y="17236"/>
                  </a:lnTo>
                  <a:lnTo>
                    <a:pt x="16113" y="17455"/>
                  </a:lnTo>
                  <a:lnTo>
                    <a:pt x="16312" y="17236"/>
                  </a:lnTo>
                  <a:lnTo>
                    <a:pt x="16449" y="17236"/>
                  </a:lnTo>
                  <a:lnTo>
                    <a:pt x="16612" y="16364"/>
                  </a:lnTo>
                  <a:lnTo>
                    <a:pt x="16961" y="17018"/>
                  </a:lnTo>
                  <a:lnTo>
                    <a:pt x="17123" y="17455"/>
                  </a:lnTo>
                  <a:lnTo>
                    <a:pt x="17235" y="16800"/>
                  </a:lnTo>
                  <a:lnTo>
                    <a:pt x="17385" y="17455"/>
                  </a:lnTo>
                  <a:lnTo>
                    <a:pt x="17659" y="16582"/>
                  </a:lnTo>
                  <a:lnTo>
                    <a:pt x="18096" y="17455"/>
                  </a:lnTo>
                  <a:lnTo>
                    <a:pt x="18520" y="16145"/>
                  </a:lnTo>
                  <a:lnTo>
                    <a:pt x="18694" y="16800"/>
                  </a:lnTo>
                  <a:lnTo>
                    <a:pt x="18881" y="16800"/>
                  </a:lnTo>
                  <a:lnTo>
                    <a:pt x="19679" y="16145"/>
                  </a:lnTo>
                  <a:lnTo>
                    <a:pt x="20440" y="16800"/>
                  </a:lnTo>
                  <a:lnTo>
                    <a:pt x="21039" y="15927"/>
                  </a:lnTo>
                  <a:lnTo>
                    <a:pt x="21238" y="15273"/>
                  </a:lnTo>
                  <a:lnTo>
                    <a:pt x="21363" y="14182"/>
                  </a:lnTo>
                  <a:lnTo>
                    <a:pt x="21463" y="12218"/>
                  </a:lnTo>
                  <a:lnTo>
                    <a:pt x="21538" y="9164"/>
                  </a:lnTo>
                  <a:lnTo>
                    <a:pt x="21600" y="4800"/>
                  </a:lnTo>
                  <a:lnTo>
                    <a:pt x="21600" y="15927"/>
                  </a:lnTo>
                  <a:lnTo>
                    <a:pt x="21575" y="17455"/>
                  </a:lnTo>
                  <a:lnTo>
                    <a:pt x="21513" y="19200"/>
                  </a:lnTo>
                  <a:lnTo>
                    <a:pt x="21400" y="20727"/>
                  </a:lnTo>
                  <a:lnTo>
                    <a:pt x="20602" y="21600"/>
                  </a:lnTo>
                  <a:lnTo>
                    <a:pt x="20029" y="20727"/>
                  </a:lnTo>
                  <a:lnTo>
                    <a:pt x="19742" y="21164"/>
                  </a:lnTo>
                  <a:lnTo>
                    <a:pt x="18557" y="21164"/>
                  </a:lnTo>
                  <a:lnTo>
                    <a:pt x="18283" y="21600"/>
                  </a:lnTo>
                  <a:lnTo>
                    <a:pt x="17996" y="20945"/>
                  </a:lnTo>
                  <a:lnTo>
                    <a:pt x="17659" y="21600"/>
                  </a:lnTo>
                  <a:lnTo>
                    <a:pt x="16786" y="21164"/>
                  </a:lnTo>
                  <a:lnTo>
                    <a:pt x="16524" y="20291"/>
                  </a:lnTo>
                  <a:lnTo>
                    <a:pt x="15714" y="21164"/>
                  </a:lnTo>
                  <a:lnTo>
                    <a:pt x="15165" y="20073"/>
                  </a:lnTo>
                  <a:lnTo>
                    <a:pt x="14529" y="21164"/>
                  </a:lnTo>
                  <a:lnTo>
                    <a:pt x="14030" y="20509"/>
                  </a:lnTo>
                  <a:lnTo>
                    <a:pt x="13569" y="21164"/>
                  </a:lnTo>
                  <a:lnTo>
                    <a:pt x="13307" y="20509"/>
                  </a:lnTo>
                  <a:lnTo>
                    <a:pt x="13070" y="20727"/>
                  </a:lnTo>
                  <a:lnTo>
                    <a:pt x="12745" y="20727"/>
                  </a:lnTo>
                  <a:lnTo>
                    <a:pt x="12546" y="20073"/>
                  </a:lnTo>
                  <a:lnTo>
                    <a:pt x="12309" y="21164"/>
                  </a:lnTo>
                  <a:lnTo>
                    <a:pt x="12060" y="20073"/>
                  </a:lnTo>
                  <a:lnTo>
                    <a:pt x="11810" y="20291"/>
                  </a:lnTo>
                  <a:lnTo>
                    <a:pt x="11511" y="20727"/>
                  </a:lnTo>
                  <a:lnTo>
                    <a:pt x="11236" y="21164"/>
                  </a:lnTo>
                  <a:lnTo>
                    <a:pt x="10139" y="21164"/>
                  </a:lnTo>
                  <a:lnTo>
                    <a:pt x="9865" y="20727"/>
                  </a:lnTo>
                  <a:lnTo>
                    <a:pt x="9590" y="20727"/>
                  </a:lnTo>
                  <a:lnTo>
                    <a:pt x="8979" y="21600"/>
                  </a:lnTo>
                  <a:lnTo>
                    <a:pt x="8493" y="20509"/>
                  </a:lnTo>
                  <a:lnTo>
                    <a:pt x="7957" y="21600"/>
                  </a:lnTo>
                  <a:lnTo>
                    <a:pt x="7520" y="20727"/>
                  </a:lnTo>
                  <a:lnTo>
                    <a:pt x="7021" y="21600"/>
                  </a:lnTo>
                  <a:lnTo>
                    <a:pt x="6622" y="20727"/>
                  </a:lnTo>
                  <a:lnTo>
                    <a:pt x="6186" y="20727"/>
                  </a:lnTo>
                  <a:lnTo>
                    <a:pt x="5774" y="21164"/>
                  </a:lnTo>
                  <a:lnTo>
                    <a:pt x="4066" y="21164"/>
                  </a:lnTo>
                  <a:lnTo>
                    <a:pt x="3168" y="20727"/>
                  </a:lnTo>
                  <a:lnTo>
                    <a:pt x="2594" y="21164"/>
                  </a:lnTo>
                  <a:lnTo>
                    <a:pt x="1048" y="20509"/>
                  </a:lnTo>
                  <a:lnTo>
                    <a:pt x="187" y="20727"/>
                  </a:lnTo>
                  <a:lnTo>
                    <a:pt x="37" y="19200"/>
                  </a:lnTo>
                  <a:lnTo>
                    <a:pt x="0" y="16582"/>
                  </a:lnTo>
                  <a:lnTo>
                    <a:pt x="0" y="10909"/>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636" name="Group 21"/>
          <p:cNvGrpSpPr/>
          <p:nvPr/>
        </p:nvGrpSpPr>
        <p:grpSpPr>
          <a:xfrm>
            <a:off x="6243637" y="222250"/>
            <a:ext cx="2794001" cy="865188"/>
            <a:chOff x="0" y="0"/>
            <a:chExt cx="2793999" cy="865187"/>
          </a:xfrm>
        </p:grpSpPr>
        <p:sp>
          <p:nvSpPr>
            <p:cNvPr id="2631" name="Freeform 22"/>
            <p:cNvSpPr/>
            <p:nvPr/>
          </p:nvSpPr>
          <p:spPr>
            <a:xfrm>
              <a:off x="0" y="0"/>
              <a:ext cx="2794000" cy="704851"/>
            </a:xfrm>
            <a:custGeom>
              <a:avLst/>
              <a:gdLst/>
              <a:ahLst/>
              <a:cxnLst>
                <a:cxn ang="0">
                  <a:pos x="wd2" y="hd2"/>
                </a:cxn>
                <a:cxn ang="5400000">
                  <a:pos x="wd2" y="hd2"/>
                </a:cxn>
                <a:cxn ang="10800000">
                  <a:pos x="wd2" y="hd2"/>
                </a:cxn>
                <a:cxn ang="16200000">
                  <a:pos x="wd2" y="hd2"/>
                </a:cxn>
              </a:cxnLst>
              <a:rect l="0" t="0" r="r" b="b"/>
              <a:pathLst>
                <a:path w="21600" h="21600" extrusionOk="0">
                  <a:moveTo>
                    <a:pt x="282" y="292"/>
                  </a:moveTo>
                  <a:lnTo>
                    <a:pt x="454" y="0"/>
                  </a:lnTo>
                  <a:lnTo>
                    <a:pt x="20937" y="0"/>
                  </a:lnTo>
                  <a:lnTo>
                    <a:pt x="21170" y="195"/>
                  </a:lnTo>
                  <a:lnTo>
                    <a:pt x="21342" y="730"/>
                  </a:lnTo>
                  <a:lnTo>
                    <a:pt x="21490" y="2141"/>
                  </a:lnTo>
                  <a:lnTo>
                    <a:pt x="21575" y="3746"/>
                  </a:lnTo>
                  <a:lnTo>
                    <a:pt x="21600" y="5595"/>
                  </a:lnTo>
                  <a:lnTo>
                    <a:pt x="21600" y="21600"/>
                  </a:lnTo>
                  <a:lnTo>
                    <a:pt x="0" y="21600"/>
                  </a:lnTo>
                  <a:lnTo>
                    <a:pt x="0" y="4524"/>
                  </a:lnTo>
                  <a:lnTo>
                    <a:pt x="86" y="2384"/>
                  </a:lnTo>
                  <a:lnTo>
                    <a:pt x="160" y="1265"/>
                  </a:lnTo>
                  <a:lnTo>
                    <a:pt x="282" y="292"/>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2" name="Freeform 23"/>
            <p:cNvSpPr/>
            <p:nvPr/>
          </p:nvSpPr>
          <p:spPr>
            <a:xfrm>
              <a:off x="0" y="452437"/>
              <a:ext cx="2794000" cy="300039"/>
            </a:xfrm>
            <a:custGeom>
              <a:avLst/>
              <a:gdLst/>
              <a:ahLst/>
              <a:cxnLst>
                <a:cxn ang="0">
                  <a:pos x="wd2" y="hd2"/>
                </a:cxn>
                <a:cxn ang="5400000">
                  <a:pos x="wd2" y="hd2"/>
                </a:cxn>
                <a:cxn ang="10800000">
                  <a:pos x="wd2" y="hd2"/>
                </a:cxn>
                <a:cxn ang="16200000">
                  <a:pos x="wd2" y="hd2"/>
                </a:cxn>
              </a:cxnLst>
              <a:rect l="0" t="0" r="r" b="b"/>
              <a:pathLst>
                <a:path w="21600" h="21600" extrusionOk="0">
                  <a:moveTo>
                    <a:pt x="749" y="6743"/>
                  </a:moveTo>
                  <a:lnTo>
                    <a:pt x="1043" y="7429"/>
                  </a:lnTo>
                  <a:lnTo>
                    <a:pt x="1375" y="6743"/>
                  </a:lnTo>
                  <a:lnTo>
                    <a:pt x="1694" y="7429"/>
                  </a:lnTo>
                  <a:lnTo>
                    <a:pt x="1939" y="9486"/>
                  </a:lnTo>
                  <a:lnTo>
                    <a:pt x="2209" y="11086"/>
                  </a:lnTo>
                  <a:lnTo>
                    <a:pt x="2663" y="9714"/>
                  </a:lnTo>
                  <a:lnTo>
                    <a:pt x="3044" y="8914"/>
                  </a:lnTo>
                  <a:lnTo>
                    <a:pt x="3596" y="8914"/>
                  </a:lnTo>
                  <a:lnTo>
                    <a:pt x="3989" y="7886"/>
                  </a:lnTo>
                  <a:lnTo>
                    <a:pt x="4345" y="8914"/>
                  </a:lnTo>
                  <a:lnTo>
                    <a:pt x="4651" y="10057"/>
                  </a:lnTo>
                  <a:lnTo>
                    <a:pt x="4934" y="10514"/>
                  </a:lnTo>
                  <a:lnTo>
                    <a:pt x="5375" y="8914"/>
                  </a:lnTo>
                  <a:lnTo>
                    <a:pt x="5854" y="8914"/>
                  </a:lnTo>
                  <a:lnTo>
                    <a:pt x="6529" y="9600"/>
                  </a:lnTo>
                  <a:lnTo>
                    <a:pt x="6811" y="11657"/>
                  </a:lnTo>
                  <a:lnTo>
                    <a:pt x="7265" y="11086"/>
                  </a:lnTo>
                  <a:lnTo>
                    <a:pt x="7720" y="7886"/>
                  </a:lnTo>
                  <a:lnTo>
                    <a:pt x="8137" y="6743"/>
                  </a:lnTo>
                  <a:lnTo>
                    <a:pt x="8431" y="7886"/>
                  </a:lnTo>
                  <a:lnTo>
                    <a:pt x="8787" y="10629"/>
                  </a:lnTo>
                  <a:lnTo>
                    <a:pt x="9205" y="11657"/>
                  </a:lnTo>
                  <a:lnTo>
                    <a:pt x="9659" y="9943"/>
                  </a:lnTo>
                  <a:lnTo>
                    <a:pt x="9880" y="9257"/>
                  </a:lnTo>
                  <a:lnTo>
                    <a:pt x="10113" y="10629"/>
                  </a:lnTo>
                  <a:lnTo>
                    <a:pt x="10309" y="8914"/>
                  </a:lnTo>
                  <a:lnTo>
                    <a:pt x="10518" y="6743"/>
                  </a:lnTo>
                  <a:lnTo>
                    <a:pt x="10763" y="4571"/>
                  </a:lnTo>
                  <a:lnTo>
                    <a:pt x="11033" y="4000"/>
                  </a:lnTo>
                  <a:lnTo>
                    <a:pt x="11340" y="4571"/>
                  </a:lnTo>
                  <a:lnTo>
                    <a:pt x="11647" y="3657"/>
                  </a:lnTo>
                  <a:lnTo>
                    <a:pt x="11966" y="2629"/>
                  </a:lnTo>
                  <a:lnTo>
                    <a:pt x="12162" y="2629"/>
                  </a:lnTo>
                  <a:lnTo>
                    <a:pt x="12346" y="2857"/>
                  </a:lnTo>
                  <a:lnTo>
                    <a:pt x="12641" y="5600"/>
                  </a:lnTo>
                  <a:lnTo>
                    <a:pt x="12911" y="5143"/>
                  </a:lnTo>
                  <a:lnTo>
                    <a:pt x="13144" y="7886"/>
                  </a:lnTo>
                  <a:lnTo>
                    <a:pt x="13586" y="7886"/>
                  </a:lnTo>
                  <a:lnTo>
                    <a:pt x="13966" y="6286"/>
                  </a:lnTo>
                  <a:lnTo>
                    <a:pt x="14150" y="8343"/>
                  </a:lnTo>
                  <a:lnTo>
                    <a:pt x="14335" y="10514"/>
                  </a:lnTo>
                  <a:lnTo>
                    <a:pt x="14605" y="9829"/>
                  </a:lnTo>
                  <a:lnTo>
                    <a:pt x="14911" y="11086"/>
                  </a:lnTo>
                  <a:lnTo>
                    <a:pt x="15243" y="9943"/>
                  </a:lnTo>
                  <a:lnTo>
                    <a:pt x="15869" y="11086"/>
                  </a:lnTo>
                  <a:lnTo>
                    <a:pt x="16139" y="12229"/>
                  </a:lnTo>
                  <a:lnTo>
                    <a:pt x="16445" y="9257"/>
                  </a:lnTo>
                  <a:lnTo>
                    <a:pt x="16654" y="9029"/>
                  </a:lnTo>
                  <a:lnTo>
                    <a:pt x="16887" y="10057"/>
                  </a:lnTo>
                  <a:lnTo>
                    <a:pt x="17108" y="9714"/>
                  </a:lnTo>
                  <a:lnTo>
                    <a:pt x="17403" y="6743"/>
                  </a:lnTo>
                  <a:lnTo>
                    <a:pt x="17894" y="5829"/>
                  </a:lnTo>
                  <a:lnTo>
                    <a:pt x="18139" y="6286"/>
                  </a:lnTo>
                  <a:lnTo>
                    <a:pt x="18385" y="6286"/>
                  </a:lnTo>
                  <a:lnTo>
                    <a:pt x="18753" y="2629"/>
                  </a:lnTo>
                  <a:lnTo>
                    <a:pt x="18961" y="1143"/>
                  </a:lnTo>
                  <a:lnTo>
                    <a:pt x="19231" y="1714"/>
                  </a:lnTo>
                  <a:lnTo>
                    <a:pt x="19538" y="5600"/>
                  </a:lnTo>
                  <a:lnTo>
                    <a:pt x="19845" y="3200"/>
                  </a:lnTo>
                  <a:lnTo>
                    <a:pt x="20140" y="0"/>
                  </a:lnTo>
                  <a:lnTo>
                    <a:pt x="20385" y="114"/>
                  </a:lnTo>
                  <a:lnTo>
                    <a:pt x="20680" y="6743"/>
                  </a:lnTo>
                  <a:lnTo>
                    <a:pt x="20900" y="5600"/>
                  </a:lnTo>
                  <a:lnTo>
                    <a:pt x="21220" y="2857"/>
                  </a:lnTo>
                  <a:lnTo>
                    <a:pt x="21477" y="2743"/>
                  </a:lnTo>
                  <a:lnTo>
                    <a:pt x="21600" y="5029"/>
                  </a:lnTo>
                  <a:lnTo>
                    <a:pt x="21600" y="21600"/>
                  </a:lnTo>
                  <a:lnTo>
                    <a:pt x="9082" y="16914"/>
                  </a:lnTo>
                  <a:lnTo>
                    <a:pt x="8922" y="17486"/>
                  </a:lnTo>
                  <a:lnTo>
                    <a:pt x="0" y="15543"/>
                  </a:lnTo>
                  <a:lnTo>
                    <a:pt x="0" y="3429"/>
                  </a:lnTo>
                  <a:lnTo>
                    <a:pt x="123" y="5257"/>
                  </a:lnTo>
                  <a:lnTo>
                    <a:pt x="319" y="5829"/>
                  </a:lnTo>
                  <a:lnTo>
                    <a:pt x="565" y="6057"/>
                  </a:lnTo>
                  <a:lnTo>
                    <a:pt x="749" y="6743"/>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3" name="Freeform 24"/>
            <p:cNvSpPr/>
            <p:nvPr/>
          </p:nvSpPr>
          <p:spPr>
            <a:xfrm>
              <a:off x="0" y="554037"/>
              <a:ext cx="2794000" cy="311151"/>
            </a:xfrm>
            <a:custGeom>
              <a:avLst/>
              <a:gdLst/>
              <a:ahLst/>
              <a:cxnLst>
                <a:cxn ang="0">
                  <a:pos x="wd2" y="hd2"/>
                </a:cxn>
                <a:cxn ang="5400000">
                  <a:pos x="wd2" y="hd2"/>
                </a:cxn>
                <a:cxn ang="10800000">
                  <a:pos x="wd2" y="hd2"/>
                </a:cxn>
                <a:cxn ang="16200000">
                  <a:pos x="wd2" y="hd2"/>
                </a:cxn>
              </a:cxnLst>
              <a:rect l="0" t="0" r="r" b="b"/>
              <a:pathLst>
                <a:path w="21600" h="21600" extrusionOk="0">
                  <a:moveTo>
                    <a:pt x="282" y="21049"/>
                  </a:moveTo>
                  <a:lnTo>
                    <a:pt x="454" y="21380"/>
                  </a:lnTo>
                  <a:lnTo>
                    <a:pt x="663" y="21600"/>
                  </a:lnTo>
                  <a:lnTo>
                    <a:pt x="20937" y="21600"/>
                  </a:lnTo>
                  <a:lnTo>
                    <a:pt x="21170" y="21269"/>
                  </a:lnTo>
                  <a:lnTo>
                    <a:pt x="21342" y="20829"/>
                  </a:lnTo>
                  <a:lnTo>
                    <a:pt x="21490" y="19616"/>
                  </a:lnTo>
                  <a:lnTo>
                    <a:pt x="21575" y="18184"/>
                  </a:lnTo>
                  <a:lnTo>
                    <a:pt x="21600" y="16531"/>
                  </a:lnTo>
                  <a:lnTo>
                    <a:pt x="21600" y="2535"/>
                  </a:lnTo>
                  <a:lnTo>
                    <a:pt x="21416" y="0"/>
                  </a:lnTo>
                  <a:lnTo>
                    <a:pt x="21305" y="771"/>
                  </a:lnTo>
                  <a:lnTo>
                    <a:pt x="21220" y="3086"/>
                  </a:lnTo>
                  <a:lnTo>
                    <a:pt x="21146" y="5841"/>
                  </a:lnTo>
                  <a:lnTo>
                    <a:pt x="21060" y="5731"/>
                  </a:lnTo>
                  <a:lnTo>
                    <a:pt x="20937" y="5510"/>
                  </a:lnTo>
                  <a:lnTo>
                    <a:pt x="20680" y="4078"/>
                  </a:lnTo>
                  <a:lnTo>
                    <a:pt x="20508" y="2865"/>
                  </a:lnTo>
                  <a:lnTo>
                    <a:pt x="20238" y="2535"/>
                  </a:lnTo>
                  <a:lnTo>
                    <a:pt x="19943" y="3747"/>
                  </a:lnTo>
                  <a:lnTo>
                    <a:pt x="19673" y="5731"/>
                  </a:lnTo>
                  <a:lnTo>
                    <a:pt x="19489" y="4298"/>
                  </a:lnTo>
                  <a:lnTo>
                    <a:pt x="19317" y="4078"/>
                  </a:lnTo>
                  <a:lnTo>
                    <a:pt x="19072" y="2865"/>
                  </a:lnTo>
                  <a:lnTo>
                    <a:pt x="18826" y="3306"/>
                  </a:lnTo>
                  <a:lnTo>
                    <a:pt x="18655" y="4629"/>
                  </a:lnTo>
                  <a:lnTo>
                    <a:pt x="18581" y="6502"/>
                  </a:lnTo>
                  <a:lnTo>
                    <a:pt x="18385" y="5731"/>
                  </a:lnTo>
                  <a:lnTo>
                    <a:pt x="18102" y="5731"/>
                  </a:lnTo>
                  <a:lnTo>
                    <a:pt x="17734" y="4959"/>
                  </a:lnTo>
                  <a:lnTo>
                    <a:pt x="17415" y="6502"/>
                  </a:lnTo>
                  <a:lnTo>
                    <a:pt x="17133" y="4078"/>
                  </a:lnTo>
                  <a:lnTo>
                    <a:pt x="16765" y="5731"/>
                  </a:lnTo>
                  <a:lnTo>
                    <a:pt x="16409" y="9478"/>
                  </a:lnTo>
                  <a:lnTo>
                    <a:pt x="16126" y="8045"/>
                  </a:lnTo>
                  <a:lnTo>
                    <a:pt x="15869" y="6722"/>
                  </a:lnTo>
                  <a:lnTo>
                    <a:pt x="15586" y="5841"/>
                  </a:lnTo>
                  <a:lnTo>
                    <a:pt x="15218" y="6502"/>
                  </a:lnTo>
                  <a:lnTo>
                    <a:pt x="14654" y="7604"/>
                  </a:lnTo>
                  <a:lnTo>
                    <a:pt x="14150" y="6392"/>
                  </a:lnTo>
                  <a:lnTo>
                    <a:pt x="13930" y="6943"/>
                  </a:lnTo>
                  <a:lnTo>
                    <a:pt x="13647" y="5731"/>
                  </a:lnTo>
                  <a:lnTo>
                    <a:pt x="13463" y="4408"/>
                  </a:lnTo>
                  <a:lnTo>
                    <a:pt x="13242" y="4078"/>
                  </a:lnTo>
                  <a:lnTo>
                    <a:pt x="12850" y="4959"/>
                  </a:lnTo>
                  <a:lnTo>
                    <a:pt x="12346" y="7494"/>
                  </a:lnTo>
                  <a:lnTo>
                    <a:pt x="11929" y="5180"/>
                  </a:lnTo>
                  <a:lnTo>
                    <a:pt x="11573" y="5841"/>
                  </a:lnTo>
                  <a:lnTo>
                    <a:pt x="11242" y="9037"/>
                  </a:lnTo>
                  <a:lnTo>
                    <a:pt x="10628" y="6722"/>
                  </a:lnTo>
                  <a:lnTo>
                    <a:pt x="10174" y="7824"/>
                  </a:lnTo>
                  <a:lnTo>
                    <a:pt x="9867" y="6722"/>
                  </a:lnTo>
                  <a:lnTo>
                    <a:pt x="9413" y="7273"/>
                  </a:lnTo>
                  <a:lnTo>
                    <a:pt x="8959" y="9037"/>
                  </a:lnTo>
                  <a:lnTo>
                    <a:pt x="8640" y="8376"/>
                  </a:lnTo>
                  <a:lnTo>
                    <a:pt x="8002" y="7824"/>
                  </a:lnTo>
                  <a:lnTo>
                    <a:pt x="7597" y="9037"/>
                  </a:lnTo>
                  <a:lnTo>
                    <a:pt x="6910" y="8045"/>
                  </a:lnTo>
                  <a:lnTo>
                    <a:pt x="6345" y="7273"/>
                  </a:lnTo>
                  <a:lnTo>
                    <a:pt x="5744" y="5731"/>
                  </a:lnTo>
                  <a:lnTo>
                    <a:pt x="5179" y="7273"/>
                  </a:lnTo>
                  <a:lnTo>
                    <a:pt x="4529" y="4078"/>
                  </a:lnTo>
                  <a:lnTo>
                    <a:pt x="4038" y="4078"/>
                  </a:lnTo>
                  <a:lnTo>
                    <a:pt x="3694" y="6061"/>
                  </a:lnTo>
                  <a:lnTo>
                    <a:pt x="3485" y="4518"/>
                  </a:lnTo>
                  <a:lnTo>
                    <a:pt x="3215" y="5510"/>
                  </a:lnTo>
                  <a:lnTo>
                    <a:pt x="2860" y="5731"/>
                  </a:lnTo>
                  <a:lnTo>
                    <a:pt x="2516" y="6282"/>
                  </a:lnTo>
                  <a:lnTo>
                    <a:pt x="2099" y="7604"/>
                  </a:lnTo>
                  <a:lnTo>
                    <a:pt x="1755" y="6061"/>
                  </a:lnTo>
                  <a:lnTo>
                    <a:pt x="1424" y="6833"/>
                  </a:lnTo>
                  <a:lnTo>
                    <a:pt x="982" y="7494"/>
                  </a:lnTo>
                  <a:lnTo>
                    <a:pt x="712" y="6833"/>
                  </a:lnTo>
                  <a:lnTo>
                    <a:pt x="196" y="6502"/>
                  </a:lnTo>
                  <a:lnTo>
                    <a:pt x="0" y="8045"/>
                  </a:lnTo>
                  <a:lnTo>
                    <a:pt x="25" y="12784"/>
                  </a:lnTo>
                  <a:lnTo>
                    <a:pt x="49" y="16861"/>
                  </a:lnTo>
                  <a:lnTo>
                    <a:pt x="160" y="20278"/>
                  </a:lnTo>
                  <a:lnTo>
                    <a:pt x="282" y="21049"/>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4" name="Freeform 25"/>
            <p:cNvSpPr/>
            <p:nvPr/>
          </p:nvSpPr>
          <p:spPr>
            <a:xfrm>
              <a:off x="15875" y="19050"/>
              <a:ext cx="2749550" cy="401638"/>
            </a:xfrm>
            <a:custGeom>
              <a:avLst/>
              <a:gdLst/>
              <a:ahLst/>
              <a:cxnLst>
                <a:cxn ang="0">
                  <a:pos x="wd2" y="hd2"/>
                </a:cxn>
                <a:cxn ang="5400000">
                  <a:pos x="wd2" y="hd2"/>
                </a:cxn>
                <a:cxn ang="10800000">
                  <a:pos x="wd2" y="hd2"/>
                </a:cxn>
                <a:cxn ang="16200000">
                  <a:pos x="wd2" y="hd2"/>
                </a:cxn>
              </a:cxnLst>
              <a:rect l="0" t="0" r="r" b="b"/>
              <a:pathLst>
                <a:path w="21600" h="21600" extrusionOk="0">
                  <a:moveTo>
                    <a:pt x="0" y="10501"/>
                  </a:moveTo>
                  <a:lnTo>
                    <a:pt x="0" y="21600"/>
                  </a:lnTo>
                  <a:lnTo>
                    <a:pt x="50" y="17331"/>
                  </a:lnTo>
                  <a:lnTo>
                    <a:pt x="62" y="13916"/>
                  </a:lnTo>
                  <a:lnTo>
                    <a:pt x="87" y="7855"/>
                  </a:lnTo>
                  <a:lnTo>
                    <a:pt x="150" y="4866"/>
                  </a:lnTo>
                  <a:lnTo>
                    <a:pt x="274" y="3927"/>
                  </a:lnTo>
                  <a:lnTo>
                    <a:pt x="599" y="3244"/>
                  </a:lnTo>
                  <a:lnTo>
                    <a:pt x="1023" y="3415"/>
                  </a:lnTo>
                  <a:lnTo>
                    <a:pt x="2020" y="3415"/>
                  </a:lnTo>
                  <a:lnTo>
                    <a:pt x="2469" y="3927"/>
                  </a:lnTo>
                  <a:lnTo>
                    <a:pt x="3105" y="3415"/>
                  </a:lnTo>
                  <a:lnTo>
                    <a:pt x="3841" y="3757"/>
                  </a:lnTo>
                  <a:lnTo>
                    <a:pt x="4377" y="3586"/>
                  </a:lnTo>
                  <a:lnTo>
                    <a:pt x="5450" y="3927"/>
                  </a:lnTo>
                  <a:lnTo>
                    <a:pt x="5824" y="3927"/>
                  </a:lnTo>
                  <a:lnTo>
                    <a:pt x="6547" y="3415"/>
                  </a:lnTo>
                  <a:lnTo>
                    <a:pt x="6784" y="4098"/>
                  </a:lnTo>
                  <a:lnTo>
                    <a:pt x="7458" y="3415"/>
                  </a:lnTo>
                  <a:lnTo>
                    <a:pt x="8480" y="3927"/>
                  </a:lnTo>
                  <a:lnTo>
                    <a:pt x="8830" y="4525"/>
                  </a:lnTo>
                  <a:lnTo>
                    <a:pt x="9366" y="3927"/>
                  </a:lnTo>
                  <a:lnTo>
                    <a:pt x="9827" y="4696"/>
                  </a:lnTo>
                  <a:lnTo>
                    <a:pt x="10201" y="4696"/>
                  </a:lnTo>
                  <a:lnTo>
                    <a:pt x="10950" y="3927"/>
                  </a:lnTo>
                  <a:lnTo>
                    <a:pt x="11661" y="4525"/>
                  </a:lnTo>
                  <a:lnTo>
                    <a:pt x="12297" y="5379"/>
                  </a:lnTo>
                  <a:lnTo>
                    <a:pt x="12496" y="5549"/>
                  </a:lnTo>
                  <a:lnTo>
                    <a:pt x="13357" y="5037"/>
                  </a:lnTo>
                  <a:lnTo>
                    <a:pt x="14155" y="4610"/>
                  </a:lnTo>
                  <a:lnTo>
                    <a:pt x="14342" y="4354"/>
                  </a:lnTo>
                  <a:lnTo>
                    <a:pt x="14641" y="4525"/>
                  </a:lnTo>
                  <a:lnTo>
                    <a:pt x="15477" y="4781"/>
                  </a:lnTo>
                  <a:lnTo>
                    <a:pt x="16113" y="4098"/>
                  </a:lnTo>
                  <a:lnTo>
                    <a:pt x="16449" y="4354"/>
                  </a:lnTo>
                  <a:lnTo>
                    <a:pt x="16961" y="4525"/>
                  </a:lnTo>
                  <a:lnTo>
                    <a:pt x="17397" y="3927"/>
                  </a:lnTo>
                  <a:lnTo>
                    <a:pt x="17684" y="3415"/>
                  </a:lnTo>
                  <a:lnTo>
                    <a:pt x="18071" y="4269"/>
                  </a:lnTo>
                  <a:lnTo>
                    <a:pt x="18881" y="4525"/>
                  </a:lnTo>
                  <a:lnTo>
                    <a:pt x="19418" y="3415"/>
                  </a:lnTo>
                  <a:lnTo>
                    <a:pt x="20203" y="4525"/>
                  </a:lnTo>
                  <a:lnTo>
                    <a:pt x="21051" y="4525"/>
                  </a:lnTo>
                  <a:lnTo>
                    <a:pt x="21238" y="6318"/>
                  </a:lnTo>
                  <a:lnTo>
                    <a:pt x="21363" y="7257"/>
                  </a:lnTo>
                  <a:lnTo>
                    <a:pt x="21463" y="9135"/>
                  </a:lnTo>
                  <a:lnTo>
                    <a:pt x="21538" y="12379"/>
                  </a:lnTo>
                  <a:lnTo>
                    <a:pt x="21600" y="16734"/>
                  </a:lnTo>
                  <a:lnTo>
                    <a:pt x="21600" y="5549"/>
                  </a:lnTo>
                  <a:lnTo>
                    <a:pt x="21563" y="4013"/>
                  </a:lnTo>
                  <a:lnTo>
                    <a:pt x="21513" y="2220"/>
                  </a:lnTo>
                  <a:lnTo>
                    <a:pt x="21201" y="1025"/>
                  </a:lnTo>
                  <a:lnTo>
                    <a:pt x="20029" y="768"/>
                  </a:lnTo>
                  <a:lnTo>
                    <a:pt x="19754" y="171"/>
                  </a:lnTo>
                  <a:lnTo>
                    <a:pt x="18831" y="171"/>
                  </a:lnTo>
                  <a:lnTo>
                    <a:pt x="18557" y="427"/>
                  </a:lnTo>
                  <a:lnTo>
                    <a:pt x="17996" y="512"/>
                  </a:lnTo>
                  <a:lnTo>
                    <a:pt x="17584" y="256"/>
                  </a:lnTo>
                  <a:lnTo>
                    <a:pt x="16824" y="1110"/>
                  </a:lnTo>
                  <a:lnTo>
                    <a:pt x="15240" y="512"/>
                  </a:lnTo>
                  <a:lnTo>
                    <a:pt x="14741" y="768"/>
                  </a:lnTo>
                  <a:lnTo>
                    <a:pt x="13868" y="1281"/>
                  </a:lnTo>
                  <a:lnTo>
                    <a:pt x="13307" y="854"/>
                  </a:lnTo>
                  <a:lnTo>
                    <a:pt x="12745" y="768"/>
                  </a:lnTo>
                  <a:lnTo>
                    <a:pt x="12297" y="768"/>
                  </a:lnTo>
                  <a:lnTo>
                    <a:pt x="11810" y="1195"/>
                  </a:lnTo>
                  <a:lnTo>
                    <a:pt x="11511" y="598"/>
                  </a:lnTo>
                  <a:lnTo>
                    <a:pt x="10463" y="768"/>
                  </a:lnTo>
                  <a:lnTo>
                    <a:pt x="10139" y="768"/>
                  </a:lnTo>
                  <a:lnTo>
                    <a:pt x="9590" y="598"/>
                  </a:lnTo>
                  <a:lnTo>
                    <a:pt x="8493" y="854"/>
                  </a:lnTo>
                  <a:lnTo>
                    <a:pt x="7520" y="598"/>
                  </a:lnTo>
                  <a:lnTo>
                    <a:pt x="6622" y="598"/>
                  </a:lnTo>
                  <a:lnTo>
                    <a:pt x="6186" y="768"/>
                  </a:lnTo>
                  <a:lnTo>
                    <a:pt x="5774" y="342"/>
                  </a:lnTo>
                  <a:lnTo>
                    <a:pt x="4377" y="342"/>
                  </a:lnTo>
                  <a:lnTo>
                    <a:pt x="3155" y="598"/>
                  </a:lnTo>
                  <a:lnTo>
                    <a:pt x="2594" y="342"/>
                  </a:lnTo>
                  <a:lnTo>
                    <a:pt x="1933" y="598"/>
                  </a:lnTo>
                  <a:lnTo>
                    <a:pt x="1085" y="0"/>
                  </a:lnTo>
                  <a:lnTo>
                    <a:pt x="561" y="0"/>
                  </a:lnTo>
                  <a:lnTo>
                    <a:pt x="349" y="171"/>
                  </a:lnTo>
                  <a:lnTo>
                    <a:pt x="187" y="768"/>
                  </a:lnTo>
                  <a:lnTo>
                    <a:pt x="50" y="2391"/>
                  </a:lnTo>
                  <a:lnTo>
                    <a:pt x="0" y="4952"/>
                  </a:lnTo>
                  <a:lnTo>
                    <a:pt x="0" y="10501"/>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5" name="Freeform 26"/>
            <p:cNvSpPr/>
            <p:nvPr/>
          </p:nvSpPr>
          <p:spPr>
            <a:xfrm>
              <a:off x="20637" y="660400"/>
              <a:ext cx="2749550" cy="161926"/>
            </a:xfrm>
            <a:custGeom>
              <a:avLst/>
              <a:gdLst/>
              <a:ahLst/>
              <a:cxnLst>
                <a:cxn ang="0">
                  <a:pos x="wd2" y="hd2"/>
                </a:cxn>
                <a:cxn ang="5400000">
                  <a:pos x="wd2" y="hd2"/>
                </a:cxn>
                <a:cxn ang="10800000">
                  <a:pos x="wd2" y="hd2"/>
                </a:cxn>
                <a:cxn ang="16200000">
                  <a:pos x="wd2" y="hd2"/>
                </a:cxn>
              </a:cxnLst>
              <a:rect l="0" t="0" r="r" b="b"/>
              <a:pathLst>
                <a:path w="21600" h="21600" extrusionOk="0">
                  <a:moveTo>
                    <a:pt x="0" y="11012"/>
                  </a:moveTo>
                  <a:lnTo>
                    <a:pt x="0" y="0"/>
                  </a:lnTo>
                  <a:lnTo>
                    <a:pt x="50" y="4235"/>
                  </a:lnTo>
                  <a:lnTo>
                    <a:pt x="62" y="7624"/>
                  </a:lnTo>
                  <a:lnTo>
                    <a:pt x="75" y="13765"/>
                  </a:lnTo>
                  <a:lnTo>
                    <a:pt x="150" y="16518"/>
                  </a:lnTo>
                  <a:lnTo>
                    <a:pt x="274" y="17576"/>
                  </a:lnTo>
                  <a:lnTo>
                    <a:pt x="412" y="16941"/>
                  </a:lnTo>
                  <a:lnTo>
                    <a:pt x="599" y="16518"/>
                  </a:lnTo>
                  <a:lnTo>
                    <a:pt x="923" y="16306"/>
                  </a:lnTo>
                  <a:lnTo>
                    <a:pt x="1122" y="16518"/>
                  </a:lnTo>
                  <a:lnTo>
                    <a:pt x="1285" y="16518"/>
                  </a:lnTo>
                  <a:lnTo>
                    <a:pt x="1646" y="16941"/>
                  </a:lnTo>
                  <a:lnTo>
                    <a:pt x="1783" y="17153"/>
                  </a:lnTo>
                  <a:lnTo>
                    <a:pt x="1945" y="17365"/>
                  </a:lnTo>
                  <a:lnTo>
                    <a:pt x="2220" y="16518"/>
                  </a:lnTo>
                  <a:lnTo>
                    <a:pt x="2519" y="16306"/>
                  </a:lnTo>
                  <a:lnTo>
                    <a:pt x="2881" y="16094"/>
                  </a:lnTo>
                  <a:lnTo>
                    <a:pt x="3317" y="17365"/>
                  </a:lnTo>
                  <a:lnTo>
                    <a:pt x="3879" y="18000"/>
                  </a:lnTo>
                  <a:lnTo>
                    <a:pt x="4190" y="17365"/>
                  </a:lnTo>
                  <a:lnTo>
                    <a:pt x="4377" y="18000"/>
                  </a:lnTo>
                  <a:lnTo>
                    <a:pt x="4864" y="18000"/>
                  </a:lnTo>
                  <a:lnTo>
                    <a:pt x="5038" y="16941"/>
                  </a:lnTo>
                  <a:lnTo>
                    <a:pt x="5250" y="17576"/>
                  </a:lnTo>
                  <a:lnTo>
                    <a:pt x="5824" y="17576"/>
                  </a:lnTo>
                  <a:lnTo>
                    <a:pt x="6547" y="18000"/>
                  </a:lnTo>
                  <a:lnTo>
                    <a:pt x="6797" y="17365"/>
                  </a:lnTo>
                  <a:lnTo>
                    <a:pt x="7358" y="16518"/>
                  </a:lnTo>
                  <a:lnTo>
                    <a:pt x="7732" y="16306"/>
                  </a:lnTo>
                  <a:lnTo>
                    <a:pt x="8181" y="16941"/>
                  </a:lnTo>
                  <a:lnTo>
                    <a:pt x="8480" y="17576"/>
                  </a:lnTo>
                  <a:lnTo>
                    <a:pt x="8830" y="16941"/>
                  </a:lnTo>
                  <a:lnTo>
                    <a:pt x="9441" y="17576"/>
                  </a:lnTo>
                  <a:lnTo>
                    <a:pt x="9827" y="16729"/>
                  </a:lnTo>
                  <a:lnTo>
                    <a:pt x="10201" y="16729"/>
                  </a:lnTo>
                  <a:lnTo>
                    <a:pt x="10600" y="15671"/>
                  </a:lnTo>
                  <a:lnTo>
                    <a:pt x="11099" y="16941"/>
                  </a:lnTo>
                  <a:lnTo>
                    <a:pt x="11748" y="15882"/>
                  </a:lnTo>
                  <a:lnTo>
                    <a:pt x="12496" y="15882"/>
                  </a:lnTo>
                  <a:lnTo>
                    <a:pt x="13157" y="16518"/>
                  </a:lnTo>
                  <a:lnTo>
                    <a:pt x="13544" y="15459"/>
                  </a:lnTo>
                  <a:lnTo>
                    <a:pt x="13980" y="15671"/>
                  </a:lnTo>
                  <a:lnTo>
                    <a:pt x="14155" y="16941"/>
                  </a:lnTo>
                  <a:lnTo>
                    <a:pt x="14342" y="17153"/>
                  </a:lnTo>
                  <a:lnTo>
                    <a:pt x="14915" y="16518"/>
                  </a:lnTo>
                  <a:lnTo>
                    <a:pt x="15427" y="17153"/>
                  </a:lnTo>
                  <a:lnTo>
                    <a:pt x="16113" y="17365"/>
                  </a:lnTo>
                  <a:lnTo>
                    <a:pt x="16312" y="17153"/>
                  </a:lnTo>
                  <a:lnTo>
                    <a:pt x="16449" y="17153"/>
                  </a:lnTo>
                  <a:lnTo>
                    <a:pt x="16612" y="16306"/>
                  </a:lnTo>
                  <a:lnTo>
                    <a:pt x="16961" y="16941"/>
                  </a:lnTo>
                  <a:lnTo>
                    <a:pt x="17123" y="17365"/>
                  </a:lnTo>
                  <a:lnTo>
                    <a:pt x="17235" y="16941"/>
                  </a:lnTo>
                  <a:lnTo>
                    <a:pt x="17385" y="17576"/>
                  </a:lnTo>
                  <a:lnTo>
                    <a:pt x="17659" y="16518"/>
                  </a:lnTo>
                  <a:lnTo>
                    <a:pt x="18096" y="17365"/>
                  </a:lnTo>
                  <a:lnTo>
                    <a:pt x="18520" y="16094"/>
                  </a:lnTo>
                  <a:lnTo>
                    <a:pt x="18694" y="16941"/>
                  </a:lnTo>
                  <a:lnTo>
                    <a:pt x="18881" y="16941"/>
                  </a:lnTo>
                  <a:lnTo>
                    <a:pt x="19679" y="16094"/>
                  </a:lnTo>
                  <a:lnTo>
                    <a:pt x="20440" y="16941"/>
                  </a:lnTo>
                  <a:lnTo>
                    <a:pt x="21039" y="15882"/>
                  </a:lnTo>
                  <a:lnTo>
                    <a:pt x="21238" y="15247"/>
                  </a:lnTo>
                  <a:lnTo>
                    <a:pt x="21363" y="14188"/>
                  </a:lnTo>
                  <a:lnTo>
                    <a:pt x="21463" y="12282"/>
                  </a:lnTo>
                  <a:lnTo>
                    <a:pt x="21538" y="9106"/>
                  </a:lnTo>
                  <a:lnTo>
                    <a:pt x="21600" y="4871"/>
                  </a:lnTo>
                  <a:lnTo>
                    <a:pt x="21600" y="15882"/>
                  </a:lnTo>
                  <a:lnTo>
                    <a:pt x="21575" y="17365"/>
                  </a:lnTo>
                  <a:lnTo>
                    <a:pt x="21513" y="19271"/>
                  </a:lnTo>
                  <a:lnTo>
                    <a:pt x="21400" y="20753"/>
                  </a:lnTo>
                  <a:lnTo>
                    <a:pt x="20602" y="21600"/>
                  </a:lnTo>
                  <a:lnTo>
                    <a:pt x="20029" y="20753"/>
                  </a:lnTo>
                  <a:lnTo>
                    <a:pt x="19742" y="21176"/>
                  </a:lnTo>
                  <a:lnTo>
                    <a:pt x="18557" y="21176"/>
                  </a:lnTo>
                  <a:lnTo>
                    <a:pt x="18283" y="21600"/>
                  </a:lnTo>
                  <a:lnTo>
                    <a:pt x="17996" y="20965"/>
                  </a:lnTo>
                  <a:lnTo>
                    <a:pt x="17659" y="21600"/>
                  </a:lnTo>
                  <a:lnTo>
                    <a:pt x="16786" y="21176"/>
                  </a:lnTo>
                  <a:lnTo>
                    <a:pt x="16524" y="20329"/>
                  </a:lnTo>
                  <a:lnTo>
                    <a:pt x="15714" y="21176"/>
                  </a:lnTo>
                  <a:lnTo>
                    <a:pt x="15165" y="20118"/>
                  </a:lnTo>
                  <a:lnTo>
                    <a:pt x="14529" y="21176"/>
                  </a:lnTo>
                  <a:lnTo>
                    <a:pt x="14030" y="20541"/>
                  </a:lnTo>
                  <a:lnTo>
                    <a:pt x="13569" y="21176"/>
                  </a:lnTo>
                  <a:lnTo>
                    <a:pt x="13307" y="20541"/>
                  </a:lnTo>
                  <a:lnTo>
                    <a:pt x="13070" y="20753"/>
                  </a:lnTo>
                  <a:lnTo>
                    <a:pt x="12745" y="20753"/>
                  </a:lnTo>
                  <a:lnTo>
                    <a:pt x="12546" y="20118"/>
                  </a:lnTo>
                  <a:lnTo>
                    <a:pt x="12309" y="21176"/>
                  </a:lnTo>
                  <a:lnTo>
                    <a:pt x="12060" y="20118"/>
                  </a:lnTo>
                  <a:lnTo>
                    <a:pt x="11810" y="20329"/>
                  </a:lnTo>
                  <a:lnTo>
                    <a:pt x="11511" y="20753"/>
                  </a:lnTo>
                  <a:lnTo>
                    <a:pt x="11236" y="21176"/>
                  </a:lnTo>
                  <a:lnTo>
                    <a:pt x="10139" y="21176"/>
                  </a:lnTo>
                  <a:lnTo>
                    <a:pt x="9865" y="20753"/>
                  </a:lnTo>
                  <a:lnTo>
                    <a:pt x="9590" y="20753"/>
                  </a:lnTo>
                  <a:lnTo>
                    <a:pt x="8979" y="21600"/>
                  </a:lnTo>
                  <a:lnTo>
                    <a:pt x="8493" y="20541"/>
                  </a:lnTo>
                  <a:lnTo>
                    <a:pt x="7957" y="21600"/>
                  </a:lnTo>
                  <a:lnTo>
                    <a:pt x="7520" y="20753"/>
                  </a:lnTo>
                  <a:lnTo>
                    <a:pt x="7021" y="21600"/>
                  </a:lnTo>
                  <a:lnTo>
                    <a:pt x="6622" y="20753"/>
                  </a:lnTo>
                  <a:lnTo>
                    <a:pt x="6186" y="20753"/>
                  </a:lnTo>
                  <a:lnTo>
                    <a:pt x="5774" y="21176"/>
                  </a:lnTo>
                  <a:lnTo>
                    <a:pt x="4066" y="21176"/>
                  </a:lnTo>
                  <a:lnTo>
                    <a:pt x="3168" y="20753"/>
                  </a:lnTo>
                  <a:lnTo>
                    <a:pt x="2594" y="21176"/>
                  </a:lnTo>
                  <a:lnTo>
                    <a:pt x="1048" y="20541"/>
                  </a:lnTo>
                  <a:lnTo>
                    <a:pt x="187" y="20753"/>
                  </a:lnTo>
                  <a:lnTo>
                    <a:pt x="37" y="19059"/>
                  </a:lnTo>
                  <a:lnTo>
                    <a:pt x="0" y="16518"/>
                  </a:lnTo>
                  <a:lnTo>
                    <a:pt x="0" y="11012"/>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637" name="Title Text"/>
          <p:cNvSpPr txBox="1">
            <a:spLocks noGrp="1"/>
          </p:cNvSpPr>
          <p:nvPr>
            <p:ph type="title"/>
          </p:nvPr>
        </p:nvSpPr>
        <p:spPr>
          <a:xfrm>
            <a:off x="685800" y="2286000"/>
            <a:ext cx="7772400" cy="1143000"/>
          </a:xfrm>
          <a:prstGeom prst="rect">
            <a:avLst/>
          </a:prstGeom>
        </p:spPr>
        <p:txBody>
          <a:bodyPr/>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63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algn="ctr">
              <a:buSzPct val="75000"/>
              <a:buChar char="❖"/>
              <a:defRPr b="1">
                <a:solidFill>
                  <a:srgbClr val="FFFFCC"/>
                </a:solidFill>
                <a:effectLst>
                  <a:outerShdw blurRad="38100" dist="38100" dir="2700000" rotWithShape="0">
                    <a:srgbClr val="000000">
                      <a:alpha val="43137"/>
                    </a:srgbClr>
                  </a:outerShdw>
                </a:effectLst>
              </a:defRPr>
            </a:lvl2pPr>
            <a:lvl3pPr algn="ctr">
              <a:buSzPct val="75000"/>
              <a:buChar char="❖"/>
              <a:defRPr b="1">
                <a:solidFill>
                  <a:srgbClr val="FFFFCC"/>
                </a:solidFill>
                <a:effectLst>
                  <a:outerShdw blurRad="38100" dist="38100" dir="2700000" rotWithShape="0">
                    <a:srgbClr val="000000">
                      <a:alpha val="43137"/>
                    </a:srgbClr>
                  </a:outerShdw>
                </a:effectLst>
              </a:defRPr>
            </a:lvl3pPr>
            <a:lvl4pPr algn="ctr">
              <a:buSzPct val="75000"/>
              <a:buChar char="❖"/>
              <a:defRPr b="1">
                <a:solidFill>
                  <a:srgbClr val="FFFFCC"/>
                </a:solidFill>
                <a:effectLst>
                  <a:outerShdw blurRad="38100" dist="38100" dir="2700000" rotWithShape="0">
                    <a:srgbClr val="000000">
                      <a:alpha val="43137"/>
                    </a:srgbClr>
                  </a:outerShdw>
                </a:effectLst>
              </a:defRPr>
            </a:lvl4pPr>
            <a:lvl5pPr algn="ctr">
              <a:buSzPct val="75000"/>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639"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32768023"/>
      </p:ext>
    </p:extLst>
  </p:cSld>
  <p:clrMapOvr>
    <a:masterClrMapping/>
  </p:clrMapOvr>
  <p:transition spd="med"/>
</p:sldLayout>
</file>

<file path=ppt/slideLayouts/slideLayout1564.xml><?xml version="1.0" encoding="utf-8"?>
<p:sldLayout xmlns:a="http://schemas.openxmlformats.org/drawingml/2006/main" xmlns:r="http://schemas.openxmlformats.org/officeDocument/2006/relationships" xmlns:p="http://schemas.openxmlformats.org/presentationml/2006/main" type="tx">
  <p:cSld name="25_Title and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646"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647"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648"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649"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650"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651"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652"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653"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659" name="Group 15"/>
          <p:cNvGrpSpPr/>
          <p:nvPr/>
        </p:nvGrpSpPr>
        <p:grpSpPr>
          <a:xfrm>
            <a:off x="63500" y="153987"/>
            <a:ext cx="3433763" cy="519114"/>
            <a:chOff x="0" y="0"/>
            <a:chExt cx="3433762" cy="519112"/>
          </a:xfrm>
        </p:grpSpPr>
        <p:sp>
          <p:nvSpPr>
            <p:cNvPr id="2654"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5"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6"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7"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8"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665" name="Group 21"/>
          <p:cNvGrpSpPr/>
          <p:nvPr/>
        </p:nvGrpSpPr>
        <p:grpSpPr>
          <a:xfrm>
            <a:off x="5646737" y="153987"/>
            <a:ext cx="3433764" cy="550864"/>
            <a:chOff x="0" y="0"/>
            <a:chExt cx="3433762" cy="550862"/>
          </a:xfrm>
        </p:grpSpPr>
        <p:sp>
          <p:nvSpPr>
            <p:cNvPr id="2660"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1"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2"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3"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4"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666"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667" name="Body Level One…"/>
          <p:cNvSpPr txBox="1">
            <a:spLocks noGrp="1"/>
          </p:cNvSpPr>
          <p:nvPr>
            <p:ph type="body" idx="1"/>
          </p:nvPr>
        </p:nvSpPr>
        <p:spPr>
          <a:xfrm>
            <a:off x="134937" y="2116138"/>
            <a:ext cx="8896351" cy="4135438"/>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668"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120612866"/>
      </p:ext>
    </p:extLst>
  </p:cSld>
  <p:clrMapOvr>
    <a:masterClrMapping/>
  </p:clrMapOvr>
  <p:transition spd="med"/>
</p:sldLayout>
</file>

<file path=ppt/slideLayouts/slideLayout1565.xml><?xml version="1.0" encoding="utf-8"?>
<p:sldLayout xmlns:a="http://schemas.openxmlformats.org/drawingml/2006/main" xmlns:r="http://schemas.openxmlformats.org/officeDocument/2006/relationships" xmlns:p="http://schemas.openxmlformats.org/presentationml/2006/main" type="tx">
  <p:cSld name="22_Section Header">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675"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676"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677"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678"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679"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680"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681"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682"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688" name="Group 15"/>
          <p:cNvGrpSpPr/>
          <p:nvPr/>
        </p:nvGrpSpPr>
        <p:grpSpPr>
          <a:xfrm>
            <a:off x="63500" y="153987"/>
            <a:ext cx="3433763" cy="519114"/>
            <a:chOff x="0" y="0"/>
            <a:chExt cx="3433762" cy="519112"/>
          </a:xfrm>
        </p:grpSpPr>
        <p:sp>
          <p:nvSpPr>
            <p:cNvPr id="2683"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4"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5"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6"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7"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694" name="Group 21"/>
          <p:cNvGrpSpPr/>
          <p:nvPr/>
        </p:nvGrpSpPr>
        <p:grpSpPr>
          <a:xfrm>
            <a:off x="5646737" y="153987"/>
            <a:ext cx="3433764" cy="550864"/>
            <a:chOff x="0" y="0"/>
            <a:chExt cx="3433762" cy="550862"/>
          </a:xfrm>
        </p:grpSpPr>
        <p:sp>
          <p:nvSpPr>
            <p:cNvPr id="2689"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0"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1"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2"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3"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69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cap="all">
                <a:solidFill>
                  <a:srgbClr val="FFFFCC"/>
                </a:solidFill>
                <a:effectLst>
                  <a:outerShdw blurRad="38100" dist="38100" dir="2700000" rotWithShape="0">
                    <a:srgbClr val="000000">
                      <a:alpha val="43137"/>
                    </a:srgbClr>
                  </a:outerShdw>
                </a:effectLst>
              </a:defRPr>
            </a:lvl1pPr>
          </a:lstStyle>
          <a:p>
            <a:r>
              <a:t>Title Text</a:t>
            </a:r>
          </a:p>
        </p:txBody>
      </p:sp>
      <p:sp>
        <p:nvSpPr>
          <p:cNvPr id="2696"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b="1">
                <a:solidFill>
                  <a:srgbClr val="FFFFCC"/>
                </a:solidFill>
                <a:effectLst>
                  <a:outerShdw blurRad="38100" dist="38100" dir="2700000" rotWithShape="0">
                    <a:srgbClr val="000000">
                      <a:alpha val="43137"/>
                    </a:srgbClr>
                  </a:outerShdw>
                </a:effectLst>
              </a:defRPr>
            </a:lvl1pPr>
            <a:lvl2pPr marL="0" indent="457200">
              <a:spcBef>
                <a:spcPts val="400"/>
              </a:spcBef>
              <a:buSzTx/>
              <a:buNone/>
              <a:defRPr sz="2000" b="1">
                <a:solidFill>
                  <a:srgbClr val="FFFFCC"/>
                </a:solidFill>
                <a:effectLst>
                  <a:outerShdw blurRad="38100" dist="38100" dir="2700000" rotWithShape="0">
                    <a:srgbClr val="000000">
                      <a:alpha val="43137"/>
                    </a:srgbClr>
                  </a:outerShdw>
                </a:effectLst>
              </a:defRPr>
            </a:lvl2pPr>
            <a:lvl3pPr marL="0" indent="914400">
              <a:spcBef>
                <a:spcPts val="400"/>
              </a:spcBef>
              <a:buSzTx/>
              <a:buNone/>
              <a:defRPr sz="2000" b="1">
                <a:solidFill>
                  <a:srgbClr val="FFFFCC"/>
                </a:solidFill>
                <a:effectLst>
                  <a:outerShdw blurRad="38100" dist="38100" dir="2700000" rotWithShape="0">
                    <a:srgbClr val="000000">
                      <a:alpha val="43137"/>
                    </a:srgbClr>
                  </a:outerShdw>
                </a:effectLst>
              </a:defRPr>
            </a:lvl3pPr>
            <a:lvl4pPr marL="0" indent="1371600">
              <a:spcBef>
                <a:spcPts val="400"/>
              </a:spcBef>
              <a:buSzTx/>
              <a:buNone/>
              <a:defRPr sz="2000" b="1">
                <a:solidFill>
                  <a:srgbClr val="FFFFCC"/>
                </a:solidFill>
                <a:effectLst>
                  <a:outerShdw blurRad="38100" dist="38100" dir="2700000" rotWithShape="0">
                    <a:srgbClr val="000000">
                      <a:alpha val="43137"/>
                    </a:srgbClr>
                  </a:outerShdw>
                </a:effectLst>
              </a:defRPr>
            </a:lvl4pPr>
            <a:lvl5pPr marL="0" indent="1828800">
              <a:spcBef>
                <a:spcPts val="400"/>
              </a:spcBef>
              <a:buSzTx/>
              <a:buNone/>
              <a:defRPr sz="20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697"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292754146"/>
      </p:ext>
    </p:extLst>
  </p:cSld>
  <p:clrMapOvr>
    <a:masterClrMapping/>
  </p:clrMapOvr>
  <p:transition spd="med"/>
</p:sldLayout>
</file>

<file path=ppt/slideLayouts/slideLayout1566.xml><?xml version="1.0" encoding="utf-8"?>
<p:sldLayout xmlns:a="http://schemas.openxmlformats.org/drawingml/2006/main" xmlns:r="http://schemas.openxmlformats.org/officeDocument/2006/relationships" xmlns:p="http://schemas.openxmlformats.org/presentationml/2006/main" type="tx">
  <p:cSld name="22_Two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04"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05"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06"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07"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08"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09"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10"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11"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717" name="Group 15"/>
          <p:cNvGrpSpPr/>
          <p:nvPr/>
        </p:nvGrpSpPr>
        <p:grpSpPr>
          <a:xfrm>
            <a:off x="63500" y="153987"/>
            <a:ext cx="3433763" cy="519114"/>
            <a:chOff x="0" y="0"/>
            <a:chExt cx="3433762" cy="519112"/>
          </a:xfrm>
        </p:grpSpPr>
        <p:sp>
          <p:nvSpPr>
            <p:cNvPr id="2712"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3"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4"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5"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6"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723" name="Group 21"/>
          <p:cNvGrpSpPr/>
          <p:nvPr/>
        </p:nvGrpSpPr>
        <p:grpSpPr>
          <a:xfrm>
            <a:off x="5646737" y="153987"/>
            <a:ext cx="3433764" cy="550864"/>
            <a:chOff x="0" y="0"/>
            <a:chExt cx="3433762" cy="550862"/>
          </a:xfrm>
        </p:grpSpPr>
        <p:sp>
          <p:nvSpPr>
            <p:cNvPr id="2718"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9"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20"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21"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22"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724"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725" name="Body Level One…"/>
          <p:cNvSpPr txBox="1">
            <a:spLocks noGrp="1"/>
          </p:cNvSpPr>
          <p:nvPr>
            <p:ph type="body" sz="half" idx="1"/>
          </p:nvPr>
        </p:nvSpPr>
        <p:spPr>
          <a:xfrm>
            <a:off x="134937" y="2116138"/>
            <a:ext cx="4371976" cy="4135438"/>
          </a:xfrm>
          <a:prstGeom prst="rect">
            <a:avLst/>
          </a:prstGeom>
        </p:spPr>
        <p:txBody>
          <a:bodyPr lIns="46037" tIns="46037" rIns="46037" bIns="46037">
            <a:normAutofit/>
          </a:bodyPr>
          <a:lstStyle>
            <a:lvl1pPr>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1pPr>
            <a:lvl2pPr marL="790575" indent="-333375">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2pPr>
            <a:lvl3pPr marL="1234439" indent="-320039">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3pPr>
            <a:lvl4pPr marL="17272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4pPr>
            <a:lvl5pPr marL="21844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726"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736388423"/>
      </p:ext>
    </p:extLst>
  </p:cSld>
  <p:clrMapOvr>
    <a:masterClrMapping/>
  </p:clrMapOvr>
  <p:transition spd="med"/>
</p:sldLayout>
</file>

<file path=ppt/slideLayouts/slideLayout1567.xml><?xml version="1.0" encoding="utf-8"?>
<p:sldLayout xmlns:a="http://schemas.openxmlformats.org/drawingml/2006/main" xmlns:r="http://schemas.openxmlformats.org/officeDocument/2006/relationships" xmlns:p="http://schemas.openxmlformats.org/presentationml/2006/main" type="tx">
  <p:cSld name="22_Comparis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33"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34"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35"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36"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37"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38"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39"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40"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746" name="Group 15"/>
          <p:cNvGrpSpPr/>
          <p:nvPr/>
        </p:nvGrpSpPr>
        <p:grpSpPr>
          <a:xfrm>
            <a:off x="63500" y="153987"/>
            <a:ext cx="3433763" cy="519114"/>
            <a:chOff x="0" y="0"/>
            <a:chExt cx="3433762" cy="519112"/>
          </a:xfrm>
        </p:grpSpPr>
        <p:sp>
          <p:nvSpPr>
            <p:cNvPr id="2741"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2"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3"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4"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5"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752" name="Group 21"/>
          <p:cNvGrpSpPr/>
          <p:nvPr/>
        </p:nvGrpSpPr>
        <p:grpSpPr>
          <a:xfrm>
            <a:off x="5646737" y="153987"/>
            <a:ext cx="3433764" cy="550864"/>
            <a:chOff x="0" y="0"/>
            <a:chExt cx="3433762" cy="550862"/>
          </a:xfrm>
        </p:grpSpPr>
        <p:sp>
          <p:nvSpPr>
            <p:cNvPr id="2747"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8"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9"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50"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51"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753" name="Title Text"/>
          <p:cNvSpPr txBox="1">
            <a:spLocks noGrp="1"/>
          </p:cNvSpPr>
          <p:nvPr>
            <p:ph type="title"/>
          </p:nvPr>
        </p:nvSpPr>
        <p:spPr>
          <a:xfrm>
            <a:off x="457200" y="274638"/>
            <a:ext cx="8229600" cy="1143001"/>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754"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effectLst>
                  <a:outerShdw blurRad="38100" dist="38100" dir="2700000" rotWithShape="0">
                    <a:srgbClr val="000000">
                      <a:alpha val="43137"/>
                    </a:srgbClr>
                  </a:outerShdw>
                </a:effectLst>
              </a:defRPr>
            </a:lvl1pPr>
            <a:lvl2pPr marL="0" indent="457200">
              <a:spcBef>
                <a:spcPts val="500"/>
              </a:spcBef>
              <a:buSzTx/>
              <a:buNone/>
              <a:defRPr sz="2400" b="1">
                <a:solidFill>
                  <a:srgbClr val="FFFFCC"/>
                </a:solidFill>
                <a:effectLst>
                  <a:outerShdw blurRad="38100" dist="38100" dir="2700000" rotWithShape="0">
                    <a:srgbClr val="000000">
                      <a:alpha val="43137"/>
                    </a:srgbClr>
                  </a:outerShdw>
                </a:effectLst>
              </a:defRPr>
            </a:lvl2pPr>
            <a:lvl3pPr marL="0" indent="914400">
              <a:spcBef>
                <a:spcPts val="500"/>
              </a:spcBef>
              <a:buSzTx/>
              <a:buNone/>
              <a:defRPr sz="2400" b="1">
                <a:solidFill>
                  <a:srgbClr val="FFFFCC"/>
                </a:solidFill>
                <a:effectLst>
                  <a:outerShdw blurRad="38100" dist="38100" dir="2700000" rotWithShape="0">
                    <a:srgbClr val="000000">
                      <a:alpha val="43137"/>
                    </a:srgbClr>
                  </a:outerShdw>
                </a:effectLst>
              </a:defRPr>
            </a:lvl3pPr>
            <a:lvl4pPr marL="0" indent="1371600">
              <a:spcBef>
                <a:spcPts val="500"/>
              </a:spcBef>
              <a:buSzTx/>
              <a:buNone/>
              <a:defRPr sz="2400" b="1">
                <a:solidFill>
                  <a:srgbClr val="FFFFCC"/>
                </a:solidFill>
                <a:effectLst>
                  <a:outerShdw blurRad="38100" dist="38100" dir="2700000" rotWithShape="0">
                    <a:srgbClr val="000000">
                      <a:alpha val="43137"/>
                    </a:srgbClr>
                  </a:outerShdw>
                </a:effectLst>
              </a:defRPr>
            </a:lvl4pPr>
            <a:lvl5pPr marL="0" indent="1828800">
              <a:spcBef>
                <a:spcPts val="500"/>
              </a:spcBef>
              <a:buSzTx/>
              <a:buNone/>
              <a:defRPr sz="2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755"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effectLst>
                  <a:outerShdw blurRad="38100" dist="38100" dir="2700000" rotWithShape="0">
                    <a:srgbClr val="000000">
                      <a:alpha val="43137"/>
                    </a:srgbClr>
                  </a:outerShdw>
                </a:effectLst>
              </a:defRPr>
            </a:pPr>
            <a:endParaRPr/>
          </a:p>
        </p:txBody>
      </p:sp>
      <p:sp>
        <p:nvSpPr>
          <p:cNvPr id="2756"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745041991"/>
      </p:ext>
    </p:extLst>
  </p:cSld>
  <p:clrMapOvr>
    <a:masterClrMapping/>
  </p:clrMapOvr>
  <p:transition spd="med"/>
</p:sldLayout>
</file>

<file path=ppt/slideLayouts/slideLayout1568.xml><?xml version="1.0" encoding="utf-8"?>
<p:sldLayout xmlns:a="http://schemas.openxmlformats.org/drawingml/2006/main" xmlns:r="http://schemas.openxmlformats.org/officeDocument/2006/relationships" xmlns:p="http://schemas.openxmlformats.org/presentationml/2006/main" type="tx">
  <p:cSld name="23_Title Only">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63"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64"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65"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66"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67"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68"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69"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70"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776" name="Group 15"/>
          <p:cNvGrpSpPr/>
          <p:nvPr/>
        </p:nvGrpSpPr>
        <p:grpSpPr>
          <a:xfrm>
            <a:off x="63500" y="153987"/>
            <a:ext cx="3433763" cy="519114"/>
            <a:chOff x="0" y="0"/>
            <a:chExt cx="3433762" cy="519112"/>
          </a:xfrm>
        </p:grpSpPr>
        <p:sp>
          <p:nvSpPr>
            <p:cNvPr id="2771"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2"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3"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4"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5"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782" name="Group 21"/>
          <p:cNvGrpSpPr/>
          <p:nvPr/>
        </p:nvGrpSpPr>
        <p:grpSpPr>
          <a:xfrm>
            <a:off x="5646737" y="153987"/>
            <a:ext cx="3433764" cy="550864"/>
            <a:chOff x="0" y="0"/>
            <a:chExt cx="3433762" cy="550862"/>
          </a:xfrm>
        </p:grpSpPr>
        <p:sp>
          <p:nvSpPr>
            <p:cNvPr id="2777"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8"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9"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80"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81"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783"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78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41386736"/>
      </p:ext>
    </p:extLst>
  </p:cSld>
  <p:clrMapOvr>
    <a:masterClrMapping/>
  </p:clrMapOvr>
  <p:transition spd="med"/>
</p:sldLayout>
</file>

<file path=ppt/slideLayouts/slideLayout1569.xml><?xml version="1.0" encoding="utf-8"?>
<p:sldLayout xmlns:a="http://schemas.openxmlformats.org/drawingml/2006/main" xmlns:r="http://schemas.openxmlformats.org/officeDocument/2006/relationships" xmlns:p="http://schemas.openxmlformats.org/presentationml/2006/main" type="tx">
  <p:cSld name="27_Blank">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9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9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9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9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9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9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9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9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04" name="Group 15"/>
          <p:cNvGrpSpPr/>
          <p:nvPr/>
        </p:nvGrpSpPr>
        <p:grpSpPr>
          <a:xfrm>
            <a:off x="63500" y="153987"/>
            <a:ext cx="3433763" cy="519114"/>
            <a:chOff x="0" y="0"/>
            <a:chExt cx="3433762" cy="519112"/>
          </a:xfrm>
        </p:grpSpPr>
        <p:sp>
          <p:nvSpPr>
            <p:cNvPr id="279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10" name="Group 21"/>
          <p:cNvGrpSpPr/>
          <p:nvPr/>
        </p:nvGrpSpPr>
        <p:grpSpPr>
          <a:xfrm>
            <a:off x="5646737" y="153987"/>
            <a:ext cx="3433764" cy="550864"/>
            <a:chOff x="0" y="0"/>
            <a:chExt cx="3433762" cy="550862"/>
          </a:xfrm>
        </p:grpSpPr>
        <p:sp>
          <p:nvSpPr>
            <p:cNvPr id="280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1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822042129"/>
      </p:ext>
    </p:extLst>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fld id="{DA541644-013B-45F4-B786-9F300B58E932}" type="slidenum">
              <a:rPr lang="en-US" altLang="en-US"/>
              <a:pPr/>
              <a:t>‹#›</a:t>
            </a:fld>
            <a:endParaRPr lang="en-US" altLang="en-US"/>
          </a:p>
        </p:txBody>
      </p:sp>
    </p:spTree>
    <p:extLst>
      <p:ext uri="{BB962C8B-B14F-4D97-AF65-F5344CB8AC3E}">
        <p14:creationId xmlns:p14="http://schemas.microsoft.com/office/powerpoint/2010/main" val="1237210750"/>
      </p:ext>
    </p:extLst>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type="tx">
  <p:cSld name="22_Content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81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81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82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82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82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82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82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82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31" name="Group 15"/>
          <p:cNvGrpSpPr/>
          <p:nvPr/>
        </p:nvGrpSpPr>
        <p:grpSpPr>
          <a:xfrm>
            <a:off x="63500" y="153987"/>
            <a:ext cx="3433763" cy="519114"/>
            <a:chOff x="0" y="0"/>
            <a:chExt cx="3433762" cy="519112"/>
          </a:xfrm>
        </p:grpSpPr>
        <p:sp>
          <p:nvSpPr>
            <p:cNvPr id="282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2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2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2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37" name="Group 21"/>
          <p:cNvGrpSpPr/>
          <p:nvPr/>
        </p:nvGrpSpPr>
        <p:grpSpPr>
          <a:xfrm>
            <a:off x="5646737" y="153987"/>
            <a:ext cx="3433764" cy="550864"/>
            <a:chOff x="0" y="0"/>
            <a:chExt cx="3433762" cy="550862"/>
          </a:xfrm>
        </p:grpSpPr>
        <p:sp>
          <p:nvSpPr>
            <p:cNvPr id="283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38"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8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8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b="1">
                <a:solidFill>
                  <a:srgbClr val="FFFFCC"/>
                </a:solidFill>
                <a:effectLst>
                  <a:outerShdw blurRad="38100" dist="38100" dir="2700000" rotWithShape="0">
                    <a:srgbClr val="000000">
                      <a:alpha val="43137"/>
                    </a:srgbClr>
                  </a:outerShdw>
                </a:effectLst>
              </a:defRPr>
            </a:pPr>
            <a:endParaRPr/>
          </a:p>
        </p:txBody>
      </p:sp>
      <p:sp>
        <p:nvSpPr>
          <p:cNvPr id="284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769706680"/>
      </p:ext>
    </p:extLst>
  </p:cSld>
  <p:clrMapOvr>
    <a:masterClrMapping/>
  </p:clrMapOvr>
  <p:transition spd="med"/>
</p:sldLayout>
</file>

<file path=ppt/slideLayouts/slideLayout1571.xml><?xml version="1.0" encoding="utf-8"?>
<p:sldLayout xmlns:a="http://schemas.openxmlformats.org/drawingml/2006/main" xmlns:r="http://schemas.openxmlformats.org/officeDocument/2006/relationships" xmlns:p="http://schemas.openxmlformats.org/presentationml/2006/main" type="tx">
  <p:cSld name="22_Picture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84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84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85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85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85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85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85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85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61" name="Group 15"/>
          <p:cNvGrpSpPr/>
          <p:nvPr/>
        </p:nvGrpSpPr>
        <p:grpSpPr>
          <a:xfrm>
            <a:off x="63500" y="153987"/>
            <a:ext cx="3433763" cy="519114"/>
            <a:chOff x="0" y="0"/>
            <a:chExt cx="3433762" cy="519112"/>
          </a:xfrm>
        </p:grpSpPr>
        <p:sp>
          <p:nvSpPr>
            <p:cNvPr id="285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5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5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5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67" name="Group 21"/>
          <p:cNvGrpSpPr/>
          <p:nvPr/>
        </p:nvGrpSpPr>
        <p:grpSpPr>
          <a:xfrm>
            <a:off x="5646737" y="153987"/>
            <a:ext cx="3433764" cy="550864"/>
            <a:chOff x="0" y="0"/>
            <a:chExt cx="3433762" cy="550862"/>
          </a:xfrm>
        </p:grpSpPr>
        <p:sp>
          <p:nvSpPr>
            <p:cNvPr id="286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68"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86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870"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b="1">
                <a:solidFill>
                  <a:srgbClr val="FFFFCC"/>
                </a:solidFill>
                <a:effectLst>
                  <a:outerShdw blurRad="38100" dist="38100" dir="2700000" rotWithShape="0">
                    <a:srgbClr val="000000">
                      <a:alpha val="43137"/>
                    </a:srgbClr>
                  </a:outerShdw>
                </a:effectLst>
              </a:defRPr>
            </a:lvl1pPr>
            <a:lvl2pPr marL="0" indent="457200">
              <a:spcBef>
                <a:spcPts val="300"/>
              </a:spcBef>
              <a:buSzTx/>
              <a:buNone/>
              <a:defRPr sz="1400" b="1">
                <a:solidFill>
                  <a:srgbClr val="FFFFCC"/>
                </a:solidFill>
                <a:effectLst>
                  <a:outerShdw blurRad="38100" dist="38100" dir="2700000" rotWithShape="0">
                    <a:srgbClr val="000000">
                      <a:alpha val="43137"/>
                    </a:srgbClr>
                  </a:outerShdw>
                </a:effectLst>
              </a:defRPr>
            </a:lvl2pPr>
            <a:lvl3pPr marL="0" indent="914400">
              <a:spcBef>
                <a:spcPts val="300"/>
              </a:spcBef>
              <a:buSzTx/>
              <a:buNone/>
              <a:defRPr sz="1400" b="1">
                <a:solidFill>
                  <a:srgbClr val="FFFFCC"/>
                </a:solidFill>
                <a:effectLst>
                  <a:outerShdw blurRad="38100" dist="38100" dir="2700000" rotWithShape="0">
                    <a:srgbClr val="000000">
                      <a:alpha val="43137"/>
                    </a:srgbClr>
                  </a:outerShdw>
                </a:effectLst>
              </a:defRPr>
            </a:lvl3pPr>
            <a:lvl4pPr marL="0" indent="1371600">
              <a:spcBef>
                <a:spcPts val="300"/>
              </a:spcBef>
              <a:buSzTx/>
              <a:buNone/>
              <a:defRPr sz="1400" b="1">
                <a:solidFill>
                  <a:srgbClr val="FFFFCC"/>
                </a:solidFill>
                <a:effectLst>
                  <a:outerShdw blurRad="38100" dist="38100" dir="2700000" rotWithShape="0">
                    <a:srgbClr val="000000">
                      <a:alpha val="43137"/>
                    </a:srgbClr>
                  </a:outerShdw>
                </a:effectLst>
              </a:defRPr>
            </a:lvl4pPr>
            <a:lvl5pPr marL="0" indent="1828800">
              <a:spcBef>
                <a:spcPts val="300"/>
              </a:spcBef>
              <a:buSzTx/>
              <a:buNone/>
              <a:defRPr sz="1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87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078310370"/>
      </p:ext>
    </p:extLst>
  </p:cSld>
  <p:clrMapOvr>
    <a:masterClrMapping/>
  </p:clrMapOvr>
  <p:transition spd="med"/>
</p:sldLayout>
</file>

<file path=ppt/slideLayouts/slideLayout1572.xml><?xml version="1.0" encoding="utf-8"?>
<p:sldLayout xmlns:a="http://schemas.openxmlformats.org/drawingml/2006/main" xmlns:r="http://schemas.openxmlformats.org/officeDocument/2006/relationships" xmlns:p="http://schemas.openxmlformats.org/presentationml/2006/main" type="tx">
  <p:cSld name="29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87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87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88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88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88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88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88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88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91" name="Group 15"/>
          <p:cNvGrpSpPr/>
          <p:nvPr/>
        </p:nvGrpSpPr>
        <p:grpSpPr>
          <a:xfrm>
            <a:off x="63500" y="153987"/>
            <a:ext cx="3433763" cy="519114"/>
            <a:chOff x="0" y="0"/>
            <a:chExt cx="3433762" cy="519112"/>
          </a:xfrm>
        </p:grpSpPr>
        <p:sp>
          <p:nvSpPr>
            <p:cNvPr id="288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8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8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8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97" name="Group 21"/>
          <p:cNvGrpSpPr/>
          <p:nvPr/>
        </p:nvGrpSpPr>
        <p:grpSpPr>
          <a:xfrm>
            <a:off x="5646737" y="153987"/>
            <a:ext cx="3433764" cy="550864"/>
            <a:chOff x="0" y="0"/>
            <a:chExt cx="3433762" cy="550862"/>
          </a:xfrm>
        </p:grpSpPr>
        <p:sp>
          <p:nvSpPr>
            <p:cNvPr id="289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98" name="Title Text"/>
          <p:cNvSpPr txBox="1">
            <a:spLocks noGrp="1"/>
          </p:cNvSpPr>
          <p:nvPr>
            <p:ph type="title"/>
          </p:nvPr>
        </p:nvSpPr>
        <p:spPr>
          <a:xfrm>
            <a:off x="685800" y="2130425"/>
            <a:ext cx="7772400" cy="1470025"/>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899"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marL="0" indent="457200" algn="ctr">
              <a:buSzTx/>
              <a:buNone/>
              <a:defRPr b="1">
                <a:solidFill>
                  <a:srgbClr val="FFFFCC"/>
                </a:solidFill>
                <a:effectLst>
                  <a:outerShdw blurRad="38100" dist="38100" dir="2700000" rotWithShape="0">
                    <a:srgbClr val="000000">
                      <a:alpha val="43137"/>
                    </a:srgbClr>
                  </a:outerShdw>
                </a:effectLst>
              </a:defRPr>
            </a:lvl2pPr>
            <a:lvl3pPr marL="0" indent="914400" algn="ctr">
              <a:buSzTx/>
              <a:buNone/>
              <a:defRPr b="1">
                <a:solidFill>
                  <a:srgbClr val="FFFFCC"/>
                </a:solidFill>
                <a:effectLst>
                  <a:outerShdw blurRad="38100" dist="38100" dir="2700000" rotWithShape="0">
                    <a:srgbClr val="000000">
                      <a:alpha val="43137"/>
                    </a:srgbClr>
                  </a:outerShdw>
                </a:effectLst>
              </a:defRPr>
            </a:lvl3pPr>
            <a:lvl4pPr marL="0" indent="1371600" algn="ctr">
              <a:buSzTx/>
              <a:buNone/>
              <a:defRPr b="1">
                <a:solidFill>
                  <a:srgbClr val="FFFFCC"/>
                </a:solidFill>
                <a:effectLst>
                  <a:outerShdw blurRad="38100" dist="38100" dir="2700000" rotWithShape="0">
                    <a:srgbClr val="000000">
                      <a:alpha val="43137"/>
                    </a:srgbClr>
                  </a:outerShdw>
                </a:effectLst>
              </a:defRPr>
            </a:lvl4pPr>
            <a:lvl5pPr marL="0" indent="1828800" algn="ctr">
              <a:buSzTx/>
              <a:buNone/>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900"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183989423"/>
      </p:ext>
    </p:extLst>
  </p:cSld>
  <p:clrMapOvr>
    <a:masterClrMapping/>
  </p:clrMapOvr>
  <p:transition spd="med"/>
</p:sldLayout>
</file>

<file path=ppt/slideLayouts/slideLayout1573.xml><?xml version="1.0" encoding="utf-8"?>
<p:sldLayout xmlns:a="http://schemas.openxmlformats.org/drawingml/2006/main" xmlns:r="http://schemas.openxmlformats.org/officeDocument/2006/relationships" xmlns:p="http://schemas.openxmlformats.org/presentationml/2006/main" type="tx">
  <p:cSld name="26_Title and Content">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2909" name="Group 2"/>
          <p:cNvGrpSpPr/>
          <p:nvPr/>
        </p:nvGrpSpPr>
        <p:grpSpPr>
          <a:xfrm>
            <a:off x="-1" y="0"/>
            <a:ext cx="9144002" cy="6845300"/>
            <a:chOff x="0" y="0"/>
            <a:chExt cx="9144000" cy="6845300"/>
          </a:xfrm>
        </p:grpSpPr>
        <p:sp>
          <p:nvSpPr>
            <p:cNvPr id="2907" name="Rectangle 3"/>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08" name="Freeform 4"/>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2910" name="Title Text"/>
          <p:cNvSpPr txBox="1">
            <a:spLocks noGrp="1"/>
          </p:cNvSpPr>
          <p:nvPr>
            <p:ph type="title"/>
          </p:nvPr>
        </p:nvSpPr>
        <p:spPr>
          <a:prstGeom prst="rect">
            <a:avLst/>
          </a:prstGeom>
        </p:spPr>
        <p:txBody>
          <a:bodyPr lIns="44450" tIns="44450" rIns="44450" bIns="44450"/>
          <a:lstStyle>
            <a:lvl1pPr>
              <a:defRPr>
                <a:solidFill>
                  <a:srgbClr val="FFFF00"/>
                </a:solidFill>
              </a:defRPr>
            </a:lvl1pPr>
          </a:lstStyle>
          <a:p>
            <a:r>
              <a:t>Title Text</a:t>
            </a:r>
          </a:p>
        </p:txBody>
      </p:sp>
      <p:sp>
        <p:nvSpPr>
          <p:cNvPr id="2911" name="Body Level One…"/>
          <p:cNvSpPr txBox="1">
            <a:spLocks noGrp="1"/>
          </p:cNvSpPr>
          <p:nvPr>
            <p:ph type="body" idx="1"/>
          </p:nvPr>
        </p:nvSpPr>
        <p:spPr>
          <a:xfrm>
            <a:off x="685800" y="1981200"/>
            <a:ext cx="7772400" cy="4114800"/>
          </a:xfrm>
          <a:prstGeom prst="rect">
            <a:avLst/>
          </a:prstGeom>
        </p:spPr>
        <p:txBody>
          <a:bodyPr lIns="44450" tIns="44450" rIns="44450" bIns="44450">
            <a:normAutofit/>
          </a:bodyPr>
          <a:lstStyle>
            <a:lvl1pPr>
              <a:buClr>
                <a:srgbClr val="FFFF00"/>
              </a:buClr>
              <a:buSzPct val="75000"/>
              <a:buFont typeface="Arial"/>
              <a:buChar char=""/>
              <a:defRPr>
                <a:solidFill>
                  <a:schemeClr val="accent3">
                    <a:lumOff val="44000"/>
                  </a:schemeClr>
                </a:solidFill>
              </a:defRPr>
            </a:lvl1pPr>
            <a:lvl2pPr>
              <a:buClr>
                <a:srgbClr val="FFFF00"/>
              </a:buClr>
              <a:buFont typeface="Arial"/>
              <a:buChar char="-"/>
              <a:defRPr>
                <a:solidFill>
                  <a:schemeClr val="accent3">
                    <a:lumOff val="44000"/>
                  </a:schemeClr>
                </a:solidFill>
              </a:defRPr>
            </a:lvl2pPr>
            <a:lvl3pPr>
              <a:buClr>
                <a:srgbClr val="FFFF00"/>
              </a:buClr>
              <a:buFont typeface="Arial"/>
              <a:defRPr>
                <a:solidFill>
                  <a:schemeClr val="accent3">
                    <a:lumOff val="44000"/>
                  </a:schemeClr>
                </a:solidFill>
              </a:defRPr>
            </a:lvl3pPr>
            <a:lvl4pPr>
              <a:buClr>
                <a:srgbClr val="FFFF00"/>
              </a:buClr>
              <a:buFont typeface="Arial"/>
              <a:defRPr>
                <a:solidFill>
                  <a:schemeClr val="accent3">
                    <a:lumOff val="44000"/>
                  </a:schemeClr>
                </a:solidFill>
              </a:defRPr>
            </a:lvl4pPr>
            <a:lvl5pPr>
              <a:buClr>
                <a:srgbClr val="FFFF00"/>
              </a:buClr>
              <a:buFont typeface="Arial"/>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912" name="Slide Number"/>
          <p:cNvSpPr txBox="1">
            <a:spLocks noGrp="1"/>
          </p:cNvSpPr>
          <p:nvPr>
            <p:ph type="sldNum" sz="quarter" idx="2"/>
          </p:nvPr>
        </p:nvSpPr>
        <p:spPr>
          <a:xfrm>
            <a:off x="7398414" y="6248400"/>
            <a:ext cx="443172" cy="437069"/>
          </a:xfrm>
          <a:prstGeom prst="rect">
            <a:avLst/>
          </a:prstGeom>
        </p:spPr>
        <p:txBody>
          <a:bodyPr/>
          <a:lstStyle>
            <a:lvl1pPr algn="ctr">
              <a:defRPr sz="24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961402418"/>
      </p:ext>
    </p:extLst>
  </p:cSld>
  <p:clrMapOvr>
    <a:masterClrMapping/>
  </p:clrMapOvr>
  <p:transition spd="med"/>
</p:sldLayout>
</file>

<file path=ppt/slideLayouts/slideLayout1574.xml><?xml version="1.0" encoding="utf-8"?>
<p:sldLayout xmlns:a="http://schemas.openxmlformats.org/drawingml/2006/main" xmlns:r="http://schemas.openxmlformats.org/officeDocument/2006/relationships" xmlns:p="http://schemas.openxmlformats.org/presentationml/2006/main" type="tx">
  <p:cSld name="28_Blank">
    <p:bg>
      <p:bgPr>
        <a:solidFill>
          <a:srgbClr val="000000"/>
        </a:solidFill>
        <a:effectLst/>
      </p:bgPr>
    </p:bg>
    <p:spTree>
      <p:nvGrpSpPr>
        <p:cNvPr id="1" name=""/>
        <p:cNvGrpSpPr/>
        <p:nvPr/>
      </p:nvGrpSpPr>
      <p:grpSpPr>
        <a:xfrm>
          <a:off x="0" y="0"/>
          <a:ext cx="0" cy="0"/>
          <a:chOff x="0" y="0"/>
          <a:chExt cx="0" cy="0"/>
        </a:xfrm>
      </p:grpSpPr>
      <p:grpSp>
        <p:nvGrpSpPr>
          <p:cNvPr id="2982" name="Group 2"/>
          <p:cNvGrpSpPr/>
          <p:nvPr/>
        </p:nvGrpSpPr>
        <p:grpSpPr>
          <a:xfrm>
            <a:off x="0" y="2286000"/>
            <a:ext cx="9144000" cy="3581400"/>
            <a:chOff x="0" y="0"/>
            <a:chExt cx="9144000" cy="3581400"/>
          </a:xfrm>
        </p:grpSpPr>
        <p:sp>
          <p:nvSpPr>
            <p:cNvPr id="29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pic>
        <p:nvPicPr>
          <p:cNvPr id="2983" name="Picture 71" descr="Picture 71"/>
          <p:cNvPicPr>
            <a:picLocks noChangeAspect="1"/>
          </p:cNvPicPr>
          <p:nvPr/>
        </p:nvPicPr>
        <p:blipFill>
          <a:blip r:embed="rId2"/>
          <a:stretch>
            <a:fillRect/>
          </a:stretch>
        </p:blipFill>
        <p:spPr>
          <a:xfrm>
            <a:off x="685800" y="1652588"/>
            <a:ext cx="914400" cy="176213"/>
          </a:xfrm>
          <a:prstGeom prst="rect">
            <a:avLst/>
          </a:prstGeom>
          <a:ln w="12700">
            <a:miter lim="400000"/>
          </a:ln>
        </p:spPr>
      </p:pic>
      <p:sp>
        <p:nvSpPr>
          <p:cNvPr id="2984" name="Slide Number"/>
          <p:cNvSpPr txBox="1">
            <a:spLocks noGrp="1"/>
          </p:cNvSpPr>
          <p:nvPr>
            <p:ph type="sldNum" sz="quarter" idx="2"/>
          </p:nvPr>
        </p:nvSpPr>
        <p:spPr>
          <a:xfrm>
            <a:off x="8040546" y="6248400"/>
            <a:ext cx="301908" cy="288824"/>
          </a:xfrm>
          <a:prstGeom prst="rect">
            <a:avLst/>
          </a:prstGeom>
        </p:spPr>
        <p:txBody>
          <a:bodyPr/>
          <a:lstStyle>
            <a:lvl1pPr algn="ctr">
              <a:defRPr>
                <a:solidFill>
                  <a:schemeClr val="accent3">
                    <a:lumOff val="44000"/>
                  </a:schemeClr>
                </a:solidFill>
                <a:effectLst>
                  <a:outerShdw blurRad="38100" dist="38100" dir="2700000" rotWithShape="0">
                    <a:srgbClr val="808080"/>
                  </a:outerShdw>
                </a:effectLst>
              </a:defRPr>
            </a:lvl1pPr>
          </a:lstStyle>
          <a:p>
            <a:fld id="{86CB4B4D-7CA3-9044-876B-883B54F8677D}" type="slidenum">
              <a:t>‹#›</a:t>
            </a:fld>
            <a:endParaRPr/>
          </a:p>
        </p:txBody>
      </p:sp>
    </p:spTree>
    <p:extLst>
      <p:ext uri="{BB962C8B-B14F-4D97-AF65-F5344CB8AC3E}">
        <p14:creationId xmlns:p14="http://schemas.microsoft.com/office/powerpoint/2010/main" val="2561439999"/>
      </p:ext>
    </p:extLst>
  </p:cSld>
  <p:clrMapOvr>
    <a:masterClrMapping/>
  </p:clrMapOvr>
  <p:transition spd="med"/>
</p:sldLayout>
</file>

<file path=ppt/slideLayouts/slideLayout1575.xml><?xml version="1.0" encoding="utf-8"?>
<p:sldLayout xmlns:a="http://schemas.openxmlformats.org/drawingml/2006/main" xmlns:r="http://schemas.openxmlformats.org/officeDocument/2006/relationships" xmlns:p="http://schemas.openxmlformats.org/presentationml/2006/main" type="tx">
  <p:cSld name="30_Title Slide">
    <p:bg>
      <p:bgPr>
        <a:solidFill>
          <a:srgbClr val="000000"/>
        </a:solidFill>
        <a:effectLst/>
      </p:bgPr>
    </p:bg>
    <p:spTree>
      <p:nvGrpSpPr>
        <p:cNvPr id="1" name=""/>
        <p:cNvGrpSpPr/>
        <p:nvPr/>
      </p:nvGrpSpPr>
      <p:grpSpPr>
        <a:xfrm>
          <a:off x="0" y="0"/>
          <a:ext cx="0" cy="0"/>
          <a:chOff x="0" y="0"/>
          <a:chExt cx="0" cy="0"/>
        </a:xfrm>
      </p:grpSpPr>
      <p:sp>
        <p:nvSpPr>
          <p:cNvPr id="2991" name="Title Text"/>
          <p:cNvSpPr txBox="1">
            <a:spLocks noGrp="1"/>
          </p:cNvSpPr>
          <p:nvPr>
            <p:ph type="title"/>
          </p:nvPr>
        </p:nvSpPr>
        <p:spPr>
          <a:xfrm>
            <a:off x="685800" y="2130425"/>
            <a:ext cx="7772400" cy="1470025"/>
          </a:xfrm>
          <a:prstGeom prst="rect">
            <a:avLst/>
          </a:prstGeom>
        </p:spPr>
        <p:txBody>
          <a:bodyPr/>
          <a:lstStyle>
            <a:lvl1pPr>
              <a:defRPr>
                <a:solidFill>
                  <a:srgbClr val="E3EBF1"/>
                </a:solidFill>
              </a:defRPr>
            </a:lvl1pPr>
          </a:lstStyle>
          <a:p>
            <a:r>
              <a:t>Title Text</a:t>
            </a:r>
          </a:p>
        </p:txBody>
      </p:sp>
      <p:sp>
        <p:nvSpPr>
          <p:cNvPr id="299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993"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014847711"/>
      </p:ext>
    </p:extLst>
  </p:cSld>
  <p:clrMapOvr>
    <a:masterClrMapping/>
  </p:clrMapOvr>
  <p:transition spd="med"/>
</p:sldLayout>
</file>

<file path=ppt/slideLayouts/slideLayout1576.xml><?xml version="1.0" encoding="utf-8"?>
<p:sldLayout xmlns:a="http://schemas.openxmlformats.org/drawingml/2006/main" xmlns:r="http://schemas.openxmlformats.org/officeDocument/2006/relationships" xmlns:p="http://schemas.openxmlformats.org/presentationml/2006/main" type="tx">
  <p:cSld name="27_Title and Content">
    <p:bg>
      <p:bgPr>
        <a:solidFill>
          <a:srgbClr val="000000"/>
        </a:solidFill>
        <a:effectLst/>
      </p:bgPr>
    </p:bg>
    <p:spTree>
      <p:nvGrpSpPr>
        <p:cNvPr id="1" name=""/>
        <p:cNvGrpSpPr/>
        <p:nvPr/>
      </p:nvGrpSpPr>
      <p:grpSpPr>
        <a:xfrm>
          <a:off x="0" y="0"/>
          <a:ext cx="0" cy="0"/>
          <a:chOff x="0" y="0"/>
          <a:chExt cx="0" cy="0"/>
        </a:xfrm>
      </p:grpSpPr>
      <p:sp>
        <p:nvSpPr>
          <p:cNvPr id="3000"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01"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02"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960444834"/>
      </p:ext>
    </p:extLst>
  </p:cSld>
  <p:clrMapOvr>
    <a:masterClrMapping/>
  </p:clrMapOvr>
  <p:transition spd="med"/>
</p:sldLayout>
</file>

<file path=ppt/slideLayouts/slideLayout1577.xml><?xml version="1.0" encoding="utf-8"?>
<p:sldLayout xmlns:a="http://schemas.openxmlformats.org/drawingml/2006/main" xmlns:r="http://schemas.openxmlformats.org/officeDocument/2006/relationships" xmlns:p="http://schemas.openxmlformats.org/presentationml/2006/main" type="tx">
  <p:cSld name="23_Section Header">
    <p:bg>
      <p:bgPr>
        <a:solidFill>
          <a:srgbClr val="000000"/>
        </a:solidFill>
        <a:effectLst/>
      </p:bgPr>
    </p:bg>
    <p:spTree>
      <p:nvGrpSpPr>
        <p:cNvPr id="1" name=""/>
        <p:cNvGrpSpPr/>
        <p:nvPr/>
      </p:nvGrpSpPr>
      <p:grpSpPr>
        <a:xfrm>
          <a:off x="0" y="0"/>
          <a:ext cx="0" cy="0"/>
          <a:chOff x="0" y="0"/>
          <a:chExt cx="0" cy="0"/>
        </a:xfrm>
      </p:grpSpPr>
      <p:sp>
        <p:nvSpPr>
          <p:cNvPr id="3009"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3EBF1"/>
                </a:solidFill>
              </a:defRPr>
            </a:lvl1pPr>
          </a:lstStyle>
          <a:p>
            <a:r>
              <a:t>Title Text</a:t>
            </a:r>
          </a:p>
        </p:txBody>
      </p:sp>
      <p:sp>
        <p:nvSpPr>
          <p:cNvPr id="3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1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4170658793"/>
      </p:ext>
    </p:extLst>
  </p:cSld>
  <p:clrMapOvr>
    <a:masterClrMapping/>
  </p:clrMapOvr>
  <p:transition spd="med"/>
</p:sldLayout>
</file>

<file path=ppt/slideLayouts/slideLayout1578.xml><?xml version="1.0" encoding="utf-8"?>
<p:sldLayout xmlns:a="http://schemas.openxmlformats.org/drawingml/2006/main" xmlns:r="http://schemas.openxmlformats.org/officeDocument/2006/relationships" xmlns:p="http://schemas.openxmlformats.org/presentationml/2006/main" type="tx">
  <p:cSld name="23_Two Content">
    <p:bg>
      <p:bgPr>
        <a:solidFill>
          <a:srgbClr val="000000"/>
        </a:solidFill>
        <a:effectLst/>
      </p:bgPr>
    </p:bg>
    <p:spTree>
      <p:nvGrpSpPr>
        <p:cNvPr id="1" name=""/>
        <p:cNvGrpSpPr/>
        <p:nvPr/>
      </p:nvGrpSpPr>
      <p:grpSpPr>
        <a:xfrm>
          <a:off x="0" y="0"/>
          <a:ext cx="0" cy="0"/>
          <a:chOff x="0" y="0"/>
          <a:chExt cx="0" cy="0"/>
        </a:xfrm>
      </p:grpSpPr>
      <p:sp>
        <p:nvSpPr>
          <p:cNvPr id="3018"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1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20"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217084164"/>
      </p:ext>
    </p:extLst>
  </p:cSld>
  <p:clrMapOvr>
    <a:masterClrMapping/>
  </p:clrMapOvr>
  <p:transition spd="med"/>
</p:sldLayout>
</file>

<file path=ppt/slideLayouts/slideLayout1579.xml><?xml version="1.0" encoding="utf-8"?>
<p:sldLayout xmlns:a="http://schemas.openxmlformats.org/drawingml/2006/main" xmlns:r="http://schemas.openxmlformats.org/officeDocument/2006/relationships" xmlns:p="http://schemas.openxmlformats.org/presentationml/2006/main" type="tx">
  <p:cSld name="23_Comparison">
    <p:bg>
      <p:bgPr>
        <a:solidFill>
          <a:srgbClr val="000000"/>
        </a:solidFill>
        <a:effectLst/>
      </p:bgPr>
    </p:bg>
    <p:spTree>
      <p:nvGrpSpPr>
        <p:cNvPr id="1" name=""/>
        <p:cNvGrpSpPr/>
        <p:nvPr/>
      </p:nvGrpSpPr>
      <p:grpSpPr>
        <a:xfrm>
          <a:off x="0" y="0"/>
          <a:ext cx="0" cy="0"/>
          <a:chOff x="0" y="0"/>
          <a:chExt cx="0" cy="0"/>
        </a:xfrm>
      </p:grpSpPr>
      <p:sp>
        <p:nvSpPr>
          <p:cNvPr id="3027" name="Title Text"/>
          <p:cNvSpPr txBox="1">
            <a:spLocks noGrp="1"/>
          </p:cNvSpPr>
          <p:nvPr>
            <p:ph type="title"/>
          </p:nvPr>
        </p:nvSpPr>
        <p:spPr>
          <a:xfrm>
            <a:off x="457200" y="274638"/>
            <a:ext cx="8229600" cy="1143001"/>
          </a:xfrm>
          <a:prstGeom prst="rect">
            <a:avLst/>
          </a:prstGeom>
        </p:spPr>
        <p:txBody>
          <a:bodyPr/>
          <a:lstStyle>
            <a:lvl1pPr>
              <a:defRPr>
                <a:solidFill>
                  <a:srgbClr val="E3EBF1"/>
                </a:solidFill>
              </a:defRPr>
            </a:lvl1pPr>
          </a:lstStyle>
          <a:p>
            <a:r>
              <a:t>Title Text</a:t>
            </a:r>
          </a:p>
        </p:txBody>
      </p:sp>
      <p:sp>
        <p:nvSpPr>
          <p:cNvPr id="3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3030"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750201501"/>
      </p:ext>
    </p:extLst>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A232AF55-EDDD-40EF-B779-400E0DB7E3B0}" type="slidenum">
              <a:rPr lang="en-US" altLang="en-US"/>
              <a:pPr/>
              <a:t>‹#›</a:t>
            </a:fld>
            <a:endParaRPr lang="en-US" altLang="en-US"/>
          </a:p>
        </p:txBody>
      </p:sp>
    </p:spTree>
    <p:extLst>
      <p:ext uri="{BB962C8B-B14F-4D97-AF65-F5344CB8AC3E}">
        <p14:creationId xmlns:p14="http://schemas.microsoft.com/office/powerpoint/2010/main" val="4220038164"/>
      </p:ext>
    </p:extLst>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type="tx">
  <p:cSld name="24_Title Only">
    <p:bg>
      <p:bgPr>
        <a:solidFill>
          <a:srgbClr val="000000"/>
        </a:solidFill>
        <a:effectLst/>
      </p:bgPr>
    </p:bg>
    <p:spTree>
      <p:nvGrpSpPr>
        <p:cNvPr id="1" name=""/>
        <p:cNvGrpSpPr/>
        <p:nvPr/>
      </p:nvGrpSpPr>
      <p:grpSpPr>
        <a:xfrm>
          <a:off x="0" y="0"/>
          <a:ext cx="0" cy="0"/>
          <a:chOff x="0" y="0"/>
          <a:chExt cx="0" cy="0"/>
        </a:xfrm>
      </p:grpSpPr>
      <p:sp>
        <p:nvSpPr>
          <p:cNvPr id="3037"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38"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308871697"/>
      </p:ext>
    </p:extLst>
  </p:cSld>
  <p:clrMapOvr>
    <a:masterClrMapping/>
  </p:clrMapOvr>
  <p:transition spd="med"/>
</p:sldLayout>
</file>

<file path=ppt/slideLayouts/slideLayout1581.xml><?xml version="1.0" encoding="utf-8"?>
<p:sldLayout xmlns:a="http://schemas.openxmlformats.org/drawingml/2006/main" xmlns:r="http://schemas.openxmlformats.org/officeDocument/2006/relationships" xmlns:p="http://schemas.openxmlformats.org/presentationml/2006/main" type="tx">
  <p:cSld name="29_Blank">
    <p:bg>
      <p:bgPr>
        <a:solidFill>
          <a:srgbClr val="000000"/>
        </a:solidFill>
        <a:effectLst/>
      </p:bgPr>
    </p:bg>
    <p:spTree>
      <p:nvGrpSpPr>
        <p:cNvPr id="1" name=""/>
        <p:cNvGrpSpPr/>
        <p:nvPr/>
      </p:nvGrpSpPr>
      <p:grpSpPr>
        <a:xfrm>
          <a:off x="0" y="0"/>
          <a:ext cx="0" cy="0"/>
          <a:chOff x="0" y="0"/>
          <a:chExt cx="0" cy="0"/>
        </a:xfrm>
      </p:grpSpPr>
      <p:sp>
        <p:nvSpPr>
          <p:cNvPr id="304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018675678"/>
      </p:ext>
    </p:extLst>
  </p:cSld>
  <p:clrMapOvr>
    <a:masterClrMapping/>
  </p:clrMapOvr>
  <p:transition spd="med"/>
</p:sldLayout>
</file>

<file path=ppt/slideLayouts/slideLayout1582.xml><?xml version="1.0" encoding="utf-8"?>
<p:sldLayout xmlns:a="http://schemas.openxmlformats.org/drawingml/2006/main" xmlns:r="http://schemas.openxmlformats.org/officeDocument/2006/relationships" xmlns:p="http://schemas.openxmlformats.org/presentationml/2006/main" type="tx">
  <p:cSld name="23_Content with Caption">
    <p:bg>
      <p:bgPr>
        <a:solidFill>
          <a:srgbClr val="000000"/>
        </a:solidFill>
        <a:effectLst/>
      </p:bgPr>
    </p:bg>
    <p:spTree>
      <p:nvGrpSpPr>
        <p:cNvPr id="1" name=""/>
        <p:cNvGrpSpPr/>
        <p:nvPr/>
      </p:nvGrpSpPr>
      <p:grpSpPr>
        <a:xfrm>
          <a:off x="0" y="0"/>
          <a:ext cx="0" cy="0"/>
          <a:chOff x="0" y="0"/>
          <a:chExt cx="0" cy="0"/>
        </a:xfrm>
      </p:grpSpPr>
      <p:sp>
        <p:nvSpPr>
          <p:cNvPr id="3052"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3EBF1"/>
                </a:solidFill>
              </a:defRPr>
            </a:lvl1pPr>
          </a:lstStyle>
          <a:p>
            <a:r>
              <a:t>Title Text</a:t>
            </a:r>
          </a:p>
        </p:txBody>
      </p:sp>
      <p:sp>
        <p:nvSpPr>
          <p:cNvPr id="3053"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305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093793227"/>
      </p:ext>
    </p:extLst>
  </p:cSld>
  <p:clrMapOvr>
    <a:masterClrMapping/>
  </p:clrMapOvr>
  <p:transition spd="med"/>
</p:sldLayout>
</file>

<file path=ppt/slideLayouts/slideLayout1583.xml><?xml version="1.0" encoding="utf-8"?>
<p:sldLayout xmlns:a="http://schemas.openxmlformats.org/drawingml/2006/main" xmlns:r="http://schemas.openxmlformats.org/officeDocument/2006/relationships" xmlns:p="http://schemas.openxmlformats.org/presentationml/2006/main" type="tx">
  <p:cSld name="23_Picture with Caption">
    <p:bg>
      <p:bgPr>
        <a:solidFill>
          <a:srgbClr val="000000"/>
        </a:solidFill>
        <a:effectLst/>
      </p:bgPr>
    </p:bg>
    <p:spTree>
      <p:nvGrpSpPr>
        <p:cNvPr id="1" name=""/>
        <p:cNvGrpSpPr/>
        <p:nvPr/>
      </p:nvGrpSpPr>
      <p:grpSpPr>
        <a:xfrm>
          <a:off x="0" y="0"/>
          <a:ext cx="0" cy="0"/>
          <a:chOff x="0" y="0"/>
          <a:chExt cx="0" cy="0"/>
        </a:xfrm>
      </p:grpSpPr>
      <p:sp>
        <p:nvSpPr>
          <p:cNvPr id="3062"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3EBF1"/>
                </a:solidFill>
              </a:defRPr>
            </a:lvl1pPr>
          </a:lstStyle>
          <a:p>
            <a:r>
              <a:t>Title Text</a:t>
            </a:r>
          </a:p>
        </p:txBody>
      </p:sp>
      <p:sp>
        <p:nvSpPr>
          <p:cNvPr id="306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6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4021521033"/>
      </p:ext>
    </p:extLst>
  </p:cSld>
  <p:clrMapOvr>
    <a:masterClrMapping/>
  </p:clrMapOvr>
  <p:transition spd="med"/>
</p:sldLayout>
</file>

<file path=ppt/slideLayouts/slideLayout1584.xml><?xml version="1.0" encoding="utf-8"?>
<p:sldLayout xmlns:a="http://schemas.openxmlformats.org/drawingml/2006/main" xmlns:r="http://schemas.openxmlformats.org/officeDocument/2006/relationships" xmlns:p="http://schemas.openxmlformats.org/presentationml/2006/main" type="tx">
  <p:cSld name="Title and 2 Content over Text">
    <p:bg>
      <p:bgPr>
        <a:solidFill>
          <a:srgbClr val="000000"/>
        </a:solidFill>
        <a:effectLst/>
      </p:bgPr>
    </p:bg>
    <p:spTree>
      <p:nvGrpSpPr>
        <p:cNvPr id="1" name=""/>
        <p:cNvGrpSpPr/>
        <p:nvPr/>
      </p:nvGrpSpPr>
      <p:grpSpPr>
        <a:xfrm>
          <a:off x="0" y="0"/>
          <a:ext cx="0" cy="0"/>
          <a:chOff x="0" y="0"/>
          <a:chExt cx="0" cy="0"/>
        </a:xfrm>
      </p:grpSpPr>
      <p:sp>
        <p:nvSpPr>
          <p:cNvPr id="3072"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73"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74" name="Text Placeholder 4"/>
          <p:cNvSpPr>
            <a:spLocks noGrp="1"/>
          </p:cNvSpPr>
          <p:nvPr>
            <p:ph type="body" sz="half" idx="21"/>
          </p:nvPr>
        </p:nvSpPr>
        <p:spPr>
          <a:xfrm>
            <a:off x="685800" y="4114800"/>
            <a:ext cx="7772400" cy="1981200"/>
          </a:xfrm>
          <a:prstGeom prst="rect">
            <a:avLst/>
          </a:prstGeom>
        </p:spPr>
        <p:txBody>
          <a:bodyPr>
            <a:normAutofit/>
          </a:bodyPr>
          <a:lstStyle/>
          <a:p>
            <a:pPr>
              <a:defRPr>
                <a:solidFill>
                  <a:schemeClr val="accent3">
                    <a:lumOff val="44000"/>
                  </a:schemeClr>
                </a:solidFill>
              </a:defRPr>
            </a:pPr>
            <a:endParaRPr/>
          </a:p>
        </p:txBody>
      </p:sp>
      <p:sp>
        <p:nvSpPr>
          <p:cNvPr id="307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621120084"/>
      </p:ext>
    </p:extLst>
  </p:cSld>
  <p:clrMapOvr>
    <a:masterClrMapping/>
  </p:clrMapOvr>
  <p:transition spd="med"/>
</p:sldLayout>
</file>

<file path=ppt/slideLayouts/slideLayout1585.xml><?xml version="1.0" encoding="utf-8"?>
<p:sldLayout xmlns:a="http://schemas.openxmlformats.org/drawingml/2006/main" xmlns:r="http://schemas.openxmlformats.org/officeDocument/2006/relationships" xmlns:p="http://schemas.openxmlformats.org/presentationml/2006/main" type="tx">
  <p:cSld name="31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08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0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084"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68306614"/>
      </p:ext>
    </p:extLst>
  </p:cSld>
  <p:clrMapOvr>
    <a:masterClrMapping/>
  </p:clrMapOvr>
  <p:transition spd="med"/>
</p:sldLayout>
</file>

<file path=ppt/slideLayouts/slideLayout1586.xml><?xml version="1.0" encoding="utf-8"?>
<p:sldLayout xmlns:a="http://schemas.openxmlformats.org/drawingml/2006/main" xmlns:r="http://schemas.openxmlformats.org/officeDocument/2006/relationships" xmlns:p="http://schemas.openxmlformats.org/presentationml/2006/main" type="tx">
  <p:cSld name="28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091"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092" name="Body Level One…"/>
          <p:cNvSpPr txBox="1">
            <a:spLocks noGrp="1"/>
          </p:cNvSpPr>
          <p:nvPr>
            <p:ph type="body" idx="1"/>
          </p:nvPr>
        </p:nvSpPr>
        <p:spPr>
          <a:xfrm>
            <a:off x="457200" y="1600200"/>
            <a:ext cx="8229600" cy="452596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093"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9461330"/>
      </p:ext>
    </p:extLst>
  </p:cSld>
  <p:clrMapOvr>
    <a:masterClrMapping/>
  </p:clrMapOvr>
  <p:transition spd="med"/>
</p:sldLayout>
</file>

<file path=ppt/slideLayouts/slideLayout1587.xml><?xml version="1.0" encoding="utf-8"?>
<p:sldLayout xmlns:a="http://schemas.openxmlformats.org/drawingml/2006/main" xmlns:r="http://schemas.openxmlformats.org/officeDocument/2006/relationships" xmlns:p="http://schemas.openxmlformats.org/presentationml/2006/main" type="tx">
  <p:cSld name="24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00"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1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102"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66125891"/>
      </p:ext>
    </p:extLst>
  </p:cSld>
  <p:clrMapOvr>
    <a:masterClrMapping/>
  </p:clrMapOvr>
  <p:transition spd="med"/>
</p:sldLayout>
</file>

<file path=ppt/slideLayouts/slideLayout1588.xml><?xml version="1.0" encoding="utf-8"?>
<p:sldLayout xmlns:a="http://schemas.openxmlformats.org/drawingml/2006/main" xmlns:r="http://schemas.openxmlformats.org/officeDocument/2006/relationships" xmlns:p="http://schemas.openxmlformats.org/presentationml/2006/main" type="tx">
  <p:cSld name="24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0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110"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111"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77020272"/>
      </p:ext>
    </p:extLst>
  </p:cSld>
  <p:clrMapOvr>
    <a:masterClrMapping/>
  </p:clrMapOvr>
  <p:transition spd="med"/>
</p:sldLayout>
</file>

<file path=ppt/slideLayouts/slideLayout1589.xml><?xml version="1.0" encoding="utf-8"?>
<p:sldLayout xmlns:a="http://schemas.openxmlformats.org/drawingml/2006/main" xmlns:r="http://schemas.openxmlformats.org/officeDocument/2006/relationships" xmlns:p="http://schemas.openxmlformats.org/presentationml/2006/main" type="tx">
  <p:cSld name="24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18"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12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3121"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26078623"/>
      </p:ext>
    </p:extLst>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8EF82C85-8A79-45FA-904A-976BC4108619}" type="slidenum">
              <a:rPr lang="en-US" altLang="en-US"/>
              <a:pPr/>
              <a:t>‹#›</a:t>
            </a:fld>
            <a:endParaRPr lang="en-US" altLang="en-US"/>
          </a:p>
        </p:txBody>
      </p:sp>
    </p:spTree>
    <p:extLst>
      <p:ext uri="{BB962C8B-B14F-4D97-AF65-F5344CB8AC3E}">
        <p14:creationId xmlns:p14="http://schemas.microsoft.com/office/powerpoint/2010/main" val="1801592461"/>
      </p:ext>
    </p:extLst>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type="tx">
  <p:cSld name="30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36"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37080347"/>
      </p:ext>
    </p:extLst>
  </p:cSld>
  <p:clrMapOvr>
    <a:masterClrMapping/>
  </p:clrMapOvr>
  <p:transition spd="med"/>
</p:sldLayout>
</file>

<file path=ppt/slideLayouts/slideLayout1591.xml><?xml version="1.0" encoding="utf-8"?>
<p:sldLayout xmlns:a="http://schemas.openxmlformats.org/drawingml/2006/main" xmlns:r="http://schemas.openxmlformats.org/officeDocument/2006/relationships" xmlns:p="http://schemas.openxmlformats.org/presentationml/2006/main" type="tx">
  <p:cSld name="24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43"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144"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14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146"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17783389"/>
      </p:ext>
    </p:extLst>
  </p:cSld>
  <p:clrMapOvr>
    <a:masterClrMapping/>
  </p:clrMapOvr>
  <p:transition spd="med"/>
</p:sldLayout>
</file>

<file path=ppt/slideLayouts/slideLayout1592.xml><?xml version="1.0" encoding="utf-8"?>
<p:sldLayout xmlns:a="http://schemas.openxmlformats.org/drawingml/2006/main" xmlns:r="http://schemas.openxmlformats.org/officeDocument/2006/relationships" xmlns:p="http://schemas.openxmlformats.org/presentationml/2006/main" type="tx">
  <p:cSld name="24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53"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1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1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156"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07293666"/>
      </p:ext>
    </p:extLst>
  </p:cSld>
  <p:clrMapOvr>
    <a:masterClrMapping/>
  </p:clrMapOvr>
  <p:transition spd="med"/>
</p:sldLayout>
</file>

<file path=ppt/slideLayouts/slideLayout1593.xml><?xml version="1.0" encoding="utf-8"?>
<p:sldLayout xmlns:a="http://schemas.openxmlformats.org/drawingml/2006/main" xmlns:r="http://schemas.openxmlformats.org/officeDocument/2006/relationships" xmlns:p="http://schemas.openxmlformats.org/presentationml/2006/main" type="tx">
  <p:cSld name="9_Title and 4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63" name="Title Text"/>
          <p:cNvSpPr txBox="1">
            <a:spLocks noGrp="1"/>
          </p:cNvSpPr>
          <p:nvPr>
            <p:ph type="title"/>
          </p:nvPr>
        </p:nvSpPr>
        <p:spPr>
          <a:prstGeom prst="rect">
            <a:avLst/>
          </a:prstGeom>
        </p:spPr>
        <p:txBody>
          <a:bodyPr/>
          <a:lstStyle/>
          <a:p>
            <a:r>
              <a:t>Title Text</a:t>
            </a:r>
          </a:p>
        </p:txBody>
      </p:sp>
      <p:sp>
        <p:nvSpPr>
          <p:cNvPr id="3164"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165"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88908227"/>
      </p:ext>
    </p:extLst>
  </p:cSld>
  <p:clrMapOvr>
    <a:masterClrMapping/>
  </p:clrMapOvr>
  <p:transition spd="med"/>
</p:sldLayout>
</file>

<file path=ppt/slideLayouts/slideLayout1594.xml><?xml version="1.0" encoding="utf-8"?>
<p:sldLayout xmlns:a="http://schemas.openxmlformats.org/drawingml/2006/main" xmlns:r="http://schemas.openxmlformats.org/officeDocument/2006/relationships" xmlns:p="http://schemas.openxmlformats.org/presentationml/2006/main" type="tx">
  <p:cSld name="5_Title, Content, and 2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72" name="Title Text"/>
          <p:cNvSpPr txBox="1">
            <a:spLocks noGrp="1"/>
          </p:cNvSpPr>
          <p:nvPr>
            <p:ph type="title"/>
          </p:nvPr>
        </p:nvSpPr>
        <p:spPr>
          <a:prstGeom prst="rect">
            <a:avLst/>
          </a:prstGeom>
        </p:spPr>
        <p:txBody>
          <a:bodyPr/>
          <a:lstStyle/>
          <a:p>
            <a:r>
              <a:t>Title Text</a:t>
            </a:r>
          </a:p>
        </p:txBody>
      </p:sp>
      <p:sp>
        <p:nvSpPr>
          <p:cNvPr id="3173"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174"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216118013"/>
      </p:ext>
    </p:extLst>
  </p:cSld>
  <p:clrMapOvr>
    <a:masterClrMapping/>
  </p:clrMapOvr>
  <p:transition spd="med"/>
</p:sldLayout>
</file>

<file path=ppt/slideLayouts/slideLayout1595.xml><?xml version="1.0" encoding="utf-8"?>
<p:sldLayout xmlns:a="http://schemas.openxmlformats.org/drawingml/2006/main" xmlns:r="http://schemas.openxmlformats.org/officeDocument/2006/relationships" xmlns:p="http://schemas.openxmlformats.org/presentationml/2006/main" type="tx">
  <p:cSld name="32_Title Slide">
    <p:bg>
      <p:bgPr>
        <a:solidFill>
          <a:srgbClr val="000000"/>
        </a:solidFill>
        <a:effectLst/>
      </p:bgPr>
    </p:bg>
    <p:spTree>
      <p:nvGrpSpPr>
        <p:cNvPr id="1" name=""/>
        <p:cNvGrpSpPr/>
        <p:nvPr/>
      </p:nvGrpSpPr>
      <p:grpSpPr>
        <a:xfrm>
          <a:off x="0" y="0"/>
          <a:ext cx="0" cy="0"/>
          <a:chOff x="0" y="0"/>
          <a:chExt cx="0" cy="0"/>
        </a:xfrm>
      </p:grpSpPr>
      <p:sp>
        <p:nvSpPr>
          <p:cNvPr id="3181"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1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1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61242548"/>
      </p:ext>
    </p:extLst>
  </p:cSld>
  <p:clrMapOvr>
    <a:masterClrMapping/>
  </p:clrMapOvr>
  <p:transition spd="med"/>
</p:sldLayout>
</file>

<file path=ppt/slideLayouts/slideLayout1596.xml><?xml version="1.0" encoding="utf-8"?>
<p:sldLayout xmlns:a="http://schemas.openxmlformats.org/drawingml/2006/main" xmlns:r="http://schemas.openxmlformats.org/officeDocument/2006/relationships" xmlns:p="http://schemas.openxmlformats.org/presentationml/2006/main" type="tx">
  <p:cSld name="Title Slide 0">
    <p:bg>
      <p:bgPr>
        <a:solidFill>
          <a:srgbClr val="000000"/>
        </a:solidFill>
        <a:effectLst/>
      </p:bgPr>
    </p:bg>
    <p:spTree>
      <p:nvGrpSpPr>
        <p:cNvPr id="1" name=""/>
        <p:cNvGrpSpPr/>
        <p:nvPr/>
      </p:nvGrpSpPr>
      <p:grpSpPr>
        <a:xfrm>
          <a:off x="0" y="0"/>
          <a:ext cx="0" cy="0"/>
          <a:chOff x="0" y="0"/>
          <a:chExt cx="0" cy="0"/>
        </a:xfrm>
      </p:grpSpPr>
      <p:sp>
        <p:nvSpPr>
          <p:cNvPr id="3190"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1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34446948"/>
      </p:ext>
    </p:extLst>
  </p:cSld>
  <p:clrMapOvr>
    <a:masterClrMapping/>
  </p:clrMapOvr>
  <p:transition spd="med"/>
</p:sldLayout>
</file>

<file path=ppt/slideLayouts/slideLayout1597.xml><?xml version="1.0" encoding="utf-8"?>
<p:sldLayout xmlns:a="http://schemas.openxmlformats.org/drawingml/2006/main" xmlns:r="http://schemas.openxmlformats.org/officeDocument/2006/relationships" xmlns:p="http://schemas.openxmlformats.org/presentationml/2006/main" type="tx">
  <p:cSld name="29_Title and Content">
    <p:bg>
      <p:bgPr>
        <a:solidFill>
          <a:srgbClr val="000000"/>
        </a:solidFill>
        <a:effectLst/>
      </p:bgPr>
    </p:bg>
    <p:spTree>
      <p:nvGrpSpPr>
        <p:cNvPr id="1" name=""/>
        <p:cNvGrpSpPr/>
        <p:nvPr/>
      </p:nvGrpSpPr>
      <p:grpSpPr>
        <a:xfrm>
          <a:off x="0" y="0"/>
          <a:ext cx="0" cy="0"/>
          <a:chOff x="0" y="0"/>
          <a:chExt cx="0" cy="0"/>
        </a:xfrm>
      </p:grpSpPr>
      <p:sp>
        <p:nvSpPr>
          <p:cNvPr id="3199"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00"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05809897"/>
      </p:ext>
    </p:extLst>
  </p:cSld>
  <p:clrMapOvr>
    <a:masterClrMapping/>
  </p:clrMapOvr>
  <p:transition spd="med"/>
</p:sldLayout>
</file>

<file path=ppt/slideLayouts/slideLayout1598.xml><?xml version="1.0" encoding="utf-8"?>
<p:sldLayout xmlns:a="http://schemas.openxmlformats.org/drawingml/2006/main" xmlns:r="http://schemas.openxmlformats.org/officeDocument/2006/relationships" xmlns:p="http://schemas.openxmlformats.org/presentationml/2006/main" type="tx">
  <p:cSld name="Title and Content 0">
    <p:bg>
      <p:bgPr>
        <a:solidFill>
          <a:srgbClr val="000000"/>
        </a:solidFill>
        <a:effectLst/>
      </p:bgPr>
    </p:bg>
    <p:spTree>
      <p:nvGrpSpPr>
        <p:cNvPr id="1" name=""/>
        <p:cNvGrpSpPr/>
        <p:nvPr/>
      </p:nvGrpSpPr>
      <p:grpSpPr>
        <a:xfrm>
          <a:off x="0" y="0"/>
          <a:ext cx="0" cy="0"/>
          <a:chOff x="0" y="0"/>
          <a:chExt cx="0" cy="0"/>
        </a:xfrm>
      </p:grpSpPr>
      <p:sp>
        <p:nvSpPr>
          <p:cNvPr id="3208"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09"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1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40383630"/>
      </p:ext>
    </p:extLst>
  </p:cSld>
  <p:clrMapOvr>
    <a:masterClrMapping/>
  </p:clrMapOvr>
  <p:transition spd="med"/>
</p:sldLayout>
</file>

<file path=ppt/slideLayouts/slideLayout1599.xml><?xml version="1.0" encoding="utf-8"?>
<p:sldLayout xmlns:a="http://schemas.openxmlformats.org/drawingml/2006/main" xmlns:r="http://schemas.openxmlformats.org/officeDocument/2006/relationships" xmlns:p="http://schemas.openxmlformats.org/presentationml/2006/main" type="tx">
  <p:cSld name="25_Section Header">
    <p:bg>
      <p:bgPr>
        <a:solidFill>
          <a:srgbClr val="000000"/>
        </a:solidFill>
        <a:effectLst/>
      </p:bgPr>
    </p:bg>
    <p:spTree>
      <p:nvGrpSpPr>
        <p:cNvPr id="1" name=""/>
        <p:cNvGrpSpPr/>
        <p:nvPr/>
      </p:nvGrpSpPr>
      <p:grpSpPr>
        <a:xfrm>
          <a:off x="0" y="0"/>
          <a:ext cx="0" cy="0"/>
          <a:chOff x="0" y="0"/>
          <a:chExt cx="0" cy="0"/>
        </a:xfrm>
      </p:grpSpPr>
      <p:sp>
        <p:nvSpPr>
          <p:cNvPr id="321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321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75885008"/>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134490059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D4822BA9-B859-4CC1-9214-74AC2707B41F}" type="slidenum">
              <a:rPr lang="en-US" altLang="en-US"/>
              <a:pPr/>
              <a:t>‹#›</a:t>
            </a:fld>
            <a:endParaRPr lang="en-US" altLang="en-US"/>
          </a:p>
        </p:txBody>
      </p:sp>
    </p:spTree>
    <p:extLst>
      <p:ext uri="{BB962C8B-B14F-4D97-AF65-F5344CB8AC3E}">
        <p14:creationId xmlns:p14="http://schemas.microsoft.com/office/powerpoint/2010/main" val="1125219284"/>
      </p:ext>
    </p:extLst>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type="tx">
  <p:cSld name="25_Two Content">
    <p:bg>
      <p:bgPr>
        <a:solidFill>
          <a:srgbClr val="000000"/>
        </a:solidFill>
        <a:effectLst/>
      </p:bgPr>
    </p:bg>
    <p:spTree>
      <p:nvGrpSpPr>
        <p:cNvPr id="1" name=""/>
        <p:cNvGrpSpPr/>
        <p:nvPr/>
      </p:nvGrpSpPr>
      <p:grpSpPr>
        <a:xfrm>
          <a:off x="0" y="0"/>
          <a:ext cx="0" cy="0"/>
          <a:chOff x="0" y="0"/>
          <a:chExt cx="0" cy="0"/>
        </a:xfrm>
      </p:grpSpPr>
      <p:sp>
        <p:nvSpPr>
          <p:cNvPr id="3226"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2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46703168"/>
      </p:ext>
    </p:extLst>
  </p:cSld>
  <p:clrMapOvr>
    <a:masterClrMapping/>
  </p:clrMapOvr>
  <p:transition spd="med"/>
</p:sldLayout>
</file>

<file path=ppt/slideLayouts/slideLayout1601.xml><?xml version="1.0" encoding="utf-8"?>
<p:sldLayout xmlns:a="http://schemas.openxmlformats.org/drawingml/2006/main" xmlns:r="http://schemas.openxmlformats.org/officeDocument/2006/relationships" xmlns:p="http://schemas.openxmlformats.org/presentationml/2006/main" type="tx">
  <p:cSld name="25_Comparison">
    <p:bg>
      <p:bgPr>
        <a:solidFill>
          <a:srgbClr val="000000"/>
        </a:solidFill>
        <a:effectLst/>
      </p:bgPr>
    </p:bg>
    <p:spTree>
      <p:nvGrpSpPr>
        <p:cNvPr id="1" name=""/>
        <p:cNvGrpSpPr/>
        <p:nvPr/>
      </p:nvGrpSpPr>
      <p:grpSpPr>
        <a:xfrm>
          <a:off x="0" y="0"/>
          <a:ext cx="0" cy="0"/>
          <a:chOff x="0" y="0"/>
          <a:chExt cx="0" cy="0"/>
        </a:xfrm>
      </p:grpSpPr>
      <p:sp>
        <p:nvSpPr>
          <p:cNvPr id="3235"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323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3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323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41524044"/>
      </p:ext>
    </p:extLst>
  </p:cSld>
  <p:clrMapOvr>
    <a:masterClrMapping/>
  </p:clrMapOvr>
  <p:transition spd="med"/>
</p:sldLayout>
</file>

<file path=ppt/slideLayouts/slideLayout1602.xml><?xml version="1.0" encoding="utf-8"?>
<p:sldLayout xmlns:a="http://schemas.openxmlformats.org/drawingml/2006/main" xmlns:r="http://schemas.openxmlformats.org/officeDocument/2006/relationships" xmlns:p="http://schemas.openxmlformats.org/presentationml/2006/main" type="tx">
  <p:cSld name="25_Title Only">
    <p:bg>
      <p:bgPr>
        <a:solidFill>
          <a:srgbClr val="000000"/>
        </a:solidFill>
        <a:effectLst/>
      </p:bgPr>
    </p:bg>
    <p:spTree>
      <p:nvGrpSpPr>
        <p:cNvPr id="1" name=""/>
        <p:cNvGrpSpPr/>
        <p:nvPr/>
      </p:nvGrpSpPr>
      <p:grpSpPr>
        <a:xfrm>
          <a:off x="0" y="0"/>
          <a:ext cx="0" cy="0"/>
          <a:chOff x="0" y="0"/>
          <a:chExt cx="0" cy="0"/>
        </a:xfrm>
      </p:grpSpPr>
      <p:sp>
        <p:nvSpPr>
          <p:cNvPr id="3245"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40819561"/>
      </p:ext>
    </p:extLst>
  </p:cSld>
  <p:clrMapOvr>
    <a:masterClrMapping/>
  </p:clrMapOvr>
  <p:transition spd="med"/>
</p:sldLayout>
</file>

<file path=ppt/slideLayouts/slideLayout1603.xml><?xml version="1.0" encoding="utf-8"?>
<p:sldLayout xmlns:a="http://schemas.openxmlformats.org/drawingml/2006/main" xmlns:r="http://schemas.openxmlformats.org/officeDocument/2006/relationships" xmlns:p="http://schemas.openxmlformats.org/presentationml/2006/main" type="tx">
  <p:cSld name="31_Blank">
    <p:bg>
      <p:bgPr>
        <a:solidFill>
          <a:srgbClr val="000000"/>
        </a:solidFill>
        <a:effectLst/>
      </p:bgPr>
    </p:bg>
    <p:spTree>
      <p:nvGrpSpPr>
        <p:cNvPr id="1" name=""/>
        <p:cNvGrpSpPr/>
        <p:nvPr/>
      </p:nvGrpSpPr>
      <p:grpSpPr>
        <a:xfrm>
          <a:off x="0" y="0"/>
          <a:ext cx="0" cy="0"/>
          <a:chOff x="0" y="0"/>
          <a:chExt cx="0" cy="0"/>
        </a:xfrm>
      </p:grpSpPr>
      <p:sp>
        <p:nvSpPr>
          <p:cNvPr id="32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08237644"/>
      </p:ext>
    </p:extLst>
  </p:cSld>
  <p:clrMapOvr>
    <a:masterClrMapping/>
  </p:clrMapOvr>
  <p:transition spd="med"/>
</p:sldLayout>
</file>

<file path=ppt/slideLayouts/slideLayout1604.xml><?xml version="1.0" encoding="utf-8"?>
<p:sldLayout xmlns:a="http://schemas.openxmlformats.org/drawingml/2006/main" xmlns:r="http://schemas.openxmlformats.org/officeDocument/2006/relationships" xmlns:p="http://schemas.openxmlformats.org/presentationml/2006/main" type="tx">
  <p:cSld name="25_Content with Caption">
    <p:bg>
      <p:bgPr>
        <a:solidFill>
          <a:srgbClr val="000000"/>
        </a:solidFill>
        <a:effectLst/>
      </p:bgPr>
    </p:bg>
    <p:spTree>
      <p:nvGrpSpPr>
        <p:cNvPr id="1" name=""/>
        <p:cNvGrpSpPr/>
        <p:nvPr/>
      </p:nvGrpSpPr>
      <p:grpSpPr>
        <a:xfrm>
          <a:off x="0" y="0"/>
          <a:ext cx="0" cy="0"/>
          <a:chOff x="0" y="0"/>
          <a:chExt cx="0" cy="0"/>
        </a:xfrm>
      </p:grpSpPr>
      <p:sp>
        <p:nvSpPr>
          <p:cNvPr id="3260"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3261"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6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32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8674315"/>
      </p:ext>
    </p:extLst>
  </p:cSld>
  <p:clrMapOvr>
    <a:masterClrMapping/>
  </p:clrMapOvr>
  <p:transition spd="med"/>
</p:sldLayout>
</file>

<file path=ppt/slideLayouts/slideLayout1605.xml><?xml version="1.0" encoding="utf-8"?>
<p:sldLayout xmlns:a="http://schemas.openxmlformats.org/drawingml/2006/main" xmlns:r="http://schemas.openxmlformats.org/officeDocument/2006/relationships" xmlns:p="http://schemas.openxmlformats.org/presentationml/2006/main" type="tx">
  <p:cSld name="25_Picture with Caption">
    <p:bg>
      <p:bgPr>
        <a:solidFill>
          <a:srgbClr val="000000"/>
        </a:solidFill>
        <a:effectLst/>
      </p:bgPr>
    </p:bg>
    <p:spTree>
      <p:nvGrpSpPr>
        <p:cNvPr id="1" name=""/>
        <p:cNvGrpSpPr/>
        <p:nvPr/>
      </p:nvGrpSpPr>
      <p:grpSpPr>
        <a:xfrm>
          <a:off x="0" y="0"/>
          <a:ext cx="0" cy="0"/>
          <a:chOff x="0" y="0"/>
          <a:chExt cx="0" cy="0"/>
        </a:xfrm>
      </p:grpSpPr>
      <p:sp>
        <p:nvSpPr>
          <p:cNvPr id="3270"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327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27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06533913"/>
      </p:ext>
    </p:extLst>
  </p:cSld>
  <p:clrMapOvr>
    <a:masterClrMapping/>
  </p:clrMapOvr>
  <p:transition spd="med"/>
</p:sldLayout>
</file>

<file path=ppt/slideLayouts/slideLayout1606.xml><?xml version="1.0" encoding="utf-8"?>
<p:sldLayout xmlns:a="http://schemas.openxmlformats.org/drawingml/2006/main" xmlns:r="http://schemas.openxmlformats.org/officeDocument/2006/relationships" xmlns:p="http://schemas.openxmlformats.org/presentationml/2006/main" type="tx">
  <p:cSld name="10_Title and 4 Content">
    <p:bg>
      <p:bgPr>
        <a:solidFill>
          <a:srgbClr val="000000"/>
        </a:solidFill>
        <a:effectLst/>
      </p:bgPr>
    </p:bg>
    <p:spTree>
      <p:nvGrpSpPr>
        <p:cNvPr id="1" name=""/>
        <p:cNvGrpSpPr/>
        <p:nvPr/>
      </p:nvGrpSpPr>
      <p:grpSpPr>
        <a:xfrm>
          <a:off x="0" y="0"/>
          <a:ext cx="0" cy="0"/>
          <a:chOff x="0" y="0"/>
          <a:chExt cx="0" cy="0"/>
        </a:xfrm>
      </p:grpSpPr>
      <p:sp>
        <p:nvSpPr>
          <p:cNvPr id="3280"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3281"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642186"/>
      </p:ext>
    </p:extLst>
  </p:cSld>
  <p:clrMapOvr>
    <a:masterClrMapping/>
  </p:clrMapOvr>
  <p:transition spd="med"/>
</p:sldLayout>
</file>

<file path=ppt/slideLayouts/slideLayout1607.xml><?xml version="1.0" encoding="utf-8"?>
<p:sldLayout xmlns:a="http://schemas.openxmlformats.org/drawingml/2006/main" xmlns:r="http://schemas.openxmlformats.org/officeDocument/2006/relationships" xmlns:p="http://schemas.openxmlformats.org/presentationml/2006/main" type="tx">
  <p:cSld name="6_Title, Content, and 2 Content">
    <p:bg>
      <p:bgPr>
        <a:solidFill>
          <a:srgbClr val="000000"/>
        </a:solidFill>
        <a:effectLst/>
      </p:bgPr>
    </p:bg>
    <p:spTree>
      <p:nvGrpSpPr>
        <p:cNvPr id="1" name=""/>
        <p:cNvGrpSpPr/>
        <p:nvPr/>
      </p:nvGrpSpPr>
      <p:grpSpPr>
        <a:xfrm>
          <a:off x="0" y="0"/>
          <a:ext cx="0" cy="0"/>
          <a:chOff x="0" y="0"/>
          <a:chExt cx="0" cy="0"/>
        </a:xfrm>
      </p:grpSpPr>
      <p:sp>
        <p:nvSpPr>
          <p:cNvPr id="3289"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3290"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92460991"/>
      </p:ext>
    </p:extLst>
  </p:cSld>
  <p:clrMapOvr>
    <a:masterClrMapping/>
  </p:clrMapOvr>
  <p:transition spd="med"/>
</p:sldLayout>
</file>

<file path=ppt/slideLayouts/slideLayout1608.xml><?xml version="1.0" encoding="utf-8"?>
<p:sldLayout xmlns:a="http://schemas.openxmlformats.org/drawingml/2006/main" xmlns:r="http://schemas.openxmlformats.org/officeDocument/2006/relationships" xmlns:p="http://schemas.openxmlformats.org/presentationml/2006/main" type="tx">
  <p:cSld name="33_Title Slide">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329" name="Group 4"/>
          <p:cNvGrpSpPr/>
          <p:nvPr/>
        </p:nvGrpSpPr>
        <p:grpSpPr>
          <a:xfrm>
            <a:off x="0" y="0"/>
            <a:ext cx="1085850" cy="6845300"/>
            <a:chOff x="0" y="0"/>
            <a:chExt cx="1085850" cy="6845300"/>
          </a:xfrm>
        </p:grpSpPr>
        <p:sp>
          <p:nvSpPr>
            <p:cNvPr id="3298"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328" name="Group 6"/>
            <p:cNvGrpSpPr/>
            <p:nvPr/>
          </p:nvGrpSpPr>
          <p:grpSpPr>
            <a:xfrm>
              <a:off x="76200" y="161925"/>
              <a:ext cx="152400" cy="6543675"/>
              <a:chOff x="0" y="0"/>
              <a:chExt cx="152400" cy="6543675"/>
            </a:xfrm>
          </p:grpSpPr>
          <p:sp>
            <p:nvSpPr>
              <p:cNvPr id="3299"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0"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1"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2"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3"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4"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5"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6"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7"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8"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9"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0"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1"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2"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3"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4"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5"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6"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7"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8"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9"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0"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1"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2"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3"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4"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5"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6"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7"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330" name="Title Text"/>
          <p:cNvSpPr txBox="1">
            <a:spLocks noGrp="1"/>
          </p:cNvSpPr>
          <p:nvPr>
            <p:ph type="title"/>
          </p:nvPr>
        </p:nvSpPr>
        <p:spPr>
          <a:xfrm>
            <a:off x="685800" y="2130425"/>
            <a:ext cx="7772400" cy="1470025"/>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331" name="Body Level One…"/>
          <p:cNvSpPr txBox="1">
            <a:spLocks noGrp="1"/>
          </p:cNvSpPr>
          <p:nvPr>
            <p:ph type="body" sz="quarter" idx="1"/>
          </p:nvPr>
        </p:nvSpPr>
        <p:spPr>
          <a:xfrm>
            <a:off x="1371600" y="3886200"/>
            <a:ext cx="6400800" cy="1752600"/>
          </a:xfrm>
          <a:prstGeom prst="rect">
            <a:avLst/>
          </a:prstGeom>
        </p:spPr>
        <p:txBody>
          <a:bodyPr lIns="44450" tIns="44450" rIns="44450" bIns="44450">
            <a:normAutofit/>
          </a:bodyPr>
          <a:lstStyle>
            <a:lvl1pPr marL="0" indent="0" algn="ctr">
              <a:buSzTx/>
              <a:buNone/>
              <a:defRPr>
                <a:solidFill>
                  <a:schemeClr val="accent3">
                    <a:lumOff val="44000"/>
                  </a:schemeClr>
                </a:solidFill>
                <a:effectLst>
                  <a:outerShdw blurRad="38100" dist="38100" dir="2700000" rotWithShape="0">
                    <a:srgbClr val="000000"/>
                  </a:outerShdw>
                </a:effectLst>
              </a:defRPr>
            </a:lvl1pPr>
            <a:lvl2pPr marL="0" indent="457200" algn="ctr">
              <a:buSzTx/>
              <a:buNone/>
              <a:defRPr>
                <a:solidFill>
                  <a:schemeClr val="accent3">
                    <a:lumOff val="44000"/>
                  </a:schemeClr>
                </a:solidFill>
                <a:effectLst>
                  <a:outerShdw blurRad="38100" dist="38100" dir="2700000" rotWithShape="0">
                    <a:srgbClr val="000000"/>
                  </a:outerShdw>
                </a:effectLst>
              </a:defRPr>
            </a:lvl2pPr>
            <a:lvl3pPr marL="0" indent="914400" algn="ctr">
              <a:buSzTx/>
              <a:buNone/>
              <a:defRPr>
                <a:solidFill>
                  <a:schemeClr val="accent3">
                    <a:lumOff val="44000"/>
                  </a:schemeClr>
                </a:solidFill>
                <a:effectLst>
                  <a:outerShdw blurRad="38100" dist="38100" dir="2700000" rotWithShape="0">
                    <a:srgbClr val="000000"/>
                  </a:outerShdw>
                </a:effectLst>
              </a:defRPr>
            </a:lvl3pPr>
            <a:lvl4pPr marL="0" indent="1371600" algn="ctr">
              <a:buSzTx/>
              <a:buNone/>
              <a:defRPr>
                <a:solidFill>
                  <a:schemeClr val="accent3">
                    <a:lumOff val="44000"/>
                  </a:schemeClr>
                </a:solidFill>
                <a:effectLst>
                  <a:outerShdw blurRad="38100" dist="38100" dir="2700000" rotWithShape="0">
                    <a:srgbClr val="000000"/>
                  </a:outerShdw>
                </a:effectLst>
              </a:defRPr>
            </a:lvl4pPr>
            <a:lvl5pPr marL="0" indent="1828800" algn="ctr">
              <a:buSzTx/>
              <a:buNone/>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33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58832673"/>
      </p:ext>
    </p:extLst>
  </p:cSld>
  <p:clrMapOvr>
    <a:masterClrMapping/>
  </p:clrMapOvr>
  <p:transition spd="med"/>
</p:sldLayout>
</file>

<file path=ppt/slideLayouts/slideLayout1609.xml><?xml version="1.0" encoding="utf-8"?>
<p:sldLayout xmlns:a="http://schemas.openxmlformats.org/drawingml/2006/main" xmlns:r="http://schemas.openxmlformats.org/officeDocument/2006/relationships" xmlns:p="http://schemas.openxmlformats.org/presentationml/2006/main" type="tx">
  <p:cSld name="30_Title and Content">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370" name="Group 4"/>
          <p:cNvGrpSpPr/>
          <p:nvPr/>
        </p:nvGrpSpPr>
        <p:grpSpPr>
          <a:xfrm>
            <a:off x="0" y="0"/>
            <a:ext cx="1085850" cy="6845300"/>
            <a:chOff x="0" y="0"/>
            <a:chExt cx="1085850" cy="6845300"/>
          </a:xfrm>
        </p:grpSpPr>
        <p:sp>
          <p:nvSpPr>
            <p:cNvPr id="3339"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369" name="Group 6"/>
            <p:cNvGrpSpPr/>
            <p:nvPr/>
          </p:nvGrpSpPr>
          <p:grpSpPr>
            <a:xfrm>
              <a:off x="76200" y="161925"/>
              <a:ext cx="152400" cy="6543675"/>
              <a:chOff x="0" y="0"/>
              <a:chExt cx="152400" cy="6543675"/>
            </a:xfrm>
          </p:grpSpPr>
          <p:sp>
            <p:nvSpPr>
              <p:cNvPr id="3340"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1"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2"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3"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4"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5"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6"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7"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8"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9"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0"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1"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2"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3"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4"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5"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6"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7"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8"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9"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0"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1"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2"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3"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4"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5"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6"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7"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8"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371" name="Title Text"/>
          <p:cNvSpPr txBox="1">
            <a:spLocks noGrp="1"/>
          </p:cNvSpPr>
          <p:nvPr>
            <p:ph type="title"/>
          </p:nvPr>
        </p:nvSpPr>
        <p:spPr>
          <a:xfrm>
            <a:off x="1181100" y="609600"/>
            <a:ext cx="7715250" cy="1143000"/>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372" name="Body Level One…"/>
          <p:cNvSpPr txBox="1">
            <a:spLocks noGrp="1"/>
          </p:cNvSpPr>
          <p:nvPr>
            <p:ph type="body" idx="1"/>
          </p:nvPr>
        </p:nvSpPr>
        <p:spPr>
          <a:xfrm>
            <a:off x="1157287" y="1981200"/>
            <a:ext cx="7791451" cy="4114800"/>
          </a:xfrm>
          <a:prstGeom prst="rect">
            <a:avLst/>
          </a:prstGeom>
        </p:spPr>
        <p:txBody>
          <a:bodyPr lIns="44450" tIns="44450" rIns="44450" bIns="44450">
            <a:normAutofit/>
          </a:bodyPr>
          <a:lstStyle>
            <a:lvl1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8CF4EA"/>
              </a:buClr>
              <a:buSzPct val="65000"/>
              <a:buFont typeface="Arial"/>
              <a:buChar char=""/>
              <a:defRPr>
                <a:solidFill>
                  <a:schemeClr val="accent3">
                    <a:lumOff val="44000"/>
                  </a:schemeClr>
                </a:solidFill>
                <a:effectLst>
                  <a:outerShdw blurRad="38100" dist="38100" dir="2700000" rotWithShape="0">
                    <a:srgbClr val="000000"/>
                  </a:outerShdw>
                </a:effectLst>
              </a:defRPr>
            </a:lvl3pPr>
            <a:lvl4pPr>
              <a:buClr>
                <a:srgbClr val="8CF4EA"/>
              </a:buClr>
              <a:buFont typeface="Arial"/>
              <a:buChar char="•"/>
              <a:defRPr>
                <a:solidFill>
                  <a:schemeClr val="accent3">
                    <a:lumOff val="44000"/>
                  </a:schemeClr>
                </a:solidFill>
                <a:effectLst>
                  <a:outerShdw blurRad="38100" dist="38100" dir="2700000" rotWithShape="0">
                    <a:srgbClr val="000000"/>
                  </a:outerShdw>
                </a:effectLst>
              </a:defRPr>
            </a:lvl4pPr>
            <a:lvl5pPr>
              <a:buClr>
                <a:srgbClr val="8CF4EA"/>
              </a:buClr>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37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73970104"/>
      </p:ext>
    </p:extLst>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E2734776-39E2-48CB-8250-45243330CE33}" type="slidenum">
              <a:rPr lang="en-US" altLang="en-US"/>
              <a:pPr/>
              <a:t>‹#›</a:t>
            </a:fld>
            <a:endParaRPr lang="en-US" altLang="en-US"/>
          </a:p>
        </p:txBody>
      </p:sp>
    </p:spTree>
    <p:extLst>
      <p:ext uri="{BB962C8B-B14F-4D97-AF65-F5344CB8AC3E}">
        <p14:creationId xmlns:p14="http://schemas.microsoft.com/office/powerpoint/2010/main" val="1707584179"/>
      </p:ext>
    </p:extLst>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type="tx">
  <p:cSld name="26_Section Header">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411" name="Group 4"/>
          <p:cNvGrpSpPr/>
          <p:nvPr/>
        </p:nvGrpSpPr>
        <p:grpSpPr>
          <a:xfrm>
            <a:off x="0" y="0"/>
            <a:ext cx="1085850" cy="6845300"/>
            <a:chOff x="0" y="0"/>
            <a:chExt cx="1085850" cy="6845300"/>
          </a:xfrm>
        </p:grpSpPr>
        <p:sp>
          <p:nvSpPr>
            <p:cNvPr id="3380"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410" name="Group 6"/>
            <p:cNvGrpSpPr/>
            <p:nvPr/>
          </p:nvGrpSpPr>
          <p:grpSpPr>
            <a:xfrm>
              <a:off x="76200" y="161925"/>
              <a:ext cx="152400" cy="6543675"/>
              <a:chOff x="0" y="0"/>
              <a:chExt cx="152400" cy="6543675"/>
            </a:xfrm>
          </p:grpSpPr>
          <p:sp>
            <p:nvSpPr>
              <p:cNvPr id="3381"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2"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3"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4"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5"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6"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7"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8"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9"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0"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1"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2"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3"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4"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5"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6"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7"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8"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9"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0"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1"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2"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3"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4"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5"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6"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7"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8"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9"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412" name="Title Text"/>
          <p:cNvSpPr txBox="1">
            <a:spLocks noGrp="1"/>
          </p:cNvSpPr>
          <p:nvPr>
            <p:ph type="title"/>
          </p:nvPr>
        </p:nvSpPr>
        <p:spPr>
          <a:xfrm>
            <a:off x="722312" y="4406900"/>
            <a:ext cx="7772401" cy="1362075"/>
          </a:xfrm>
          <a:prstGeom prst="rect">
            <a:avLst/>
          </a:prstGeom>
          <a:effectLst>
            <a:outerShdw blurRad="63500" dist="38099" dir="2700000" rotWithShape="0">
              <a:srgbClr val="000000">
                <a:alpha val="74998"/>
              </a:srgbClr>
            </a:outerShdw>
          </a:effectLst>
        </p:spPr>
        <p:txBody>
          <a:bodyPr lIns="44450" tIns="44450" rIns="44450" bIns="44450" anchor="t"/>
          <a:lstStyle>
            <a:lvl1pPr algn="l">
              <a:defRPr sz="4000" b="1" cap="all">
                <a:solidFill>
                  <a:srgbClr val="8CF4EA"/>
                </a:solidFill>
              </a:defRPr>
            </a:lvl1pPr>
          </a:lstStyle>
          <a:p>
            <a:r>
              <a:t>Title Text</a:t>
            </a:r>
          </a:p>
        </p:txBody>
      </p:sp>
      <p:sp>
        <p:nvSpPr>
          <p:cNvPr id="3413" name="Body Level One…"/>
          <p:cNvSpPr txBox="1">
            <a:spLocks noGrp="1"/>
          </p:cNvSpPr>
          <p:nvPr>
            <p:ph type="body" sz="quarter" idx="1"/>
          </p:nvPr>
        </p:nvSpPr>
        <p:spPr>
          <a:xfrm>
            <a:off x="722312" y="2906713"/>
            <a:ext cx="7772401" cy="1500188"/>
          </a:xfrm>
          <a:prstGeom prst="rect">
            <a:avLst/>
          </a:prstGeom>
        </p:spPr>
        <p:txBody>
          <a:bodyPr lIns="44450" tIns="44450" rIns="44450" bIns="44450"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41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3503903"/>
      </p:ext>
    </p:extLst>
  </p:cSld>
  <p:clrMapOvr>
    <a:masterClrMapping/>
  </p:clrMapOvr>
  <p:transition spd="med"/>
</p:sldLayout>
</file>

<file path=ppt/slideLayouts/slideLayout1611.xml><?xml version="1.0" encoding="utf-8"?>
<p:sldLayout xmlns:a="http://schemas.openxmlformats.org/drawingml/2006/main" xmlns:r="http://schemas.openxmlformats.org/officeDocument/2006/relationships" xmlns:p="http://schemas.openxmlformats.org/presentationml/2006/main" type="tx">
  <p:cSld name="26_Two Content">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452" name="Group 4"/>
          <p:cNvGrpSpPr/>
          <p:nvPr/>
        </p:nvGrpSpPr>
        <p:grpSpPr>
          <a:xfrm>
            <a:off x="0" y="0"/>
            <a:ext cx="1085850" cy="6845300"/>
            <a:chOff x="0" y="0"/>
            <a:chExt cx="1085850" cy="6845300"/>
          </a:xfrm>
        </p:grpSpPr>
        <p:sp>
          <p:nvSpPr>
            <p:cNvPr id="3421"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451" name="Group 6"/>
            <p:cNvGrpSpPr/>
            <p:nvPr/>
          </p:nvGrpSpPr>
          <p:grpSpPr>
            <a:xfrm>
              <a:off x="76200" y="161925"/>
              <a:ext cx="152400" cy="6543675"/>
              <a:chOff x="0" y="0"/>
              <a:chExt cx="152400" cy="6543675"/>
            </a:xfrm>
          </p:grpSpPr>
          <p:sp>
            <p:nvSpPr>
              <p:cNvPr id="3422"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3"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4"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5"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6"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7"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8"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9"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0"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1"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2"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3"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4"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5"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6"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7"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8"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9"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0"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1"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2"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3"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4"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5"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6"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7"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8"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9"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50"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453" name="Title Text"/>
          <p:cNvSpPr txBox="1">
            <a:spLocks noGrp="1"/>
          </p:cNvSpPr>
          <p:nvPr>
            <p:ph type="title"/>
          </p:nvPr>
        </p:nvSpPr>
        <p:spPr>
          <a:xfrm>
            <a:off x="1181100" y="609600"/>
            <a:ext cx="7715250" cy="1143000"/>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454" name="Body Level One…"/>
          <p:cNvSpPr txBox="1">
            <a:spLocks noGrp="1"/>
          </p:cNvSpPr>
          <p:nvPr>
            <p:ph type="body" sz="half" idx="1"/>
          </p:nvPr>
        </p:nvSpPr>
        <p:spPr>
          <a:xfrm>
            <a:off x="1157287" y="1981200"/>
            <a:ext cx="3819526" cy="4114800"/>
          </a:xfrm>
          <a:prstGeom prst="rect">
            <a:avLst/>
          </a:prstGeom>
        </p:spPr>
        <p:txBody>
          <a:bodyPr lIns="44450" tIns="44450" rIns="44450" bIns="44450">
            <a:normAutofit/>
          </a:bodyPr>
          <a:lstStyle>
            <a:lvl1pPr>
              <a:spcBef>
                <a:spcPts val="600"/>
              </a:spcBef>
              <a:buClr>
                <a:srgbClr val="8CF4EA"/>
              </a:buClr>
              <a:buSzPct val="75000"/>
              <a:buFont typeface="Arial"/>
              <a:buChar char=""/>
              <a:defRPr sz="2800">
                <a:solidFill>
                  <a:schemeClr val="accent3">
                    <a:lumOff val="44000"/>
                  </a:schemeClr>
                </a:solidFill>
                <a:effectLst>
                  <a:outerShdw blurRad="38100" dist="38100" dir="2700000" rotWithShape="0">
                    <a:srgbClr val="000000"/>
                  </a:outerShdw>
                </a:effectLst>
              </a:defRPr>
            </a:lvl1pPr>
            <a:lvl2pPr marL="790575" indent="-333375">
              <a:spcBef>
                <a:spcPts val="600"/>
              </a:spcBef>
              <a:buClr>
                <a:srgbClr val="8CF4EA"/>
              </a:buClr>
              <a:buSzPct val="75000"/>
              <a:buFont typeface="Arial"/>
              <a:buChar char=""/>
              <a:defRPr sz="2800">
                <a:solidFill>
                  <a:schemeClr val="accent3">
                    <a:lumOff val="44000"/>
                  </a:schemeClr>
                </a:solidFill>
                <a:effectLst>
                  <a:outerShdw blurRad="38100" dist="38100" dir="2700000" rotWithShape="0">
                    <a:srgbClr val="000000"/>
                  </a:outerShdw>
                </a:effectLst>
              </a:defRPr>
            </a:lvl2pPr>
            <a:lvl3pPr marL="1234439" indent="-320039">
              <a:spcBef>
                <a:spcPts val="600"/>
              </a:spcBef>
              <a:buClr>
                <a:srgbClr val="8CF4EA"/>
              </a:buClr>
              <a:buSzPct val="65000"/>
              <a:buFont typeface="Arial"/>
              <a:buChar char=""/>
              <a:defRPr sz="2800">
                <a:solidFill>
                  <a:schemeClr val="accent3">
                    <a:lumOff val="44000"/>
                  </a:schemeClr>
                </a:solidFill>
                <a:effectLst>
                  <a:outerShdw blurRad="38100" dist="38100" dir="2700000" rotWithShape="0">
                    <a:srgbClr val="000000"/>
                  </a:outerShdw>
                </a:effectLst>
              </a:defRPr>
            </a:lvl3pPr>
            <a:lvl4pPr marL="1727200" indent="-355600">
              <a:spcBef>
                <a:spcPts val="600"/>
              </a:spcBef>
              <a:buClr>
                <a:srgbClr val="8CF4EA"/>
              </a:buClr>
              <a:buFont typeface="Arial"/>
              <a:buChar char="•"/>
              <a:defRPr sz="2800">
                <a:solidFill>
                  <a:schemeClr val="accent3">
                    <a:lumOff val="44000"/>
                  </a:schemeClr>
                </a:solidFill>
                <a:effectLst>
                  <a:outerShdw blurRad="38100" dist="38100" dir="2700000" rotWithShape="0">
                    <a:srgbClr val="000000"/>
                  </a:outerShdw>
                </a:effectLst>
              </a:defRPr>
            </a:lvl4pPr>
            <a:lvl5pPr marL="2184400" indent="-355600">
              <a:spcBef>
                <a:spcPts val="600"/>
              </a:spcBef>
              <a:buClr>
                <a:srgbClr val="8CF4EA"/>
              </a:buClr>
              <a:buFont typeface="Arial"/>
              <a:buChar char="–"/>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45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18463932"/>
      </p:ext>
    </p:extLst>
  </p:cSld>
  <p:clrMapOvr>
    <a:masterClrMapping/>
  </p:clrMapOvr>
  <p:transition spd="med"/>
</p:sldLayout>
</file>

<file path=ppt/slideLayouts/slideLayout1612.xml><?xml version="1.0" encoding="utf-8"?>
<p:sldLayout xmlns:a="http://schemas.openxmlformats.org/drawingml/2006/main" xmlns:r="http://schemas.openxmlformats.org/officeDocument/2006/relationships" xmlns:p="http://schemas.openxmlformats.org/presentationml/2006/main" type="tx">
  <p:cSld name="26_Comparison">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493" name="Group 4"/>
          <p:cNvGrpSpPr/>
          <p:nvPr/>
        </p:nvGrpSpPr>
        <p:grpSpPr>
          <a:xfrm>
            <a:off x="0" y="0"/>
            <a:ext cx="1085850" cy="6845300"/>
            <a:chOff x="0" y="0"/>
            <a:chExt cx="1085850" cy="6845300"/>
          </a:xfrm>
        </p:grpSpPr>
        <p:sp>
          <p:nvSpPr>
            <p:cNvPr id="3462"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492" name="Group 6"/>
            <p:cNvGrpSpPr/>
            <p:nvPr/>
          </p:nvGrpSpPr>
          <p:grpSpPr>
            <a:xfrm>
              <a:off x="76200" y="161925"/>
              <a:ext cx="152400" cy="6543675"/>
              <a:chOff x="0" y="0"/>
              <a:chExt cx="152400" cy="6543675"/>
            </a:xfrm>
          </p:grpSpPr>
          <p:sp>
            <p:nvSpPr>
              <p:cNvPr id="3463"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4"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5"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6"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7"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8"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9"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0"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1"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2"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3"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4"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5"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6"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7"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8"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9"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0"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1"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2"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3"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4"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5"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6"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7"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8"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9"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90"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91"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494" name="Title Text"/>
          <p:cNvSpPr txBox="1">
            <a:spLocks noGrp="1"/>
          </p:cNvSpPr>
          <p:nvPr>
            <p:ph type="title"/>
          </p:nvPr>
        </p:nvSpPr>
        <p:spPr>
          <a:xfrm>
            <a:off x="457200" y="274638"/>
            <a:ext cx="8229600" cy="1143001"/>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495" name="Body Level One…"/>
          <p:cNvSpPr txBox="1">
            <a:spLocks noGrp="1"/>
          </p:cNvSpPr>
          <p:nvPr>
            <p:ph type="body" sz="quarter" idx="1"/>
          </p:nvPr>
        </p:nvSpPr>
        <p:spPr>
          <a:xfrm>
            <a:off x="457200" y="1535112"/>
            <a:ext cx="4040188" cy="639763"/>
          </a:xfrm>
          <a:prstGeom prst="rect">
            <a:avLst/>
          </a:prstGeom>
        </p:spPr>
        <p:txBody>
          <a:bodyPr lIns="44450" tIns="44450" rIns="44450" bIns="44450"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496" name="Text Placeholder 4"/>
          <p:cNvSpPr>
            <a:spLocks noGrp="1"/>
          </p:cNvSpPr>
          <p:nvPr>
            <p:ph type="body" sz="quarter" idx="21"/>
          </p:nvPr>
        </p:nvSpPr>
        <p:spPr>
          <a:xfrm>
            <a:off x="4645025" y="1535112"/>
            <a:ext cx="4041775" cy="639763"/>
          </a:xfrm>
          <a:prstGeom prst="rect">
            <a:avLst/>
          </a:prstGeom>
        </p:spPr>
        <p:txBody>
          <a:bodyPr lIns="44450" tIns="44450" rIns="44450" bIns="44450"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349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36134632"/>
      </p:ext>
    </p:extLst>
  </p:cSld>
  <p:clrMapOvr>
    <a:masterClrMapping/>
  </p:clrMapOvr>
  <p:transition spd="med"/>
</p:sldLayout>
</file>

<file path=ppt/slideLayouts/slideLayout1613.xml><?xml version="1.0" encoding="utf-8"?>
<p:sldLayout xmlns:a="http://schemas.openxmlformats.org/drawingml/2006/main" xmlns:r="http://schemas.openxmlformats.org/officeDocument/2006/relationships" xmlns:p="http://schemas.openxmlformats.org/presentationml/2006/main" type="tx">
  <p:cSld name="26_Title Only">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535" name="Group 4"/>
          <p:cNvGrpSpPr/>
          <p:nvPr/>
        </p:nvGrpSpPr>
        <p:grpSpPr>
          <a:xfrm>
            <a:off x="0" y="0"/>
            <a:ext cx="1085850" cy="6845300"/>
            <a:chOff x="0" y="0"/>
            <a:chExt cx="1085850" cy="6845300"/>
          </a:xfrm>
        </p:grpSpPr>
        <p:sp>
          <p:nvSpPr>
            <p:cNvPr id="3504"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534" name="Group 6"/>
            <p:cNvGrpSpPr/>
            <p:nvPr/>
          </p:nvGrpSpPr>
          <p:grpSpPr>
            <a:xfrm>
              <a:off x="76200" y="161925"/>
              <a:ext cx="152400" cy="6543675"/>
              <a:chOff x="0" y="0"/>
              <a:chExt cx="152400" cy="6543675"/>
            </a:xfrm>
          </p:grpSpPr>
          <p:sp>
            <p:nvSpPr>
              <p:cNvPr id="3505"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6"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7"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8"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9"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0"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1"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2"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3"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4"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5"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6"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7"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8"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9"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0"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1"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2"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3"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4"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5"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6"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7"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8"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9"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0"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1"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2"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3"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536" name="Title Text"/>
          <p:cNvSpPr txBox="1">
            <a:spLocks noGrp="1"/>
          </p:cNvSpPr>
          <p:nvPr>
            <p:ph type="title"/>
          </p:nvPr>
        </p:nvSpPr>
        <p:spPr>
          <a:xfrm>
            <a:off x="1181100" y="609600"/>
            <a:ext cx="7715250" cy="1143000"/>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53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35641908"/>
      </p:ext>
    </p:extLst>
  </p:cSld>
  <p:clrMapOvr>
    <a:masterClrMapping/>
  </p:clrMapOvr>
  <p:transition spd="med"/>
</p:sldLayout>
</file>

<file path=ppt/slideLayouts/slideLayout1614.xml><?xml version="1.0" encoding="utf-8"?>
<p:sldLayout xmlns:a="http://schemas.openxmlformats.org/drawingml/2006/main" xmlns:r="http://schemas.openxmlformats.org/officeDocument/2006/relationships" xmlns:p="http://schemas.openxmlformats.org/presentationml/2006/main" type="tx">
  <p:cSld name="32_Blank">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575" name="Group 4"/>
          <p:cNvGrpSpPr/>
          <p:nvPr/>
        </p:nvGrpSpPr>
        <p:grpSpPr>
          <a:xfrm>
            <a:off x="0" y="0"/>
            <a:ext cx="1085850" cy="6845300"/>
            <a:chOff x="0" y="0"/>
            <a:chExt cx="1085850" cy="6845300"/>
          </a:xfrm>
        </p:grpSpPr>
        <p:sp>
          <p:nvSpPr>
            <p:cNvPr id="3544"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574" name="Group 6"/>
            <p:cNvGrpSpPr/>
            <p:nvPr/>
          </p:nvGrpSpPr>
          <p:grpSpPr>
            <a:xfrm>
              <a:off x="76200" y="161925"/>
              <a:ext cx="152400" cy="6543675"/>
              <a:chOff x="0" y="0"/>
              <a:chExt cx="152400" cy="6543675"/>
            </a:xfrm>
          </p:grpSpPr>
          <p:sp>
            <p:nvSpPr>
              <p:cNvPr id="3545"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6"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7"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8"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9"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0"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1"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2"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3"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4"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5"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6"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7"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8"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9"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0"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1"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2"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3"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4"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5"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6"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7"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8"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9"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0"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1"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2"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3"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57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9847135"/>
      </p:ext>
    </p:extLst>
  </p:cSld>
  <p:clrMapOvr>
    <a:masterClrMapping/>
  </p:clrMapOvr>
  <p:transition spd="med"/>
</p:sldLayout>
</file>

<file path=ppt/slideLayouts/slideLayout1615.xml><?xml version="1.0" encoding="utf-8"?>
<p:sldLayout xmlns:a="http://schemas.openxmlformats.org/drawingml/2006/main" xmlns:r="http://schemas.openxmlformats.org/officeDocument/2006/relationships" xmlns:p="http://schemas.openxmlformats.org/presentationml/2006/main" type="tx">
  <p:cSld name="26_Content with Caption">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614" name="Group 4"/>
          <p:cNvGrpSpPr/>
          <p:nvPr/>
        </p:nvGrpSpPr>
        <p:grpSpPr>
          <a:xfrm>
            <a:off x="0" y="0"/>
            <a:ext cx="1085850" cy="6845300"/>
            <a:chOff x="0" y="0"/>
            <a:chExt cx="1085850" cy="6845300"/>
          </a:xfrm>
        </p:grpSpPr>
        <p:sp>
          <p:nvSpPr>
            <p:cNvPr id="3583"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613" name="Group 6"/>
            <p:cNvGrpSpPr/>
            <p:nvPr/>
          </p:nvGrpSpPr>
          <p:grpSpPr>
            <a:xfrm>
              <a:off x="76200" y="161925"/>
              <a:ext cx="152400" cy="6543675"/>
              <a:chOff x="0" y="0"/>
              <a:chExt cx="152400" cy="6543675"/>
            </a:xfrm>
          </p:grpSpPr>
          <p:sp>
            <p:nvSpPr>
              <p:cNvPr id="3584"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5"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6"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7"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8"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9"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0"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1"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2"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3"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4"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5"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6"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7"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8"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9"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0"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1"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2"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3"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4"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5"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6"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7"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8"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9"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10"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11"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12"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615" name="Title Text"/>
          <p:cNvSpPr txBox="1">
            <a:spLocks noGrp="1"/>
          </p:cNvSpPr>
          <p:nvPr>
            <p:ph type="title"/>
          </p:nvPr>
        </p:nvSpPr>
        <p:spPr>
          <a:xfrm>
            <a:off x="457200" y="273050"/>
            <a:ext cx="3008314" cy="1162050"/>
          </a:xfrm>
          <a:prstGeom prst="rect">
            <a:avLst/>
          </a:prstGeom>
          <a:effectLst>
            <a:outerShdw blurRad="63500" dist="38099" dir="2700000" rotWithShape="0">
              <a:srgbClr val="000000">
                <a:alpha val="74998"/>
              </a:srgbClr>
            </a:outerShdw>
          </a:effectLst>
        </p:spPr>
        <p:txBody>
          <a:bodyPr lIns="44450" tIns="44450" rIns="44450" bIns="44450" anchor="b"/>
          <a:lstStyle>
            <a:lvl1pPr algn="l">
              <a:defRPr sz="2000" b="1">
                <a:solidFill>
                  <a:srgbClr val="8CF4EA"/>
                </a:solidFill>
              </a:defRPr>
            </a:lvl1pPr>
          </a:lstStyle>
          <a:p>
            <a:r>
              <a:t>Title Text</a:t>
            </a:r>
          </a:p>
        </p:txBody>
      </p:sp>
      <p:sp>
        <p:nvSpPr>
          <p:cNvPr id="3616" name="Body Level One…"/>
          <p:cNvSpPr txBox="1">
            <a:spLocks noGrp="1"/>
          </p:cNvSpPr>
          <p:nvPr>
            <p:ph type="body" idx="1"/>
          </p:nvPr>
        </p:nvSpPr>
        <p:spPr>
          <a:xfrm>
            <a:off x="3575050" y="273050"/>
            <a:ext cx="5111750" cy="5853113"/>
          </a:xfrm>
          <a:prstGeom prst="rect">
            <a:avLst/>
          </a:prstGeom>
        </p:spPr>
        <p:txBody>
          <a:bodyPr lIns="44450" tIns="44450" rIns="44450" bIns="44450">
            <a:normAutofit/>
          </a:bodyPr>
          <a:lstStyle>
            <a:lvl1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8CF4EA"/>
              </a:buClr>
              <a:buSzPct val="65000"/>
              <a:buFont typeface="Arial"/>
              <a:buChar char=""/>
              <a:defRPr>
                <a:solidFill>
                  <a:schemeClr val="accent3">
                    <a:lumOff val="44000"/>
                  </a:schemeClr>
                </a:solidFill>
                <a:effectLst>
                  <a:outerShdw blurRad="38100" dist="38100" dir="2700000" rotWithShape="0">
                    <a:srgbClr val="000000"/>
                  </a:outerShdw>
                </a:effectLst>
              </a:defRPr>
            </a:lvl3pPr>
            <a:lvl4pPr>
              <a:buClr>
                <a:srgbClr val="8CF4EA"/>
              </a:buClr>
              <a:buFont typeface="Arial"/>
              <a:buChar char="•"/>
              <a:defRPr>
                <a:solidFill>
                  <a:schemeClr val="accent3">
                    <a:lumOff val="44000"/>
                  </a:schemeClr>
                </a:solidFill>
                <a:effectLst>
                  <a:outerShdw blurRad="38100" dist="38100" dir="2700000" rotWithShape="0">
                    <a:srgbClr val="000000"/>
                  </a:outerShdw>
                </a:effectLst>
              </a:defRPr>
            </a:lvl4pPr>
            <a:lvl5pPr>
              <a:buClr>
                <a:srgbClr val="8CF4EA"/>
              </a:buClr>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17" name="Text Placeholder 3"/>
          <p:cNvSpPr>
            <a:spLocks noGrp="1"/>
          </p:cNvSpPr>
          <p:nvPr>
            <p:ph type="body" sz="half" idx="21"/>
          </p:nvPr>
        </p:nvSpPr>
        <p:spPr>
          <a:xfrm>
            <a:off x="457199" y="1435100"/>
            <a:ext cx="3008315" cy="4691063"/>
          </a:xfrm>
          <a:prstGeom prst="rect">
            <a:avLst/>
          </a:prstGeom>
        </p:spPr>
        <p:txBody>
          <a:bodyPr lIns="44450" tIns="44450" rIns="44450" bIns="44450">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361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49072327"/>
      </p:ext>
    </p:extLst>
  </p:cSld>
  <p:clrMapOvr>
    <a:masterClrMapping/>
  </p:clrMapOvr>
  <p:transition spd="med"/>
</p:sldLayout>
</file>

<file path=ppt/slideLayouts/slideLayout1616.xml><?xml version="1.0" encoding="utf-8"?>
<p:sldLayout xmlns:a="http://schemas.openxmlformats.org/drawingml/2006/main" xmlns:r="http://schemas.openxmlformats.org/officeDocument/2006/relationships" xmlns:p="http://schemas.openxmlformats.org/presentationml/2006/main" type="tx">
  <p:cSld name="26_Picture with Caption">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656" name="Group 4"/>
          <p:cNvGrpSpPr/>
          <p:nvPr/>
        </p:nvGrpSpPr>
        <p:grpSpPr>
          <a:xfrm>
            <a:off x="0" y="0"/>
            <a:ext cx="1085850" cy="6845300"/>
            <a:chOff x="0" y="0"/>
            <a:chExt cx="1085850" cy="6845300"/>
          </a:xfrm>
        </p:grpSpPr>
        <p:sp>
          <p:nvSpPr>
            <p:cNvPr id="3625"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655" name="Group 6"/>
            <p:cNvGrpSpPr/>
            <p:nvPr/>
          </p:nvGrpSpPr>
          <p:grpSpPr>
            <a:xfrm>
              <a:off x="76200" y="161925"/>
              <a:ext cx="152400" cy="6543675"/>
              <a:chOff x="0" y="0"/>
              <a:chExt cx="152400" cy="6543675"/>
            </a:xfrm>
          </p:grpSpPr>
          <p:sp>
            <p:nvSpPr>
              <p:cNvPr id="3626"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27"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28"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29"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0"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1"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2"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3"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4"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5"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6"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7"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8"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9"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0"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1"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2"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3"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4"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5"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6"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7"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8"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9"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0"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1"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2"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3"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4"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657" name="Title Text"/>
          <p:cNvSpPr txBox="1">
            <a:spLocks noGrp="1"/>
          </p:cNvSpPr>
          <p:nvPr>
            <p:ph type="title"/>
          </p:nvPr>
        </p:nvSpPr>
        <p:spPr>
          <a:xfrm>
            <a:off x="1792288" y="4800600"/>
            <a:ext cx="5486401" cy="566738"/>
          </a:xfrm>
          <a:prstGeom prst="rect">
            <a:avLst/>
          </a:prstGeom>
          <a:effectLst>
            <a:outerShdw blurRad="63500" dist="38099" dir="2700000" rotWithShape="0">
              <a:srgbClr val="000000">
                <a:alpha val="74998"/>
              </a:srgbClr>
            </a:outerShdw>
          </a:effectLst>
        </p:spPr>
        <p:txBody>
          <a:bodyPr lIns="44450" tIns="44450" rIns="44450" bIns="44450" anchor="b"/>
          <a:lstStyle>
            <a:lvl1pPr algn="l">
              <a:defRPr sz="2000" b="1">
                <a:solidFill>
                  <a:srgbClr val="8CF4EA"/>
                </a:solidFill>
              </a:defRPr>
            </a:lvl1pPr>
          </a:lstStyle>
          <a:p>
            <a:r>
              <a:t>Title Text</a:t>
            </a:r>
          </a:p>
        </p:txBody>
      </p:sp>
      <p:sp>
        <p:nvSpPr>
          <p:cNvPr id="365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659" name="Body Level One…"/>
          <p:cNvSpPr txBox="1">
            <a:spLocks noGrp="1"/>
          </p:cNvSpPr>
          <p:nvPr>
            <p:ph type="body" sz="quarter" idx="1"/>
          </p:nvPr>
        </p:nvSpPr>
        <p:spPr>
          <a:xfrm>
            <a:off x="1792288" y="5367337"/>
            <a:ext cx="5486401" cy="804863"/>
          </a:xfrm>
          <a:prstGeom prst="rect">
            <a:avLst/>
          </a:prstGeom>
        </p:spPr>
        <p:txBody>
          <a:bodyPr lIns="44450" tIns="44450" rIns="44450" bIns="44450">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6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09774239"/>
      </p:ext>
    </p:extLst>
  </p:cSld>
  <p:clrMapOvr>
    <a:masterClrMapping/>
  </p:clrMapOvr>
  <p:transition spd="med"/>
</p:sldLayout>
</file>

<file path=ppt/slideLayouts/slideLayout1617.xml><?xml version="1.0" encoding="utf-8"?>
<p:sldLayout xmlns:a="http://schemas.openxmlformats.org/drawingml/2006/main" xmlns:r="http://schemas.openxmlformats.org/officeDocument/2006/relationships" xmlns:p="http://schemas.openxmlformats.org/presentationml/2006/main" type="tx">
  <p:cSld name="3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667"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66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6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93921549"/>
      </p:ext>
    </p:extLst>
  </p:cSld>
  <p:clrMapOvr>
    <a:masterClrMapping/>
  </p:clrMapOvr>
  <p:transition spd="med"/>
</p:sldLayout>
</file>

<file path=ppt/slideLayouts/slideLayout1618.xml><?xml version="1.0" encoding="utf-8"?>
<p:sldLayout xmlns:a="http://schemas.openxmlformats.org/drawingml/2006/main" xmlns:r="http://schemas.openxmlformats.org/officeDocument/2006/relationships" xmlns:p="http://schemas.openxmlformats.org/presentationml/2006/main" type="tx">
  <p:cSld name="3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676" name="Title Text"/>
          <p:cNvSpPr txBox="1">
            <a:spLocks noGrp="1"/>
          </p:cNvSpPr>
          <p:nvPr>
            <p:ph type="title"/>
          </p:nvPr>
        </p:nvSpPr>
        <p:spPr>
          <a:prstGeom prst="rect">
            <a:avLst/>
          </a:prstGeom>
        </p:spPr>
        <p:txBody>
          <a:bodyPr/>
          <a:lstStyle/>
          <a:p>
            <a:r>
              <a:t>Title Text</a:t>
            </a:r>
          </a:p>
        </p:txBody>
      </p:sp>
      <p:sp>
        <p:nvSpPr>
          <p:cNvPr id="3677"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6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3263675"/>
      </p:ext>
    </p:extLst>
  </p:cSld>
  <p:clrMapOvr>
    <a:masterClrMapping/>
  </p:clrMapOvr>
  <p:transition spd="med"/>
</p:sldLayout>
</file>

<file path=ppt/slideLayouts/slideLayout1619.xml><?xml version="1.0" encoding="utf-8"?>
<p:sldLayout xmlns:a="http://schemas.openxmlformats.org/drawingml/2006/main" xmlns:r="http://schemas.openxmlformats.org/officeDocument/2006/relationships" xmlns:p="http://schemas.openxmlformats.org/presentationml/2006/main" type="tx">
  <p:cSld name="2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685"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68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6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88547068"/>
      </p:ext>
    </p:extLst>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9702BF73-B9CA-4CF7-814B-360F38BEA992}" type="slidenum">
              <a:rPr lang="en-US" altLang="en-US"/>
              <a:pPr/>
              <a:t>‹#›</a:t>
            </a:fld>
            <a:endParaRPr lang="en-US" altLang="en-US"/>
          </a:p>
        </p:txBody>
      </p:sp>
    </p:spTree>
    <p:extLst>
      <p:ext uri="{BB962C8B-B14F-4D97-AF65-F5344CB8AC3E}">
        <p14:creationId xmlns:p14="http://schemas.microsoft.com/office/powerpoint/2010/main" val="3499995811"/>
      </p:ext>
    </p:extLst>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type="tx">
  <p:cSld name="2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694" name="Title Text"/>
          <p:cNvSpPr txBox="1">
            <a:spLocks noGrp="1"/>
          </p:cNvSpPr>
          <p:nvPr>
            <p:ph type="title"/>
          </p:nvPr>
        </p:nvSpPr>
        <p:spPr>
          <a:prstGeom prst="rect">
            <a:avLst/>
          </a:prstGeom>
        </p:spPr>
        <p:txBody>
          <a:bodyPr/>
          <a:lstStyle/>
          <a:p>
            <a:r>
              <a:t>Title Text</a:t>
            </a:r>
          </a:p>
        </p:txBody>
      </p:sp>
      <p:sp>
        <p:nvSpPr>
          <p:cNvPr id="369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6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45289095"/>
      </p:ext>
    </p:extLst>
  </p:cSld>
  <p:clrMapOvr>
    <a:masterClrMapping/>
  </p:clrMapOvr>
  <p:transition spd="med"/>
</p:sldLayout>
</file>

<file path=ppt/slideLayouts/slideLayout1621.xml><?xml version="1.0" encoding="utf-8"?>
<p:sldLayout xmlns:a="http://schemas.openxmlformats.org/drawingml/2006/main" xmlns:r="http://schemas.openxmlformats.org/officeDocument/2006/relationships" xmlns:p="http://schemas.openxmlformats.org/presentationml/2006/main" type="tx">
  <p:cSld name="2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70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70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70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37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15090261"/>
      </p:ext>
    </p:extLst>
  </p:cSld>
  <p:clrMapOvr>
    <a:masterClrMapping/>
  </p:clrMapOvr>
  <p:transition spd="med"/>
</p:sldLayout>
</file>

<file path=ppt/slideLayouts/slideLayout1622.xml><?xml version="1.0" encoding="utf-8"?>
<p:sldLayout xmlns:a="http://schemas.openxmlformats.org/drawingml/2006/main" xmlns:r="http://schemas.openxmlformats.org/officeDocument/2006/relationships" xmlns:p="http://schemas.openxmlformats.org/presentationml/2006/main" type="tx">
  <p:cSld name="2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713" name="Title Text"/>
          <p:cNvSpPr txBox="1">
            <a:spLocks noGrp="1"/>
          </p:cNvSpPr>
          <p:nvPr>
            <p:ph type="title"/>
          </p:nvPr>
        </p:nvSpPr>
        <p:spPr>
          <a:prstGeom prst="rect">
            <a:avLst/>
          </a:prstGeom>
        </p:spPr>
        <p:txBody>
          <a:bodyPr/>
          <a:lstStyle/>
          <a:p>
            <a:r>
              <a:t>Title Text</a:t>
            </a:r>
          </a:p>
        </p:txBody>
      </p:sp>
      <p:sp>
        <p:nvSpPr>
          <p:cNvPr id="37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8981296"/>
      </p:ext>
    </p:extLst>
  </p:cSld>
  <p:clrMapOvr>
    <a:masterClrMapping/>
  </p:clrMapOvr>
  <p:transition spd="med"/>
</p:sldLayout>
</file>

<file path=ppt/slideLayouts/slideLayout1623.xml><?xml version="1.0" encoding="utf-8"?>
<p:sldLayout xmlns:a="http://schemas.openxmlformats.org/drawingml/2006/main" xmlns:r="http://schemas.openxmlformats.org/officeDocument/2006/relationships" xmlns:p="http://schemas.openxmlformats.org/presentationml/2006/main" type="tx">
  <p:cSld name="33_Blank">
    <p:bg>
      <p:bgPr>
        <a:solidFill>
          <a:schemeClr val="accent3">
            <a:lumOff val="44000"/>
          </a:schemeClr>
        </a:solidFill>
        <a:effectLst/>
      </p:bgPr>
    </p:bg>
    <p:spTree>
      <p:nvGrpSpPr>
        <p:cNvPr id="1" name=""/>
        <p:cNvGrpSpPr/>
        <p:nvPr/>
      </p:nvGrpSpPr>
      <p:grpSpPr>
        <a:xfrm>
          <a:off x="0" y="0"/>
          <a:ext cx="0" cy="0"/>
          <a:chOff x="0" y="0"/>
          <a:chExt cx="0" cy="0"/>
        </a:xfrm>
      </p:grpSpPr>
      <p:sp>
        <p:nvSpPr>
          <p:cNvPr id="37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89669645"/>
      </p:ext>
    </p:extLst>
  </p:cSld>
  <p:clrMapOvr>
    <a:masterClrMapping/>
  </p:clrMapOvr>
  <p:transition spd="med"/>
</p:sldLayout>
</file>

<file path=ppt/slideLayouts/slideLayout1624.xml><?xml version="1.0" encoding="utf-8"?>
<p:sldLayout xmlns:a="http://schemas.openxmlformats.org/drawingml/2006/main" xmlns:r="http://schemas.openxmlformats.org/officeDocument/2006/relationships" xmlns:p="http://schemas.openxmlformats.org/presentationml/2006/main" type="tx">
  <p:cSld name="2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728"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729"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73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7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8984812"/>
      </p:ext>
    </p:extLst>
  </p:cSld>
  <p:clrMapOvr>
    <a:masterClrMapping/>
  </p:clrMapOvr>
  <p:transition spd="med"/>
</p:sldLayout>
</file>

<file path=ppt/slideLayouts/slideLayout1625.xml><?xml version="1.0" encoding="utf-8"?>
<p:sldLayout xmlns:a="http://schemas.openxmlformats.org/drawingml/2006/main" xmlns:r="http://schemas.openxmlformats.org/officeDocument/2006/relationships" xmlns:p="http://schemas.openxmlformats.org/presentationml/2006/main" type="tx">
  <p:cSld name="2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738"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73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74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7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45622298"/>
      </p:ext>
    </p:extLst>
  </p:cSld>
  <p:clrMapOvr>
    <a:masterClrMapping/>
  </p:clrMapOvr>
  <p:transition spd="med"/>
</p:sldLayout>
</file>

<file path=ppt/slideLayouts/slideLayout1626.xml><?xml version="1.0" encoding="utf-8"?>
<p:sldLayout xmlns:a="http://schemas.openxmlformats.org/drawingml/2006/main" xmlns:r="http://schemas.openxmlformats.org/officeDocument/2006/relationships" xmlns:p="http://schemas.openxmlformats.org/presentationml/2006/main" type="tx">
  <p:cSld name="11_Title and 4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748" name="Title Text"/>
          <p:cNvSpPr txBox="1">
            <a:spLocks noGrp="1"/>
          </p:cNvSpPr>
          <p:nvPr>
            <p:ph type="title"/>
          </p:nvPr>
        </p:nvSpPr>
        <p:spPr>
          <a:prstGeom prst="rect">
            <a:avLst/>
          </a:prstGeom>
        </p:spPr>
        <p:txBody>
          <a:bodyPr/>
          <a:lstStyle/>
          <a:p>
            <a:r>
              <a:t>Title Text</a:t>
            </a:r>
          </a:p>
        </p:txBody>
      </p:sp>
      <p:sp>
        <p:nvSpPr>
          <p:cNvPr id="3749"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7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93526583"/>
      </p:ext>
    </p:extLst>
  </p:cSld>
  <p:clrMapOvr>
    <a:masterClrMapping/>
  </p:clrMapOvr>
  <p:transition spd="med"/>
</p:sldLayout>
</file>

<file path=ppt/slideLayouts/slideLayout1627.xml><?xml version="1.0" encoding="utf-8"?>
<p:sldLayout xmlns:a="http://schemas.openxmlformats.org/drawingml/2006/main" xmlns:r="http://schemas.openxmlformats.org/officeDocument/2006/relationships" xmlns:p="http://schemas.openxmlformats.org/presentationml/2006/main" type="tx">
  <p:cSld name="3_Title and Table">
    <p:bg>
      <p:bgPr>
        <a:solidFill>
          <a:schemeClr val="accent3">
            <a:lumOff val="44000"/>
          </a:schemeClr>
        </a:solidFill>
        <a:effectLst/>
      </p:bgPr>
    </p:bg>
    <p:spTree>
      <p:nvGrpSpPr>
        <p:cNvPr id="1" name=""/>
        <p:cNvGrpSpPr/>
        <p:nvPr/>
      </p:nvGrpSpPr>
      <p:grpSpPr>
        <a:xfrm>
          <a:off x="0" y="0"/>
          <a:ext cx="0" cy="0"/>
          <a:chOff x="0" y="0"/>
          <a:chExt cx="0" cy="0"/>
        </a:xfrm>
      </p:grpSpPr>
      <p:sp>
        <p:nvSpPr>
          <p:cNvPr id="3757" name="Title Text"/>
          <p:cNvSpPr txBox="1">
            <a:spLocks noGrp="1"/>
          </p:cNvSpPr>
          <p:nvPr>
            <p:ph type="title"/>
          </p:nvPr>
        </p:nvSpPr>
        <p:spPr>
          <a:prstGeom prst="rect">
            <a:avLst/>
          </a:prstGeom>
        </p:spPr>
        <p:txBody>
          <a:bodyPr/>
          <a:lstStyle/>
          <a:p>
            <a:r>
              <a:t>Title Text</a:t>
            </a:r>
          </a:p>
        </p:txBody>
      </p:sp>
      <p:sp>
        <p:nvSpPr>
          <p:cNvPr id="37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47408964"/>
      </p:ext>
    </p:extLst>
  </p:cSld>
  <p:clrMapOvr>
    <a:masterClrMapping/>
  </p:clrMapOvr>
  <p:transition spd="med"/>
</p:sldLayout>
</file>

<file path=ppt/slideLayouts/slideLayout1628.xml><?xml version="1.0" encoding="utf-8"?>
<p:sldLayout xmlns:a="http://schemas.openxmlformats.org/drawingml/2006/main" xmlns:r="http://schemas.openxmlformats.org/officeDocument/2006/relationships" xmlns:p="http://schemas.openxmlformats.org/presentationml/2006/main" type="tx">
  <p:cSld name="7_Title, Content, and 2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765" name="Title Text"/>
          <p:cNvSpPr txBox="1">
            <a:spLocks noGrp="1"/>
          </p:cNvSpPr>
          <p:nvPr>
            <p:ph type="title"/>
          </p:nvPr>
        </p:nvSpPr>
        <p:spPr>
          <a:prstGeom prst="rect">
            <a:avLst/>
          </a:prstGeom>
        </p:spPr>
        <p:txBody>
          <a:bodyPr/>
          <a:lstStyle/>
          <a:p>
            <a:r>
              <a:t>Title Text</a:t>
            </a:r>
          </a:p>
        </p:txBody>
      </p:sp>
      <p:sp>
        <p:nvSpPr>
          <p:cNvPr id="3766"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7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6604693"/>
      </p:ext>
    </p:extLst>
  </p:cSld>
  <p:clrMapOvr>
    <a:masterClrMapping/>
  </p:clrMapOvr>
  <p:transition spd="med"/>
</p:sldLayout>
</file>

<file path=ppt/slideLayouts/slideLayout1629.xml><?xml version="1.0" encoding="utf-8"?>
<p:sldLayout xmlns:a="http://schemas.openxmlformats.org/drawingml/2006/main" xmlns:r="http://schemas.openxmlformats.org/officeDocument/2006/relationships" xmlns:p="http://schemas.openxmlformats.org/presentationml/2006/main" type="tx">
  <p:cSld name="35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774" name="Title Text"/>
          <p:cNvSpPr txBox="1">
            <a:spLocks noGrp="1"/>
          </p:cNvSpPr>
          <p:nvPr>
            <p:ph type="title"/>
          </p:nvPr>
        </p:nvSpPr>
        <p:spPr>
          <a:xfrm>
            <a:off x="685800" y="2286000"/>
            <a:ext cx="77724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775" name="Body Level One…"/>
          <p:cNvSpPr txBox="1">
            <a:spLocks noGrp="1"/>
          </p:cNvSpPr>
          <p:nvPr>
            <p:ph type="body" sz="quarter" idx="1"/>
          </p:nvPr>
        </p:nvSpPr>
        <p:spPr>
          <a:xfrm>
            <a:off x="1371600" y="3886200"/>
            <a:ext cx="6400800" cy="1752600"/>
          </a:xfrm>
          <a:prstGeom prst="rect">
            <a:avLst/>
          </a:prstGeom>
          <a:effectLst>
            <a:outerShdw blurRad="38100" dist="38099" dir="2700000" rotWithShape="0">
              <a:srgbClr val="808080"/>
            </a:outerShdw>
          </a:effectLst>
        </p:spPr>
        <p:txBody>
          <a:bodyPr>
            <a:normAutofit/>
          </a:bodyPr>
          <a:lstStyle>
            <a:lvl1pPr marL="0" indent="0" algn="ctr">
              <a:buSzTx/>
              <a:buNone/>
              <a:defRPr>
                <a:solidFill>
                  <a:srgbClr val="FFFF66"/>
                </a:solidFill>
              </a:defRPr>
            </a:lvl1pPr>
            <a:lvl2pPr algn="ctr">
              <a:buChar char="•"/>
              <a:defRPr>
                <a:solidFill>
                  <a:srgbClr val="FFFF66"/>
                </a:solidFill>
              </a:defRPr>
            </a:lvl2pPr>
            <a:lvl3pPr algn="ctr">
              <a:defRPr>
                <a:solidFill>
                  <a:srgbClr val="FFFF66"/>
                </a:solidFill>
              </a:defRPr>
            </a:lvl3pPr>
            <a:lvl4pPr algn="ctr">
              <a:buChar char="•"/>
              <a:defRPr>
                <a:solidFill>
                  <a:srgbClr val="FFFF66"/>
                </a:solidFill>
              </a:defRPr>
            </a:lvl4pPr>
            <a:lvl5pPr algn="ctr">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776"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3637301157"/>
      </p:ext>
    </p:extLst>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2B70CB36-3EAF-48F6-AE04-5768D8F6E505}" type="slidenum">
              <a:rPr lang="en-US" altLang="en-US"/>
              <a:pPr/>
              <a:t>‹#›</a:t>
            </a:fld>
            <a:endParaRPr lang="en-US" altLang="en-US"/>
          </a:p>
        </p:txBody>
      </p:sp>
    </p:spTree>
    <p:extLst>
      <p:ext uri="{BB962C8B-B14F-4D97-AF65-F5344CB8AC3E}">
        <p14:creationId xmlns:p14="http://schemas.microsoft.com/office/powerpoint/2010/main" val="2257609692"/>
      </p:ext>
    </p:extLst>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type="tx">
  <p:cSld name="32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783"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784" name="Body Level One…"/>
          <p:cNvSpPr txBox="1">
            <a:spLocks noGrp="1"/>
          </p:cNvSpPr>
          <p:nvPr>
            <p:ph type="body" idx="1"/>
          </p:nvPr>
        </p:nvSpPr>
        <p:spPr>
          <a:xfrm>
            <a:off x="434975" y="1981200"/>
            <a:ext cx="8458200" cy="4114800"/>
          </a:xfrm>
          <a:prstGeom prst="rect">
            <a:avLst/>
          </a:prstGeom>
          <a:effectLst>
            <a:outerShdw blurRad="38100" dist="38099" dir="2700000" rotWithShape="0">
              <a:srgbClr val="808080"/>
            </a:outerShdw>
          </a:effectLst>
        </p:spPr>
        <p:txBody>
          <a:bodyPr>
            <a:normAutofit/>
          </a:bodyPr>
          <a:lstStyle>
            <a:lvl1pPr>
              <a:buFont typeface="Arial"/>
              <a:defRPr>
                <a:solidFill>
                  <a:srgbClr val="FFFF66"/>
                </a:solidFill>
              </a:defRPr>
            </a:lvl1pPr>
            <a:lvl2pPr>
              <a:buFont typeface="Arial"/>
              <a:buChar char="•"/>
              <a:defRPr>
                <a:solidFill>
                  <a:srgbClr val="FFFF66"/>
                </a:solidFill>
              </a:defRPr>
            </a:lvl2pPr>
            <a:lvl3pPr>
              <a:buFont typeface="Arial"/>
              <a:defRPr>
                <a:solidFill>
                  <a:srgbClr val="FFFF66"/>
                </a:solidFill>
              </a:defRPr>
            </a:lvl3pPr>
            <a:lvl4pPr>
              <a:buFont typeface="Arial"/>
              <a:buChar char="•"/>
              <a:defRPr>
                <a:solidFill>
                  <a:srgbClr val="FFFF66"/>
                </a:solidFill>
              </a:defRPr>
            </a:lvl4pPr>
            <a:lvl5pPr>
              <a:buFont typeface="Arial"/>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785"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697564496"/>
      </p:ext>
    </p:extLst>
  </p:cSld>
  <p:clrMapOvr>
    <a:masterClrMapping/>
  </p:clrMapOvr>
  <p:transition spd="med"/>
</p:sldLayout>
</file>

<file path=ppt/slideLayouts/slideLayout1631.xml><?xml version="1.0" encoding="utf-8"?>
<p:sldLayout xmlns:a="http://schemas.openxmlformats.org/drawingml/2006/main" xmlns:r="http://schemas.openxmlformats.org/officeDocument/2006/relationships" xmlns:p="http://schemas.openxmlformats.org/presentationml/2006/main" type="tx">
  <p:cSld name="28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792" name="Title Text"/>
          <p:cNvSpPr txBox="1">
            <a:spLocks noGrp="1"/>
          </p:cNvSpPr>
          <p:nvPr>
            <p:ph type="title"/>
          </p:nvPr>
        </p:nvSpPr>
        <p:spPr>
          <a:xfrm>
            <a:off x="722312" y="4406900"/>
            <a:ext cx="7772401" cy="1362075"/>
          </a:xfrm>
          <a:prstGeom prst="rect">
            <a:avLst/>
          </a:prstGeom>
          <a:effectLst>
            <a:outerShdw blurRad="38100" dist="38099" dir="2700000" rotWithShape="0">
              <a:srgbClr val="808080"/>
            </a:outerShdw>
          </a:effectLst>
        </p:spPr>
        <p:txBody>
          <a:bodyPr anchor="t"/>
          <a:lstStyle>
            <a:lvl1pPr algn="l">
              <a:defRPr sz="4000" b="1" cap="all">
                <a:solidFill>
                  <a:srgbClr val="FFFF66"/>
                </a:solidFill>
              </a:defRPr>
            </a:lvl1pPr>
          </a:lstStyle>
          <a:p>
            <a:r>
              <a:t>Title Text</a:t>
            </a:r>
          </a:p>
        </p:txBody>
      </p:sp>
      <p:sp>
        <p:nvSpPr>
          <p:cNvPr id="3793" name="Body Level One…"/>
          <p:cNvSpPr txBox="1">
            <a:spLocks noGrp="1"/>
          </p:cNvSpPr>
          <p:nvPr>
            <p:ph type="body" sz="quarter" idx="1"/>
          </p:nvPr>
        </p:nvSpPr>
        <p:spPr>
          <a:xfrm>
            <a:off x="722312" y="2906713"/>
            <a:ext cx="7772401" cy="1500188"/>
          </a:xfrm>
          <a:prstGeom prst="rect">
            <a:avLst/>
          </a:prstGeom>
          <a:effectLst>
            <a:outerShdw blurRad="38100" dist="38099" dir="2700000" rotWithShape="0">
              <a:srgbClr val="808080"/>
            </a:outerShdw>
          </a:effectLst>
        </p:spPr>
        <p:txBody>
          <a:bodyPr anchor="b">
            <a:normAutofit/>
          </a:bodyPr>
          <a:lstStyle>
            <a:lvl1pPr marL="0" indent="0">
              <a:spcBef>
                <a:spcPts val="400"/>
              </a:spcBef>
              <a:buSzTx/>
              <a:buNone/>
              <a:defRPr sz="2000">
                <a:solidFill>
                  <a:srgbClr val="FFFF66"/>
                </a:solidFill>
              </a:defRPr>
            </a:lvl1pPr>
            <a:lvl2pPr marL="0" indent="457200">
              <a:spcBef>
                <a:spcPts val="400"/>
              </a:spcBef>
              <a:buSzTx/>
              <a:buNone/>
              <a:defRPr sz="2000">
                <a:solidFill>
                  <a:srgbClr val="FFFF66"/>
                </a:solidFill>
              </a:defRPr>
            </a:lvl2pPr>
            <a:lvl3pPr marL="0" indent="914400">
              <a:spcBef>
                <a:spcPts val="400"/>
              </a:spcBef>
              <a:buSzTx/>
              <a:buNone/>
              <a:defRPr sz="2000">
                <a:solidFill>
                  <a:srgbClr val="FFFF66"/>
                </a:solidFill>
              </a:defRPr>
            </a:lvl3pPr>
            <a:lvl4pPr marL="0" indent="1371600">
              <a:spcBef>
                <a:spcPts val="400"/>
              </a:spcBef>
              <a:buSzTx/>
              <a:buNone/>
              <a:defRPr sz="2000">
                <a:solidFill>
                  <a:srgbClr val="FFFF66"/>
                </a:solidFill>
              </a:defRPr>
            </a:lvl4pPr>
            <a:lvl5pPr marL="0" indent="1828800">
              <a:spcBef>
                <a:spcPts val="400"/>
              </a:spcBef>
              <a:buSzTx/>
              <a:buNone/>
              <a:defRPr sz="20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794"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639788814"/>
      </p:ext>
    </p:extLst>
  </p:cSld>
  <p:clrMapOvr>
    <a:masterClrMapping/>
  </p:clrMapOvr>
  <p:transition spd="med"/>
</p:sldLayout>
</file>

<file path=ppt/slideLayouts/slideLayout1632.xml><?xml version="1.0" encoding="utf-8"?>
<p:sldLayout xmlns:a="http://schemas.openxmlformats.org/drawingml/2006/main" xmlns:r="http://schemas.openxmlformats.org/officeDocument/2006/relationships" xmlns:p="http://schemas.openxmlformats.org/presentationml/2006/main" type="tx">
  <p:cSld name="28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01"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02"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808080"/>
            </a:outerShdw>
          </a:effectLst>
        </p:spPr>
        <p:txBody>
          <a:bodyPr>
            <a:normAutofit/>
          </a:bodyPr>
          <a:lstStyle>
            <a:lvl1pPr>
              <a:spcBef>
                <a:spcPts val="600"/>
              </a:spcBef>
              <a:buFont typeface="Arial"/>
              <a:defRPr sz="2800">
                <a:solidFill>
                  <a:srgbClr val="FFFF66"/>
                </a:solidFill>
              </a:defRPr>
            </a:lvl1pPr>
            <a:lvl2pPr marL="790575" indent="-333375">
              <a:spcBef>
                <a:spcPts val="600"/>
              </a:spcBef>
              <a:buFont typeface="Arial"/>
              <a:buChar char="•"/>
              <a:defRPr sz="2800">
                <a:solidFill>
                  <a:srgbClr val="FFFF66"/>
                </a:solidFill>
              </a:defRPr>
            </a:lvl2pPr>
            <a:lvl3pPr marL="1234439" indent="-320039">
              <a:spcBef>
                <a:spcPts val="600"/>
              </a:spcBef>
              <a:buFont typeface="Arial"/>
              <a:defRPr sz="2800">
                <a:solidFill>
                  <a:srgbClr val="FFFF66"/>
                </a:solidFill>
              </a:defRPr>
            </a:lvl3pPr>
            <a:lvl4pPr marL="1727200" indent="-355600">
              <a:spcBef>
                <a:spcPts val="600"/>
              </a:spcBef>
              <a:buFont typeface="Arial"/>
              <a:buChar char="•"/>
              <a:defRPr sz="2800">
                <a:solidFill>
                  <a:srgbClr val="FFFF66"/>
                </a:solidFill>
              </a:defRPr>
            </a:lvl4pPr>
            <a:lvl5pPr marL="2184400" indent="-355600">
              <a:spcBef>
                <a:spcPts val="600"/>
              </a:spcBef>
              <a:buFont typeface="Arial"/>
              <a:buChar char="•"/>
              <a:defRPr sz="28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03"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634258091"/>
      </p:ext>
    </p:extLst>
  </p:cSld>
  <p:clrMapOvr>
    <a:masterClrMapping/>
  </p:clrMapOvr>
  <p:transition spd="med"/>
</p:sldLayout>
</file>

<file path=ppt/slideLayouts/slideLayout1633.xml><?xml version="1.0" encoding="utf-8"?>
<p:sldLayout xmlns:a="http://schemas.openxmlformats.org/drawingml/2006/main" xmlns:r="http://schemas.openxmlformats.org/officeDocument/2006/relationships" xmlns:p="http://schemas.openxmlformats.org/presentationml/2006/main" type="tx">
  <p:cSld name="28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10" name="Title Text"/>
          <p:cNvSpPr txBox="1">
            <a:spLocks noGrp="1"/>
          </p:cNvSpPr>
          <p:nvPr>
            <p:ph type="title"/>
          </p:nvPr>
        </p:nvSpPr>
        <p:spPr>
          <a:xfrm>
            <a:off x="457200" y="274638"/>
            <a:ext cx="8229600" cy="1143001"/>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11"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808080"/>
            </a:outerShdw>
          </a:effectLst>
        </p:spPr>
        <p:txBody>
          <a:bodyPr anchor="b">
            <a:normAutofit/>
          </a:bodyPr>
          <a:lstStyle>
            <a:lvl1pPr marL="0" indent="0">
              <a:spcBef>
                <a:spcPts val="500"/>
              </a:spcBef>
              <a:buSzTx/>
              <a:buNone/>
              <a:defRPr sz="2400" b="1">
                <a:solidFill>
                  <a:srgbClr val="FFFF66"/>
                </a:solidFill>
              </a:defRPr>
            </a:lvl1pPr>
            <a:lvl2pPr marL="0" indent="457200">
              <a:spcBef>
                <a:spcPts val="500"/>
              </a:spcBef>
              <a:buSzTx/>
              <a:buNone/>
              <a:defRPr sz="2400" b="1">
                <a:solidFill>
                  <a:srgbClr val="FFFF66"/>
                </a:solidFill>
              </a:defRPr>
            </a:lvl2pPr>
            <a:lvl3pPr marL="0" indent="914400">
              <a:spcBef>
                <a:spcPts val="500"/>
              </a:spcBef>
              <a:buSzTx/>
              <a:buNone/>
              <a:defRPr sz="2400" b="1">
                <a:solidFill>
                  <a:srgbClr val="FFFF66"/>
                </a:solidFill>
              </a:defRPr>
            </a:lvl3pPr>
            <a:lvl4pPr marL="0" indent="1371600">
              <a:spcBef>
                <a:spcPts val="500"/>
              </a:spcBef>
              <a:buSzTx/>
              <a:buNone/>
              <a:defRPr sz="2400" b="1">
                <a:solidFill>
                  <a:srgbClr val="FFFF66"/>
                </a:solidFill>
              </a:defRPr>
            </a:lvl4pPr>
            <a:lvl5pPr marL="0" indent="1828800">
              <a:spcBef>
                <a:spcPts val="500"/>
              </a:spcBef>
              <a:buSzTx/>
              <a:buNone/>
              <a:defRPr sz="2400" b="1">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12" name="Text Placeholder 4"/>
          <p:cNvSpPr>
            <a:spLocks noGrp="1"/>
          </p:cNvSpPr>
          <p:nvPr>
            <p:ph type="body" sz="quarter" idx="21"/>
          </p:nvPr>
        </p:nvSpPr>
        <p:spPr>
          <a:xfrm>
            <a:off x="4645025" y="1535112"/>
            <a:ext cx="4041775" cy="639763"/>
          </a:xfrm>
          <a:prstGeom prst="rect">
            <a:avLst/>
          </a:prstGeom>
          <a:effectLst>
            <a:outerShdw blurRad="38100" dist="38099" dir="2700000" rotWithShape="0">
              <a:srgbClr val="808080"/>
            </a:outerShdw>
          </a:effectLst>
        </p:spPr>
        <p:txBody>
          <a:bodyPr anchor="b">
            <a:normAutofit/>
          </a:bodyPr>
          <a:lstStyle/>
          <a:p>
            <a:pPr marL="0" indent="0">
              <a:spcBef>
                <a:spcPts val="500"/>
              </a:spcBef>
              <a:buSzTx/>
              <a:buNone/>
              <a:defRPr sz="2400" b="1">
                <a:solidFill>
                  <a:srgbClr val="FFFF66"/>
                </a:solidFill>
              </a:defRPr>
            </a:pPr>
            <a:endParaRPr/>
          </a:p>
        </p:txBody>
      </p:sp>
      <p:sp>
        <p:nvSpPr>
          <p:cNvPr id="3813"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852215715"/>
      </p:ext>
    </p:extLst>
  </p:cSld>
  <p:clrMapOvr>
    <a:masterClrMapping/>
  </p:clrMapOvr>
  <p:transition spd="med"/>
</p:sldLayout>
</file>

<file path=ppt/slideLayouts/slideLayout1634.xml><?xml version="1.0" encoding="utf-8"?>
<p:sldLayout xmlns:a="http://schemas.openxmlformats.org/drawingml/2006/main" xmlns:r="http://schemas.openxmlformats.org/officeDocument/2006/relationships" xmlns:p="http://schemas.openxmlformats.org/presentationml/2006/main" type="tx">
  <p:cSld name="28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20"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21"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954435803"/>
      </p:ext>
    </p:extLst>
  </p:cSld>
  <p:clrMapOvr>
    <a:masterClrMapping/>
  </p:clrMapOvr>
  <p:transition spd="med"/>
</p:sldLayout>
</file>

<file path=ppt/slideLayouts/slideLayout1635.xml><?xml version="1.0" encoding="utf-8"?>
<p:sldLayout xmlns:a="http://schemas.openxmlformats.org/drawingml/2006/main" xmlns:r="http://schemas.openxmlformats.org/officeDocument/2006/relationships" xmlns:p="http://schemas.openxmlformats.org/presentationml/2006/main" type="tx">
  <p:cSld name="34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28"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368043431"/>
      </p:ext>
    </p:extLst>
  </p:cSld>
  <p:clrMapOvr>
    <a:masterClrMapping/>
  </p:clrMapOvr>
  <p:transition spd="med"/>
</p:sldLayout>
</file>

<file path=ppt/slideLayouts/slideLayout1636.xml><?xml version="1.0" encoding="utf-8"?>
<p:sldLayout xmlns:a="http://schemas.openxmlformats.org/drawingml/2006/main" xmlns:r="http://schemas.openxmlformats.org/officeDocument/2006/relationships" xmlns:p="http://schemas.openxmlformats.org/presentationml/2006/main" type="tx">
  <p:cSld name="28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35" name="Title Text"/>
          <p:cNvSpPr txBox="1">
            <a:spLocks noGrp="1"/>
          </p:cNvSpPr>
          <p:nvPr>
            <p:ph type="title"/>
          </p:nvPr>
        </p:nvSpPr>
        <p:spPr>
          <a:xfrm>
            <a:off x="457200" y="273050"/>
            <a:ext cx="3008314" cy="1162050"/>
          </a:xfrm>
          <a:prstGeom prst="rect">
            <a:avLst/>
          </a:prstGeom>
          <a:effectLst>
            <a:outerShdw blurRad="38100" dist="38099" dir="2700000" rotWithShape="0">
              <a:srgbClr val="808080"/>
            </a:outerShdw>
          </a:effectLst>
        </p:spPr>
        <p:txBody>
          <a:bodyPr anchor="b"/>
          <a:lstStyle>
            <a:lvl1pPr algn="l">
              <a:defRPr sz="2000" b="1">
                <a:solidFill>
                  <a:srgbClr val="FFFF66"/>
                </a:solidFill>
              </a:defRPr>
            </a:lvl1pPr>
          </a:lstStyle>
          <a:p>
            <a:r>
              <a:t>Title Text</a:t>
            </a:r>
          </a:p>
        </p:txBody>
      </p:sp>
      <p:sp>
        <p:nvSpPr>
          <p:cNvPr id="3836" name="Body Level One…"/>
          <p:cNvSpPr txBox="1">
            <a:spLocks noGrp="1"/>
          </p:cNvSpPr>
          <p:nvPr>
            <p:ph type="body" idx="1"/>
          </p:nvPr>
        </p:nvSpPr>
        <p:spPr>
          <a:xfrm>
            <a:off x="3575050" y="273050"/>
            <a:ext cx="5111750" cy="5853113"/>
          </a:xfrm>
          <a:prstGeom prst="rect">
            <a:avLst/>
          </a:prstGeom>
          <a:effectLst>
            <a:outerShdw blurRad="38100" dist="38099" dir="2700000" rotWithShape="0">
              <a:srgbClr val="808080"/>
            </a:outerShdw>
          </a:effectLst>
        </p:spPr>
        <p:txBody>
          <a:bodyPr>
            <a:normAutofit/>
          </a:bodyPr>
          <a:lstStyle>
            <a:lvl1pPr>
              <a:buFont typeface="Arial"/>
              <a:defRPr>
                <a:solidFill>
                  <a:srgbClr val="FFFF66"/>
                </a:solidFill>
              </a:defRPr>
            </a:lvl1pPr>
            <a:lvl2pPr>
              <a:buFont typeface="Arial"/>
              <a:buChar char="•"/>
              <a:defRPr>
                <a:solidFill>
                  <a:srgbClr val="FFFF66"/>
                </a:solidFill>
              </a:defRPr>
            </a:lvl2pPr>
            <a:lvl3pPr>
              <a:buFont typeface="Arial"/>
              <a:defRPr>
                <a:solidFill>
                  <a:srgbClr val="FFFF66"/>
                </a:solidFill>
              </a:defRPr>
            </a:lvl3pPr>
            <a:lvl4pPr>
              <a:buFont typeface="Arial"/>
              <a:buChar char="•"/>
              <a:defRPr>
                <a:solidFill>
                  <a:srgbClr val="FFFF66"/>
                </a:solidFill>
              </a:defRPr>
            </a:lvl4pPr>
            <a:lvl5pPr>
              <a:buFont typeface="Arial"/>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37" name="Text Placeholder 3"/>
          <p:cNvSpPr>
            <a:spLocks noGrp="1"/>
          </p:cNvSpPr>
          <p:nvPr>
            <p:ph type="body" sz="half" idx="21"/>
          </p:nvPr>
        </p:nvSpPr>
        <p:spPr>
          <a:xfrm>
            <a:off x="457199" y="1435100"/>
            <a:ext cx="3008315" cy="4691063"/>
          </a:xfrm>
          <a:prstGeom prst="rect">
            <a:avLst/>
          </a:prstGeom>
          <a:effectLst>
            <a:outerShdw blurRad="38100" dist="38099" dir="2700000" rotWithShape="0">
              <a:srgbClr val="808080"/>
            </a:outerShdw>
          </a:effectLst>
        </p:spPr>
        <p:txBody>
          <a:bodyPr>
            <a:normAutofit/>
          </a:bodyPr>
          <a:lstStyle/>
          <a:p>
            <a:pPr marL="0" indent="0">
              <a:spcBef>
                <a:spcPts val="300"/>
              </a:spcBef>
              <a:buSzTx/>
              <a:buNone/>
              <a:defRPr sz="1400">
                <a:solidFill>
                  <a:srgbClr val="FFFF66"/>
                </a:solidFill>
              </a:defRPr>
            </a:pPr>
            <a:endParaRPr/>
          </a:p>
        </p:txBody>
      </p:sp>
      <p:sp>
        <p:nvSpPr>
          <p:cNvPr id="3838"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204703684"/>
      </p:ext>
    </p:extLst>
  </p:cSld>
  <p:clrMapOvr>
    <a:masterClrMapping/>
  </p:clrMapOvr>
  <p:transition spd="med"/>
</p:sldLayout>
</file>

<file path=ppt/slideLayouts/slideLayout1637.xml><?xml version="1.0" encoding="utf-8"?>
<p:sldLayout xmlns:a="http://schemas.openxmlformats.org/drawingml/2006/main" xmlns:r="http://schemas.openxmlformats.org/officeDocument/2006/relationships" xmlns:p="http://schemas.openxmlformats.org/presentationml/2006/main" type="tx">
  <p:cSld name="28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45" name="Title Text"/>
          <p:cNvSpPr txBox="1">
            <a:spLocks noGrp="1"/>
          </p:cNvSpPr>
          <p:nvPr>
            <p:ph type="title"/>
          </p:nvPr>
        </p:nvSpPr>
        <p:spPr>
          <a:xfrm>
            <a:off x="1792288" y="4800600"/>
            <a:ext cx="5486401" cy="566738"/>
          </a:xfrm>
          <a:prstGeom prst="rect">
            <a:avLst/>
          </a:prstGeom>
          <a:effectLst>
            <a:outerShdw blurRad="38100" dist="38099" dir="2700000" rotWithShape="0">
              <a:srgbClr val="808080"/>
            </a:outerShdw>
          </a:effectLst>
        </p:spPr>
        <p:txBody>
          <a:bodyPr anchor="b"/>
          <a:lstStyle>
            <a:lvl1pPr algn="l">
              <a:defRPr sz="2000" b="1">
                <a:solidFill>
                  <a:srgbClr val="FFFF66"/>
                </a:solidFill>
              </a:defRPr>
            </a:lvl1pPr>
          </a:lstStyle>
          <a:p>
            <a:r>
              <a:t>Title Text</a:t>
            </a:r>
          </a:p>
        </p:txBody>
      </p:sp>
      <p:sp>
        <p:nvSpPr>
          <p:cNvPr id="3846"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808080"/>
            </a:outerShdw>
          </a:effectLst>
        </p:spPr>
        <p:txBody>
          <a:bodyPr lIns="91439" rIns="91439"/>
          <a:lstStyle/>
          <a:p>
            <a:endParaRPr/>
          </a:p>
        </p:txBody>
      </p:sp>
      <p:sp>
        <p:nvSpPr>
          <p:cNvPr id="3847"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808080"/>
            </a:outerShdw>
          </a:effectLst>
        </p:spPr>
        <p:txBody>
          <a:bodyPr>
            <a:normAutofit/>
          </a:bodyPr>
          <a:lstStyle>
            <a:lvl1pPr marL="0" indent="0">
              <a:spcBef>
                <a:spcPts val="300"/>
              </a:spcBef>
              <a:buSzTx/>
              <a:buNone/>
              <a:defRPr sz="1400">
                <a:solidFill>
                  <a:srgbClr val="FFFF66"/>
                </a:solidFill>
              </a:defRPr>
            </a:lvl1pPr>
            <a:lvl2pPr marL="0" indent="457200">
              <a:spcBef>
                <a:spcPts val="300"/>
              </a:spcBef>
              <a:buSzTx/>
              <a:buNone/>
              <a:defRPr sz="1400">
                <a:solidFill>
                  <a:srgbClr val="FFFF66"/>
                </a:solidFill>
              </a:defRPr>
            </a:lvl2pPr>
            <a:lvl3pPr marL="0" indent="914400">
              <a:spcBef>
                <a:spcPts val="300"/>
              </a:spcBef>
              <a:buSzTx/>
              <a:buNone/>
              <a:defRPr sz="1400">
                <a:solidFill>
                  <a:srgbClr val="FFFF66"/>
                </a:solidFill>
              </a:defRPr>
            </a:lvl3pPr>
            <a:lvl4pPr marL="0" indent="1371600">
              <a:spcBef>
                <a:spcPts val="300"/>
              </a:spcBef>
              <a:buSzTx/>
              <a:buNone/>
              <a:defRPr sz="1400">
                <a:solidFill>
                  <a:srgbClr val="FFFF66"/>
                </a:solidFill>
              </a:defRPr>
            </a:lvl4pPr>
            <a:lvl5pPr marL="0" indent="1828800">
              <a:spcBef>
                <a:spcPts val="300"/>
              </a:spcBef>
              <a:buSzTx/>
              <a:buNone/>
              <a:defRPr sz="14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48"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4235824131"/>
      </p:ext>
    </p:extLst>
  </p:cSld>
  <p:clrMapOvr>
    <a:masterClrMapping/>
  </p:clrMapOvr>
  <p:transition spd="med"/>
</p:sldLayout>
</file>

<file path=ppt/slideLayouts/slideLayout1638.xml><?xml version="1.0" encoding="utf-8"?>
<p:sldLayout xmlns:a="http://schemas.openxmlformats.org/drawingml/2006/main" xmlns:r="http://schemas.openxmlformats.org/officeDocument/2006/relationships" xmlns:p="http://schemas.openxmlformats.org/presentationml/2006/main" type="tx">
  <p:cSld name="4_Title and Tabl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55" name="Title Text"/>
          <p:cNvSpPr txBox="1">
            <a:spLocks noGrp="1"/>
          </p:cNvSpPr>
          <p:nvPr>
            <p:ph type="title"/>
          </p:nvPr>
        </p:nvSpPr>
        <p:spPr>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56"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3451128269"/>
      </p:ext>
    </p:extLst>
  </p:cSld>
  <p:clrMapOvr>
    <a:masterClrMapping/>
  </p:clrMapOvr>
  <p:transition spd="med"/>
</p:sldLayout>
</file>

<file path=ppt/slideLayouts/slideLayout1639.xml><?xml version="1.0" encoding="utf-8"?>
<p:sldLayout xmlns:a="http://schemas.openxmlformats.org/drawingml/2006/main" xmlns:r="http://schemas.openxmlformats.org/officeDocument/2006/relationships" xmlns:p="http://schemas.openxmlformats.org/presentationml/2006/main" type="tx">
  <p:cSld name="3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863"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8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8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75718262"/>
      </p:ext>
    </p:extLst>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44740188"/>
      </p:ext>
    </p:extLst>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3872" name="Slide Number"/>
          <p:cNvSpPr txBox="1">
            <a:spLocks noGrp="1"/>
          </p:cNvSpPr>
          <p:nvPr>
            <p:ph type="sldNum" sz="quarter" idx="2"/>
          </p:nvPr>
        </p:nvSpPr>
        <p:spPr>
          <a:prstGeom prst="rect">
            <a:avLst/>
          </a:prstGeom>
        </p:spPr>
        <p:txBody>
          <a:bodyPr/>
          <a:lstStyle>
            <a:lvl1pPr>
              <a:defRPr>
                <a:solidFill>
                  <a:srgbClr val="808080"/>
                </a:solidFill>
              </a:defRPr>
            </a:lvl1pPr>
          </a:lstStyle>
          <a:p>
            <a:fld id="{86CB4B4D-7CA3-9044-876B-883B54F8677D}" type="slidenum">
              <a:t>‹#›</a:t>
            </a:fld>
            <a:endParaRPr/>
          </a:p>
        </p:txBody>
      </p:sp>
    </p:spTree>
    <p:extLst>
      <p:ext uri="{BB962C8B-B14F-4D97-AF65-F5344CB8AC3E}">
        <p14:creationId xmlns:p14="http://schemas.microsoft.com/office/powerpoint/2010/main" val="274283757"/>
      </p:ext>
    </p:extLst>
  </p:cSld>
  <p:clrMapOvr>
    <a:masterClrMapping/>
  </p:clrMapOvr>
  <p:transition spd="med"/>
</p:sldLayout>
</file>

<file path=ppt/slideLayouts/slideLayout1641.xml><?xml version="1.0" encoding="utf-8"?>
<p:sldLayout xmlns:a="http://schemas.openxmlformats.org/drawingml/2006/main" xmlns:r="http://schemas.openxmlformats.org/officeDocument/2006/relationships" xmlns:p="http://schemas.openxmlformats.org/presentationml/2006/main" type="tx">
  <p:cSld name="3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879"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8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8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54175972"/>
      </p:ext>
    </p:extLst>
  </p:cSld>
  <p:clrMapOvr>
    <a:masterClrMapping/>
  </p:clrMapOvr>
  <p:transition spd="med"/>
</p:sldLayout>
</file>

<file path=ppt/slideLayouts/slideLayout1642.xml><?xml version="1.0" encoding="utf-8"?>
<p:sldLayout xmlns:a="http://schemas.openxmlformats.org/drawingml/2006/main" xmlns:r="http://schemas.openxmlformats.org/officeDocument/2006/relationships" xmlns:p="http://schemas.openxmlformats.org/presentationml/2006/main" type="tx">
  <p:cSld name="3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888" name="Title Text"/>
          <p:cNvSpPr txBox="1">
            <a:spLocks noGrp="1"/>
          </p:cNvSpPr>
          <p:nvPr>
            <p:ph type="title"/>
          </p:nvPr>
        </p:nvSpPr>
        <p:spPr>
          <a:prstGeom prst="rect">
            <a:avLst/>
          </a:prstGeom>
        </p:spPr>
        <p:txBody>
          <a:bodyPr/>
          <a:lstStyle/>
          <a:p>
            <a:r>
              <a:t>Title Text</a:t>
            </a:r>
          </a:p>
        </p:txBody>
      </p:sp>
      <p:sp>
        <p:nvSpPr>
          <p:cNvPr id="3889"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8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52238997"/>
      </p:ext>
    </p:extLst>
  </p:cSld>
  <p:clrMapOvr>
    <a:masterClrMapping/>
  </p:clrMapOvr>
  <p:transition spd="med"/>
</p:sldLayout>
</file>

<file path=ppt/slideLayouts/slideLayout1643.xml><?xml version="1.0" encoding="utf-8"?>
<p:sldLayout xmlns:a="http://schemas.openxmlformats.org/drawingml/2006/main" xmlns:r="http://schemas.openxmlformats.org/officeDocument/2006/relationships" xmlns:p="http://schemas.openxmlformats.org/presentationml/2006/main"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897"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8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89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39886609"/>
      </p:ext>
    </p:extLst>
  </p:cSld>
  <p:clrMapOvr>
    <a:masterClrMapping/>
  </p:clrMapOvr>
  <p:transition spd="med"/>
</p:sldLayout>
</file>

<file path=ppt/slideLayouts/slideLayout1644.xml><?xml version="1.0" encoding="utf-8"?>
<p:sldLayout xmlns:a="http://schemas.openxmlformats.org/drawingml/2006/main" xmlns:r="http://schemas.openxmlformats.org/officeDocument/2006/relationships" xmlns:p="http://schemas.openxmlformats.org/presentationml/2006/main" type="tx">
  <p:cSld name="2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906" name="Title Text"/>
          <p:cNvSpPr txBox="1">
            <a:spLocks noGrp="1"/>
          </p:cNvSpPr>
          <p:nvPr>
            <p:ph type="title"/>
          </p:nvPr>
        </p:nvSpPr>
        <p:spPr>
          <a:prstGeom prst="rect">
            <a:avLst/>
          </a:prstGeom>
        </p:spPr>
        <p:txBody>
          <a:bodyPr/>
          <a:lstStyle/>
          <a:p>
            <a:r>
              <a:t>Title Text</a:t>
            </a:r>
          </a:p>
        </p:txBody>
      </p:sp>
      <p:sp>
        <p:nvSpPr>
          <p:cNvPr id="390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9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88464414"/>
      </p:ext>
    </p:extLst>
  </p:cSld>
  <p:clrMapOvr>
    <a:masterClrMapping/>
  </p:clrMapOvr>
  <p:transition spd="med"/>
</p:sldLayout>
</file>

<file path=ppt/slideLayouts/slideLayout1645.xml><?xml version="1.0" encoding="utf-8"?>
<p:sldLayout xmlns:a="http://schemas.openxmlformats.org/drawingml/2006/main" xmlns:r="http://schemas.openxmlformats.org/officeDocument/2006/relationships" xmlns:p="http://schemas.openxmlformats.org/presentationml/2006/main" type="tx">
  <p:cSld name="2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91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9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9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39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84246447"/>
      </p:ext>
    </p:extLst>
  </p:cSld>
  <p:clrMapOvr>
    <a:masterClrMapping/>
  </p:clrMapOvr>
  <p:transition spd="med"/>
</p:sldLayout>
</file>

<file path=ppt/slideLayouts/slideLayout1646.xml><?xml version="1.0" encoding="utf-8"?>
<p:sldLayout xmlns:a="http://schemas.openxmlformats.org/drawingml/2006/main" xmlns:r="http://schemas.openxmlformats.org/officeDocument/2006/relationships" xmlns:p="http://schemas.openxmlformats.org/presentationml/2006/main" type="tx">
  <p:cSld name="2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925" name="Title Text"/>
          <p:cNvSpPr txBox="1">
            <a:spLocks noGrp="1"/>
          </p:cNvSpPr>
          <p:nvPr>
            <p:ph type="title"/>
          </p:nvPr>
        </p:nvSpPr>
        <p:spPr>
          <a:prstGeom prst="rect">
            <a:avLst/>
          </a:prstGeom>
        </p:spPr>
        <p:txBody>
          <a:bodyPr/>
          <a:lstStyle/>
          <a:p>
            <a:r>
              <a:t>Title Text</a:t>
            </a:r>
          </a:p>
        </p:txBody>
      </p:sp>
      <p:sp>
        <p:nvSpPr>
          <p:cNvPr id="39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04252903"/>
      </p:ext>
    </p:extLst>
  </p:cSld>
  <p:clrMapOvr>
    <a:masterClrMapping/>
  </p:clrMapOvr>
  <p:transition spd="med"/>
</p:sldLayout>
</file>

<file path=ppt/slideLayouts/slideLayout1647.xml><?xml version="1.0" encoding="utf-8"?>
<p:sldLayout xmlns:a="http://schemas.openxmlformats.org/drawingml/2006/main" xmlns:r="http://schemas.openxmlformats.org/officeDocument/2006/relationships" xmlns:p="http://schemas.openxmlformats.org/presentationml/2006/main" type="tx">
  <p:cSld name="36_Blank">
    <p:bg>
      <p:bgPr>
        <a:solidFill>
          <a:schemeClr val="accent3">
            <a:lumOff val="44000"/>
          </a:schemeClr>
        </a:solidFill>
        <a:effectLst/>
      </p:bgPr>
    </p:bg>
    <p:spTree>
      <p:nvGrpSpPr>
        <p:cNvPr id="1" name=""/>
        <p:cNvGrpSpPr/>
        <p:nvPr/>
      </p:nvGrpSpPr>
      <p:grpSpPr>
        <a:xfrm>
          <a:off x="0" y="0"/>
          <a:ext cx="0" cy="0"/>
          <a:chOff x="0" y="0"/>
          <a:chExt cx="0" cy="0"/>
        </a:xfrm>
      </p:grpSpPr>
      <p:sp>
        <p:nvSpPr>
          <p:cNvPr id="39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39692870"/>
      </p:ext>
    </p:extLst>
  </p:cSld>
  <p:clrMapOvr>
    <a:masterClrMapping/>
  </p:clrMapOvr>
  <p:transition spd="med"/>
</p:sldLayout>
</file>

<file path=ppt/slideLayouts/slideLayout1648.xml><?xml version="1.0" encoding="utf-8"?>
<p:sldLayout xmlns:a="http://schemas.openxmlformats.org/drawingml/2006/main" xmlns:r="http://schemas.openxmlformats.org/officeDocument/2006/relationships" xmlns:p="http://schemas.openxmlformats.org/presentationml/2006/main" type="tx">
  <p:cSld name="2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940"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941"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9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9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22398848"/>
      </p:ext>
    </p:extLst>
  </p:cSld>
  <p:clrMapOvr>
    <a:masterClrMapping/>
  </p:clrMapOvr>
  <p:transition spd="med"/>
</p:sldLayout>
</file>

<file path=ppt/slideLayouts/slideLayout1649.xml><?xml version="1.0" encoding="utf-8"?>
<p:sldLayout xmlns:a="http://schemas.openxmlformats.org/drawingml/2006/main" xmlns:r="http://schemas.openxmlformats.org/officeDocument/2006/relationships" xmlns:p="http://schemas.openxmlformats.org/presentationml/2006/main" type="tx">
  <p:cSld name="2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950"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9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9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9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55656879"/>
      </p:ext>
    </p:extLst>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448001803"/>
      </p:ext>
    </p:extLst>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type="tx">
  <p:cSld name="37_Blank">
    <p:bg>
      <p:bgPr>
        <a:solidFill>
          <a:srgbClr val="808080"/>
        </a:solidFill>
        <a:effectLst/>
      </p:bgPr>
    </p:bg>
    <p:spTree>
      <p:nvGrpSpPr>
        <p:cNvPr id="1" name=""/>
        <p:cNvGrpSpPr/>
        <p:nvPr/>
      </p:nvGrpSpPr>
      <p:grpSpPr>
        <a:xfrm>
          <a:off x="0" y="0"/>
          <a:ext cx="0" cy="0"/>
          <a:chOff x="0" y="0"/>
          <a:chExt cx="0" cy="0"/>
        </a:xfrm>
      </p:grpSpPr>
      <p:grpSp>
        <p:nvGrpSpPr>
          <p:cNvPr id="3963" name="Group 2"/>
          <p:cNvGrpSpPr/>
          <p:nvPr/>
        </p:nvGrpSpPr>
        <p:grpSpPr>
          <a:xfrm>
            <a:off x="0" y="0"/>
            <a:ext cx="9144001" cy="6858000"/>
            <a:chOff x="0" y="0"/>
            <a:chExt cx="9144000" cy="6858000"/>
          </a:xfrm>
        </p:grpSpPr>
        <p:sp>
          <p:nvSpPr>
            <p:cNvPr id="3960" name="Rectangle 3"/>
            <p:cNvSpPr/>
            <p:nvPr/>
          </p:nvSpPr>
          <p:spPr>
            <a:xfrm>
              <a:off x="1600200" y="0"/>
              <a:ext cx="7543800" cy="68580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961" name="Rectangle 4"/>
            <p:cNvSpPr/>
            <p:nvPr/>
          </p:nvSpPr>
          <p:spPr>
            <a:xfrm>
              <a:off x="0" y="0"/>
              <a:ext cx="1600200" cy="6858000"/>
            </a:xfrm>
            <a:prstGeom prst="rect">
              <a:avLst/>
            </a:prstGeom>
            <a:solidFill>
              <a:srgbClr val="FF0000"/>
            </a:solidFill>
            <a:ln w="12700" cap="flat">
              <a:noFill/>
              <a:miter lim="400000"/>
            </a:ln>
            <a:effectLst/>
          </p:spPr>
          <p:txBody>
            <a:bodyPr wrap="square" lIns="45719" tIns="45719" rIns="45719" bIns="45719" numCol="1" anchor="ctr">
              <a:noAutofit/>
            </a:bodyPr>
            <a:lstStyle/>
            <a:p>
              <a:endParaRPr/>
            </a:p>
          </p:txBody>
        </p:sp>
        <p:sp>
          <p:nvSpPr>
            <p:cNvPr id="3962" name="Freeform 5"/>
            <p:cNvSpPr/>
            <p:nvPr/>
          </p:nvSpPr>
          <p:spPr>
            <a:xfrm>
              <a:off x="0" y="0"/>
              <a:ext cx="9144001"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780" y="21600"/>
                  </a:lnTo>
                  <a:lnTo>
                    <a:pt x="21600" y="6048"/>
                  </a:lnTo>
                  <a:lnTo>
                    <a:pt x="21600" y="0"/>
                  </a:lnTo>
                  <a:lnTo>
                    <a:pt x="0" y="0"/>
                  </a:lnTo>
                  <a:close/>
                </a:path>
              </a:pathLst>
            </a:custGeom>
            <a:solidFill>
              <a:srgbClr val="F8F8F8"/>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sp>
        <p:nvSpPr>
          <p:cNvPr id="3964" name="Slide Number"/>
          <p:cNvSpPr txBox="1">
            <a:spLocks noGrp="1"/>
          </p:cNvSpPr>
          <p:nvPr>
            <p:ph type="sldNum" sz="quarter" idx="2"/>
          </p:nvPr>
        </p:nvSpPr>
        <p:spPr>
          <a:xfrm>
            <a:off x="8765892" y="6400800"/>
            <a:ext cx="301909" cy="288824"/>
          </a:xfrm>
          <a:prstGeom prst="rect">
            <a:avLst/>
          </a:prstGeom>
        </p:spPr>
        <p:txBody>
          <a:bodyPr/>
          <a:lstStyle>
            <a:lvl1pPr>
              <a:spcBef>
                <a:spcPts val="800"/>
              </a:spcBef>
              <a:defRPr>
                <a:solidFill>
                  <a:srgbClr val="808080"/>
                </a:solidFill>
              </a:defRPr>
            </a:lvl1pPr>
          </a:lstStyle>
          <a:p>
            <a:fld id="{86CB4B4D-7CA3-9044-876B-883B54F8677D}" type="slidenum">
              <a:t>‹#›</a:t>
            </a:fld>
            <a:endParaRPr/>
          </a:p>
        </p:txBody>
      </p:sp>
    </p:spTree>
    <p:extLst>
      <p:ext uri="{BB962C8B-B14F-4D97-AF65-F5344CB8AC3E}">
        <p14:creationId xmlns:p14="http://schemas.microsoft.com/office/powerpoint/2010/main" val="3416069554"/>
      </p:ext>
    </p:extLst>
  </p:cSld>
  <p:clrMapOvr>
    <a:masterClrMapping/>
  </p:clrMapOvr>
  <p:transition spd="med"/>
</p:sldLayout>
</file>

<file path=ppt/slideLayouts/slideLayout1651.xml><?xml version="1.0" encoding="utf-8"?>
<p:sldLayout xmlns:a="http://schemas.openxmlformats.org/drawingml/2006/main" xmlns:r="http://schemas.openxmlformats.org/officeDocument/2006/relationships" xmlns:p="http://schemas.openxmlformats.org/presentationml/2006/main" type="tx">
  <p:cSld name="3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97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97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9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13709421"/>
      </p:ext>
    </p:extLst>
  </p:cSld>
  <p:clrMapOvr>
    <a:masterClrMapping/>
  </p:clrMapOvr>
  <p:transition spd="med"/>
</p:sldLayout>
</file>

<file path=ppt/slideLayouts/slideLayout1652.xml><?xml version="1.0" encoding="utf-8"?>
<p:sldLayout xmlns:a="http://schemas.openxmlformats.org/drawingml/2006/main" xmlns:r="http://schemas.openxmlformats.org/officeDocument/2006/relationships" xmlns:p="http://schemas.openxmlformats.org/presentationml/2006/main" type="tx">
  <p:cSld name="39_Title Slide">
    <p:bg>
      <p:bgPr>
        <a:solidFill>
          <a:srgbClr val="000000"/>
        </a:solidFill>
        <a:effectLst/>
      </p:bgPr>
    </p:bg>
    <p:spTree>
      <p:nvGrpSpPr>
        <p:cNvPr id="1" name=""/>
        <p:cNvGrpSpPr/>
        <p:nvPr/>
      </p:nvGrpSpPr>
      <p:grpSpPr>
        <a:xfrm>
          <a:off x="0" y="0"/>
          <a:ext cx="0" cy="0"/>
          <a:chOff x="0" y="0"/>
          <a:chExt cx="0" cy="0"/>
        </a:xfrm>
      </p:grpSpPr>
      <p:sp>
        <p:nvSpPr>
          <p:cNvPr id="3980"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98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9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57110757"/>
      </p:ext>
    </p:extLst>
  </p:cSld>
  <p:clrMapOvr>
    <a:masterClrMapping/>
  </p:clrMapOvr>
  <p:transition spd="med"/>
</p:sldLayout>
</file>

<file path=ppt/slideLayouts/slideLayout1653.xml><?xml version="1.0" encoding="utf-8"?>
<p:sldLayout xmlns:a="http://schemas.openxmlformats.org/drawingml/2006/main" xmlns:r="http://schemas.openxmlformats.org/officeDocument/2006/relationships" xmlns:p="http://schemas.openxmlformats.org/presentationml/2006/main" type="tx">
  <p:cSld name="1_Title Slide 0">
    <p:bg>
      <p:bgPr>
        <a:solidFill>
          <a:srgbClr val="000000"/>
        </a:solidFill>
        <a:effectLst/>
      </p:bgPr>
    </p:bg>
    <p:spTree>
      <p:nvGrpSpPr>
        <p:cNvPr id="1" name=""/>
        <p:cNvGrpSpPr/>
        <p:nvPr/>
      </p:nvGrpSpPr>
      <p:grpSpPr>
        <a:xfrm>
          <a:off x="0" y="0"/>
          <a:ext cx="0" cy="0"/>
          <a:chOff x="0" y="0"/>
          <a:chExt cx="0" cy="0"/>
        </a:xfrm>
      </p:grpSpPr>
      <p:sp>
        <p:nvSpPr>
          <p:cNvPr id="3989"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99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9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71442341"/>
      </p:ext>
    </p:extLst>
  </p:cSld>
  <p:clrMapOvr>
    <a:masterClrMapping/>
  </p:clrMapOvr>
  <p:transition spd="med"/>
</p:sldLayout>
</file>

<file path=ppt/slideLayouts/slideLayout1654.xml><?xml version="1.0" encoding="utf-8"?>
<p:sldLayout xmlns:a="http://schemas.openxmlformats.org/drawingml/2006/main" xmlns:r="http://schemas.openxmlformats.org/officeDocument/2006/relationships" xmlns:p="http://schemas.openxmlformats.org/presentationml/2006/main" type="tx">
  <p:cSld name="34_Title and Content">
    <p:bg>
      <p:bgPr>
        <a:solidFill>
          <a:srgbClr val="000000"/>
        </a:solidFill>
        <a:effectLst/>
      </p:bgPr>
    </p:bg>
    <p:spTree>
      <p:nvGrpSpPr>
        <p:cNvPr id="1" name=""/>
        <p:cNvGrpSpPr/>
        <p:nvPr/>
      </p:nvGrpSpPr>
      <p:grpSpPr>
        <a:xfrm>
          <a:off x="0" y="0"/>
          <a:ext cx="0" cy="0"/>
          <a:chOff x="0" y="0"/>
          <a:chExt cx="0" cy="0"/>
        </a:xfrm>
      </p:grpSpPr>
      <p:sp>
        <p:nvSpPr>
          <p:cNvPr id="3998"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3999"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15883048"/>
      </p:ext>
    </p:extLst>
  </p:cSld>
  <p:clrMapOvr>
    <a:masterClrMapping/>
  </p:clrMapOvr>
  <p:transition spd="med"/>
</p:sldLayout>
</file>

<file path=ppt/slideLayouts/slideLayout1655.xml><?xml version="1.0" encoding="utf-8"?>
<p:sldLayout xmlns:a="http://schemas.openxmlformats.org/drawingml/2006/main" xmlns:r="http://schemas.openxmlformats.org/officeDocument/2006/relationships" xmlns:p="http://schemas.openxmlformats.org/presentationml/2006/main" type="tx">
  <p:cSld name="30_Section Header">
    <p:bg>
      <p:bgPr>
        <a:solidFill>
          <a:srgbClr val="000000"/>
        </a:solidFill>
        <a:effectLst/>
      </p:bgPr>
    </p:bg>
    <p:spTree>
      <p:nvGrpSpPr>
        <p:cNvPr id="1" name=""/>
        <p:cNvGrpSpPr/>
        <p:nvPr/>
      </p:nvGrpSpPr>
      <p:grpSpPr>
        <a:xfrm>
          <a:off x="0" y="0"/>
          <a:ext cx="0" cy="0"/>
          <a:chOff x="0" y="0"/>
          <a:chExt cx="0" cy="0"/>
        </a:xfrm>
      </p:grpSpPr>
      <p:sp>
        <p:nvSpPr>
          <p:cNvPr id="400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400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77887986"/>
      </p:ext>
    </p:extLst>
  </p:cSld>
  <p:clrMapOvr>
    <a:masterClrMapping/>
  </p:clrMapOvr>
  <p:transition spd="med"/>
</p:sldLayout>
</file>

<file path=ppt/slideLayouts/slideLayout1656.xml><?xml version="1.0" encoding="utf-8"?>
<p:sldLayout xmlns:a="http://schemas.openxmlformats.org/drawingml/2006/main" xmlns:r="http://schemas.openxmlformats.org/officeDocument/2006/relationships" xmlns:p="http://schemas.openxmlformats.org/presentationml/2006/main" type="tx">
  <p:cSld name="30_Two Content">
    <p:bg>
      <p:bgPr>
        <a:solidFill>
          <a:srgbClr val="000000"/>
        </a:solidFill>
        <a:effectLst/>
      </p:bgPr>
    </p:bg>
    <p:spTree>
      <p:nvGrpSpPr>
        <p:cNvPr id="1" name=""/>
        <p:cNvGrpSpPr/>
        <p:nvPr/>
      </p:nvGrpSpPr>
      <p:grpSpPr>
        <a:xfrm>
          <a:off x="0" y="0"/>
          <a:ext cx="0" cy="0"/>
          <a:chOff x="0" y="0"/>
          <a:chExt cx="0" cy="0"/>
        </a:xfrm>
      </p:grpSpPr>
      <p:sp>
        <p:nvSpPr>
          <p:cNvPr id="4016"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1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4278990"/>
      </p:ext>
    </p:extLst>
  </p:cSld>
  <p:clrMapOvr>
    <a:masterClrMapping/>
  </p:clrMapOvr>
  <p:transition spd="med"/>
</p:sldLayout>
</file>

<file path=ppt/slideLayouts/slideLayout1657.xml><?xml version="1.0" encoding="utf-8"?>
<p:sldLayout xmlns:a="http://schemas.openxmlformats.org/drawingml/2006/main" xmlns:r="http://schemas.openxmlformats.org/officeDocument/2006/relationships" xmlns:p="http://schemas.openxmlformats.org/presentationml/2006/main" type="tx">
  <p:cSld name="30_Comparison">
    <p:bg>
      <p:bgPr>
        <a:solidFill>
          <a:srgbClr val="000000"/>
        </a:solidFill>
        <a:effectLst/>
      </p:bgPr>
    </p:bg>
    <p:spTree>
      <p:nvGrpSpPr>
        <p:cNvPr id="1" name=""/>
        <p:cNvGrpSpPr/>
        <p:nvPr/>
      </p:nvGrpSpPr>
      <p:grpSpPr>
        <a:xfrm>
          <a:off x="0" y="0"/>
          <a:ext cx="0" cy="0"/>
          <a:chOff x="0" y="0"/>
          <a:chExt cx="0" cy="0"/>
        </a:xfrm>
      </p:grpSpPr>
      <p:sp>
        <p:nvSpPr>
          <p:cNvPr id="4025"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402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2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40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51810626"/>
      </p:ext>
    </p:extLst>
  </p:cSld>
  <p:clrMapOvr>
    <a:masterClrMapping/>
  </p:clrMapOvr>
  <p:transition spd="med"/>
</p:sldLayout>
</file>

<file path=ppt/slideLayouts/slideLayout1658.xml><?xml version="1.0" encoding="utf-8"?>
<p:sldLayout xmlns:a="http://schemas.openxmlformats.org/drawingml/2006/main" xmlns:r="http://schemas.openxmlformats.org/officeDocument/2006/relationships" xmlns:p="http://schemas.openxmlformats.org/presentationml/2006/main" type="tx">
  <p:cSld name="30_Title Only">
    <p:bg>
      <p:bgPr>
        <a:solidFill>
          <a:srgbClr val="000000"/>
        </a:solidFill>
        <a:effectLst/>
      </p:bgPr>
    </p:bg>
    <p:spTree>
      <p:nvGrpSpPr>
        <p:cNvPr id="1" name=""/>
        <p:cNvGrpSpPr/>
        <p:nvPr/>
      </p:nvGrpSpPr>
      <p:grpSpPr>
        <a:xfrm>
          <a:off x="0" y="0"/>
          <a:ext cx="0" cy="0"/>
          <a:chOff x="0" y="0"/>
          <a:chExt cx="0" cy="0"/>
        </a:xfrm>
      </p:grpSpPr>
      <p:sp>
        <p:nvSpPr>
          <p:cNvPr id="4035"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22986524"/>
      </p:ext>
    </p:extLst>
  </p:cSld>
  <p:clrMapOvr>
    <a:masterClrMapping/>
  </p:clrMapOvr>
  <p:transition spd="med"/>
</p:sldLayout>
</file>

<file path=ppt/slideLayouts/slideLayout1659.xml><?xml version="1.0" encoding="utf-8"?>
<p:sldLayout xmlns:a="http://schemas.openxmlformats.org/drawingml/2006/main" xmlns:r="http://schemas.openxmlformats.org/officeDocument/2006/relationships" xmlns:p="http://schemas.openxmlformats.org/presentationml/2006/main" type="tx">
  <p:cSld name="38_Blank">
    <p:bg>
      <p:bgPr>
        <a:solidFill>
          <a:srgbClr val="000000"/>
        </a:solidFill>
        <a:effectLst/>
      </p:bgPr>
    </p:bg>
    <p:spTree>
      <p:nvGrpSpPr>
        <p:cNvPr id="1" name=""/>
        <p:cNvGrpSpPr/>
        <p:nvPr/>
      </p:nvGrpSpPr>
      <p:grpSpPr>
        <a:xfrm>
          <a:off x="0" y="0"/>
          <a:ext cx="0" cy="0"/>
          <a:chOff x="0" y="0"/>
          <a:chExt cx="0" cy="0"/>
        </a:xfrm>
      </p:grpSpPr>
      <p:sp>
        <p:nvSpPr>
          <p:cNvPr id="40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43091861"/>
      </p:ext>
    </p:extLst>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857782976"/>
      </p:ext>
    </p:extLst>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type="tx">
  <p:cSld name="30_Content with Caption">
    <p:bg>
      <p:bgPr>
        <a:solidFill>
          <a:srgbClr val="000000"/>
        </a:solidFill>
        <a:effectLst/>
      </p:bgPr>
    </p:bg>
    <p:spTree>
      <p:nvGrpSpPr>
        <p:cNvPr id="1" name=""/>
        <p:cNvGrpSpPr/>
        <p:nvPr/>
      </p:nvGrpSpPr>
      <p:grpSpPr>
        <a:xfrm>
          <a:off x="0" y="0"/>
          <a:ext cx="0" cy="0"/>
          <a:chOff x="0" y="0"/>
          <a:chExt cx="0" cy="0"/>
        </a:xfrm>
      </p:grpSpPr>
      <p:sp>
        <p:nvSpPr>
          <p:cNvPr id="4050"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4051"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5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40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75251397"/>
      </p:ext>
    </p:extLst>
  </p:cSld>
  <p:clrMapOvr>
    <a:masterClrMapping/>
  </p:clrMapOvr>
  <p:transition spd="med"/>
</p:sldLayout>
</file>

<file path=ppt/slideLayouts/slideLayout1661.xml><?xml version="1.0" encoding="utf-8"?>
<p:sldLayout xmlns:a="http://schemas.openxmlformats.org/drawingml/2006/main" xmlns:r="http://schemas.openxmlformats.org/officeDocument/2006/relationships" xmlns:p="http://schemas.openxmlformats.org/presentationml/2006/main" type="tx">
  <p:cSld name="30_Picture with Caption">
    <p:bg>
      <p:bgPr>
        <a:solidFill>
          <a:srgbClr val="000000"/>
        </a:solidFill>
        <a:effectLst/>
      </p:bgPr>
    </p:bg>
    <p:spTree>
      <p:nvGrpSpPr>
        <p:cNvPr id="1" name=""/>
        <p:cNvGrpSpPr/>
        <p:nvPr/>
      </p:nvGrpSpPr>
      <p:grpSpPr>
        <a:xfrm>
          <a:off x="0" y="0"/>
          <a:ext cx="0" cy="0"/>
          <a:chOff x="0" y="0"/>
          <a:chExt cx="0" cy="0"/>
        </a:xfrm>
      </p:grpSpPr>
      <p:sp>
        <p:nvSpPr>
          <p:cNvPr id="4060"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406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6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71325755"/>
      </p:ext>
    </p:extLst>
  </p:cSld>
  <p:clrMapOvr>
    <a:masterClrMapping/>
  </p:clrMapOvr>
  <p:transition spd="med"/>
</p:sldLayout>
</file>

<file path=ppt/slideLayouts/slideLayout1662.xml><?xml version="1.0" encoding="utf-8"?>
<p:sldLayout xmlns:a="http://schemas.openxmlformats.org/drawingml/2006/main" xmlns:r="http://schemas.openxmlformats.org/officeDocument/2006/relationships" xmlns:p="http://schemas.openxmlformats.org/presentationml/2006/main" type="tx">
  <p:cSld name="12_Title and 4 Content">
    <p:bg>
      <p:bgPr>
        <a:solidFill>
          <a:srgbClr val="000000"/>
        </a:solidFill>
        <a:effectLst/>
      </p:bgPr>
    </p:bg>
    <p:spTree>
      <p:nvGrpSpPr>
        <p:cNvPr id="1" name=""/>
        <p:cNvGrpSpPr/>
        <p:nvPr/>
      </p:nvGrpSpPr>
      <p:grpSpPr>
        <a:xfrm>
          <a:off x="0" y="0"/>
          <a:ext cx="0" cy="0"/>
          <a:chOff x="0" y="0"/>
          <a:chExt cx="0" cy="0"/>
        </a:xfrm>
      </p:grpSpPr>
      <p:sp>
        <p:nvSpPr>
          <p:cNvPr id="4070"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71"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23289382"/>
      </p:ext>
    </p:extLst>
  </p:cSld>
  <p:clrMapOvr>
    <a:masterClrMapping/>
  </p:clrMapOvr>
  <p:transition spd="med"/>
</p:sldLayout>
</file>

<file path=ppt/slideLayouts/slideLayout1663.xml><?xml version="1.0" encoding="utf-8"?>
<p:sldLayout xmlns:a="http://schemas.openxmlformats.org/drawingml/2006/main" xmlns:r="http://schemas.openxmlformats.org/officeDocument/2006/relationships" xmlns:p="http://schemas.openxmlformats.org/presentationml/2006/main" type="tx">
  <p:cSld name="8_Title, Content, and 2 Content">
    <p:bg>
      <p:bgPr>
        <a:solidFill>
          <a:srgbClr val="000000"/>
        </a:solidFill>
        <a:effectLst/>
      </p:bgPr>
    </p:bg>
    <p:spTree>
      <p:nvGrpSpPr>
        <p:cNvPr id="1" name=""/>
        <p:cNvGrpSpPr/>
        <p:nvPr/>
      </p:nvGrpSpPr>
      <p:grpSpPr>
        <a:xfrm>
          <a:off x="0" y="0"/>
          <a:ext cx="0" cy="0"/>
          <a:chOff x="0" y="0"/>
          <a:chExt cx="0" cy="0"/>
        </a:xfrm>
      </p:grpSpPr>
      <p:sp>
        <p:nvSpPr>
          <p:cNvPr id="4079"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80"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79194195"/>
      </p:ext>
    </p:extLst>
  </p:cSld>
  <p:clrMapOvr>
    <a:masterClrMapping/>
  </p:clrMapOvr>
  <p:transition spd="med"/>
</p:sldLayout>
</file>

<file path=ppt/slideLayouts/slideLayout1664.xml><?xml version="1.0" encoding="utf-8"?>
<p:sldLayout xmlns:a="http://schemas.openxmlformats.org/drawingml/2006/main" xmlns:r="http://schemas.openxmlformats.org/officeDocument/2006/relationships" xmlns:p="http://schemas.openxmlformats.org/presentationml/2006/main" type="tx">
  <p:cSld name="40_Title Slide">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129" name="Group 2"/>
          <p:cNvGrpSpPr/>
          <p:nvPr/>
        </p:nvGrpSpPr>
        <p:grpSpPr>
          <a:xfrm>
            <a:off x="-1" y="-1"/>
            <a:ext cx="9145589" cy="6856415"/>
            <a:chOff x="0" y="0"/>
            <a:chExt cx="9145587" cy="6856413"/>
          </a:xfrm>
        </p:grpSpPr>
        <p:sp>
          <p:nvSpPr>
            <p:cNvPr id="4088"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89"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0"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1"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2"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3"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4"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5"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6"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7"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8"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9"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0"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1"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2"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3"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4"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5"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08" name="Freeform 21"/>
            <p:cNvGrpSpPr/>
            <p:nvPr/>
          </p:nvGrpSpPr>
          <p:grpSpPr>
            <a:xfrm>
              <a:off x="8931275" y="4022725"/>
              <a:ext cx="209551" cy="209551"/>
              <a:chOff x="0" y="0"/>
              <a:chExt cx="209550" cy="209550"/>
            </a:xfrm>
          </p:grpSpPr>
          <p:sp>
            <p:nvSpPr>
              <p:cNvPr id="4106"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107"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109"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0"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1"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2"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3"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4"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5"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6"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7"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8"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9"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0"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1"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2"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3"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4"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5"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28" name="Group 39"/>
            <p:cNvGrpSpPr/>
            <p:nvPr/>
          </p:nvGrpSpPr>
          <p:grpSpPr>
            <a:xfrm>
              <a:off x="-1" y="2590800"/>
              <a:ext cx="9140826" cy="2949576"/>
              <a:chOff x="0" y="0"/>
              <a:chExt cx="9140824" cy="2949575"/>
            </a:xfrm>
          </p:grpSpPr>
          <p:sp>
            <p:nvSpPr>
              <p:cNvPr id="4126"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7"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130" name="Title Text"/>
          <p:cNvSpPr txBox="1">
            <a:spLocks noGrp="1"/>
          </p:cNvSpPr>
          <p:nvPr>
            <p:ph type="title"/>
          </p:nvPr>
        </p:nvSpPr>
        <p:spPr>
          <a:xfrm>
            <a:off x="457200" y="1600200"/>
            <a:ext cx="8229600" cy="1828800"/>
          </a:xfrm>
          <a:prstGeom prst="rect">
            <a:avLst/>
          </a:prstGeom>
        </p:spPr>
        <p:txBody>
          <a:bodyPr/>
          <a:lstStyle>
            <a:lvl1pPr>
              <a:defRPr sz="4800">
                <a:solidFill>
                  <a:schemeClr val="accent3">
                    <a:lumOff val="44000"/>
                  </a:schemeClr>
                </a:solidFill>
                <a:effectLst>
                  <a:outerShdw blurRad="38100" dist="38100" dir="2700000" rotWithShape="0">
                    <a:srgbClr val="000000"/>
                  </a:outerShdw>
                </a:effectLst>
              </a:defRPr>
            </a:lvl1pPr>
          </a:lstStyle>
          <a:p>
            <a:r>
              <a:t>Title Text</a:t>
            </a:r>
          </a:p>
        </p:txBody>
      </p:sp>
      <p:sp>
        <p:nvSpPr>
          <p:cNvPr id="41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800"/>
              </a:spcBef>
              <a:buSzTx/>
              <a:buNone/>
              <a:defRPr sz="3600">
                <a:solidFill>
                  <a:schemeClr val="accent3">
                    <a:lumOff val="44000"/>
                  </a:schemeClr>
                </a:solidFill>
                <a:effectLst>
                  <a:outerShdw blurRad="38100" dist="38100" dir="2700000" rotWithShape="0">
                    <a:srgbClr val="000000"/>
                  </a:outerShdw>
                </a:effectLst>
              </a:defRPr>
            </a:lvl1pPr>
            <a:lvl2pPr marL="824592" indent="-367392" algn="ctr">
              <a:spcBef>
                <a:spcPts val="800"/>
              </a:spcBef>
              <a:defRPr sz="3600">
                <a:solidFill>
                  <a:schemeClr val="accent3">
                    <a:lumOff val="44000"/>
                  </a:schemeClr>
                </a:solidFill>
                <a:effectLst>
                  <a:outerShdw blurRad="38100" dist="38100" dir="2700000" rotWithShape="0">
                    <a:srgbClr val="000000"/>
                  </a:outerShdw>
                </a:effectLst>
              </a:defRPr>
            </a:lvl2pPr>
            <a:lvl3pPr marL="1257300" indent="-342900" algn="ctr">
              <a:spcBef>
                <a:spcPts val="800"/>
              </a:spcBef>
              <a:buSzPct val="90000"/>
              <a:buBlip>
                <a:blip r:embed="rId2"/>
              </a:buBlip>
              <a:defRPr sz="3600">
                <a:solidFill>
                  <a:schemeClr val="accent3">
                    <a:lumOff val="44000"/>
                  </a:schemeClr>
                </a:solidFill>
                <a:effectLst>
                  <a:outerShdw blurRad="38100" dist="38100" dir="2700000" rotWithShape="0">
                    <a:srgbClr val="000000"/>
                  </a:outerShdw>
                </a:effectLst>
              </a:defRPr>
            </a:lvl3pPr>
            <a:lvl4pPr marL="1783079" indent="-411479" algn="ctr">
              <a:spcBef>
                <a:spcPts val="800"/>
              </a:spcBef>
              <a:defRPr sz="3600">
                <a:solidFill>
                  <a:schemeClr val="accent3">
                    <a:lumOff val="44000"/>
                  </a:schemeClr>
                </a:solidFill>
                <a:effectLst>
                  <a:outerShdw blurRad="38100" dist="38100" dir="2700000" rotWithShape="0">
                    <a:srgbClr val="000000"/>
                  </a:outerShdw>
                </a:effectLst>
              </a:defRPr>
            </a:lvl4pPr>
            <a:lvl5pPr marL="2240279" indent="-411479" algn="ctr">
              <a:spcBef>
                <a:spcPts val="800"/>
              </a:spcBef>
              <a:buSzPct val="90000"/>
              <a:buBlip>
                <a:blip r:embed="rId3"/>
              </a:buBlip>
              <a:defRPr sz="36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32"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4154997730"/>
      </p:ext>
    </p:extLst>
  </p:cSld>
  <p:clrMapOvr>
    <a:masterClrMapping/>
  </p:clrMapOvr>
  <p:transition spd="med"/>
</p:sldLayout>
</file>

<file path=ppt/slideLayouts/slideLayout1665.xml><?xml version="1.0" encoding="utf-8"?>
<p:sldLayout xmlns:a="http://schemas.openxmlformats.org/drawingml/2006/main" xmlns:r="http://schemas.openxmlformats.org/officeDocument/2006/relationships" xmlns:p="http://schemas.openxmlformats.org/presentationml/2006/main" type="tx">
  <p:cSld name="35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180" name="Group 2"/>
          <p:cNvGrpSpPr/>
          <p:nvPr/>
        </p:nvGrpSpPr>
        <p:grpSpPr>
          <a:xfrm>
            <a:off x="-1" y="-1"/>
            <a:ext cx="9145589" cy="6856415"/>
            <a:chOff x="0" y="0"/>
            <a:chExt cx="9145587" cy="6856413"/>
          </a:xfrm>
        </p:grpSpPr>
        <p:sp>
          <p:nvSpPr>
            <p:cNvPr id="4139"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0"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1"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2"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3"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4"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5"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6"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7"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8"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9"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0"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1"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2"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3"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4"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5"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6"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59" name="Freeform 21"/>
            <p:cNvGrpSpPr/>
            <p:nvPr/>
          </p:nvGrpSpPr>
          <p:grpSpPr>
            <a:xfrm>
              <a:off x="8931275" y="4022725"/>
              <a:ext cx="209551" cy="209551"/>
              <a:chOff x="0" y="0"/>
              <a:chExt cx="209550" cy="209550"/>
            </a:xfrm>
          </p:grpSpPr>
          <p:sp>
            <p:nvSpPr>
              <p:cNvPr id="4157"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158"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160"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1"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2"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3"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4"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5"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6"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7"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8"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9"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0"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1"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2"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3"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4"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5"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6"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79" name="Group 39"/>
            <p:cNvGrpSpPr/>
            <p:nvPr/>
          </p:nvGrpSpPr>
          <p:grpSpPr>
            <a:xfrm>
              <a:off x="-1" y="2590800"/>
              <a:ext cx="9140826" cy="2949576"/>
              <a:chOff x="0" y="0"/>
              <a:chExt cx="9140824" cy="2949575"/>
            </a:xfrm>
          </p:grpSpPr>
          <p:sp>
            <p:nvSpPr>
              <p:cNvPr id="4177"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8"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181" name="Title Text"/>
          <p:cNvSpPr txBox="1">
            <a:spLocks noGrp="1"/>
          </p:cNvSpPr>
          <p:nvPr>
            <p:ph type="title"/>
          </p:nvPr>
        </p:nvSpPr>
        <p:spPr>
          <a:xfrm>
            <a:off x="457200" y="277813"/>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182"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defRPr>
            </a:lvl1pPr>
            <a:lvl2pPr>
              <a:defRPr>
                <a:solidFill>
                  <a:schemeClr val="accent3">
                    <a:lumOff val="44000"/>
                  </a:schemeClr>
                </a:solidFill>
                <a:effectLst>
                  <a:outerShdw blurRad="38100" dist="38100" dir="2700000" rotWithShape="0">
                    <a:srgbClr val="000000"/>
                  </a:outerShdw>
                </a:effectLst>
              </a:defRPr>
            </a:lvl2pPr>
            <a:lvl3pPr>
              <a:buSzPct val="90000"/>
              <a:buBlip>
                <a:blip r:embed="rId3"/>
              </a:buBlip>
              <a:defRPr>
                <a:solidFill>
                  <a:schemeClr val="accent3">
                    <a:lumOff val="44000"/>
                  </a:schemeClr>
                </a:solidFill>
                <a:effectLst>
                  <a:outerShdw blurRad="38100" dist="38100" dir="2700000" rotWithShape="0">
                    <a:srgbClr val="000000"/>
                  </a:outerShdw>
                </a:effectLst>
              </a:defRPr>
            </a:lvl3pPr>
            <a:lvl4pPr>
              <a:defRPr>
                <a:solidFill>
                  <a:schemeClr val="accent3">
                    <a:lumOff val="44000"/>
                  </a:schemeClr>
                </a:solidFill>
                <a:effectLst>
                  <a:outerShdw blurRad="38100" dist="38100" dir="2700000" rotWithShape="0">
                    <a:srgbClr val="000000"/>
                  </a:outerShdw>
                </a:effectLst>
              </a:defRPr>
            </a:lvl4pPr>
            <a:lvl5pPr>
              <a:buSzPct val="90000"/>
              <a:buBlip>
                <a:blip r:embed="rId4"/>
              </a:buBlip>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83"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981710488"/>
      </p:ext>
    </p:extLst>
  </p:cSld>
  <p:clrMapOvr>
    <a:masterClrMapping/>
  </p:clrMapOvr>
  <p:transition spd="med"/>
</p:sldLayout>
</file>

<file path=ppt/slideLayouts/slideLayout1666.xml><?xml version="1.0" encoding="utf-8"?>
<p:sldLayout xmlns:a="http://schemas.openxmlformats.org/drawingml/2006/main" xmlns:r="http://schemas.openxmlformats.org/officeDocument/2006/relationships" xmlns:p="http://schemas.openxmlformats.org/presentationml/2006/main" type="tx">
  <p:cSld name="31_Section Header">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231" name="Group 2"/>
          <p:cNvGrpSpPr/>
          <p:nvPr/>
        </p:nvGrpSpPr>
        <p:grpSpPr>
          <a:xfrm>
            <a:off x="-1" y="-1"/>
            <a:ext cx="9145589" cy="6856415"/>
            <a:chOff x="0" y="0"/>
            <a:chExt cx="9145587" cy="6856413"/>
          </a:xfrm>
        </p:grpSpPr>
        <p:sp>
          <p:nvSpPr>
            <p:cNvPr id="4190"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1"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2"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3"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4"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5"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6"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7"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8"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9"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0"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1"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2"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3"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4"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5"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6"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7"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10" name="Freeform 21"/>
            <p:cNvGrpSpPr/>
            <p:nvPr/>
          </p:nvGrpSpPr>
          <p:grpSpPr>
            <a:xfrm>
              <a:off x="8931275" y="4022725"/>
              <a:ext cx="209551" cy="209551"/>
              <a:chOff x="0" y="0"/>
              <a:chExt cx="209550" cy="209550"/>
            </a:xfrm>
          </p:grpSpPr>
          <p:sp>
            <p:nvSpPr>
              <p:cNvPr id="4208"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209"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211"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2"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3"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4"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5"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6"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7"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8"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9"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0"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1"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2"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3"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4"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5"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6"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7"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30" name="Group 39"/>
            <p:cNvGrpSpPr/>
            <p:nvPr/>
          </p:nvGrpSpPr>
          <p:grpSpPr>
            <a:xfrm>
              <a:off x="-1" y="2590800"/>
              <a:ext cx="9140826" cy="2949576"/>
              <a:chOff x="0" y="0"/>
              <a:chExt cx="9140824" cy="2949575"/>
            </a:xfrm>
          </p:grpSpPr>
          <p:sp>
            <p:nvSpPr>
              <p:cNvPr id="4228"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9"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23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effectLst>
                  <a:outerShdw blurRad="38100" dist="38100" dir="2700000" rotWithShape="0">
                    <a:srgbClr val="000000"/>
                  </a:outerShdw>
                </a:effectLst>
              </a:defRPr>
            </a:lvl1pPr>
          </a:lstStyle>
          <a:p>
            <a:r>
              <a:t>Title Text</a:t>
            </a:r>
          </a:p>
        </p:txBody>
      </p:sp>
      <p:sp>
        <p:nvSpPr>
          <p:cNvPr id="423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234"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37293889"/>
      </p:ext>
    </p:extLst>
  </p:cSld>
  <p:clrMapOvr>
    <a:masterClrMapping/>
  </p:clrMapOvr>
  <p:transition spd="med"/>
</p:sldLayout>
</file>

<file path=ppt/slideLayouts/slideLayout1667.xml><?xml version="1.0" encoding="utf-8"?>
<p:sldLayout xmlns:a="http://schemas.openxmlformats.org/drawingml/2006/main" xmlns:r="http://schemas.openxmlformats.org/officeDocument/2006/relationships" xmlns:p="http://schemas.openxmlformats.org/presentationml/2006/main" type="tx">
  <p:cSld name="31_Two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282" name="Group 2"/>
          <p:cNvGrpSpPr/>
          <p:nvPr/>
        </p:nvGrpSpPr>
        <p:grpSpPr>
          <a:xfrm>
            <a:off x="-1" y="-1"/>
            <a:ext cx="9145589" cy="6856415"/>
            <a:chOff x="0" y="0"/>
            <a:chExt cx="9145587" cy="6856413"/>
          </a:xfrm>
        </p:grpSpPr>
        <p:sp>
          <p:nvSpPr>
            <p:cNvPr id="4241"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2"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3"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4"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5"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6"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7"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8"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9"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0"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1"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2"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3"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4"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5"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6"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7"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8"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61" name="Freeform 21"/>
            <p:cNvGrpSpPr/>
            <p:nvPr/>
          </p:nvGrpSpPr>
          <p:grpSpPr>
            <a:xfrm>
              <a:off x="8931275" y="4022725"/>
              <a:ext cx="209551" cy="209551"/>
              <a:chOff x="0" y="0"/>
              <a:chExt cx="209550" cy="209550"/>
            </a:xfrm>
          </p:grpSpPr>
          <p:sp>
            <p:nvSpPr>
              <p:cNvPr id="4259"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260"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262"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3"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4"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5"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6"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7"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8"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9"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0"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1"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2"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3"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4"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5"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6"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7"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8"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81" name="Group 39"/>
            <p:cNvGrpSpPr/>
            <p:nvPr/>
          </p:nvGrpSpPr>
          <p:grpSpPr>
            <a:xfrm>
              <a:off x="-1" y="2590800"/>
              <a:ext cx="9140826" cy="2949576"/>
              <a:chOff x="0" y="0"/>
              <a:chExt cx="9140824" cy="2949575"/>
            </a:xfrm>
          </p:grpSpPr>
          <p:sp>
            <p:nvSpPr>
              <p:cNvPr id="4279"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80"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283" name="Title Text"/>
          <p:cNvSpPr txBox="1">
            <a:spLocks noGrp="1"/>
          </p:cNvSpPr>
          <p:nvPr>
            <p:ph type="title"/>
          </p:nvPr>
        </p:nvSpPr>
        <p:spPr>
          <a:xfrm>
            <a:off x="457200" y="277813"/>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284"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SzPct val="90000"/>
              <a:buBlip>
                <a:blip r:embed="rId2"/>
              </a:buBlip>
              <a:defRPr sz="2800">
                <a:solidFill>
                  <a:schemeClr val="accent3">
                    <a:lumOff val="44000"/>
                  </a:schemeClr>
                </a:solidFill>
                <a:effectLst>
                  <a:outerShdw blurRad="38100" dist="38100" dir="2700000" rotWithShape="0">
                    <a:srgbClr val="000000"/>
                  </a:outerShdw>
                </a:effectLst>
              </a:defRPr>
            </a:lvl1pPr>
            <a:lvl2pPr marL="790575" indent="-333375">
              <a:spcBef>
                <a:spcPts val="600"/>
              </a:spcBef>
              <a:defRPr sz="2800">
                <a:solidFill>
                  <a:schemeClr val="accent3">
                    <a:lumOff val="44000"/>
                  </a:schemeClr>
                </a:solidFill>
                <a:effectLst>
                  <a:outerShdw blurRad="38100" dist="38100" dir="2700000" rotWithShape="0">
                    <a:srgbClr val="000000"/>
                  </a:outerShdw>
                </a:effectLst>
              </a:defRPr>
            </a:lvl2pPr>
            <a:lvl3pPr marL="1234439" indent="-320039">
              <a:spcBef>
                <a:spcPts val="600"/>
              </a:spcBef>
              <a:buSzPct val="90000"/>
              <a:buBlip>
                <a:blip r:embed="rId3"/>
              </a:buBlip>
              <a:defRPr sz="2800">
                <a:solidFill>
                  <a:schemeClr val="accent3">
                    <a:lumOff val="44000"/>
                  </a:schemeClr>
                </a:solidFill>
                <a:effectLst>
                  <a:outerShdw blurRad="38100" dist="38100" dir="2700000" rotWithShape="0">
                    <a:srgbClr val="000000"/>
                  </a:outerShdw>
                </a:effectLst>
              </a:defRPr>
            </a:lvl3pPr>
            <a:lvl4pPr marL="1727200" indent="-355600">
              <a:spcBef>
                <a:spcPts val="600"/>
              </a:spcBef>
              <a:defRPr sz="2800">
                <a:solidFill>
                  <a:schemeClr val="accent3">
                    <a:lumOff val="44000"/>
                  </a:schemeClr>
                </a:solidFill>
                <a:effectLst>
                  <a:outerShdw blurRad="38100" dist="38100" dir="2700000" rotWithShape="0">
                    <a:srgbClr val="000000"/>
                  </a:outerShdw>
                </a:effectLst>
              </a:defRPr>
            </a:lvl4pPr>
            <a:lvl5pPr marL="2184400" indent="-355600">
              <a:spcBef>
                <a:spcPts val="600"/>
              </a:spcBef>
              <a:buSzPct val="90000"/>
              <a:buBlip>
                <a:blip r:embed="rId4"/>
              </a:buBlip>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285"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619285179"/>
      </p:ext>
    </p:extLst>
  </p:cSld>
  <p:clrMapOvr>
    <a:masterClrMapping/>
  </p:clrMapOvr>
  <p:transition spd="med"/>
</p:sldLayout>
</file>

<file path=ppt/slideLayouts/slideLayout1668.xml><?xml version="1.0" encoding="utf-8"?>
<p:sldLayout xmlns:a="http://schemas.openxmlformats.org/drawingml/2006/main" xmlns:r="http://schemas.openxmlformats.org/officeDocument/2006/relationships" xmlns:p="http://schemas.openxmlformats.org/presentationml/2006/main" type="tx">
  <p:cSld name="31_Comparison">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333" name="Group 2"/>
          <p:cNvGrpSpPr/>
          <p:nvPr/>
        </p:nvGrpSpPr>
        <p:grpSpPr>
          <a:xfrm>
            <a:off x="-1" y="-1"/>
            <a:ext cx="9145589" cy="6856415"/>
            <a:chOff x="0" y="0"/>
            <a:chExt cx="9145587" cy="6856413"/>
          </a:xfrm>
        </p:grpSpPr>
        <p:sp>
          <p:nvSpPr>
            <p:cNvPr id="4292"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3"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4"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5"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6"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7"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8"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9"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0"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1"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2"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3"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4"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5"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6"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7"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8"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9"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12" name="Freeform 21"/>
            <p:cNvGrpSpPr/>
            <p:nvPr/>
          </p:nvGrpSpPr>
          <p:grpSpPr>
            <a:xfrm>
              <a:off x="8931275" y="4022725"/>
              <a:ext cx="209551" cy="209551"/>
              <a:chOff x="0" y="0"/>
              <a:chExt cx="209550" cy="209550"/>
            </a:xfrm>
          </p:grpSpPr>
          <p:sp>
            <p:nvSpPr>
              <p:cNvPr id="4310"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311"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313"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4"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5"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6"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7"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8"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9"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0"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1"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2"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3"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4"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5"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6"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7"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8"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9"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32" name="Group 39"/>
            <p:cNvGrpSpPr/>
            <p:nvPr/>
          </p:nvGrpSpPr>
          <p:grpSpPr>
            <a:xfrm>
              <a:off x="-1" y="2590800"/>
              <a:ext cx="9140826" cy="2949576"/>
              <a:chOff x="0" y="0"/>
              <a:chExt cx="9140824" cy="2949575"/>
            </a:xfrm>
          </p:grpSpPr>
          <p:sp>
            <p:nvSpPr>
              <p:cNvPr id="4330"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31"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334"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3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33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4337"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4024027992"/>
      </p:ext>
    </p:extLst>
  </p:cSld>
  <p:clrMapOvr>
    <a:masterClrMapping/>
  </p:clrMapOvr>
  <p:transition spd="med"/>
</p:sldLayout>
</file>

<file path=ppt/slideLayouts/slideLayout1669.xml><?xml version="1.0" encoding="utf-8"?>
<p:sldLayout xmlns:a="http://schemas.openxmlformats.org/drawingml/2006/main" xmlns:r="http://schemas.openxmlformats.org/officeDocument/2006/relationships" xmlns:p="http://schemas.openxmlformats.org/presentationml/2006/main" type="tx">
  <p:cSld name="31_Title Only">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1"/>
            <a:ext cx="9145589" cy="6856415"/>
            <a:chOff x="0" y="0"/>
            <a:chExt cx="9145587" cy="6856413"/>
          </a:xfrm>
        </p:grpSpPr>
        <p:sp>
          <p:nvSpPr>
            <p:cNvPr id="4344"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5"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6"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7"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8"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9"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0"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1"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2"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3"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4"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5"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6"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7"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8"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9"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0"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1"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64" name="Freeform 21"/>
            <p:cNvGrpSpPr/>
            <p:nvPr/>
          </p:nvGrpSpPr>
          <p:grpSpPr>
            <a:xfrm>
              <a:off x="8931275" y="4022725"/>
              <a:ext cx="209551" cy="209551"/>
              <a:chOff x="0" y="0"/>
              <a:chExt cx="209550" cy="209550"/>
            </a:xfrm>
          </p:grpSpPr>
          <p:sp>
            <p:nvSpPr>
              <p:cNvPr id="4362"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363"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365"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6"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7"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8"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9"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0"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1"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2"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3"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4"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5"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6"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7"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8"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9"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80"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81"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84" name="Group 39"/>
            <p:cNvGrpSpPr/>
            <p:nvPr/>
          </p:nvGrpSpPr>
          <p:grpSpPr>
            <a:xfrm>
              <a:off x="-1" y="2590800"/>
              <a:ext cx="9140826" cy="2949576"/>
              <a:chOff x="0" y="0"/>
              <a:chExt cx="9140824" cy="2949575"/>
            </a:xfrm>
          </p:grpSpPr>
          <p:sp>
            <p:nvSpPr>
              <p:cNvPr id="4382"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83"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386" name="Title Text"/>
          <p:cNvSpPr txBox="1">
            <a:spLocks noGrp="1"/>
          </p:cNvSpPr>
          <p:nvPr>
            <p:ph type="title"/>
          </p:nvPr>
        </p:nvSpPr>
        <p:spPr>
          <a:xfrm>
            <a:off x="457200" y="277813"/>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387"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4055061058"/>
      </p:ext>
    </p:extLst>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910974031"/>
      </p:ext>
    </p:extLst>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type="tx">
  <p:cSld name="39_Blank">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435" name="Group 2"/>
          <p:cNvGrpSpPr/>
          <p:nvPr/>
        </p:nvGrpSpPr>
        <p:grpSpPr>
          <a:xfrm>
            <a:off x="-1" y="-1"/>
            <a:ext cx="9145589" cy="6856415"/>
            <a:chOff x="0" y="0"/>
            <a:chExt cx="9145587" cy="6856413"/>
          </a:xfrm>
        </p:grpSpPr>
        <p:sp>
          <p:nvSpPr>
            <p:cNvPr id="4394"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5"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6"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7"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8"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9"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0"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1"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2"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3"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4"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5"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6"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7"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8"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9"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0"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1"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14" name="Freeform 21"/>
            <p:cNvGrpSpPr/>
            <p:nvPr/>
          </p:nvGrpSpPr>
          <p:grpSpPr>
            <a:xfrm>
              <a:off x="8931275" y="4022725"/>
              <a:ext cx="209551" cy="209551"/>
              <a:chOff x="0" y="0"/>
              <a:chExt cx="209550" cy="209550"/>
            </a:xfrm>
          </p:grpSpPr>
          <p:sp>
            <p:nvSpPr>
              <p:cNvPr id="4412"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13"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15"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6"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7"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8"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9"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0"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1"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2"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3"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4"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5"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6"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7"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8"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9"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30"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31"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34" name="Group 39"/>
            <p:cNvGrpSpPr/>
            <p:nvPr/>
          </p:nvGrpSpPr>
          <p:grpSpPr>
            <a:xfrm>
              <a:off x="-1" y="2590800"/>
              <a:ext cx="9140826" cy="2949576"/>
              <a:chOff x="0" y="0"/>
              <a:chExt cx="9140824" cy="2949575"/>
            </a:xfrm>
          </p:grpSpPr>
          <p:sp>
            <p:nvSpPr>
              <p:cNvPr id="4432"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33"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436"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652266431"/>
      </p:ext>
    </p:extLst>
  </p:cSld>
  <p:clrMapOvr>
    <a:masterClrMapping/>
  </p:clrMapOvr>
  <p:transition spd="med"/>
</p:sldLayout>
</file>

<file path=ppt/slideLayouts/slideLayout1671.xml><?xml version="1.0" encoding="utf-8"?>
<p:sldLayout xmlns:a="http://schemas.openxmlformats.org/drawingml/2006/main" xmlns:r="http://schemas.openxmlformats.org/officeDocument/2006/relationships" xmlns:p="http://schemas.openxmlformats.org/presentationml/2006/main" type="tx">
  <p:cSld name="31_Content with Caption">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484" name="Group 2"/>
          <p:cNvGrpSpPr/>
          <p:nvPr/>
        </p:nvGrpSpPr>
        <p:grpSpPr>
          <a:xfrm>
            <a:off x="-1" y="-1"/>
            <a:ext cx="9145589" cy="6856415"/>
            <a:chOff x="0" y="0"/>
            <a:chExt cx="9145587" cy="6856413"/>
          </a:xfrm>
        </p:grpSpPr>
        <p:sp>
          <p:nvSpPr>
            <p:cNvPr id="4443"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4"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5"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6"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7"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8"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9"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0"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1"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2"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3"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4"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5"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6"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7"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8"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9"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0"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63" name="Freeform 21"/>
            <p:cNvGrpSpPr/>
            <p:nvPr/>
          </p:nvGrpSpPr>
          <p:grpSpPr>
            <a:xfrm>
              <a:off x="8931275" y="4022725"/>
              <a:ext cx="209551" cy="209551"/>
              <a:chOff x="0" y="0"/>
              <a:chExt cx="209550" cy="209550"/>
            </a:xfrm>
          </p:grpSpPr>
          <p:sp>
            <p:nvSpPr>
              <p:cNvPr id="4461"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62"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64"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5"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6"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7"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8"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9"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0"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1"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2"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3"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4"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5"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6"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7"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8"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9"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80"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83" name="Group 39"/>
            <p:cNvGrpSpPr/>
            <p:nvPr/>
          </p:nvGrpSpPr>
          <p:grpSpPr>
            <a:xfrm>
              <a:off x="-1" y="2590800"/>
              <a:ext cx="9140826" cy="2949576"/>
              <a:chOff x="0" y="0"/>
              <a:chExt cx="9140824" cy="2949575"/>
            </a:xfrm>
          </p:grpSpPr>
          <p:sp>
            <p:nvSpPr>
              <p:cNvPr id="4481"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82"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485"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486"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defRPr>
            </a:lvl1pPr>
            <a:lvl2pPr>
              <a:defRPr>
                <a:solidFill>
                  <a:schemeClr val="accent3">
                    <a:lumOff val="44000"/>
                  </a:schemeClr>
                </a:solidFill>
                <a:effectLst>
                  <a:outerShdw blurRad="38100" dist="38100" dir="2700000" rotWithShape="0">
                    <a:srgbClr val="000000"/>
                  </a:outerShdw>
                </a:effectLst>
              </a:defRPr>
            </a:lvl2pPr>
            <a:lvl3pPr>
              <a:buSzPct val="90000"/>
              <a:buBlip>
                <a:blip r:embed="rId3"/>
              </a:buBlip>
              <a:defRPr>
                <a:solidFill>
                  <a:schemeClr val="accent3">
                    <a:lumOff val="44000"/>
                  </a:schemeClr>
                </a:solidFill>
                <a:effectLst>
                  <a:outerShdw blurRad="38100" dist="38100" dir="2700000" rotWithShape="0">
                    <a:srgbClr val="000000"/>
                  </a:outerShdw>
                </a:effectLst>
              </a:defRPr>
            </a:lvl3pPr>
            <a:lvl4pPr>
              <a:defRPr>
                <a:solidFill>
                  <a:schemeClr val="accent3">
                    <a:lumOff val="44000"/>
                  </a:schemeClr>
                </a:solidFill>
                <a:effectLst>
                  <a:outerShdw blurRad="38100" dist="38100" dir="2700000" rotWithShape="0">
                    <a:srgbClr val="000000"/>
                  </a:outerShdw>
                </a:effectLst>
              </a:defRPr>
            </a:lvl4pPr>
            <a:lvl5pPr>
              <a:buSzPct val="90000"/>
              <a:buBlip>
                <a:blip r:embed="rId4"/>
              </a:buBlip>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48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4488"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238285162"/>
      </p:ext>
    </p:extLst>
  </p:cSld>
  <p:clrMapOvr>
    <a:masterClrMapping/>
  </p:clrMapOvr>
  <p:transition spd="med"/>
</p:sldLayout>
</file>

<file path=ppt/slideLayouts/slideLayout1672.xml><?xml version="1.0" encoding="utf-8"?>
<p:sldLayout xmlns:a="http://schemas.openxmlformats.org/drawingml/2006/main" xmlns:r="http://schemas.openxmlformats.org/officeDocument/2006/relationships" xmlns:p="http://schemas.openxmlformats.org/presentationml/2006/main" type="tx">
  <p:cSld name="31_Picture with Caption">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536" name="Group 2"/>
          <p:cNvGrpSpPr/>
          <p:nvPr/>
        </p:nvGrpSpPr>
        <p:grpSpPr>
          <a:xfrm>
            <a:off x="-1" y="-1"/>
            <a:ext cx="9145589" cy="6856415"/>
            <a:chOff x="0" y="0"/>
            <a:chExt cx="9145587" cy="6856413"/>
          </a:xfrm>
        </p:grpSpPr>
        <p:sp>
          <p:nvSpPr>
            <p:cNvPr id="4495"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6"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7"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8"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9"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0"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1"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2"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3"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4"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5"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6"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7"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8"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9"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0"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1"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2"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515" name="Freeform 21"/>
            <p:cNvGrpSpPr/>
            <p:nvPr/>
          </p:nvGrpSpPr>
          <p:grpSpPr>
            <a:xfrm>
              <a:off x="8931275" y="4022725"/>
              <a:ext cx="209551" cy="209551"/>
              <a:chOff x="0" y="0"/>
              <a:chExt cx="209550" cy="209550"/>
            </a:xfrm>
          </p:grpSpPr>
          <p:sp>
            <p:nvSpPr>
              <p:cNvPr id="4513"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14"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16"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7"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8"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9"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0"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1"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2"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3"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4"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5"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6"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7"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8"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9"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0"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1"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2"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535" name="Group 39"/>
            <p:cNvGrpSpPr/>
            <p:nvPr/>
          </p:nvGrpSpPr>
          <p:grpSpPr>
            <a:xfrm>
              <a:off x="-1" y="2590800"/>
              <a:ext cx="9140826" cy="2949576"/>
              <a:chOff x="0" y="0"/>
              <a:chExt cx="9140824" cy="2949575"/>
            </a:xfrm>
          </p:grpSpPr>
          <p:sp>
            <p:nvSpPr>
              <p:cNvPr id="4533"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4"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537"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53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53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540"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864023234"/>
      </p:ext>
    </p:extLst>
  </p:cSld>
  <p:clrMapOvr>
    <a:masterClrMapping/>
  </p:clrMapOvr>
  <p:transition spd="med"/>
</p:sldLayout>
</file>

<file path=ppt/slideLayouts/slideLayout1673.xml><?xml version="1.0" encoding="utf-8"?>
<p:sldLayout xmlns:a="http://schemas.openxmlformats.org/drawingml/2006/main" xmlns:r="http://schemas.openxmlformats.org/officeDocument/2006/relationships" xmlns:p="http://schemas.openxmlformats.org/presentationml/2006/main" type="tx">
  <p:cSld name="40_Blank">
    <p:bg>
      <p:bgPr>
        <a:solidFill>
          <a:schemeClr val="accent3">
            <a:lumOff val="44000"/>
          </a:schemeClr>
        </a:solidFill>
        <a:effectLst/>
      </p:bgPr>
    </p:bg>
    <p:spTree>
      <p:nvGrpSpPr>
        <p:cNvPr id="1" name=""/>
        <p:cNvGrpSpPr/>
        <p:nvPr/>
      </p:nvGrpSpPr>
      <p:grpSpPr>
        <a:xfrm>
          <a:off x="0" y="0"/>
          <a:ext cx="0" cy="0"/>
          <a:chOff x="0" y="0"/>
          <a:chExt cx="0" cy="0"/>
        </a:xfrm>
      </p:grpSpPr>
      <p:sp>
        <p:nvSpPr>
          <p:cNvPr id="45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40299598"/>
      </p:ext>
    </p:extLst>
  </p:cSld>
  <p:clrMapOvr>
    <a:masterClrMapping/>
  </p:clrMapOvr>
  <p:transition spd="med"/>
</p:sldLayout>
</file>

<file path=ppt/slideLayouts/slideLayout1674.xml><?xml version="1.0" encoding="utf-8"?>
<p:sldLayout xmlns:a="http://schemas.openxmlformats.org/drawingml/2006/main" xmlns:r="http://schemas.openxmlformats.org/officeDocument/2006/relationships" xmlns:p="http://schemas.openxmlformats.org/presentationml/2006/main" type="tx">
  <p:cSld name="41_Title Slide">
    <p:bg>
      <p:bgPr>
        <a:solidFill>
          <a:srgbClr val="000000"/>
        </a:solidFill>
        <a:effectLst/>
      </p:bgPr>
    </p:bg>
    <p:spTree>
      <p:nvGrpSpPr>
        <p:cNvPr id="1" name=""/>
        <p:cNvGrpSpPr/>
        <p:nvPr/>
      </p:nvGrpSpPr>
      <p:grpSpPr>
        <a:xfrm>
          <a:off x="0" y="0"/>
          <a:ext cx="0" cy="0"/>
          <a:chOff x="0" y="0"/>
          <a:chExt cx="0" cy="0"/>
        </a:xfrm>
      </p:grpSpPr>
      <p:sp>
        <p:nvSpPr>
          <p:cNvPr id="4554"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45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5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64172"/>
      </p:ext>
    </p:extLst>
  </p:cSld>
  <p:clrMapOvr>
    <a:masterClrMapping/>
  </p:clrMapOvr>
  <p:transition spd="med"/>
</p:sldLayout>
</file>

<file path=ppt/slideLayouts/slideLayout1675.xml><?xml version="1.0" encoding="utf-8"?>
<p:sldLayout xmlns:a="http://schemas.openxmlformats.org/drawingml/2006/main" xmlns:r="http://schemas.openxmlformats.org/officeDocument/2006/relationships" xmlns:p="http://schemas.openxmlformats.org/presentationml/2006/main" type="tx">
  <p:cSld name="36_Title and Content">
    <p:bg>
      <p:bgPr>
        <a:solidFill>
          <a:srgbClr val="000000"/>
        </a:solidFill>
        <a:effectLst/>
      </p:bgPr>
    </p:bg>
    <p:spTree>
      <p:nvGrpSpPr>
        <p:cNvPr id="1" name=""/>
        <p:cNvGrpSpPr/>
        <p:nvPr/>
      </p:nvGrpSpPr>
      <p:grpSpPr>
        <a:xfrm>
          <a:off x="0" y="0"/>
          <a:ext cx="0" cy="0"/>
          <a:chOff x="0" y="0"/>
          <a:chExt cx="0" cy="0"/>
        </a:xfrm>
      </p:grpSpPr>
      <p:sp>
        <p:nvSpPr>
          <p:cNvPr id="456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564"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31936235"/>
      </p:ext>
    </p:extLst>
  </p:cSld>
  <p:clrMapOvr>
    <a:masterClrMapping/>
  </p:clrMapOvr>
  <p:transition spd="med"/>
</p:sldLayout>
</file>

<file path=ppt/slideLayouts/slideLayout1676.xml><?xml version="1.0" encoding="utf-8"?>
<p:sldLayout xmlns:a="http://schemas.openxmlformats.org/drawingml/2006/main" xmlns:r="http://schemas.openxmlformats.org/officeDocument/2006/relationships" xmlns:p="http://schemas.openxmlformats.org/presentationml/2006/main" type="tx">
  <p:cSld name="32_Section Header">
    <p:bg>
      <p:bgPr>
        <a:solidFill>
          <a:srgbClr val="000000"/>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457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7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19725618"/>
      </p:ext>
    </p:extLst>
  </p:cSld>
  <p:clrMapOvr>
    <a:masterClrMapping/>
  </p:clrMapOvr>
  <p:transition spd="med"/>
</p:sldLayout>
</file>

<file path=ppt/slideLayouts/slideLayout1677.xml><?xml version="1.0" encoding="utf-8"?>
<p:sldLayout xmlns:a="http://schemas.openxmlformats.org/drawingml/2006/main" xmlns:r="http://schemas.openxmlformats.org/officeDocument/2006/relationships" xmlns:p="http://schemas.openxmlformats.org/presentationml/2006/main" type="tx">
  <p:cSld name="32_Two Content">
    <p:bg>
      <p:bgPr>
        <a:solidFill>
          <a:srgbClr val="000000"/>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58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90688352"/>
      </p:ext>
    </p:extLst>
  </p:cSld>
  <p:clrMapOvr>
    <a:masterClrMapping/>
  </p:clrMapOvr>
  <p:transition spd="med"/>
</p:sldLayout>
</file>

<file path=ppt/slideLayouts/slideLayout1678.xml><?xml version="1.0" encoding="utf-8"?>
<p:sldLayout xmlns:a="http://schemas.openxmlformats.org/drawingml/2006/main" xmlns:r="http://schemas.openxmlformats.org/officeDocument/2006/relationships" xmlns:p="http://schemas.openxmlformats.org/presentationml/2006/main" type="tx">
  <p:cSld name="32_Comparison">
    <p:bg>
      <p:bgPr>
        <a:solidFill>
          <a:srgbClr val="000000"/>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4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45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04458340"/>
      </p:ext>
    </p:extLst>
  </p:cSld>
  <p:clrMapOvr>
    <a:masterClrMapping/>
  </p:clrMapOvr>
  <p:transition spd="med"/>
</p:sldLayout>
</file>

<file path=ppt/slideLayouts/slideLayout1679.xml><?xml version="1.0" encoding="utf-8"?>
<p:sldLayout xmlns:a="http://schemas.openxmlformats.org/drawingml/2006/main" xmlns:r="http://schemas.openxmlformats.org/officeDocument/2006/relationships" xmlns:p="http://schemas.openxmlformats.org/presentationml/2006/main" type="tx">
  <p:cSld name="32_Title Only">
    <p:bg>
      <p:bgPr>
        <a:solidFill>
          <a:srgbClr val="000000"/>
        </a:solidFill>
        <a:effectLst/>
      </p:bgPr>
    </p:bg>
    <p:spTree>
      <p:nvGrpSpPr>
        <p:cNvPr id="1" name=""/>
        <p:cNvGrpSpPr/>
        <p:nvPr/>
      </p:nvGrpSpPr>
      <p:grpSpPr>
        <a:xfrm>
          <a:off x="0" y="0"/>
          <a:ext cx="0" cy="0"/>
          <a:chOff x="0" y="0"/>
          <a:chExt cx="0" cy="0"/>
        </a:xfrm>
      </p:grpSpPr>
      <p:sp>
        <p:nvSpPr>
          <p:cNvPr id="4600"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6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31416476"/>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548819207"/>
      </p:ext>
    </p:extLst>
  </p:cSld>
  <p:clrMapOvr>
    <a:masterClrMapping/>
  </p:clrMapOvr>
</p:sldLayout>
</file>

<file path=ppt/slideLayouts/slideLayout1680.xml><?xml version="1.0" encoding="utf-8"?>
<p:sldLayout xmlns:a="http://schemas.openxmlformats.org/drawingml/2006/main" xmlns:r="http://schemas.openxmlformats.org/officeDocument/2006/relationships" xmlns:p="http://schemas.openxmlformats.org/presentationml/2006/main" type="tx">
  <p:cSld name="41_Blank">
    <p:bg>
      <p:bgPr>
        <a:solidFill>
          <a:srgbClr val="000000"/>
        </a:solidFill>
        <a:effectLst/>
      </p:bgPr>
    </p:bg>
    <p:spTree>
      <p:nvGrpSpPr>
        <p:cNvPr id="1" name=""/>
        <p:cNvGrpSpPr/>
        <p:nvPr/>
      </p:nvGrpSpPr>
      <p:grpSpPr>
        <a:xfrm>
          <a:off x="0" y="0"/>
          <a:ext cx="0" cy="0"/>
          <a:chOff x="0" y="0"/>
          <a:chExt cx="0" cy="0"/>
        </a:xfrm>
      </p:grpSpPr>
      <p:sp>
        <p:nvSpPr>
          <p:cNvPr id="46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73824665"/>
      </p:ext>
    </p:extLst>
  </p:cSld>
  <p:clrMapOvr>
    <a:masterClrMapping/>
  </p:clrMapOvr>
  <p:transition spd="med"/>
</p:sldLayout>
</file>

<file path=ppt/slideLayouts/slideLayout1681.xml><?xml version="1.0" encoding="utf-8"?>
<p:sldLayout xmlns:a="http://schemas.openxmlformats.org/drawingml/2006/main" xmlns:r="http://schemas.openxmlformats.org/officeDocument/2006/relationships" xmlns:p="http://schemas.openxmlformats.org/presentationml/2006/main" type="tx">
  <p:cSld name="32_Content with Caption">
    <p:bg>
      <p:bgPr>
        <a:solidFill>
          <a:srgbClr val="000000"/>
        </a:solidFill>
        <a:effectLst/>
      </p:bgPr>
    </p:bg>
    <p:spTree>
      <p:nvGrpSpPr>
        <p:cNvPr id="1" name=""/>
        <p:cNvGrpSpPr/>
        <p:nvPr/>
      </p:nvGrpSpPr>
      <p:grpSpPr>
        <a:xfrm>
          <a:off x="0" y="0"/>
          <a:ext cx="0" cy="0"/>
          <a:chOff x="0" y="0"/>
          <a:chExt cx="0" cy="0"/>
        </a:xfrm>
      </p:grpSpPr>
      <p:sp>
        <p:nvSpPr>
          <p:cNvPr id="4615"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4616"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46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91716204"/>
      </p:ext>
    </p:extLst>
  </p:cSld>
  <p:clrMapOvr>
    <a:masterClrMapping/>
  </p:clrMapOvr>
  <p:transition spd="med"/>
</p:sldLayout>
</file>

<file path=ppt/slideLayouts/slideLayout1682.xml><?xml version="1.0" encoding="utf-8"?>
<p:sldLayout xmlns:a="http://schemas.openxmlformats.org/drawingml/2006/main" xmlns:r="http://schemas.openxmlformats.org/officeDocument/2006/relationships" xmlns:p="http://schemas.openxmlformats.org/presentationml/2006/main" type="tx">
  <p:cSld name="32_Picture with Caption">
    <p:bg>
      <p:bgPr>
        <a:solidFill>
          <a:srgbClr val="000000"/>
        </a:solidFill>
        <a:effectLst/>
      </p:bgPr>
    </p:bg>
    <p:spTree>
      <p:nvGrpSpPr>
        <p:cNvPr id="1" name=""/>
        <p:cNvGrpSpPr/>
        <p:nvPr/>
      </p:nvGrpSpPr>
      <p:grpSpPr>
        <a:xfrm>
          <a:off x="0" y="0"/>
          <a:ext cx="0" cy="0"/>
          <a:chOff x="0" y="0"/>
          <a:chExt cx="0" cy="0"/>
        </a:xfrm>
      </p:grpSpPr>
      <p:sp>
        <p:nvSpPr>
          <p:cNvPr id="4625"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462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2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44926881"/>
      </p:ext>
    </p:extLst>
  </p:cSld>
  <p:clrMapOvr>
    <a:masterClrMapping/>
  </p:clrMapOvr>
  <p:transition spd="med"/>
</p:sldLayout>
</file>

<file path=ppt/slideLayouts/slideLayout1683.xml><?xml version="1.0" encoding="utf-8"?>
<p:sldLayout xmlns:a="http://schemas.openxmlformats.org/drawingml/2006/main" xmlns:r="http://schemas.openxmlformats.org/officeDocument/2006/relationships" xmlns:p="http://schemas.openxmlformats.org/presentationml/2006/main" type="tx">
  <p:cSld name="13_Title and 4 Content">
    <p:bg>
      <p:bgPr>
        <a:solidFill>
          <a:srgbClr val="000000"/>
        </a:solidFill>
        <a:effectLst/>
      </p:bgPr>
    </p:bg>
    <p:spTree>
      <p:nvGrpSpPr>
        <p:cNvPr id="1" name=""/>
        <p:cNvGrpSpPr/>
        <p:nvPr/>
      </p:nvGrpSpPr>
      <p:grpSpPr>
        <a:xfrm>
          <a:off x="0" y="0"/>
          <a:ext cx="0" cy="0"/>
          <a:chOff x="0" y="0"/>
          <a:chExt cx="0" cy="0"/>
        </a:xfrm>
      </p:grpSpPr>
      <p:sp>
        <p:nvSpPr>
          <p:cNvPr id="4635"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636"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3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03263770"/>
      </p:ext>
    </p:extLst>
  </p:cSld>
  <p:clrMapOvr>
    <a:masterClrMapping/>
  </p:clrMapOvr>
  <p:transition spd="med"/>
</p:sldLayout>
</file>

<file path=ppt/slideLayouts/slideLayout1684.xml><?xml version="1.0" encoding="utf-8"?>
<p:sldLayout xmlns:a="http://schemas.openxmlformats.org/drawingml/2006/main" xmlns:r="http://schemas.openxmlformats.org/officeDocument/2006/relationships" xmlns:p="http://schemas.openxmlformats.org/presentationml/2006/main" type="tx">
  <p:cSld name="9_Title, Content, and 2 Content">
    <p:bg>
      <p:bgPr>
        <a:solidFill>
          <a:srgbClr val="000000"/>
        </a:solidFill>
        <a:effectLst/>
      </p:bgPr>
    </p:bg>
    <p:spTree>
      <p:nvGrpSpPr>
        <p:cNvPr id="1" name=""/>
        <p:cNvGrpSpPr/>
        <p:nvPr/>
      </p:nvGrpSpPr>
      <p:grpSpPr>
        <a:xfrm>
          <a:off x="0" y="0"/>
          <a:ext cx="0" cy="0"/>
          <a:chOff x="0" y="0"/>
          <a:chExt cx="0" cy="0"/>
        </a:xfrm>
      </p:grpSpPr>
      <p:sp>
        <p:nvSpPr>
          <p:cNvPr id="4644"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645"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98082701"/>
      </p:ext>
    </p:extLst>
  </p:cSld>
  <p:clrMapOvr>
    <a:masterClrMapping/>
  </p:clrMapOvr>
  <p:transition spd="med"/>
</p:sldLayout>
</file>

<file path=ppt/slideLayouts/slideLayout16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B87AEAF-063C-6F4C-82AD-87D58630C74F}" type="slidenum">
              <a:rPr lang="en-US"/>
              <a:pPr>
                <a:defRPr/>
              </a:pPr>
              <a:t>‹#›</a:t>
            </a:fld>
            <a:endParaRPr lang="en-US"/>
          </a:p>
        </p:txBody>
      </p:sp>
    </p:spTree>
    <p:extLst>
      <p:ext uri="{BB962C8B-B14F-4D97-AF65-F5344CB8AC3E}">
        <p14:creationId xmlns:p14="http://schemas.microsoft.com/office/powerpoint/2010/main" val="3243828781"/>
      </p:ext>
    </p:extLst>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D7A1356-6872-9642-8AFB-09203EE7B424}" type="slidenum">
              <a:rPr lang="en-US"/>
              <a:pPr>
                <a:defRPr/>
              </a:pPr>
              <a:t>‹#›</a:t>
            </a:fld>
            <a:endParaRPr lang="en-US"/>
          </a:p>
        </p:txBody>
      </p:sp>
    </p:spTree>
    <p:extLst>
      <p:ext uri="{BB962C8B-B14F-4D97-AF65-F5344CB8AC3E}">
        <p14:creationId xmlns:p14="http://schemas.microsoft.com/office/powerpoint/2010/main" val="311754780"/>
      </p:ext>
    </p:extLst>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94AE1DC-7E46-A640-90E6-C6B11B548EEE}" type="slidenum">
              <a:rPr lang="en-US"/>
              <a:pPr>
                <a:defRPr/>
              </a:pPr>
              <a:t>‹#›</a:t>
            </a:fld>
            <a:endParaRPr lang="en-US"/>
          </a:p>
        </p:txBody>
      </p:sp>
    </p:spTree>
    <p:extLst>
      <p:ext uri="{BB962C8B-B14F-4D97-AF65-F5344CB8AC3E}">
        <p14:creationId xmlns:p14="http://schemas.microsoft.com/office/powerpoint/2010/main" val="1105823785"/>
      </p:ext>
    </p:extLst>
  </p:cSld>
  <p:clrMapOvr>
    <a:masterClrMapping/>
  </p:clrMapOvr>
</p:sldLayout>
</file>

<file path=ppt/slideLayouts/slideLayout16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04219F53-DF26-D94F-AE8A-195ACFD92D08}" type="slidenum">
              <a:rPr lang="en-US"/>
              <a:pPr>
                <a:defRPr/>
              </a:pPr>
              <a:t>‹#›</a:t>
            </a:fld>
            <a:endParaRPr lang="en-US"/>
          </a:p>
        </p:txBody>
      </p:sp>
    </p:spTree>
    <p:extLst>
      <p:ext uri="{BB962C8B-B14F-4D97-AF65-F5344CB8AC3E}">
        <p14:creationId xmlns:p14="http://schemas.microsoft.com/office/powerpoint/2010/main" val="4217251669"/>
      </p:ext>
    </p:extLst>
  </p:cSld>
  <p:clrMapOvr>
    <a:masterClrMapping/>
  </p:clrMapOvr>
</p:sldLayout>
</file>

<file path=ppt/slideLayouts/slideLayout16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7A426824-74F9-9847-8BB0-E0A54E1BEBBE}" type="slidenum">
              <a:rPr lang="en-US"/>
              <a:pPr>
                <a:defRPr/>
              </a:pPr>
              <a:t>‹#›</a:t>
            </a:fld>
            <a:endParaRPr lang="en-US"/>
          </a:p>
        </p:txBody>
      </p:sp>
    </p:spTree>
    <p:extLst>
      <p:ext uri="{BB962C8B-B14F-4D97-AF65-F5344CB8AC3E}">
        <p14:creationId xmlns:p14="http://schemas.microsoft.com/office/powerpoint/2010/main" val="91036671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708692441"/>
      </p:ext>
    </p:extLst>
  </p:cSld>
  <p:clrMapOvr>
    <a:masterClrMapping/>
  </p:clrMapOvr>
</p:sldLayout>
</file>

<file path=ppt/slideLayouts/slideLayout16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E14663F-D19B-2947-BBA4-BA64BB940B9B}" type="slidenum">
              <a:rPr lang="en-US"/>
              <a:pPr>
                <a:defRPr/>
              </a:pPr>
              <a:t>‹#›</a:t>
            </a:fld>
            <a:endParaRPr lang="en-US"/>
          </a:p>
        </p:txBody>
      </p:sp>
    </p:spTree>
    <p:extLst>
      <p:ext uri="{BB962C8B-B14F-4D97-AF65-F5344CB8AC3E}">
        <p14:creationId xmlns:p14="http://schemas.microsoft.com/office/powerpoint/2010/main" val="3377836802"/>
      </p:ext>
    </p:extLst>
  </p:cSld>
  <p:clrMapOvr>
    <a:masterClrMapping/>
  </p:clrMapOvr>
</p:sldLayout>
</file>

<file path=ppt/slideLayouts/slideLayout16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AC4ADBD-A693-4E44-A3C5-0497ABD5FD23}" type="slidenum">
              <a:rPr lang="en-US"/>
              <a:pPr>
                <a:defRPr/>
              </a:pPr>
              <a:t>‹#›</a:t>
            </a:fld>
            <a:endParaRPr lang="en-US"/>
          </a:p>
        </p:txBody>
      </p:sp>
    </p:spTree>
    <p:extLst>
      <p:ext uri="{BB962C8B-B14F-4D97-AF65-F5344CB8AC3E}">
        <p14:creationId xmlns:p14="http://schemas.microsoft.com/office/powerpoint/2010/main" val="130952790"/>
      </p:ext>
    </p:extLst>
  </p:cSld>
  <p:clrMapOvr>
    <a:masterClrMapping/>
  </p:clrMapOvr>
</p:sldLayout>
</file>

<file path=ppt/slideLayouts/slideLayout16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C770A7A-005F-0744-880B-888534749407}" type="slidenum">
              <a:rPr lang="en-US"/>
              <a:pPr>
                <a:defRPr/>
              </a:pPr>
              <a:t>‹#›</a:t>
            </a:fld>
            <a:endParaRPr lang="en-US"/>
          </a:p>
        </p:txBody>
      </p:sp>
    </p:spTree>
    <p:extLst>
      <p:ext uri="{BB962C8B-B14F-4D97-AF65-F5344CB8AC3E}">
        <p14:creationId xmlns:p14="http://schemas.microsoft.com/office/powerpoint/2010/main" val="1734648692"/>
      </p:ext>
    </p:extLst>
  </p:cSld>
  <p:clrMapOvr>
    <a:masterClrMapping/>
  </p:clrMapOvr>
</p:sldLayout>
</file>

<file path=ppt/slideLayouts/slideLayout16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10C94C7-2BDC-7042-B6CD-828FB1A90C49}" type="slidenum">
              <a:rPr lang="en-US"/>
              <a:pPr>
                <a:defRPr/>
              </a:pPr>
              <a:t>‹#›</a:t>
            </a:fld>
            <a:endParaRPr lang="en-US"/>
          </a:p>
        </p:txBody>
      </p:sp>
    </p:spTree>
    <p:extLst>
      <p:ext uri="{BB962C8B-B14F-4D97-AF65-F5344CB8AC3E}">
        <p14:creationId xmlns:p14="http://schemas.microsoft.com/office/powerpoint/2010/main" val="3156224858"/>
      </p:ext>
    </p:extLst>
  </p:cSld>
  <p:clrMapOvr>
    <a:masterClrMapping/>
  </p:clrMapOvr>
</p:sldLayout>
</file>

<file path=ppt/slideLayouts/slideLayout16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ADF7986-6304-0B41-ADAC-64C3F74215DF}" type="slidenum">
              <a:rPr lang="en-US"/>
              <a:pPr>
                <a:defRPr/>
              </a:pPr>
              <a:t>‹#›</a:t>
            </a:fld>
            <a:endParaRPr lang="en-US"/>
          </a:p>
        </p:txBody>
      </p:sp>
    </p:spTree>
    <p:extLst>
      <p:ext uri="{BB962C8B-B14F-4D97-AF65-F5344CB8AC3E}">
        <p14:creationId xmlns:p14="http://schemas.microsoft.com/office/powerpoint/2010/main" val="3025918779"/>
      </p:ext>
    </p:extLst>
  </p:cSld>
  <p:clrMapOvr>
    <a:masterClrMapping/>
  </p:clrMapOvr>
</p:sldLayout>
</file>

<file path=ppt/slideLayouts/slideLayout16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47D6074-A244-5943-AA0D-F029C35BA0E1}" type="slidenum">
              <a:rPr lang="en-US"/>
              <a:pPr>
                <a:defRPr/>
              </a:pPr>
              <a:t>‹#›</a:t>
            </a:fld>
            <a:endParaRPr lang="en-US"/>
          </a:p>
        </p:txBody>
      </p:sp>
    </p:spTree>
    <p:extLst>
      <p:ext uri="{BB962C8B-B14F-4D97-AF65-F5344CB8AC3E}">
        <p14:creationId xmlns:p14="http://schemas.microsoft.com/office/powerpoint/2010/main" val="3883768286"/>
      </p:ext>
    </p:extLst>
  </p:cSld>
  <p:clrMapOvr>
    <a:masterClrMapping/>
  </p:clrMapOvr>
</p:sldLayout>
</file>

<file path=ppt/slideLayouts/slideLayout169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019DD537-CCAA-E948-A588-D9A67026571A}" type="slidenum">
              <a:rPr lang="en-US"/>
              <a:pPr>
                <a:defRPr/>
              </a:pPr>
              <a:t>‹#›</a:t>
            </a:fld>
            <a:endParaRPr lang="en-US"/>
          </a:p>
        </p:txBody>
      </p:sp>
    </p:spTree>
    <p:extLst>
      <p:ext uri="{BB962C8B-B14F-4D97-AF65-F5344CB8AC3E}">
        <p14:creationId xmlns:p14="http://schemas.microsoft.com/office/powerpoint/2010/main" val="98434122"/>
      </p:ext>
    </p:extLst>
  </p:cSld>
  <p:clrMapOvr>
    <a:masterClrMapping/>
  </p:clrMapOvr>
</p:sldLayout>
</file>

<file path=ppt/slideLayouts/slideLayout169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73F6411C-37A0-DD40-9009-FA7264CB0043}" type="slidenum">
              <a:rPr lang="en-US"/>
              <a:pPr>
                <a:defRPr/>
              </a:pPr>
              <a:t>‹#›</a:t>
            </a:fld>
            <a:endParaRPr lang="en-US"/>
          </a:p>
        </p:txBody>
      </p:sp>
    </p:spTree>
    <p:extLst>
      <p:ext uri="{BB962C8B-B14F-4D97-AF65-F5344CB8AC3E}">
        <p14:creationId xmlns:p14="http://schemas.microsoft.com/office/powerpoint/2010/main" val="93394469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1024072886"/>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03757807"/>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3095363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87442346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7047744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93388088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79707319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24846430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p>
            <a:r>
              <a:rPr lang="en-US"/>
              <a:t>Click to edit Master title style</a:t>
            </a:r>
          </a:p>
        </p:txBody>
      </p:sp>
      <p:sp>
        <p:nvSpPr>
          <p:cNvPr id="3" name="Subtitle 2"/>
          <p:cNvSpPr>
            <a:spLocks noGrp="1"/>
          </p:cNvSpPr>
          <p:nvPr>
            <p:ph type="subTitle" idx="1" hasCustomPrompt="1"/>
          </p:nvPr>
        </p:nvSpPr>
        <p:spPr>
          <a:xfrm>
            <a:off x="0" y="5157192"/>
            <a:ext cx="9144000" cy="1700808"/>
          </a:xfrm>
        </p:spPr>
        <p:txBody>
          <a:bodyPr/>
          <a:lstStyle>
            <a:lvl1pPr marL="0" indent="0" algn="ctr">
              <a:lnSpc>
                <a:spcPct val="90000"/>
              </a:lnSpc>
              <a:buNone/>
              <a:defRPr sz="3200" baseline="0"/>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Dr. Rick Griffith</a:t>
            </a:r>
          </a:p>
          <a:p>
            <a:r>
              <a:rPr lang="en-US" dirty="0"/>
              <a:t>Singapore Bible College</a:t>
            </a:r>
          </a:p>
          <a:p>
            <a:r>
              <a:rPr lang="en-US" dirty="0" err="1"/>
              <a:t>Biblestudydownloads.com</a:t>
            </a:r>
            <a:endParaRPr lang="en-US" dirty="0"/>
          </a:p>
        </p:txBody>
      </p:sp>
    </p:spTree>
    <p:extLst>
      <p:ext uri="{BB962C8B-B14F-4D97-AF65-F5344CB8AC3E}">
        <p14:creationId xmlns:p14="http://schemas.microsoft.com/office/powerpoint/2010/main" val="243478543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0F0E62B9-4F3A-2144-B353-DDC02D27F0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8344087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AD3F50D6-A74F-EA4E-8BAA-614C687E315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7045862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303628168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FE0E9A73-D6F3-FB4B-B676-AB2D6ACB303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82634013"/>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8" name="Footer Placeholder 7"/>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21B05C86-5CA8-C640-83F6-0464EF6033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4038089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4" name="Footer Placeholder 3"/>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CCBC2C85-5B23-2743-8351-2458AC3B1C6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215448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3" name="Footer Placeholder 2"/>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4668B637-F1B0-CD4B-945A-E1B24BE005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193709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9DDB0FBA-1AA2-7A41-A7E8-827850B26E1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3889348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r>
              <a:rPr lang="en-US"/>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0474792B-817A-344D-BDC3-98766AAD8EB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4059172"/>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D80BDE67-5EFE-FF4D-AC25-976BBC3D78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0036979"/>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A4114420-13EE-2946-AB89-0A59875297C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4532187"/>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74F1F53-16D1-3148-BB3E-15960D9CD56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0955402"/>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CCF9CE1-2F88-114B-800E-17F117C808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2701047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1549580370"/>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D21944F-FC5C-ED46-BCA7-5FBD9A5925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33086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08469F3-CA2D-3542-AD76-56C8EEBD66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43278318"/>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A18F175-48DA-4D45-94AB-B77615774A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74127363"/>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BC4CBB5-7F84-0E44-81CC-E483DC61FB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7927192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13B35CD-798F-FF4D-96EC-BA9D7A6E5C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698094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2515FA5-DC6A-C945-B425-7EB5D17964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873355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A3095F-D840-B546-8B4D-1FC89B27216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0139468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8B0B24-FB6B-9E4E-9562-551D5480DA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483251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B2C33CB-5812-9249-9E82-FD5D1C79F4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5779619"/>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37A07806-1440-3049-AEB9-D424EA588EC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452614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b="1">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1A570E1E-21E5-E34A-85BE-FC330E6293A1}" type="slidenum">
              <a:rPr lang="en-US"/>
              <a:pPr/>
              <a:t>‹#›</a:t>
            </a:fld>
            <a:endParaRPr lang="en-US"/>
          </a:p>
        </p:txBody>
      </p:sp>
    </p:spTree>
    <p:extLst>
      <p:ext uri="{BB962C8B-B14F-4D97-AF65-F5344CB8AC3E}">
        <p14:creationId xmlns:p14="http://schemas.microsoft.com/office/powerpoint/2010/main" val="369361871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56243929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FDAC3D5E-FFA7-B940-948E-894EC7DC87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19363898"/>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E820089-5FCE-4541-8A05-0972E0506E0E}" type="slidenum">
              <a:rPr lang="en-US"/>
              <a:pPr>
                <a:defRPr/>
              </a:pPr>
              <a:t>‹#›</a:t>
            </a:fld>
            <a:endParaRPr lang="en-US"/>
          </a:p>
        </p:txBody>
      </p:sp>
    </p:spTree>
    <p:extLst>
      <p:ext uri="{BB962C8B-B14F-4D97-AF65-F5344CB8AC3E}">
        <p14:creationId xmlns:p14="http://schemas.microsoft.com/office/powerpoint/2010/main" val="2111853547"/>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1F7698-3E37-7C4D-9CF9-1C672CB7D9CE}" type="slidenum">
              <a:rPr lang="en-US"/>
              <a:pPr>
                <a:defRPr/>
              </a:pPr>
              <a:t>‹#›</a:t>
            </a:fld>
            <a:endParaRPr lang="en-US"/>
          </a:p>
        </p:txBody>
      </p:sp>
    </p:spTree>
    <p:extLst>
      <p:ext uri="{BB962C8B-B14F-4D97-AF65-F5344CB8AC3E}">
        <p14:creationId xmlns:p14="http://schemas.microsoft.com/office/powerpoint/2010/main" val="60549660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47F871B-25F9-D645-AB05-686B7C6137DE}" type="slidenum">
              <a:rPr lang="en-US"/>
              <a:pPr>
                <a:defRPr/>
              </a:pPr>
              <a:t>‹#›</a:t>
            </a:fld>
            <a:endParaRPr lang="en-US"/>
          </a:p>
        </p:txBody>
      </p:sp>
    </p:spTree>
    <p:extLst>
      <p:ext uri="{BB962C8B-B14F-4D97-AF65-F5344CB8AC3E}">
        <p14:creationId xmlns:p14="http://schemas.microsoft.com/office/powerpoint/2010/main" val="113438961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1870DF-9919-D443-9A79-B3CB2989379A}" type="slidenum">
              <a:rPr lang="en-US"/>
              <a:pPr>
                <a:defRPr/>
              </a:pPr>
              <a:t>‹#›</a:t>
            </a:fld>
            <a:endParaRPr lang="en-US"/>
          </a:p>
        </p:txBody>
      </p:sp>
    </p:spTree>
    <p:extLst>
      <p:ext uri="{BB962C8B-B14F-4D97-AF65-F5344CB8AC3E}">
        <p14:creationId xmlns:p14="http://schemas.microsoft.com/office/powerpoint/2010/main" val="304272593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EC8F451-46F5-8543-BB79-65D29133072C}" type="slidenum">
              <a:rPr lang="en-US"/>
              <a:pPr>
                <a:defRPr/>
              </a:pPr>
              <a:t>‹#›</a:t>
            </a:fld>
            <a:endParaRPr lang="en-US"/>
          </a:p>
        </p:txBody>
      </p:sp>
    </p:spTree>
    <p:extLst>
      <p:ext uri="{BB962C8B-B14F-4D97-AF65-F5344CB8AC3E}">
        <p14:creationId xmlns:p14="http://schemas.microsoft.com/office/powerpoint/2010/main" val="261614370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C1B8F33-D69D-BC4B-B12E-5D2A65A866A6}" type="slidenum">
              <a:rPr lang="en-US"/>
              <a:pPr>
                <a:defRPr/>
              </a:pPr>
              <a:t>‹#›</a:t>
            </a:fld>
            <a:endParaRPr lang="en-US"/>
          </a:p>
        </p:txBody>
      </p:sp>
    </p:spTree>
    <p:extLst>
      <p:ext uri="{BB962C8B-B14F-4D97-AF65-F5344CB8AC3E}">
        <p14:creationId xmlns:p14="http://schemas.microsoft.com/office/powerpoint/2010/main" val="2141639894"/>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D967910-FA83-F348-A1A4-C71900E0AFD1}" type="slidenum">
              <a:rPr lang="en-US"/>
              <a:pPr>
                <a:defRPr/>
              </a:pPr>
              <a:t>‹#›</a:t>
            </a:fld>
            <a:endParaRPr lang="en-US"/>
          </a:p>
        </p:txBody>
      </p:sp>
    </p:spTree>
    <p:extLst>
      <p:ext uri="{BB962C8B-B14F-4D97-AF65-F5344CB8AC3E}">
        <p14:creationId xmlns:p14="http://schemas.microsoft.com/office/powerpoint/2010/main" val="5993776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B33CA4F-E32E-4445-91A5-72D138860384}" type="slidenum">
              <a:rPr lang="en-US"/>
              <a:pPr>
                <a:defRPr/>
              </a:pPr>
              <a:t>‹#›</a:t>
            </a:fld>
            <a:endParaRPr lang="en-US"/>
          </a:p>
        </p:txBody>
      </p:sp>
    </p:spTree>
    <p:extLst>
      <p:ext uri="{BB962C8B-B14F-4D97-AF65-F5344CB8AC3E}">
        <p14:creationId xmlns:p14="http://schemas.microsoft.com/office/powerpoint/2010/main" val="3898128544"/>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8899ED-27D3-AF4E-ADBD-F4BDFDCCBC25}" type="slidenum">
              <a:rPr lang="en-US"/>
              <a:pPr>
                <a:defRPr/>
              </a:pPr>
              <a:t>‹#›</a:t>
            </a:fld>
            <a:endParaRPr lang="en-US"/>
          </a:p>
        </p:txBody>
      </p:sp>
    </p:spTree>
    <p:extLst>
      <p:ext uri="{BB962C8B-B14F-4D97-AF65-F5344CB8AC3E}">
        <p14:creationId xmlns:p14="http://schemas.microsoft.com/office/powerpoint/2010/main" val="54085126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409831352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94FF2E6-843B-A545-850C-F57B4EC5CB33}" type="slidenum">
              <a:rPr lang="en-US"/>
              <a:pPr>
                <a:defRPr/>
              </a:pPr>
              <a:t>‹#›</a:t>
            </a:fld>
            <a:endParaRPr lang="en-US"/>
          </a:p>
        </p:txBody>
      </p:sp>
    </p:spTree>
    <p:extLst>
      <p:ext uri="{BB962C8B-B14F-4D97-AF65-F5344CB8AC3E}">
        <p14:creationId xmlns:p14="http://schemas.microsoft.com/office/powerpoint/2010/main" val="132591514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0BA45D-DCC8-7141-9A3B-B1B71FEB3D4D}" type="slidenum">
              <a:rPr lang="en-US"/>
              <a:pPr>
                <a:defRPr/>
              </a:pPr>
              <a:t>‹#›</a:t>
            </a:fld>
            <a:endParaRPr lang="en-US"/>
          </a:p>
        </p:txBody>
      </p:sp>
    </p:spTree>
    <p:extLst>
      <p:ext uri="{BB962C8B-B14F-4D97-AF65-F5344CB8AC3E}">
        <p14:creationId xmlns:p14="http://schemas.microsoft.com/office/powerpoint/2010/main" val="50492686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3D634CF-9C8B-E743-A2FB-EBE834CD0A5D}" type="slidenum">
              <a:rPr lang="en-US"/>
              <a:pPr>
                <a:defRPr/>
              </a:pPr>
              <a:t>‹#›</a:t>
            </a:fld>
            <a:endParaRPr lang="en-US"/>
          </a:p>
        </p:txBody>
      </p:sp>
    </p:spTree>
    <p:extLst>
      <p:ext uri="{BB962C8B-B14F-4D97-AF65-F5344CB8AC3E}">
        <p14:creationId xmlns:p14="http://schemas.microsoft.com/office/powerpoint/2010/main" val="209060407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4C17FD9-3D14-2644-AA7C-5CF2A5F1F452}" type="slidenum">
              <a:rPr lang="en-US"/>
              <a:pPr>
                <a:defRPr/>
              </a:pPr>
              <a:t>‹#›</a:t>
            </a:fld>
            <a:endParaRPr lang="en-US"/>
          </a:p>
        </p:txBody>
      </p:sp>
    </p:spTree>
    <p:extLst>
      <p:ext uri="{BB962C8B-B14F-4D97-AF65-F5344CB8AC3E}">
        <p14:creationId xmlns:p14="http://schemas.microsoft.com/office/powerpoint/2010/main" val="198970699"/>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0B95A4-CED6-9C41-9A07-21A554F69C6D}" type="slidenum">
              <a:rPr lang="en-US"/>
              <a:pPr>
                <a:defRPr/>
              </a:pPr>
              <a:t>‹#›</a:t>
            </a:fld>
            <a:endParaRPr lang="en-US"/>
          </a:p>
        </p:txBody>
      </p:sp>
    </p:spTree>
    <p:extLst>
      <p:ext uri="{BB962C8B-B14F-4D97-AF65-F5344CB8AC3E}">
        <p14:creationId xmlns:p14="http://schemas.microsoft.com/office/powerpoint/2010/main" val="2130070107"/>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D2A1A01-5396-E842-BD53-2304FFC567F4}" type="slidenum">
              <a:rPr lang="en-US"/>
              <a:pPr>
                <a:defRPr/>
              </a:pPr>
              <a:t>‹#›</a:t>
            </a:fld>
            <a:endParaRPr lang="en-US"/>
          </a:p>
        </p:txBody>
      </p:sp>
    </p:spTree>
    <p:extLst>
      <p:ext uri="{BB962C8B-B14F-4D97-AF65-F5344CB8AC3E}">
        <p14:creationId xmlns:p14="http://schemas.microsoft.com/office/powerpoint/2010/main" val="50998551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E59C38F-2C9A-7348-8F4B-F4D2C7DD86B8}" type="slidenum">
              <a:rPr lang="en-US"/>
              <a:pPr>
                <a:defRPr/>
              </a:pPr>
              <a:t>‹#›</a:t>
            </a:fld>
            <a:endParaRPr lang="en-US"/>
          </a:p>
        </p:txBody>
      </p:sp>
    </p:spTree>
    <p:extLst>
      <p:ext uri="{BB962C8B-B14F-4D97-AF65-F5344CB8AC3E}">
        <p14:creationId xmlns:p14="http://schemas.microsoft.com/office/powerpoint/2010/main" val="3238277898"/>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83775E2-40D1-4348-9315-3C41618ABDE3}" type="slidenum">
              <a:rPr lang="en-US"/>
              <a:pPr>
                <a:defRPr/>
              </a:pPr>
              <a:t>‹#›</a:t>
            </a:fld>
            <a:endParaRPr lang="en-US"/>
          </a:p>
        </p:txBody>
      </p:sp>
    </p:spTree>
    <p:extLst>
      <p:ext uri="{BB962C8B-B14F-4D97-AF65-F5344CB8AC3E}">
        <p14:creationId xmlns:p14="http://schemas.microsoft.com/office/powerpoint/2010/main" val="376797934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045B08D-D1A8-C442-9F7C-7E7403438F26}" type="slidenum">
              <a:rPr lang="en-US"/>
              <a:pPr>
                <a:defRPr/>
              </a:pPr>
              <a:t>‹#›</a:t>
            </a:fld>
            <a:endParaRPr lang="en-US"/>
          </a:p>
        </p:txBody>
      </p:sp>
    </p:spTree>
    <p:extLst>
      <p:ext uri="{BB962C8B-B14F-4D97-AF65-F5344CB8AC3E}">
        <p14:creationId xmlns:p14="http://schemas.microsoft.com/office/powerpoint/2010/main" val="113711926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B7723D-2B5C-7442-8FCC-4A0CAB14C6EF}" type="slidenum">
              <a:rPr lang="en-US"/>
              <a:pPr>
                <a:defRPr/>
              </a:pPr>
              <a:t>‹#›</a:t>
            </a:fld>
            <a:endParaRPr lang="en-US"/>
          </a:p>
        </p:txBody>
      </p:sp>
    </p:spTree>
    <p:extLst>
      <p:ext uri="{BB962C8B-B14F-4D97-AF65-F5344CB8AC3E}">
        <p14:creationId xmlns:p14="http://schemas.microsoft.com/office/powerpoint/2010/main" val="7549237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116342005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EA6B4AA-A78A-234C-A280-24CC6D721C48}" type="slidenum">
              <a:rPr lang="en-US"/>
              <a:pPr>
                <a:defRPr/>
              </a:pPr>
              <a:t>‹#›</a:t>
            </a:fld>
            <a:endParaRPr lang="en-US"/>
          </a:p>
        </p:txBody>
      </p:sp>
    </p:spTree>
    <p:extLst>
      <p:ext uri="{BB962C8B-B14F-4D97-AF65-F5344CB8AC3E}">
        <p14:creationId xmlns:p14="http://schemas.microsoft.com/office/powerpoint/2010/main" val="222745336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B68BAC-E55B-5E40-B3E0-CAF40E4B8DF4}" type="slidenum">
              <a:rPr lang="en-US"/>
              <a:pPr>
                <a:defRPr/>
              </a:pPr>
              <a:t>‹#›</a:t>
            </a:fld>
            <a:endParaRPr lang="en-US"/>
          </a:p>
        </p:txBody>
      </p:sp>
    </p:spTree>
    <p:extLst>
      <p:ext uri="{BB962C8B-B14F-4D97-AF65-F5344CB8AC3E}">
        <p14:creationId xmlns:p14="http://schemas.microsoft.com/office/powerpoint/2010/main" val="87050467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DA54E85-193A-E54A-A2E2-177171CCA747}" type="slidenum">
              <a:rPr lang="en-US"/>
              <a:pPr>
                <a:defRPr/>
              </a:pPr>
              <a:t>‹#›</a:t>
            </a:fld>
            <a:endParaRPr lang="en-US"/>
          </a:p>
        </p:txBody>
      </p:sp>
    </p:spTree>
    <p:extLst>
      <p:ext uri="{BB962C8B-B14F-4D97-AF65-F5344CB8AC3E}">
        <p14:creationId xmlns:p14="http://schemas.microsoft.com/office/powerpoint/2010/main" val="1528795669"/>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A910BB2-0709-2945-923E-E6C0BD6B2C02}" type="slidenum">
              <a:rPr lang="en-US"/>
              <a:pPr>
                <a:defRPr/>
              </a:pPr>
              <a:t>‹#›</a:t>
            </a:fld>
            <a:endParaRPr lang="en-US"/>
          </a:p>
        </p:txBody>
      </p:sp>
    </p:spTree>
    <p:extLst>
      <p:ext uri="{BB962C8B-B14F-4D97-AF65-F5344CB8AC3E}">
        <p14:creationId xmlns:p14="http://schemas.microsoft.com/office/powerpoint/2010/main" val="1375255513"/>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F079F1AC-7F24-7748-A798-82077FAE438D}" type="slidenum">
              <a:rPr lang="en-US"/>
              <a:pPr>
                <a:defRPr/>
              </a:pPr>
              <a:t>‹#›</a:t>
            </a:fld>
            <a:endParaRPr lang="en-US"/>
          </a:p>
        </p:txBody>
      </p:sp>
    </p:spTree>
    <p:extLst>
      <p:ext uri="{BB962C8B-B14F-4D97-AF65-F5344CB8AC3E}">
        <p14:creationId xmlns:p14="http://schemas.microsoft.com/office/powerpoint/2010/main" val="119300511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722" name="Rectangle 2"/>
          <p:cNvSpPr>
            <a:spLocks noGrp="1" noChangeArrowheads="1"/>
          </p:cNvSpPr>
          <p:nvPr>
            <p:ph type="ctrTitle"/>
          </p:nvPr>
        </p:nvSpPr>
        <p:spPr>
          <a:xfrm>
            <a:off x="381000" y="1524000"/>
            <a:ext cx="7239000" cy="1143000"/>
          </a:xfrm>
        </p:spPr>
        <p:txBody>
          <a:bodyPr/>
          <a:lstStyle>
            <a:lvl1pPr>
              <a:defRPr/>
            </a:lvl1pPr>
          </a:lstStyle>
          <a:p>
            <a:r>
              <a:rPr lang="en-US"/>
              <a:t>Click to edit Master title style</a:t>
            </a:r>
          </a:p>
        </p:txBody>
      </p:sp>
      <p:sp>
        <p:nvSpPr>
          <p:cNvPr id="30723" name="Rectangle 3"/>
          <p:cNvSpPr>
            <a:spLocks noGrp="1" noChangeArrowheads="1"/>
          </p:cNvSpPr>
          <p:nvPr>
            <p:ph type="subTitle" idx="1"/>
          </p:nvPr>
        </p:nvSpPr>
        <p:spPr>
          <a:xfrm>
            <a:off x="914400" y="3581400"/>
            <a:ext cx="6400800" cy="1752600"/>
          </a:xfrm>
        </p:spPr>
        <p:txBody>
          <a:bodyPr/>
          <a:lstStyle>
            <a:lvl1pPr marL="0" indent="0" algn="ctr">
              <a:buFont typeface="Wingdings" pitchFamily="-128" charset="0"/>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63634"/>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63634"/>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8A8A344-600D-A94E-AAC2-42763B589AEC}"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41744685"/>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63634"/>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63634"/>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9D4DF02-F392-764C-B898-A4296B64DA58}"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421990613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63634"/>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63634"/>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45B4CB-38E4-0448-A710-E1E9E081E794}"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204541492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63634"/>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63634"/>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304A387-9DB6-AB4D-8BA0-0B37F3E8AC61}"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167608817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63634"/>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63634"/>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E0AB5E7-F75E-A049-8F3B-D58CBF14F90B}"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169303483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3314233183"/>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63634"/>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63634"/>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D76083C3-6D9F-C64D-A863-A2E8E843583D}"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196760882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63634"/>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63634"/>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895830F-ABE9-0E4B-AF7B-ADAC2A0D6EB1}"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395573475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63634"/>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63634"/>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11788FD-9948-8B4E-8AA0-D3F88C651F73}"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1920982316"/>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63634"/>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63634"/>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00C1088-3745-034D-A59E-78264804C88C}"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2515649887"/>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63634"/>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63634"/>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A1CF4D-02A6-0646-B044-FE0CCFEB5D03}"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47882893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63634"/>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63634"/>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155B28E-CC43-524E-B2EC-1CAB4E056BD3}"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2245614360"/>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04F799C-DFE1-4641-B6AF-0970F7967F60}" type="slidenum">
              <a:rPr lang="en-US"/>
              <a:pPr>
                <a:defRPr/>
              </a:pPr>
              <a:t>‹#›</a:t>
            </a:fld>
            <a:endParaRPr lang="en-US"/>
          </a:p>
        </p:txBody>
      </p:sp>
    </p:spTree>
    <p:extLst>
      <p:ext uri="{BB962C8B-B14F-4D97-AF65-F5344CB8AC3E}">
        <p14:creationId xmlns:p14="http://schemas.microsoft.com/office/powerpoint/2010/main" val="426807174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128913A-3C1C-734B-96A3-8FA363D08B13}" type="slidenum">
              <a:rPr lang="en-US"/>
              <a:pPr>
                <a:defRPr/>
              </a:pPr>
              <a:t>‹#›</a:t>
            </a:fld>
            <a:endParaRPr lang="en-US"/>
          </a:p>
        </p:txBody>
      </p:sp>
    </p:spTree>
    <p:extLst>
      <p:ext uri="{BB962C8B-B14F-4D97-AF65-F5344CB8AC3E}">
        <p14:creationId xmlns:p14="http://schemas.microsoft.com/office/powerpoint/2010/main" val="3226683590"/>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4C6077E-65AC-3F47-97B5-45AAFE0F68E6}" type="slidenum">
              <a:rPr lang="en-US"/>
              <a:pPr>
                <a:defRPr/>
              </a:pPr>
              <a:t>‹#›</a:t>
            </a:fld>
            <a:endParaRPr lang="en-US"/>
          </a:p>
        </p:txBody>
      </p:sp>
    </p:spTree>
    <p:extLst>
      <p:ext uri="{BB962C8B-B14F-4D97-AF65-F5344CB8AC3E}">
        <p14:creationId xmlns:p14="http://schemas.microsoft.com/office/powerpoint/2010/main" val="3687878810"/>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C8FEC04-5DA4-EF4C-A145-27A433D43DA6}" type="slidenum">
              <a:rPr lang="en-US"/>
              <a:pPr>
                <a:defRPr/>
              </a:pPr>
              <a:t>‹#›</a:t>
            </a:fld>
            <a:endParaRPr lang="en-US"/>
          </a:p>
        </p:txBody>
      </p:sp>
    </p:spTree>
    <p:extLst>
      <p:ext uri="{BB962C8B-B14F-4D97-AF65-F5344CB8AC3E}">
        <p14:creationId xmlns:p14="http://schemas.microsoft.com/office/powerpoint/2010/main" val="40349572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314056120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6C6688CA-CC6E-E145-9CB4-6BF6D8B87328}" type="slidenum">
              <a:rPr lang="en-US"/>
              <a:pPr>
                <a:defRPr/>
              </a:pPr>
              <a:t>‹#›</a:t>
            </a:fld>
            <a:endParaRPr lang="en-US"/>
          </a:p>
        </p:txBody>
      </p:sp>
    </p:spTree>
    <p:extLst>
      <p:ext uri="{BB962C8B-B14F-4D97-AF65-F5344CB8AC3E}">
        <p14:creationId xmlns:p14="http://schemas.microsoft.com/office/powerpoint/2010/main" val="339922925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4D1DBF9A-EF65-8145-BFD8-2D3C500BA4B5}" type="slidenum">
              <a:rPr lang="en-US"/>
              <a:pPr>
                <a:defRPr/>
              </a:pPr>
              <a:t>‹#›</a:t>
            </a:fld>
            <a:endParaRPr lang="en-US"/>
          </a:p>
        </p:txBody>
      </p:sp>
    </p:spTree>
    <p:extLst>
      <p:ext uri="{BB962C8B-B14F-4D97-AF65-F5344CB8AC3E}">
        <p14:creationId xmlns:p14="http://schemas.microsoft.com/office/powerpoint/2010/main" val="3911301585"/>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76EF84B-A94B-C14D-9CAC-0455ED6E3B53}" type="slidenum">
              <a:rPr lang="en-US"/>
              <a:pPr>
                <a:defRPr/>
              </a:pPr>
              <a:t>‹#›</a:t>
            </a:fld>
            <a:endParaRPr lang="en-US"/>
          </a:p>
        </p:txBody>
      </p:sp>
    </p:spTree>
    <p:extLst>
      <p:ext uri="{BB962C8B-B14F-4D97-AF65-F5344CB8AC3E}">
        <p14:creationId xmlns:p14="http://schemas.microsoft.com/office/powerpoint/2010/main" val="173138900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AC4CAFFD-765D-4C47-A76F-EA8EEB637941}" type="slidenum">
              <a:rPr lang="en-US"/>
              <a:pPr>
                <a:defRPr/>
              </a:pPr>
              <a:t>‹#›</a:t>
            </a:fld>
            <a:endParaRPr lang="en-US"/>
          </a:p>
        </p:txBody>
      </p:sp>
    </p:spTree>
    <p:extLst>
      <p:ext uri="{BB962C8B-B14F-4D97-AF65-F5344CB8AC3E}">
        <p14:creationId xmlns:p14="http://schemas.microsoft.com/office/powerpoint/2010/main" val="71299353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58E01E0E-F9B4-6B42-AB98-E82CC9D71249}" type="slidenum">
              <a:rPr lang="en-US"/>
              <a:pPr>
                <a:defRPr/>
              </a:pPr>
              <a:t>‹#›</a:t>
            </a:fld>
            <a:endParaRPr lang="en-US"/>
          </a:p>
        </p:txBody>
      </p:sp>
    </p:spTree>
    <p:extLst>
      <p:ext uri="{BB962C8B-B14F-4D97-AF65-F5344CB8AC3E}">
        <p14:creationId xmlns:p14="http://schemas.microsoft.com/office/powerpoint/2010/main" val="71643748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70D6923-0B28-684D-B907-927D6AF9AD67}" type="slidenum">
              <a:rPr lang="en-US"/>
              <a:pPr>
                <a:defRPr/>
              </a:pPr>
              <a:t>‹#›</a:t>
            </a:fld>
            <a:endParaRPr lang="en-US"/>
          </a:p>
        </p:txBody>
      </p:sp>
    </p:spTree>
    <p:extLst>
      <p:ext uri="{BB962C8B-B14F-4D97-AF65-F5344CB8AC3E}">
        <p14:creationId xmlns:p14="http://schemas.microsoft.com/office/powerpoint/2010/main" val="830054293"/>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EA10090-125C-B24A-8F06-C5C928D9F3CD}" type="slidenum">
              <a:rPr lang="en-US"/>
              <a:pPr>
                <a:defRPr/>
              </a:pPr>
              <a:t>‹#›</a:t>
            </a:fld>
            <a:endParaRPr lang="en-US"/>
          </a:p>
        </p:txBody>
      </p:sp>
    </p:spTree>
    <p:extLst>
      <p:ext uri="{BB962C8B-B14F-4D97-AF65-F5344CB8AC3E}">
        <p14:creationId xmlns:p14="http://schemas.microsoft.com/office/powerpoint/2010/main" val="2761373246"/>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362593FD-05BB-9545-A83D-DE5B5E918162}" type="slidenum">
              <a:rPr lang="en-US"/>
              <a:pPr>
                <a:defRPr/>
              </a:pPr>
              <a:t>‹#›</a:t>
            </a:fld>
            <a:endParaRPr lang="en-US"/>
          </a:p>
        </p:txBody>
      </p:sp>
    </p:spTree>
    <p:extLst>
      <p:ext uri="{BB962C8B-B14F-4D97-AF65-F5344CB8AC3E}">
        <p14:creationId xmlns:p14="http://schemas.microsoft.com/office/powerpoint/2010/main" val="2530968121"/>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78798AEE-729E-474A-B492-F88980A401B8}" type="slidenum">
              <a:rPr lang="en-US"/>
              <a:pPr>
                <a:defRPr/>
              </a:pPr>
              <a:t>‹#›</a:t>
            </a:fld>
            <a:endParaRPr lang="en-US"/>
          </a:p>
        </p:txBody>
      </p:sp>
    </p:spTree>
    <p:extLst>
      <p:ext uri="{BB962C8B-B14F-4D97-AF65-F5344CB8AC3E}">
        <p14:creationId xmlns:p14="http://schemas.microsoft.com/office/powerpoint/2010/main" val="339461977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5177E98-E219-CD4A-91DA-E04EA97869B6}" type="slidenum">
              <a:rPr lang="en-US"/>
              <a:pPr>
                <a:defRPr/>
              </a:pPr>
              <a:t>‹#›</a:t>
            </a:fld>
            <a:endParaRPr lang="en-US"/>
          </a:p>
        </p:txBody>
      </p:sp>
    </p:spTree>
    <p:extLst>
      <p:ext uri="{BB962C8B-B14F-4D97-AF65-F5344CB8AC3E}">
        <p14:creationId xmlns:p14="http://schemas.microsoft.com/office/powerpoint/2010/main" val="183431221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pPr>
                <a:defRPr/>
              </a:pPr>
              <a:t>‹#›</a:t>
            </a:fld>
            <a:endParaRPr lang="en-US"/>
          </a:p>
        </p:txBody>
      </p:sp>
    </p:spTree>
    <p:extLst>
      <p:ext uri="{BB962C8B-B14F-4D97-AF65-F5344CB8AC3E}">
        <p14:creationId xmlns:p14="http://schemas.microsoft.com/office/powerpoint/2010/main" val="3734425942"/>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E80F7F-FF6F-4D46-B706-8DBB7B897327}" type="slidenum">
              <a:rPr lang="en-US"/>
              <a:pPr>
                <a:defRPr/>
              </a:pPr>
              <a:t>‹#›</a:t>
            </a:fld>
            <a:endParaRPr lang="en-US"/>
          </a:p>
        </p:txBody>
      </p:sp>
    </p:spTree>
    <p:extLst>
      <p:ext uri="{BB962C8B-B14F-4D97-AF65-F5344CB8AC3E}">
        <p14:creationId xmlns:p14="http://schemas.microsoft.com/office/powerpoint/2010/main" val="32145749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686EA8-1412-E34C-A73C-B0D6992406DE}" type="slidenum">
              <a:rPr lang="en-US"/>
              <a:pPr>
                <a:defRPr/>
              </a:pPr>
              <a:t>‹#›</a:t>
            </a:fld>
            <a:endParaRPr lang="en-US"/>
          </a:p>
        </p:txBody>
      </p:sp>
    </p:spTree>
    <p:extLst>
      <p:ext uri="{BB962C8B-B14F-4D97-AF65-F5344CB8AC3E}">
        <p14:creationId xmlns:p14="http://schemas.microsoft.com/office/powerpoint/2010/main" val="1254942627"/>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F8C2E8F-4D2D-2A47-B970-497DBEF7D4E6}" type="slidenum">
              <a:rPr lang="en-US"/>
              <a:pPr>
                <a:defRPr/>
              </a:pPr>
              <a:t>‹#›</a:t>
            </a:fld>
            <a:endParaRPr lang="en-US"/>
          </a:p>
        </p:txBody>
      </p:sp>
    </p:spTree>
    <p:extLst>
      <p:ext uri="{BB962C8B-B14F-4D97-AF65-F5344CB8AC3E}">
        <p14:creationId xmlns:p14="http://schemas.microsoft.com/office/powerpoint/2010/main" val="3911048258"/>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40D36E8-B363-224C-A222-C50486487A72}" type="slidenum">
              <a:rPr lang="en-US"/>
              <a:pPr>
                <a:defRPr/>
              </a:pPr>
              <a:t>‹#›</a:t>
            </a:fld>
            <a:endParaRPr lang="en-US"/>
          </a:p>
        </p:txBody>
      </p:sp>
    </p:spTree>
    <p:extLst>
      <p:ext uri="{BB962C8B-B14F-4D97-AF65-F5344CB8AC3E}">
        <p14:creationId xmlns:p14="http://schemas.microsoft.com/office/powerpoint/2010/main" val="3783815193"/>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8F2CF64-A090-E848-9614-58DDF64D46A8}" type="slidenum">
              <a:rPr lang="en-US"/>
              <a:pPr>
                <a:defRPr/>
              </a:pPr>
              <a:t>‹#›</a:t>
            </a:fld>
            <a:endParaRPr lang="en-US"/>
          </a:p>
        </p:txBody>
      </p:sp>
    </p:spTree>
    <p:extLst>
      <p:ext uri="{BB962C8B-B14F-4D97-AF65-F5344CB8AC3E}">
        <p14:creationId xmlns:p14="http://schemas.microsoft.com/office/powerpoint/2010/main" val="2277993646"/>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CB5DAFC-21C1-B24B-912A-78964EB837FA}" type="slidenum">
              <a:rPr lang="en-US"/>
              <a:pPr>
                <a:defRPr/>
              </a:pPr>
              <a:t>‹#›</a:t>
            </a:fld>
            <a:endParaRPr lang="en-US"/>
          </a:p>
        </p:txBody>
      </p:sp>
    </p:spTree>
    <p:extLst>
      <p:ext uri="{BB962C8B-B14F-4D97-AF65-F5344CB8AC3E}">
        <p14:creationId xmlns:p14="http://schemas.microsoft.com/office/powerpoint/2010/main" val="412971282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B85CA58-F430-D940-A16F-A8FBB86762F3}" type="slidenum">
              <a:rPr lang="en-US"/>
              <a:pPr>
                <a:defRPr/>
              </a:pPr>
              <a:t>‹#›</a:t>
            </a:fld>
            <a:endParaRPr lang="en-US"/>
          </a:p>
        </p:txBody>
      </p:sp>
    </p:spTree>
    <p:extLst>
      <p:ext uri="{BB962C8B-B14F-4D97-AF65-F5344CB8AC3E}">
        <p14:creationId xmlns:p14="http://schemas.microsoft.com/office/powerpoint/2010/main" val="239795142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981A3B7-3008-BF4B-B1A9-1C26DCDE3159}" type="slidenum">
              <a:rPr lang="en-US"/>
              <a:pPr>
                <a:defRPr/>
              </a:pPr>
              <a:t>‹#›</a:t>
            </a:fld>
            <a:endParaRPr lang="en-US"/>
          </a:p>
        </p:txBody>
      </p:sp>
    </p:spTree>
    <p:extLst>
      <p:ext uri="{BB962C8B-B14F-4D97-AF65-F5344CB8AC3E}">
        <p14:creationId xmlns:p14="http://schemas.microsoft.com/office/powerpoint/2010/main" val="11432289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13FE7AE-6751-824A-B399-ED6F6EFE1DAF}" type="slidenum">
              <a:rPr lang="en-US"/>
              <a:pPr>
                <a:defRPr/>
              </a:pPr>
              <a:t>‹#›</a:t>
            </a:fld>
            <a:endParaRPr lang="en-US"/>
          </a:p>
        </p:txBody>
      </p:sp>
    </p:spTree>
    <p:extLst>
      <p:ext uri="{BB962C8B-B14F-4D97-AF65-F5344CB8AC3E}">
        <p14:creationId xmlns:p14="http://schemas.microsoft.com/office/powerpoint/2010/main" val="288022109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186B65B-05A4-AC44-A027-CE47A10F4EF5}" type="slidenum">
              <a:rPr lang="en-US"/>
              <a:pPr>
                <a:defRPr/>
              </a:pPr>
              <a:t>‹#›</a:t>
            </a:fld>
            <a:endParaRPr lang="en-US"/>
          </a:p>
        </p:txBody>
      </p:sp>
    </p:spTree>
    <p:extLst>
      <p:ext uri="{BB962C8B-B14F-4D97-AF65-F5344CB8AC3E}">
        <p14:creationId xmlns:p14="http://schemas.microsoft.com/office/powerpoint/2010/main" val="92704355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5A5C1831-9452-9A4F-BEFF-4BAA614A6FA1}" type="slidenum">
              <a:rPr lang="en-US"/>
              <a:pPr>
                <a:defRPr/>
              </a:pPr>
              <a:t>‹#›</a:t>
            </a:fld>
            <a:endParaRPr lang="en-US"/>
          </a:p>
        </p:txBody>
      </p:sp>
    </p:spTree>
    <p:extLst>
      <p:ext uri="{BB962C8B-B14F-4D97-AF65-F5344CB8AC3E}">
        <p14:creationId xmlns:p14="http://schemas.microsoft.com/office/powerpoint/2010/main" val="617013391"/>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0FB726E-322A-1949-B05F-BAE640E4A6CA}" type="slidenum">
              <a:rPr lang="en-US"/>
              <a:pPr>
                <a:defRPr/>
              </a:pPr>
              <a:t>‹#›</a:t>
            </a:fld>
            <a:endParaRPr lang="en-US"/>
          </a:p>
        </p:txBody>
      </p:sp>
    </p:spTree>
    <p:extLst>
      <p:ext uri="{BB962C8B-B14F-4D97-AF65-F5344CB8AC3E}">
        <p14:creationId xmlns:p14="http://schemas.microsoft.com/office/powerpoint/2010/main" val="188230424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FDF02BD4-DE3F-3E43-AD7A-A94C11E95FBB}" type="slidenum">
              <a:rPr lang="en-US"/>
              <a:pPr>
                <a:defRPr/>
              </a:pPr>
              <a:t>‹#›</a:t>
            </a:fld>
            <a:endParaRPr lang="en-US"/>
          </a:p>
        </p:txBody>
      </p:sp>
    </p:spTree>
    <p:extLst>
      <p:ext uri="{BB962C8B-B14F-4D97-AF65-F5344CB8AC3E}">
        <p14:creationId xmlns:p14="http://schemas.microsoft.com/office/powerpoint/2010/main" val="1720759022"/>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4044607"/>
      </p:ext>
    </p:extLst>
  </p:cSld>
  <p:clrMapOvr>
    <a:masterClrMapping/>
  </p:clrMapOvr>
  <p:transition spd="med"/>
</p:sldLayout>
</file>

<file path=ppt/slideLayouts/slideLayout263.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0" name="Title Text"/>
          <p:cNvSpPr txBox="1">
            <a:spLocks noGrp="1"/>
          </p:cNvSpPr>
          <p:nvPr>
            <p:ph type="title"/>
          </p:nvPr>
        </p:nvSpPr>
        <p:spPr>
          <a:prstGeom prst="rect">
            <a:avLst/>
          </a:prstGeom>
        </p:spPr>
        <p:txBody>
          <a:bodyPr/>
          <a:lstStyle/>
          <a:p>
            <a:r>
              <a:t>Title Text</a:t>
            </a:r>
          </a:p>
        </p:txBody>
      </p:sp>
      <p:sp>
        <p:nvSpPr>
          <p:cNvPr id="2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44212380"/>
      </p:ext>
    </p:extLst>
  </p:cSld>
  <p:clrMapOvr>
    <a:masterClrMapping/>
  </p:clrMapOvr>
  <p:transition spd="med"/>
</p:sldLayout>
</file>

<file path=ppt/slideLayouts/slideLayout264.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87219024"/>
      </p:ext>
    </p:extLst>
  </p:cSld>
  <p:clrMapOvr>
    <a:masterClrMapping/>
  </p:clrMapOvr>
  <p:transition spd="med"/>
</p:sldLayout>
</file>

<file path=ppt/slideLayouts/slideLayout265.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8" name="Title Text"/>
          <p:cNvSpPr txBox="1">
            <a:spLocks noGrp="1"/>
          </p:cNvSpPr>
          <p:nvPr>
            <p:ph type="title"/>
          </p:nvPr>
        </p:nvSpPr>
        <p:spPr>
          <a:prstGeom prst="rect">
            <a:avLst/>
          </a:prstGeom>
        </p:spPr>
        <p:txBody>
          <a:bodyPr/>
          <a:lstStyle/>
          <a:p>
            <a:r>
              <a:t>Title Text</a:t>
            </a:r>
          </a:p>
        </p:txBody>
      </p:sp>
      <p:sp>
        <p:nvSpPr>
          <p:cNvPr id="3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16293181"/>
      </p:ext>
    </p:extLst>
  </p:cSld>
  <p:clrMapOvr>
    <a:masterClrMapping/>
  </p:clrMapOvr>
  <p:transition spd="med"/>
</p:sldLayout>
</file>

<file path=ppt/slideLayouts/slideLayout266.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34433316"/>
      </p:ext>
    </p:extLst>
  </p:cSld>
  <p:clrMapOvr>
    <a:masterClrMapping/>
  </p:clrMapOvr>
  <p:transition spd="med"/>
</p:sldLayout>
</file>

<file path=ppt/slideLayouts/slideLayout267.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7" name="Title Text"/>
          <p:cNvSpPr txBox="1">
            <a:spLocks noGrp="1"/>
          </p:cNvSpPr>
          <p:nvPr>
            <p:ph type="title"/>
          </p:nvPr>
        </p:nvSpPr>
        <p:spPr>
          <a:prstGeom prst="rect">
            <a:avLst/>
          </a:prstGeom>
        </p:spPr>
        <p:txBody>
          <a:bodyPr/>
          <a:lstStyle/>
          <a:p>
            <a:r>
              <a:t>Title Text</a:t>
            </a: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14259526"/>
      </p:ext>
    </p:extLst>
  </p:cSld>
  <p:clrMapOvr>
    <a:masterClrMapping/>
  </p:clrMapOvr>
  <p:transition spd="med"/>
</p:sldLayout>
</file>

<file path=ppt/slideLayouts/slideLayout268.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63525987"/>
      </p:ext>
    </p:extLst>
  </p:cSld>
  <p:clrMapOvr>
    <a:masterClrMapping/>
  </p:clrMapOvr>
  <p:transition spd="med"/>
</p:sldLayout>
</file>

<file path=ppt/slideLayouts/slideLayout269.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7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77954458"/>
      </p:ext>
    </p:extLst>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solidFill>
                  <a:srgbClr val="808080"/>
                </a:solidFill>
              </a:defRPr>
            </a:lvl1pPr>
          </a:lstStyle>
          <a:p>
            <a:pPr>
              <a:defRPr/>
            </a:pPr>
            <a:endParaRPr lang="en-US">
              <a:latin typeface="Times New Roman"/>
            </a:endParaRPr>
          </a:p>
        </p:txBody>
      </p:sp>
      <p:sp>
        <p:nvSpPr>
          <p:cNvPr id="3" name="Footer Placeholder 2"/>
          <p:cNvSpPr>
            <a:spLocks noGrp="1"/>
          </p:cNvSpPr>
          <p:nvPr>
            <p:ph type="ftr" sz="quarter" idx="11"/>
          </p:nvPr>
        </p:nvSpPr>
        <p:spPr/>
        <p:txBody>
          <a:bodyPr/>
          <a:lstStyle>
            <a:lvl1pPr>
              <a:defRPr>
                <a:solidFill>
                  <a:srgbClr val="808080"/>
                </a:solidFill>
              </a:defRPr>
            </a:lvl1pPr>
          </a:lstStyle>
          <a:p>
            <a:pPr>
              <a:defRPr/>
            </a:pPr>
            <a:endParaRPr lang="en-US">
              <a:latin typeface="Times New Roman"/>
            </a:endParaRPr>
          </a:p>
        </p:txBody>
      </p:sp>
      <p:sp>
        <p:nvSpPr>
          <p:cNvPr id="4" name="Slide Number Placeholder 3"/>
          <p:cNvSpPr>
            <a:spLocks noGrp="1"/>
          </p:cNvSpPr>
          <p:nvPr>
            <p:ph type="sldNum" sz="quarter" idx="12"/>
          </p:nvPr>
        </p:nvSpPr>
        <p:spPr/>
        <p:txBody>
          <a:bodyPr/>
          <a:lstStyle>
            <a:lvl1pPr>
              <a:defRPr>
                <a:solidFill>
                  <a:srgbClr val="808080"/>
                </a:solidFill>
              </a:defRPr>
            </a:lvl1pPr>
          </a:lstStyle>
          <a:p>
            <a:pPr>
              <a:defRPr/>
            </a:pPr>
            <a:fld id="{AF0FB989-1F49-8F4E-92F9-079AC96FB9E8}" type="slidenum">
              <a:rPr lang="en-US"/>
              <a:pPr>
                <a:defRPr/>
              </a:pPr>
              <a:t>‹#›</a:t>
            </a:fld>
            <a:endParaRPr lang="en-US"/>
          </a:p>
        </p:txBody>
      </p:sp>
    </p:spTree>
    <p:extLst>
      <p:ext uri="{BB962C8B-B14F-4D97-AF65-F5344CB8AC3E}">
        <p14:creationId xmlns:p14="http://schemas.microsoft.com/office/powerpoint/2010/main" val="1779171372"/>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2"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01335468"/>
      </p:ext>
    </p:extLst>
  </p:cSld>
  <p:clrMapOvr>
    <a:masterClrMapping/>
  </p:clrMapOvr>
  <p:transition spd="med"/>
</p:sldLayout>
</file>

<file path=ppt/slideLayouts/slideLayout271.xml><?xml version="1.0" encoding="utf-8"?>
<p:sldLayout xmlns:a="http://schemas.openxmlformats.org/drawingml/2006/main" xmlns:r="http://schemas.openxmlformats.org/officeDocument/2006/relationships" xmlns:p="http://schemas.openxmlformats.org/presentationml/2006/main" type="tx">
  <p:cSld name="1_Title Slide">
    <p:bg>
      <p:bgPr>
        <a:solidFill>
          <a:srgbClr val="000000"/>
        </a:solidFill>
        <a:effectLst/>
      </p:bgPr>
    </p:bg>
    <p:spTree>
      <p:nvGrpSpPr>
        <p:cNvPr id="1" name=""/>
        <p:cNvGrpSpPr/>
        <p:nvPr/>
      </p:nvGrpSpPr>
      <p:grpSpPr>
        <a:xfrm>
          <a:off x="0" y="0"/>
          <a:ext cx="0" cy="0"/>
          <a:chOff x="0" y="0"/>
          <a:chExt cx="0" cy="0"/>
        </a:xfrm>
      </p:grpSpPr>
      <p:grpSp>
        <p:nvGrpSpPr>
          <p:cNvPr id="96" name="Group 2"/>
          <p:cNvGrpSpPr/>
          <p:nvPr/>
        </p:nvGrpSpPr>
        <p:grpSpPr>
          <a:xfrm>
            <a:off x="457200" y="2363751"/>
            <a:ext cx="8153401" cy="1600238"/>
            <a:chOff x="0" y="-37"/>
            <a:chExt cx="8153400" cy="1600237"/>
          </a:xfrm>
        </p:grpSpPr>
        <p:sp>
          <p:nvSpPr>
            <p:cNvPr id="92"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3"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5"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97" name="Title Text"/>
          <p:cNvSpPr txBox="1">
            <a:spLocks noGrp="1"/>
          </p:cNvSpPr>
          <p:nvPr>
            <p:ph type="title"/>
          </p:nvPr>
        </p:nvSpPr>
        <p:spPr>
          <a:xfrm>
            <a:off x="685800" y="14478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98" name="Body Level One…"/>
          <p:cNvSpPr txBox="1">
            <a:spLocks noGrp="1"/>
          </p:cNvSpPr>
          <p:nvPr>
            <p:ph type="body" sz="quarter" idx="1"/>
          </p:nvPr>
        </p:nvSpPr>
        <p:spPr>
          <a:xfrm>
            <a:off x="1371600" y="37338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algn="ctr">
              <a:defRPr>
                <a:solidFill>
                  <a:srgbClr val="FFFFCC"/>
                </a:solidFill>
              </a:defRPr>
            </a:lvl2pPr>
            <a:lvl3pPr algn="ctr">
              <a:defRPr>
                <a:solidFill>
                  <a:srgbClr val="FFFFCC"/>
                </a:solidFill>
              </a:defRPr>
            </a:lvl3pPr>
            <a:lvl4pPr algn="ctr">
              <a:defRPr>
                <a:solidFill>
                  <a:srgbClr val="FFFFCC"/>
                </a:solidFill>
              </a:defRPr>
            </a:lvl4pPr>
            <a:lvl5pPr algn="ct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99"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956692011"/>
      </p:ext>
    </p:extLst>
  </p:cSld>
  <p:clrMapOvr>
    <a:masterClrMapping/>
  </p:clrMapOvr>
  <p:transition spd="med"/>
</p:sldLayout>
</file>

<file path=ppt/slideLayouts/slideLayout272.xml><?xml version="1.0" encoding="utf-8"?>
<p:sldLayout xmlns:a="http://schemas.openxmlformats.org/drawingml/2006/main" xmlns:r="http://schemas.openxmlformats.org/officeDocument/2006/relationships" xmlns:p="http://schemas.openxmlformats.org/presentationml/2006/main" type="tx">
  <p:cSld name="1_Title and Content">
    <p:bg>
      <p:bgPr>
        <a:solidFill>
          <a:srgbClr val="000000"/>
        </a:solidFill>
        <a:effectLst/>
      </p:bgPr>
    </p:bg>
    <p:spTree>
      <p:nvGrpSpPr>
        <p:cNvPr id="1" name=""/>
        <p:cNvGrpSpPr/>
        <p:nvPr/>
      </p:nvGrpSpPr>
      <p:grpSpPr>
        <a:xfrm>
          <a:off x="0" y="0"/>
          <a:ext cx="0" cy="0"/>
          <a:chOff x="0" y="0"/>
          <a:chExt cx="0" cy="0"/>
        </a:xfrm>
      </p:grpSpPr>
      <p:grpSp>
        <p:nvGrpSpPr>
          <p:cNvPr id="110" name="Group 2"/>
          <p:cNvGrpSpPr/>
          <p:nvPr/>
        </p:nvGrpSpPr>
        <p:grpSpPr>
          <a:xfrm>
            <a:off x="457200" y="992150"/>
            <a:ext cx="8153401" cy="1600239"/>
            <a:chOff x="0" y="-37"/>
            <a:chExt cx="8153400" cy="1600237"/>
          </a:xfrm>
        </p:grpSpPr>
        <p:sp>
          <p:nvSpPr>
            <p:cNvPr id="10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11"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12" name="Body Level One…"/>
          <p:cNvSpPr txBox="1">
            <a:spLocks noGrp="1"/>
          </p:cNvSpPr>
          <p:nvPr>
            <p:ph type="body" idx="1"/>
          </p:nvPr>
        </p:nvSpPr>
        <p:spPr>
          <a:xfrm>
            <a:off x="685800" y="2057400"/>
            <a:ext cx="7772400" cy="41148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13"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022121951"/>
      </p:ext>
    </p:extLst>
  </p:cSld>
  <p:clrMapOvr>
    <a:masterClrMapping/>
  </p:clrMapOvr>
  <p:transition spd="med"/>
</p:sldLayout>
</file>

<file path=ppt/slideLayouts/slideLayout273.xml><?xml version="1.0" encoding="utf-8"?>
<p:sldLayout xmlns:a="http://schemas.openxmlformats.org/drawingml/2006/main" xmlns:r="http://schemas.openxmlformats.org/officeDocument/2006/relationships" xmlns:p="http://schemas.openxmlformats.org/presentationml/2006/main" type="tx">
  <p:cSld name="1_Section Header">
    <p:bg>
      <p:bgPr>
        <a:solidFill>
          <a:srgbClr val="000000"/>
        </a:solidFill>
        <a:effectLst/>
      </p:bgPr>
    </p:bg>
    <p:spTree>
      <p:nvGrpSpPr>
        <p:cNvPr id="1" name=""/>
        <p:cNvGrpSpPr/>
        <p:nvPr/>
      </p:nvGrpSpPr>
      <p:grpSpPr>
        <a:xfrm>
          <a:off x="0" y="0"/>
          <a:ext cx="0" cy="0"/>
          <a:chOff x="0" y="0"/>
          <a:chExt cx="0" cy="0"/>
        </a:xfrm>
      </p:grpSpPr>
      <p:grpSp>
        <p:nvGrpSpPr>
          <p:cNvPr id="124" name="Group 2"/>
          <p:cNvGrpSpPr/>
          <p:nvPr/>
        </p:nvGrpSpPr>
        <p:grpSpPr>
          <a:xfrm>
            <a:off x="457200" y="992150"/>
            <a:ext cx="8153401" cy="1600239"/>
            <a:chOff x="0" y="-37"/>
            <a:chExt cx="8153400" cy="1600237"/>
          </a:xfrm>
        </p:grpSpPr>
        <p:sp>
          <p:nvSpPr>
            <p:cNvPr id="120"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21"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22"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23"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i="1" cap="all">
                <a:solidFill>
                  <a:srgbClr val="FFCC66"/>
                </a:solidFill>
              </a:defRPr>
            </a:lvl1pPr>
          </a:lstStyle>
          <a:p>
            <a:r>
              <a:t>Title Text</a:t>
            </a:r>
          </a:p>
        </p:txBody>
      </p:sp>
      <p:sp>
        <p:nvSpPr>
          <p:cNvPr id="126"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FFFFCC"/>
                </a:solidFill>
              </a:defRPr>
            </a:lvl1pPr>
            <a:lvl2pPr marL="0" indent="457200">
              <a:spcBef>
                <a:spcPts val="400"/>
              </a:spcBef>
              <a:buSzTx/>
              <a:buNone/>
              <a:defRPr sz="2000">
                <a:solidFill>
                  <a:srgbClr val="FFFFCC"/>
                </a:solidFill>
              </a:defRPr>
            </a:lvl2pPr>
            <a:lvl3pPr marL="0" indent="914400">
              <a:spcBef>
                <a:spcPts val="400"/>
              </a:spcBef>
              <a:buSzTx/>
              <a:buNone/>
              <a:defRPr sz="2000">
                <a:solidFill>
                  <a:srgbClr val="FFFFCC"/>
                </a:solidFill>
              </a:defRPr>
            </a:lvl3pPr>
            <a:lvl4pPr marL="0" indent="1371600">
              <a:spcBef>
                <a:spcPts val="400"/>
              </a:spcBef>
              <a:buSzTx/>
              <a:buNone/>
              <a:defRPr sz="2000">
                <a:solidFill>
                  <a:srgbClr val="FFFFCC"/>
                </a:solidFill>
              </a:defRPr>
            </a:lvl4pPr>
            <a:lvl5pPr marL="0" indent="1828800">
              <a:spcBef>
                <a:spcPts val="400"/>
              </a:spcBef>
              <a:buSzTx/>
              <a:buNone/>
              <a:defRPr sz="20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27"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523027433"/>
      </p:ext>
    </p:extLst>
  </p:cSld>
  <p:clrMapOvr>
    <a:masterClrMapping/>
  </p:clrMapOvr>
  <p:transition spd="med"/>
</p:sldLayout>
</file>

<file path=ppt/slideLayouts/slideLayout274.xml><?xml version="1.0" encoding="utf-8"?>
<p:sldLayout xmlns:a="http://schemas.openxmlformats.org/drawingml/2006/main" xmlns:r="http://schemas.openxmlformats.org/officeDocument/2006/relationships" xmlns:p="http://schemas.openxmlformats.org/presentationml/2006/main" type="tx">
  <p:cSld name="1_Two Content">
    <p:bg>
      <p:bgPr>
        <a:solidFill>
          <a:srgbClr val="000000"/>
        </a:solidFill>
        <a:effectLst/>
      </p:bgPr>
    </p:bg>
    <p:spTree>
      <p:nvGrpSpPr>
        <p:cNvPr id="1" name=""/>
        <p:cNvGrpSpPr/>
        <p:nvPr/>
      </p:nvGrpSpPr>
      <p:grpSpPr>
        <a:xfrm>
          <a:off x="0" y="0"/>
          <a:ext cx="0" cy="0"/>
          <a:chOff x="0" y="0"/>
          <a:chExt cx="0" cy="0"/>
        </a:xfrm>
      </p:grpSpPr>
      <p:grpSp>
        <p:nvGrpSpPr>
          <p:cNvPr id="138" name="Group 2"/>
          <p:cNvGrpSpPr/>
          <p:nvPr/>
        </p:nvGrpSpPr>
        <p:grpSpPr>
          <a:xfrm>
            <a:off x="457200" y="992150"/>
            <a:ext cx="8153401" cy="1600239"/>
            <a:chOff x="0" y="-37"/>
            <a:chExt cx="8153400" cy="1600237"/>
          </a:xfrm>
        </p:grpSpPr>
        <p:sp>
          <p:nvSpPr>
            <p:cNvPr id="134"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35"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36"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37"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39"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40" name="Body Level One…"/>
          <p:cNvSpPr txBox="1">
            <a:spLocks noGrp="1"/>
          </p:cNvSpPr>
          <p:nvPr>
            <p:ph type="body" sz="half" idx="1"/>
          </p:nvPr>
        </p:nvSpPr>
        <p:spPr>
          <a:xfrm>
            <a:off x="685800" y="2057400"/>
            <a:ext cx="3810000" cy="4114800"/>
          </a:xfrm>
          <a:prstGeom prst="rect">
            <a:avLst/>
          </a:prstGeom>
        </p:spPr>
        <p:txBody>
          <a:bodyPr lIns="46037" tIns="46037" rIns="46037" bIns="46037">
            <a:normAutofit/>
          </a:bodyPr>
          <a:lstStyle>
            <a:lvl1pPr>
              <a:spcBef>
                <a:spcPts val="600"/>
              </a:spcBef>
              <a:buClr>
                <a:srgbClr val="FFCC66"/>
              </a:buClr>
              <a:defRPr sz="2800">
                <a:solidFill>
                  <a:srgbClr val="FFFFCC"/>
                </a:solidFill>
              </a:defRPr>
            </a:lvl1pPr>
            <a:lvl2pPr marL="790575" indent="-333375">
              <a:spcBef>
                <a:spcPts val="600"/>
              </a:spcBef>
              <a:buClr>
                <a:srgbClr val="FFCC66"/>
              </a:buClr>
              <a:defRPr sz="2800">
                <a:solidFill>
                  <a:srgbClr val="FFFFCC"/>
                </a:solidFill>
              </a:defRPr>
            </a:lvl2pPr>
            <a:lvl3pPr marL="1234439" indent="-320039">
              <a:spcBef>
                <a:spcPts val="600"/>
              </a:spcBef>
              <a:buClr>
                <a:srgbClr val="FFCC66"/>
              </a:buClr>
              <a:defRPr sz="2800">
                <a:solidFill>
                  <a:srgbClr val="FFFFCC"/>
                </a:solidFill>
              </a:defRPr>
            </a:lvl3pPr>
            <a:lvl4pPr marL="1727200" indent="-355600">
              <a:spcBef>
                <a:spcPts val="600"/>
              </a:spcBef>
              <a:buClr>
                <a:srgbClr val="FFCC66"/>
              </a:buClr>
              <a:defRPr sz="2800">
                <a:solidFill>
                  <a:srgbClr val="FFFFCC"/>
                </a:solidFill>
              </a:defRPr>
            </a:lvl4pPr>
            <a:lvl5pPr marL="2184400" indent="-355600">
              <a:spcBef>
                <a:spcPts val="600"/>
              </a:spcBef>
              <a:buClr>
                <a:srgbClr val="FFCC66"/>
              </a:buClr>
              <a:buChar char="•"/>
              <a:defRPr sz="28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4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021960303"/>
      </p:ext>
    </p:extLst>
  </p:cSld>
  <p:clrMapOvr>
    <a:masterClrMapping/>
  </p:clrMapOvr>
  <p:transition spd="med"/>
</p:sldLayout>
</file>

<file path=ppt/slideLayouts/slideLayout275.xml><?xml version="1.0" encoding="utf-8"?>
<p:sldLayout xmlns:a="http://schemas.openxmlformats.org/drawingml/2006/main" xmlns:r="http://schemas.openxmlformats.org/officeDocument/2006/relationships" xmlns:p="http://schemas.openxmlformats.org/presentationml/2006/main" type="tx">
  <p:cSld name="1_Comparison">
    <p:bg>
      <p:bgPr>
        <a:solidFill>
          <a:srgbClr val="000000"/>
        </a:solidFill>
        <a:effectLst/>
      </p:bgPr>
    </p:bg>
    <p:spTree>
      <p:nvGrpSpPr>
        <p:cNvPr id="1" name=""/>
        <p:cNvGrpSpPr/>
        <p:nvPr/>
      </p:nvGrpSpPr>
      <p:grpSpPr>
        <a:xfrm>
          <a:off x="0" y="0"/>
          <a:ext cx="0" cy="0"/>
          <a:chOff x="0" y="0"/>
          <a:chExt cx="0" cy="0"/>
        </a:xfrm>
      </p:grpSpPr>
      <p:grpSp>
        <p:nvGrpSpPr>
          <p:cNvPr id="152" name="Group 2"/>
          <p:cNvGrpSpPr/>
          <p:nvPr/>
        </p:nvGrpSpPr>
        <p:grpSpPr>
          <a:xfrm>
            <a:off x="457200" y="992150"/>
            <a:ext cx="8153401" cy="1600239"/>
            <a:chOff x="0" y="-37"/>
            <a:chExt cx="8153400" cy="1600237"/>
          </a:xfrm>
        </p:grpSpPr>
        <p:sp>
          <p:nvSpPr>
            <p:cNvPr id="14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4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5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5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53" name="Title Text"/>
          <p:cNvSpPr txBox="1">
            <a:spLocks noGrp="1"/>
          </p:cNvSpPr>
          <p:nvPr>
            <p:ph type="title"/>
          </p:nvPr>
        </p:nvSpPr>
        <p:spPr>
          <a:xfrm>
            <a:off x="457200" y="274638"/>
            <a:ext cx="8229600" cy="1143001"/>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54"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defRPr>
            </a:lvl1pPr>
            <a:lvl2pPr marL="0" indent="457200">
              <a:spcBef>
                <a:spcPts val="500"/>
              </a:spcBef>
              <a:buSzTx/>
              <a:buNone/>
              <a:defRPr sz="2400" b="1">
                <a:solidFill>
                  <a:srgbClr val="FFFFCC"/>
                </a:solidFill>
              </a:defRPr>
            </a:lvl2pPr>
            <a:lvl3pPr marL="0" indent="914400">
              <a:spcBef>
                <a:spcPts val="500"/>
              </a:spcBef>
              <a:buSzTx/>
              <a:buNone/>
              <a:defRPr sz="2400" b="1">
                <a:solidFill>
                  <a:srgbClr val="FFFFCC"/>
                </a:solidFill>
              </a:defRPr>
            </a:lvl3pPr>
            <a:lvl4pPr marL="0" indent="1371600">
              <a:spcBef>
                <a:spcPts val="500"/>
              </a:spcBef>
              <a:buSzTx/>
              <a:buNone/>
              <a:defRPr sz="2400" b="1">
                <a:solidFill>
                  <a:srgbClr val="FFFFCC"/>
                </a:solidFill>
              </a:defRPr>
            </a:lvl4pPr>
            <a:lvl5pPr marL="0" indent="1828800">
              <a:spcBef>
                <a:spcPts val="500"/>
              </a:spcBef>
              <a:buSzTx/>
              <a:buNone/>
              <a:defRPr sz="2400" b="1">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55"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defRPr>
            </a:pPr>
            <a:endParaRPr/>
          </a:p>
        </p:txBody>
      </p:sp>
      <p:sp>
        <p:nvSpPr>
          <p:cNvPr id="15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788449001"/>
      </p:ext>
    </p:extLst>
  </p:cSld>
  <p:clrMapOvr>
    <a:masterClrMapping/>
  </p:clrMapOvr>
  <p:transition spd="med"/>
</p:sldLayout>
</file>

<file path=ppt/slideLayouts/slideLayout276.xml><?xml version="1.0" encoding="utf-8"?>
<p:sldLayout xmlns:a="http://schemas.openxmlformats.org/drawingml/2006/main" xmlns:r="http://schemas.openxmlformats.org/officeDocument/2006/relationships" xmlns:p="http://schemas.openxmlformats.org/presentationml/2006/main" type="tx">
  <p:cSld name="1_Title Only">
    <p:bg>
      <p:bgPr>
        <a:solidFill>
          <a:srgbClr val="000000"/>
        </a:solidFill>
        <a:effectLst/>
      </p:bgPr>
    </p:bg>
    <p:spTree>
      <p:nvGrpSpPr>
        <p:cNvPr id="1" name=""/>
        <p:cNvGrpSpPr/>
        <p:nvPr/>
      </p:nvGrpSpPr>
      <p:grpSpPr>
        <a:xfrm>
          <a:off x="0" y="0"/>
          <a:ext cx="0" cy="0"/>
          <a:chOff x="0" y="0"/>
          <a:chExt cx="0" cy="0"/>
        </a:xfrm>
      </p:grpSpPr>
      <p:grpSp>
        <p:nvGrpSpPr>
          <p:cNvPr id="167" name="Group 2"/>
          <p:cNvGrpSpPr/>
          <p:nvPr/>
        </p:nvGrpSpPr>
        <p:grpSpPr>
          <a:xfrm>
            <a:off x="457200" y="992150"/>
            <a:ext cx="8153401" cy="1600239"/>
            <a:chOff x="0" y="-37"/>
            <a:chExt cx="8153400" cy="1600237"/>
          </a:xfrm>
        </p:grpSpPr>
        <p:sp>
          <p:nvSpPr>
            <p:cNvPr id="16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68"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9"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223913034"/>
      </p:ext>
    </p:extLst>
  </p:cSld>
  <p:clrMapOvr>
    <a:masterClrMapping/>
  </p:clrMapOvr>
  <p:transition spd="med"/>
</p:sldLayout>
</file>

<file path=ppt/slideLayouts/slideLayout277.xml><?xml version="1.0" encoding="utf-8"?>
<p:sldLayout xmlns:a="http://schemas.openxmlformats.org/drawingml/2006/main" xmlns:r="http://schemas.openxmlformats.org/officeDocument/2006/relationships" xmlns:p="http://schemas.openxmlformats.org/presentationml/2006/main" type="tx">
  <p:cSld name="1_Blank">
    <p:bg>
      <p:bgPr>
        <a:solidFill>
          <a:srgbClr val="000000"/>
        </a:solidFill>
        <a:effectLst/>
      </p:bgPr>
    </p:bg>
    <p:spTree>
      <p:nvGrpSpPr>
        <p:cNvPr id="1" name=""/>
        <p:cNvGrpSpPr/>
        <p:nvPr/>
      </p:nvGrpSpPr>
      <p:grpSpPr>
        <a:xfrm>
          <a:off x="0" y="0"/>
          <a:ext cx="0" cy="0"/>
          <a:chOff x="0" y="0"/>
          <a:chExt cx="0" cy="0"/>
        </a:xfrm>
      </p:grpSpPr>
      <p:grpSp>
        <p:nvGrpSpPr>
          <p:cNvPr id="180" name="Group 2"/>
          <p:cNvGrpSpPr/>
          <p:nvPr/>
        </p:nvGrpSpPr>
        <p:grpSpPr>
          <a:xfrm>
            <a:off x="457200" y="992150"/>
            <a:ext cx="8153401" cy="1600239"/>
            <a:chOff x="0" y="-37"/>
            <a:chExt cx="8153400" cy="1600237"/>
          </a:xfrm>
        </p:grpSpPr>
        <p:sp>
          <p:nvSpPr>
            <p:cNvPr id="17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8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091665670"/>
      </p:ext>
    </p:extLst>
  </p:cSld>
  <p:clrMapOvr>
    <a:masterClrMapping/>
  </p:clrMapOvr>
  <p:transition spd="med"/>
</p:sldLayout>
</file>

<file path=ppt/slideLayouts/slideLayout278.xml><?xml version="1.0" encoding="utf-8"?>
<p:sldLayout xmlns:a="http://schemas.openxmlformats.org/drawingml/2006/main" xmlns:r="http://schemas.openxmlformats.org/officeDocument/2006/relationships" xmlns:p="http://schemas.openxmlformats.org/presentationml/2006/main" type="tx">
  <p:cSld name="1_Content with Caption">
    <p:bg>
      <p:bgPr>
        <a:solidFill>
          <a:srgbClr val="000000"/>
        </a:solidFill>
        <a:effectLst/>
      </p:bgPr>
    </p:bg>
    <p:spTree>
      <p:nvGrpSpPr>
        <p:cNvPr id="1" name=""/>
        <p:cNvGrpSpPr/>
        <p:nvPr/>
      </p:nvGrpSpPr>
      <p:grpSpPr>
        <a:xfrm>
          <a:off x="0" y="0"/>
          <a:ext cx="0" cy="0"/>
          <a:chOff x="0" y="0"/>
          <a:chExt cx="0" cy="0"/>
        </a:xfrm>
      </p:grpSpPr>
      <p:grpSp>
        <p:nvGrpSpPr>
          <p:cNvPr id="192" name="Group 2"/>
          <p:cNvGrpSpPr/>
          <p:nvPr/>
        </p:nvGrpSpPr>
        <p:grpSpPr>
          <a:xfrm>
            <a:off x="457200" y="992150"/>
            <a:ext cx="8153401" cy="1600239"/>
            <a:chOff x="0" y="-37"/>
            <a:chExt cx="8153400" cy="1600237"/>
          </a:xfrm>
        </p:grpSpPr>
        <p:sp>
          <p:nvSpPr>
            <p:cNvPr id="18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93"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94"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95"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FFFFCC"/>
                </a:solidFill>
              </a:defRPr>
            </a:pPr>
            <a:endParaRPr/>
          </a:p>
        </p:txBody>
      </p:sp>
      <p:sp>
        <p:nvSpPr>
          <p:cNvPr id="19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865148359"/>
      </p:ext>
    </p:extLst>
  </p:cSld>
  <p:clrMapOvr>
    <a:masterClrMapping/>
  </p:clrMapOvr>
  <p:transition spd="med"/>
</p:sldLayout>
</file>

<file path=ppt/slideLayouts/slideLayout279.xml><?xml version="1.0" encoding="utf-8"?>
<p:sldLayout xmlns:a="http://schemas.openxmlformats.org/drawingml/2006/main" xmlns:r="http://schemas.openxmlformats.org/officeDocument/2006/relationships" xmlns:p="http://schemas.openxmlformats.org/presentationml/2006/main" type="tx">
  <p:cSld name="1_Picture with Caption">
    <p:bg>
      <p:bgPr>
        <a:solidFill>
          <a:srgbClr val="000000"/>
        </a:solidFill>
        <a:effectLst/>
      </p:bgPr>
    </p:bg>
    <p:spTree>
      <p:nvGrpSpPr>
        <p:cNvPr id="1" name=""/>
        <p:cNvGrpSpPr/>
        <p:nvPr/>
      </p:nvGrpSpPr>
      <p:grpSpPr>
        <a:xfrm>
          <a:off x="0" y="0"/>
          <a:ext cx="0" cy="0"/>
          <a:chOff x="0" y="0"/>
          <a:chExt cx="0" cy="0"/>
        </a:xfrm>
      </p:grpSpPr>
      <p:grpSp>
        <p:nvGrpSpPr>
          <p:cNvPr id="207" name="Group 2"/>
          <p:cNvGrpSpPr/>
          <p:nvPr/>
        </p:nvGrpSpPr>
        <p:grpSpPr>
          <a:xfrm>
            <a:off x="457200" y="992150"/>
            <a:ext cx="8153401" cy="1600239"/>
            <a:chOff x="0" y="-37"/>
            <a:chExt cx="8153400" cy="1600237"/>
          </a:xfrm>
        </p:grpSpPr>
        <p:sp>
          <p:nvSpPr>
            <p:cNvPr id="20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0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0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0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08"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20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10"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FFFFCC"/>
                </a:solidFill>
              </a:defRPr>
            </a:lvl1pPr>
            <a:lvl2pPr marL="0" indent="457200">
              <a:spcBef>
                <a:spcPts val="300"/>
              </a:spcBef>
              <a:buSzTx/>
              <a:buNone/>
              <a:defRPr sz="1400">
                <a:solidFill>
                  <a:srgbClr val="FFFFCC"/>
                </a:solidFill>
              </a:defRPr>
            </a:lvl2pPr>
            <a:lvl3pPr marL="0" indent="914400">
              <a:spcBef>
                <a:spcPts val="300"/>
              </a:spcBef>
              <a:buSzTx/>
              <a:buNone/>
              <a:defRPr sz="1400">
                <a:solidFill>
                  <a:srgbClr val="FFFFCC"/>
                </a:solidFill>
              </a:defRPr>
            </a:lvl3pPr>
            <a:lvl4pPr marL="0" indent="1371600">
              <a:spcBef>
                <a:spcPts val="300"/>
              </a:spcBef>
              <a:buSzTx/>
              <a:buNone/>
              <a:defRPr sz="1400">
                <a:solidFill>
                  <a:srgbClr val="FFFFCC"/>
                </a:solidFill>
              </a:defRPr>
            </a:lvl4pPr>
            <a:lvl5pPr marL="0" indent="1828800">
              <a:spcBef>
                <a:spcPts val="300"/>
              </a:spcBef>
              <a:buSzTx/>
              <a:buNone/>
              <a:defRPr sz="14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21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445536741"/>
      </p:ext>
    </p:extLst>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678200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x">
  <p:cSld name="Title and Table">
    <p:bg>
      <p:bgPr>
        <a:solidFill>
          <a:srgbClr val="000000"/>
        </a:solidFill>
        <a:effectLst/>
      </p:bgPr>
    </p:bg>
    <p:spTree>
      <p:nvGrpSpPr>
        <p:cNvPr id="1" name=""/>
        <p:cNvGrpSpPr/>
        <p:nvPr/>
      </p:nvGrpSpPr>
      <p:grpSpPr>
        <a:xfrm>
          <a:off x="0" y="0"/>
          <a:ext cx="0" cy="0"/>
          <a:chOff x="0" y="0"/>
          <a:chExt cx="0" cy="0"/>
        </a:xfrm>
      </p:grpSpPr>
      <p:grpSp>
        <p:nvGrpSpPr>
          <p:cNvPr id="222" name="Group 2"/>
          <p:cNvGrpSpPr/>
          <p:nvPr/>
        </p:nvGrpSpPr>
        <p:grpSpPr>
          <a:xfrm>
            <a:off x="457200" y="992150"/>
            <a:ext cx="8153401" cy="1600239"/>
            <a:chOff x="0" y="-37"/>
            <a:chExt cx="8153400" cy="1600237"/>
          </a:xfrm>
        </p:grpSpPr>
        <p:sp>
          <p:nvSpPr>
            <p:cNvPr id="21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1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2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2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23"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224"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468975595"/>
      </p:ext>
    </p:extLst>
  </p:cSld>
  <p:clrMapOvr>
    <a:masterClrMapping/>
  </p:clrMapOvr>
  <p:transition spd="med"/>
</p:sldLayout>
</file>

<file path=ppt/slideLayouts/slideLayout281.xml><?xml version="1.0" encoding="utf-8"?>
<p:sldLayout xmlns:a="http://schemas.openxmlformats.org/drawingml/2006/main" xmlns:r="http://schemas.openxmlformats.org/officeDocument/2006/relationships" xmlns:p="http://schemas.openxmlformats.org/presentationml/2006/main" type="tx">
  <p:cSld name="Title and 4 Content">
    <p:bg>
      <p:bgPr>
        <a:solidFill>
          <a:srgbClr val="000000"/>
        </a:solidFill>
        <a:effectLst/>
      </p:bgPr>
    </p:bg>
    <p:spTree>
      <p:nvGrpSpPr>
        <p:cNvPr id="1" name=""/>
        <p:cNvGrpSpPr/>
        <p:nvPr/>
      </p:nvGrpSpPr>
      <p:grpSpPr>
        <a:xfrm>
          <a:off x="0" y="0"/>
          <a:ext cx="0" cy="0"/>
          <a:chOff x="0" y="0"/>
          <a:chExt cx="0" cy="0"/>
        </a:xfrm>
      </p:grpSpPr>
      <p:grpSp>
        <p:nvGrpSpPr>
          <p:cNvPr id="235" name="Group 2"/>
          <p:cNvGrpSpPr/>
          <p:nvPr/>
        </p:nvGrpSpPr>
        <p:grpSpPr>
          <a:xfrm>
            <a:off x="457200" y="992150"/>
            <a:ext cx="8153401" cy="1600239"/>
            <a:chOff x="0" y="-37"/>
            <a:chExt cx="8153400" cy="1600237"/>
          </a:xfrm>
        </p:grpSpPr>
        <p:sp>
          <p:nvSpPr>
            <p:cNvPr id="23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3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3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3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36"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237" name="Body Level One…"/>
          <p:cNvSpPr txBox="1">
            <a:spLocks noGrp="1"/>
          </p:cNvSpPr>
          <p:nvPr>
            <p:ph type="body" sz="quarter" idx="1"/>
          </p:nvPr>
        </p:nvSpPr>
        <p:spPr>
          <a:xfrm>
            <a:off x="685800" y="2057400"/>
            <a:ext cx="3810000" cy="19812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238"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827325443"/>
      </p:ext>
    </p:extLst>
  </p:cSld>
  <p:clrMapOvr>
    <a:masterClrMapping/>
  </p:clrMapOvr>
  <p:transition spd="med"/>
</p:sldLayout>
</file>

<file path=ppt/slideLayouts/slideLayout282.xml><?xml version="1.0" encoding="utf-8"?>
<p:sldLayout xmlns:a="http://schemas.openxmlformats.org/drawingml/2006/main" xmlns:r="http://schemas.openxmlformats.org/officeDocument/2006/relationships" xmlns:p="http://schemas.openxmlformats.org/presentationml/2006/main" type="tx">
  <p:cSld name="2_Title Slide">
    <p:bg>
      <p:bgPr>
        <a:solidFill>
          <a:srgbClr val="000000"/>
        </a:solidFill>
        <a:effectLst/>
      </p:bgPr>
    </p:bg>
    <p:spTree>
      <p:nvGrpSpPr>
        <p:cNvPr id="1" name=""/>
        <p:cNvGrpSpPr/>
        <p:nvPr/>
      </p:nvGrpSpPr>
      <p:grpSpPr>
        <a:xfrm>
          <a:off x="0" y="0"/>
          <a:ext cx="0" cy="0"/>
          <a:chOff x="0" y="0"/>
          <a:chExt cx="0" cy="0"/>
        </a:xfrm>
      </p:grpSpPr>
      <p:grpSp>
        <p:nvGrpSpPr>
          <p:cNvPr id="249" name="Group 2"/>
          <p:cNvGrpSpPr/>
          <p:nvPr/>
        </p:nvGrpSpPr>
        <p:grpSpPr>
          <a:xfrm>
            <a:off x="457200" y="992150"/>
            <a:ext cx="8153401" cy="1600239"/>
            <a:chOff x="0" y="-37"/>
            <a:chExt cx="8153400" cy="1600237"/>
          </a:xfrm>
        </p:grpSpPr>
        <p:sp>
          <p:nvSpPr>
            <p:cNvPr id="245"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46"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47"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48"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50" name="Title Text"/>
          <p:cNvSpPr txBox="1">
            <a:spLocks noGrp="1"/>
          </p:cNvSpPr>
          <p:nvPr>
            <p:ph type="title"/>
          </p:nvPr>
        </p:nvSpPr>
        <p:spPr>
          <a:xfrm>
            <a:off x="685800" y="2130425"/>
            <a:ext cx="7772400" cy="1470025"/>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251"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marL="0" indent="457200" algn="ctr">
              <a:buSzTx/>
              <a:buNone/>
              <a:defRPr>
                <a:solidFill>
                  <a:srgbClr val="FFFFCC"/>
                </a:solidFill>
              </a:defRPr>
            </a:lvl2pPr>
            <a:lvl3pPr marL="0" indent="914400" algn="ctr">
              <a:buSzTx/>
              <a:buNone/>
              <a:defRPr>
                <a:solidFill>
                  <a:srgbClr val="FFFFCC"/>
                </a:solidFill>
              </a:defRPr>
            </a:lvl3pPr>
            <a:lvl4pPr marL="0" indent="1371600" algn="ctr">
              <a:buSzTx/>
              <a:buNone/>
              <a:defRPr>
                <a:solidFill>
                  <a:srgbClr val="FFFFCC"/>
                </a:solidFill>
              </a:defRPr>
            </a:lvl4pPr>
            <a:lvl5pPr marL="0" indent="1828800" algn="ctr">
              <a:buSzTx/>
              <a:buNone/>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252"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273402782"/>
      </p:ext>
    </p:extLst>
  </p:cSld>
  <p:clrMapOvr>
    <a:masterClrMapping/>
  </p:clrMapOvr>
  <p:transition spd="med"/>
</p:sldLayout>
</file>

<file path=ppt/slideLayouts/slideLayout283.xml><?xml version="1.0" encoding="utf-8"?>
<p:sldLayout xmlns:a="http://schemas.openxmlformats.org/drawingml/2006/main" xmlns:r="http://schemas.openxmlformats.org/officeDocument/2006/relationships" xmlns:p="http://schemas.openxmlformats.org/presentationml/2006/main" type="tx">
  <p:cSld name="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59"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2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26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93333337"/>
      </p:ext>
    </p:extLst>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68" name="Title Text"/>
          <p:cNvSpPr txBox="1">
            <a:spLocks noGrp="1"/>
          </p:cNvSpPr>
          <p:nvPr>
            <p:ph type="title"/>
          </p:nvPr>
        </p:nvSpPr>
        <p:spPr>
          <a:prstGeom prst="rect">
            <a:avLst/>
          </a:prstGeom>
        </p:spPr>
        <p:txBody>
          <a:bodyPr/>
          <a:lstStyle/>
          <a:p>
            <a:r>
              <a:t>Title Text</a:t>
            </a:r>
          </a:p>
        </p:txBody>
      </p:sp>
      <p:sp>
        <p:nvSpPr>
          <p:cNvPr id="269"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7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97939058"/>
      </p:ext>
    </p:extLst>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77"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2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7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64655050"/>
      </p:ext>
    </p:extLst>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86" name="Title Text"/>
          <p:cNvSpPr txBox="1">
            <a:spLocks noGrp="1"/>
          </p:cNvSpPr>
          <p:nvPr>
            <p:ph type="title"/>
          </p:nvPr>
        </p:nvSpPr>
        <p:spPr>
          <a:prstGeom prst="rect">
            <a:avLst/>
          </a:prstGeom>
        </p:spPr>
        <p:txBody>
          <a:bodyPr/>
          <a:lstStyle/>
          <a:p>
            <a:r>
              <a:t>Title Text</a:t>
            </a:r>
          </a:p>
        </p:txBody>
      </p:sp>
      <p:sp>
        <p:nvSpPr>
          <p:cNvPr id="28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8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56539495"/>
      </p:ext>
    </p:extLst>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9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2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9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29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29655208"/>
      </p:ext>
    </p:extLst>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5" name="Title Text"/>
          <p:cNvSpPr txBox="1">
            <a:spLocks noGrp="1"/>
          </p:cNvSpPr>
          <p:nvPr>
            <p:ph type="title"/>
          </p:nvPr>
        </p:nvSpPr>
        <p:spPr>
          <a:prstGeom prst="rect">
            <a:avLst/>
          </a:prstGeom>
        </p:spPr>
        <p:txBody>
          <a:bodyPr/>
          <a:lstStyle/>
          <a:p>
            <a:r>
              <a:t>Title Text</a:t>
            </a:r>
          </a:p>
        </p:txBody>
      </p:sp>
      <p:sp>
        <p:nvSpPr>
          <p:cNvPr id="3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01445692"/>
      </p:ext>
    </p:extLst>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3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77149886"/>
      </p:ext>
    </p:extLst>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7347160"/>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20"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21"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07949741"/>
      </p:ext>
    </p:extLst>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30"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22810850"/>
      </p:ext>
    </p:extLst>
  </p:cSld>
  <p:clrMapOvr>
    <a:masterClrMapping/>
  </p:clrMapOvr>
  <p:transition spd="med"/>
</p:sldLayout>
</file>

<file path=ppt/slideLayouts/slideLayout292.xml><?xml version="1.0" encoding="utf-8"?>
<p:sldLayout xmlns:a="http://schemas.openxmlformats.org/drawingml/2006/main" xmlns:r="http://schemas.openxmlformats.org/officeDocument/2006/relationships" xmlns:p="http://schemas.openxmlformats.org/presentationml/2006/main"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47" name="Group 2"/>
          <p:cNvGrpSpPr/>
          <p:nvPr/>
        </p:nvGrpSpPr>
        <p:grpSpPr>
          <a:xfrm>
            <a:off x="0" y="3902075"/>
            <a:ext cx="3400426" cy="2949576"/>
            <a:chOff x="0" y="0"/>
            <a:chExt cx="3400425" cy="2949575"/>
          </a:xfrm>
        </p:grpSpPr>
        <p:sp>
          <p:nvSpPr>
            <p:cNvPr id="34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4"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48"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349"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0"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42994225"/>
      </p:ext>
    </p:extLst>
  </p:cSld>
  <p:clrMapOvr>
    <a:masterClrMapping/>
  </p:clrMapOvr>
  <p:transition spd="med"/>
</p:sldLayout>
</file>

<file path=ppt/slideLayouts/slideLayout293.xml><?xml version="1.0" encoding="utf-8"?>
<p:sldLayout xmlns:a="http://schemas.openxmlformats.org/drawingml/2006/main" xmlns:r="http://schemas.openxmlformats.org/officeDocument/2006/relationships" xmlns:p="http://schemas.openxmlformats.org/presentationml/2006/main"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364" name="Group 2"/>
          <p:cNvGrpSpPr/>
          <p:nvPr/>
        </p:nvGrpSpPr>
        <p:grpSpPr>
          <a:xfrm>
            <a:off x="0" y="3902075"/>
            <a:ext cx="3400426" cy="2949576"/>
            <a:chOff x="0" y="0"/>
            <a:chExt cx="3400425" cy="2949575"/>
          </a:xfrm>
        </p:grpSpPr>
        <p:sp>
          <p:nvSpPr>
            <p:cNvPr id="357"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58"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59"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0"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1"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6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effectLst>
                  <a:outerShdw blurRad="38100" dist="38100" dir="2700000" rotWithShape="0">
                    <a:srgbClr val="000000"/>
                  </a:outerShdw>
                </a:effectLst>
              </a:defRPr>
            </a:lvl1pPr>
          </a:lstStyle>
          <a:p>
            <a:r>
              <a:t>Title Text</a:t>
            </a:r>
          </a:p>
        </p:txBody>
      </p:sp>
      <p:sp>
        <p:nvSpPr>
          <p:cNvPr id="36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7"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691218140"/>
      </p:ext>
    </p:extLst>
  </p:cSld>
  <p:clrMapOvr>
    <a:masterClrMapping/>
  </p:clrMapOvr>
  <p:transition spd="med"/>
</p:sldLayout>
</file>

<file path=ppt/slideLayouts/slideLayout294.xml><?xml version="1.0" encoding="utf-8"?>
<p:sldLayout xmlns:a="http://schemas.openxmlformats.org/drawingml/2006/main" xmlns:r="http://schemas.openxmlformats.org/officeDocument/2006/relationships" xmlns:p="http://schemas.openxmlformats.org/presentationml/2006/main" type="tx">
  <p:cSld name="3_Two Content">
    <p:bg>
      <p:bgPr>
        <a:solidFill>
          <a:srgbClr val="000000"/>
        </a:solidFill>
        <a:effectLst/>
      </p:bgPr>
    </p:bg>
    <p:spTree>
      <p:nvGrpSpPr>
        <p:cNvPr id="1" name=""/>
        <p:cNvGrpSpPr/>
        <p:nvPr/>
      </p:nvGrpSpPr>
      <p:grpSpPr>
        <a:xfrm>
          <a:off x="0" y="0"/>
          <a:ext cx="0" cy="0"/>
          <a:chOff x="0" y="0"/>
          <a:chExt cx="0" cy="0"/>
        </a:xfrm>
      </p:grpSpPr>
      <p:grpSp>
        <p:nvGrpSpPr>
          <p:cNvPr id="381" name="Group 2"/>
          <p:cNvGrpSpPr/>
          <p:nvPr/>
        </p:nvGrpSpPr>
        <p:grpSpPr>
          <a:xfrm>
            <a:off x="0" y="3902075"/>
            <a:ext cx="3400426" cy="2949576"/>
            <a:chOff x="0" y="0"/>
            <a:chExt cx="3400425" cy="2949575"/>
          </a:xfrm>
        </p:grpSpPr>
        <p:sp>
          <p:nvSpPr>
            <p:cNvPr id="37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8"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8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82"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383"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1pPr>
            <a:lvl2pPr marL="790575" indent="-333375">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2pPr>
            <a:lvl3pPr marL="1234439" indent="-320039">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3pPr>
            <a:lvl4pPr marL="1727200" indent="-355600">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4pPr>
            <a:lvl5pPr marL="2184400" indent="-355600">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84"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574828366"/>
      </p:ext>
    </p:extLst>
  </p:cSld>
  <p:clrMapOvr>
    <a:masterClrMapping/>
  </p:clrMapOvr>
  <p:transition spd="med"/>
</p:sldLayout>
</file>

<file path=ppt/slideLayouts/slideLayout295.xml><?xml version="1.0" encoding="utf-8"?>
<p:sldLayout xmlns:a="http://schemas.openxmlformats.org/drawingml/2006/main" xmlns:r="http://schemas.openxmlformats.org/officeDocument/2006/relationships" xmlns:p="http://schemas.openxmlformats.org/presentationml/2006/main" type="tx">
  <p:cSld name="3_Comparison">
    <p:bg>
      <p:bgPr>
        <a:solidFill>
          <a:srgbClr val="000000"/>
        </a:solidFill>
        <a:effectLst/>
      </p:bgPr>
    </p:bg>
    <p:spTree>
      <p:nvGrpSpPr>
        <p:cNvPr id="1" name=""/>
        <p:cNvGrpSpPr/>
        <p:nvPr/>
      </p:nvGrpSpPr>
      <p:grpSpPr>
        <a:xfrm>
          <a:off x="0" y="0"/>
          <a:ext cx="0" cy="0"/>
          <a:chOff x="0" y="0"/>
          <a:chExt cx="0" cy="0"/>
        </a:xfrm>
      </p:grpSpPr>
      <p:grpSp>
        <p:nvGrpSpPr>
          <p:cNvPr id="398" name="Group 2"/>
          <p:cNvGrpSpPr/>
          <p:nvPr/>
        </p:nvGrpSpPr>
        <p:grpSpPr>
          <a:xfrm>
            <a:off x="0" y="3902075"/>
            <a:ext cx="3400426" cy="2949576"/>
            <a:chOff x="0" y="0"/>
            <a:chExt cx="3400425" cy="2949575"/>
          </a:xfrm>
        </p:grpSpPr>
        <p:sp>
          <p:nvSpPr>
            <p:cNvPr id="391"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2"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3"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4"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5"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6"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7"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99"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402"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717664528"/>
      </p:ext>
    </p:extLst>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type="tx">
  <p:cSld name="3_Title Only">
    <p:bg>
      <p:bgPr>
        <a:solidFill>
          <a:srgbClr val="000000"/>
        </a:solidFill>
        <a:effectLst/>
      </p:bgPr>
    </p:bg>
    <p:spTree>
      <p:nvGrpSpPr>
        <p:cNvPr id="1" name=""/>
        <p:cNvGrpSpPr/>
        <p:nvPr/>
      </p:nvGrpSpPr>
      <p:grpSpPr>
        <a:xfrm>
          <a:off x="0" y="0"/>
          <a:ext cx="0" cy="0"/>
          <a:chOff x="0" y="0"/>
          <a:chExt cx="0" cy="0"/>
        </a:xfrm>
      </p:grpSpPr>
      <p:grpSp>
        <p:nvGrpSpPr>
          <p:cNvPr id="416" name="Group 2"/>
          <p:cNvGrpSpPr/>
          <p:nvPr/>
        </p:nvGrpSpPr>
        <p:grpSpPr>
          <a:xfrm>
            <a:off x="0" y="3902075"/>
            <a:ext cx="3400426" cy="2949576"/>
            <a:chOff x="0" y="0"/>
            <a:chExt cx="3400425" cy="2949575"/>
          </a:xfrm>
        </p:grpSpPr>
        <p:sp>
          <p:nvSpPr>
            <p:cNvPr id="409"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0"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1"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2"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3"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17"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18"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442359928"/>
      </p:ext>
    </p:extLst>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type="tx">
  <p:cSld name="3_Blank">
    <p:bg>
      <p:bgPr>
        <a:solidFill>
          <a:srgbClr val="000000"/>
        </a:solidFill>
        <a:effectLst/>
      </p:bgPr>
    </p:bg>
    <p:spTree>
      <p:nvGrpSpPr>
        <p:cNvPr id="1" name=""/>
        <p:cNvGrpSpPr/>
        <p:nvPr/>
      </p:nvGrpSpPr>
      <p:grpSpPr>
        <a:xfrm>
          <a:off x="0" y="0"/>
          <a:ext cx="0" cy="0"/>
          <a:chOff x="0" y="0"/>
          <a:chExt cx="0" cy="0"/>
        </a:xfrm>
      </p:grpSpPr>
      <p:grpSp>
        <p:nvGrpSpPr>
          <p:cNvPr id="432" name="Group 2"/>
          <p:cNvGrpSpPr/>
          <p:nvPr/>
        </p:nvGrpSpPr>
        <p:grpSpPr>
          <a:xfrm>
            <a:off x="0" y="3902075"/>
            <a:ext cx="3400426" cy="2949576"/>
            <a:chOff x="0" y="0"/>
            <a:chExt cx="3400425" cy="2949575"/>
          </a:xfrm>
        </p:grpSpPr>
        <p:sp>
          <p:nvSpPr>
            <p:cNvPr id="425"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6"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7"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8"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9"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3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3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33"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862399178"/>
      </p:ext>
    </p:extLst>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447" name="Group 2"/>
          <p:cNvGrpSpPr/>
          <p:nvPr/>
        </p:nvGrpSpPr>
        <p:grpSpPr>
          <a:xfrm>
            <a:off x="0" y="3902075"/>
            <a:ext cx="3400426" cy="2949576"/>
            <a:chOff x="0" y="0"/>
            <a:chExt cx="3400425" cy="2949575"/>
          </a:xfrm>
        </p:grpSpPr>
        <p:sp>
          <p:nvSpPr>
            <p:cNvPr id="44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4"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48" name="Title Text"/>
          <p:cNvSpPr txBox="1">
            <a:spLocks noGrp="1"/>
          </p:cNvSpPr>
          <p:nvPr>
            <p:ph type="title"/>
          </p:nvPr>
        </p:nvSpPr>
        <p:spPr>
          <a:xfrm>
            <a:off x="457200" y="273050"/>
            <a:ext cx="3008314" cy="1162050"/>
          </a:xfrm>
          <a:prstGeom prst="rect">
            <a:avLst/>
          </a:prstGeom>
        </p:spPr>
        <p:txBody>
          <a:bodyPr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49"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5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451"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588539415"/>
      </p:ext>
    </p:extLst>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465" name="Group 2"/>
          <p:cNvGrpSpPr/>
          <p:nvPr/>
        </p:nvGrpSpPr>
        <p:grpSpPr>
          <a:xfrm>
            <a:off x="0" y="3902075"/>
            <a:ext cx="3400426" cy="2949576"/>
            <a:chOff x="0" y="0"/>
            <a:chExt cx="3400425" cy="2949575"/>
          </a:xfrm>
        </p:grpSpPr>
        <p:sp>
          <p:nvSpPr>
            <p:cNvPr id="45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5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2"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66" name="Title Text"/>
          <p:cNvSpPr txBox="1">
            <a:spLocks noGrp="1"/>
          </p:cNvSpPr>
          <p:nvPr>
            <p:ph type="title"/>
          </p:nvPr>
        </p:nvSpPr>
        <p:spPr>
          <a:xfrm>
            <a:off x="1792288" y="4800600"/>
            <a:ext cx="5486401" cy="566738"/>
          </a:xfrm>
          <a:prstGeom prst="rect">
            <a:avLst/>
          </a:prstGeom>
        </p:spPr>
        <p:txBody>
          <a:bodyPr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6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69"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21133281"/>
      </p:ext>
    </p:extLst>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2/18/24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46554266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46173107"/>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x">
  <p:cSld name="4_Title Slide">
    <p:bg>
      <p:bgPr>
        <a:solidFill>
          <a:srgbClr val="000000"/>
        </a:solidFill>
        <a:effectLst/>
      </p:bgPr>
    </p:bg>
    <p:spTree>
      <p:nvGrpSpPr>
        <p:cNvPr id="1" name=""/>
        <p:cNvGrpSpPr/>
        <p:nvPr/>
      </p:nvGrpSpPr>
      <p:grpSpPr>
        <a:xfrm>
          <a:off x="0" y="0"/>
          <a:ext cx="0" cy="0"/>
          <a:chOff x="0" y="0"/>
          <a:chExt cx="0" cy="0"/>
        </a:xfrm>
      </p:grpSpPr>
      <p:sp>
        <p:nvSpPr>
          <p:cNvPr id="476"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47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10725378"/>
      </p:ext>
    </p:extLst>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type="tx">
  <p:cSld name="4_Title and Content">
    <p:bg>
      <p:bgPr>
        <a:solidFill>
          <a:srgbClr val="000000"/>
        </a:solidFill>
        <a:effectLst/>
      </p:bgPr>
    </p:bg>
    <p:spTree>
      <p:nvGrpSpPr>
        <p:cNvPr id="1" name=""/>
        <p:cNvGrpSpPr/>
        <p:nvPr/>
      </p:nvGrpSpPr>
      <p:grpSpPr>
        <a:xfrm>
          <a:off x="0" y="0"/>
          <a:ext cx="0" cy="0"/>
          <a:chOff x="0" y="0"/>
          <a:chExt cx="0" cy="0"/>
        </a:xfrm>
      </p:grpSpPr>
      <p:sp>
        <p:nvSpPr>
          <p:cNvPr id="485"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86"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81888283"/>
      </p:ext>
    </p:extLst>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type="tx">
  <p:cSld name="4_Section Header">
    <p:bg>
      <p:bgPr>
        <a:solidFill>
          <a:srgbClr val="000000"/>
        </a:solidFill>
        <a:effectLst/>
      </p:bgPr>
    </p:bg>
    <p:spTree>
      <p:nvGrpSpPr>
        <p:cNvPr id="1" name=""/>
        <p:cNvGrpSpPr/>
        <p:nvPr/>
      </p:nvGrpSpPr>
      <p:grpSpPr>
        <a:xfrm>
          <a:off x="0" y="0"/>
          <a:ext cx="0" cy="0"/>
          <a:chOff x="0" y="0"/>
          <a:chExt cx="0" cy="0"/>
        </a:xfrm>
      </p:grpSpPr>
      <p:sp>
        <p:nvSpPr>
          <p:cNvPr id="494"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49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64756505"/>
      </p:ext>
    </p:extLst>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type="tx">
  <p:cSld name="4_Two Content">
    <p:bg>
      <p:bgPr>
        <a:solidFill>
          <a:srgbClr val="000000"/>
        </a:solidFill>
        <a:effectLst/>
      </p:bgPr>
    </p:bg>
    <p:spTree>
      <p:nvGrpSpPr>
        <p:cNvPr id="1" name=""/>
        <p:cNvGrpSpPr/>
        <p:nvPr/>
      </p:nvGrpSpPr>
      <p:grpSpPr>
        <a:xfrm>
          <a:off x="0" y="0"/>
          <a:ext cx="0" cy="0"/>
          <a:chOff x="0" y="0"/>
          <a:chExt cx="0" cy="0"/>
        </a:xfrm>
      </p:grpSpPr>
      <p:sp>
        <p:nvSpPr>
          <p:cNvPr id="50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0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0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08053598"/>
      </p:ext>
    </p:extLst>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type="tx">
  <p:cSld name="4_Comparison">
    <p:bg>
      <p:bgPr>
        <a:solidFill>
          <a:srgbClr val="000000"/>
        </a:solidFill>
        <a:effectLst/>
      </p:bgPr>
    </p:bg>
    <p:spTree>
      <p:nvGrpSpPr>
        <p:cNvPr id="1" name=""/>
        <p:cNvGrpSpPr/>
        <p:nvPr/>
      </p:nvGrpSpPr>
      <p:grpSpPr>
        <a:xfrm>
          <a:off x="0" y="0"/>
          <a:ext cx="0" cy="0"/>
          <a:chOff x="0" y="0"/>
          <a:chExt cx="0" cy="0"/>
        </a:xfrm>
      </p:grpSpPr>
      <p:sp>
        <p:nvSpPr>
          <p:cNvPr id="512"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51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1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51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37260867"/>
      </p:ext>
    </p:extLst>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type="tx">
  <p:cSld name="4_Title Only">
    <p:bg>
      <p:bgPr>
        <a:solidFill>
          <a:srgbClr val="000000"/>
        </a:solidFill>
        <a:effectLst/>
      </p:bgPr>
    </p:bg>
    <p:spTree>
      <p:nvGrpSpPr>
        <p:cNvPr id="1" name=""/>
        <p:cNvGrpSpPr/>
        <p:nvPr/>
      </p:nvGrpSpPr>
      <p:grpSpPr>
        <a:xfrm>
          <a:off x="0" y="0"/>
          <a:ext cx="0" cy="0"/>
          <a:chOff x="0" y="0"/>
          <a:chExt cx="0" cy="0"/>
        </a:xfrm>
      </p:grpSpPr>
      <p:sp>
        <p:nvSpPr>
          <p:cNvPr id="522"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97408471"/>
      </p:ext>
    </p:extLst>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type="tx">
  <p:cSld name="4_Blank">
    <p:bg>
      <p:bgPr>
        <a:solidFill>
          <a:srgbClr val="000000"/>
        </a:solidFill>
        <a:effectLst/>
      </p:bgPr>
    </p:bg>
    <p:spTree>
      <p:nvGrpSpPr>
        <p:cNvPr id="1" name=""/>
        <p:cNvGrpSpPr/>
        <p:nvPr/>
      </p:nvGrpSpPr>
      <p:grpSpPr>
        <a:xfrm>
          <a:off x="0" y="0"/>
          <a:ext cx="0" cy="0"/>
          <a:chOff x="0" y="0"/>
          <a:chExt cx="0" cy="0"/>
        </a:xfrm>
      </p:grpSpPr>
      <p:sp>
        <p:nvSpPr>
          <p:cNvPr id="5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33973184"/>
      </p:ext>
    </p:extLst>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type="tx">
  <p:cSld name="4_Content with Caption">
    <p:bg>
      <p:bgPr>
        <a:solidFill>
          <a:srgbClr val="000000"/>
        </a:solidFill>
        <a:effectLst/>
      </p:bgPr>
    </p:bg>
    <p:spTree>
      <p:nvGrpSpPr>
        <p:cNvPr id="1" name=""/>
        <p:cNvGrpSpPr/>
        <p:nvPr/>
      </p:nvGrpSpPr>
      <p:grpSpPr>
        <a:xfrm>
          <a:off x="0" y="0"/>
          <a:ext cx="0" cy="0"/>
          <a:chOff x="0" y="0"/>
          <a:chExt cx="0" cy="0"/>
        </a:xfrm>
      </p:grpSpPr>
      <p:sp>
        <p:nvSpPr>
          <p:cNvPr id="537"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538"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3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5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22483215"/>
      </p:ext>
    </p:extLst>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type="tx">
  <p:cSld name="4_Picture with Caption">
    <p:bg>
      <p:bgPr>
        <a:solidFill>
          <a:srgbClr val="000000"/>
        </a:solidFill>
        <a:effectLst/>
      </p:bgPr>
    </p:bg>
    <p:spTree>
      <p:nvGrpSpPr>
        <p:cNvPr id="1" name=""/>
        <p:cNvGrpSpPr/>
        <p:nvPr/>
      </p:nvGrpSpPr>
      <p:grpSpPr>
        <a:xfrm>
          <a:off x="0" y="0"/>
          <a:ext cx="0" cy="0"/>
          <a:chOff x="0" y="0"/>
          <a:chExt cx="0" cy="0"/>
        </a:xfrm>
      </p:grpSpPr>
      <p:sp>
        <p:nvSpPr>
          <p:cNvPr id="547"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54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4061747"/>
      </p:ext>
    </p:extLst>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type="tx">
  <p:cSld name="1_Title and 4 Content">
    <p:bg>
      <p:bgPr>
        <a:solidFill>
          <a:srgbClr val="000000"/>
        </a:solidFill>
        <a:effectLst/>
      </p:bgPr>
    </p:bg>
    <p:spTree>
      <p:nvGrpSpPr>
        <p:cNvPr id="1" name=""/>
        <p:cNvGrpSpPr/>
        <p:nvPr/>
      </p:nvGrpSpPr>
      <p:grpSpPr>
        <a:xfrm>
          <a:off x="0" y="0"/>
          <a:ext cx="0" cy="0"/>
          <a:chOff x="0" y="0"/>
          <a:chExt cx="0" cy="0"/>
        </a:xfrm>
      </p:grpSpPr>
      <p:sp>
        <p:nvSpPr>
          <p:cNvPr id="557"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58"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5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98837180"/>
      </p:ext>
    </p:extLst>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4299800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566"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67"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6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3708774"/>
      </p:ext>
    </p:extLst>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75"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57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80881726"/>
      </p:ext>
    </p:extLst>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type="tx">
  <p:cSld name="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prstGeom prst="rect">
            <a:avLst/>
          </a:prstGeom>
        </p:spPr>
        <p:txBody>
          <a:bodyPr/>
          <a:lstStyle/>
          <a:p>
            <a:r>
              <a:t>Title Text</a:t>
            </a:r>
          </a:p>
        </p:txBody>
      </p:sp>
      <p:sp>
        <p:nvSpPr>
          <p:cNvPr id="585"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58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26744030"/>
      </p:ext>
    </p:extLst>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type="tx">
  <p:cSld name="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93"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59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19914223"/>
      </p:ext>
    </p:extLst>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02" name="Title Text"/>
          <p:cNvSpPr txBox="1">
            <a:spLocks noGrp="1"/>
          </p:cNvSpPr>
          <p:nvPr>
            <p:ph type="title"/>
          </p:nvPr>
        </p:nvSpPr>
        <p:spPr>
          <a:prstGeom prst="rect">
            <a:avLst/>
          </a:prstGeom>
        </p:spPr>
        <p:txBody>
          <a:bodyPr/>
          <a:lstStyle/>
          <a:p>
            <a:r>
              <a:t>Title Text</a:t>
            </a:r>
          </a:p>
        </p:txBody>
      </p:sp>
      <p:sp>
        <p:nvSpPr>
          <p:cNvPr id="60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27261476"/>
      </p:ext>
    </p:extLst>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type="tx">
  <p:cSld name="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1"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1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17802968"/>
      </p:ext>
    </p:extLst>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1" name="Title Text"/>
          <p:cNvSpPr txBox="1">
            <a:spLocks noGrp="1"/>
          </p:cNvSpPr>
          <p:nvPr>
            <p:ph type="title"/>
          </p:nvPr>
        </p:nvSpPr>
        <p:spPr>
          <a:prstGeom prst="rect">
            <a:avLst/>
          </a:prstGeom>
        </p:spPr>
        <p:txBody>
          <a:bodyPr/>
          <a:lstStyle/>
          <a:p>
            <a:r>
              <a:t>Title Text</a:t>
            </a:r>
          </a:p>
        </p:txBody>
      </p:sp>
      <p:sp>
        <p:nvSpPr>
          <p:cNvPr id="6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98148272"/>
      </p:ext>
    </p:extLst>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type="tx">
  <p:cSld name="5_Blank">
    <p:bg>
      <p:bgPr>
        <a:solidFill>
          <a:schemeClr val="accent3">
            <a:lumOff val="44000"/>
          </a:schemeClr>
        </a:solidFill>
        <a:effectLst/>
      </p:bgPr>
    </p:bg>
    <p:spTree>
      <p:nvGrpSpPr>
        <p:cNvPr id="1" name=""/>
        <p:cNvGrpSpPr/>
        <p:nvPr/>
      </p:nvGrpSpPr>
      <p:grpSpPr>
        <a:xfrm>
          <a:off x="0" y="0"/>
          <a:ext cx="0" cy="0"/>
          <a:chOff x="0" y="0"/>
          <a:chExt cx="0" cy="0"/>
        </a:xfrm>
      </p:grpSpPr>
      <p:sp>
        <p:nvSpPr>
          <p:cNvPr id="6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40391274"/>
      </p:ext>
    </p:extLst>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type="tx">
  <p:cSld name="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36"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637"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63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3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89290502"/>
      </p:ext>
    </p:extLst>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type="tx">
  <p:cSld name="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46"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64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4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68786598"/>
      </p:ext>
    </p:extLst>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33313357"/>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x">
  <p:cSld name="2_Title and 4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56" name="Title Text"/>
          <p:cNvSpPr txBox="1">
            <a:spLocks noGrp="1"/>
          </p:cNvSpPr>
          <p:nvPr>
            <p:ph type="title"/>
          </p:nvPr>
        </p:nvSpPr>
        <p:spPr>
          <a:prstGeom prst="rect">
            <a:avLst/>
          </a:prstGeom>
        </p:spPr>
        <p:txBody>
          <a:bodyPr/>
          <a:lstStyle/>
          <a:p>
            <a:r>
              <a:t>Title Text</a:t>
            </a:r>
          </a:p>
        </p:txBody>
      </p:sp>
      <p:sp>
        <p:nvSpPr>
          <p:cNvPr id="657"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6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82293335"/>
      </p:ext>
    </p:extLst>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type="tx">
  <p:cSld name="6_Title Slide">
    <p:bg>
      <p:bgPr>
        <a:solidFill>
          <a:srgbClr val="000000"/>
        </a:solidFill>
        <a:effectLst/>
      </p:bgPr>
    </p:bg>
    <p:spTree>
      <p:nvGrpSpPr>
        <p:cNvPr id="1" name=""/>
        <p:cNvGrpSpPr/>
        <p:nvPr/>
      </p:nvGrpSpPr>
      <p:grpSpPr>
        <a:xfrm>
          <a:off x="0" y="0"/>
          <a:ext cx="0" cy="0"/>
          <a:chOff x="0" y="0"/>
          <a:chExt cx="0" cy="0"/>
        </a:xfrm>
      </p:grpSpPr>
      <p:sp>
        <p:nvSpPr>
          <p:cNvPr id="665"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66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defRPr>
            </a:lvl1pPr>
            <a:lvl2pPr marL="0" indent="457200" algn="ctr">
              <a:buSzTx/>
              <a:buNone/>
              <a:defRPr>
                <a:solidFill>
                  <a:srgbClr val="888888"/>
                </a:solidFill>
              </a:defRPr>
            </a:lvl2pPr>
            <a:lvl3pPr marL="0" indent="914400" algn="ctr">
              <a:buSzTx/>
              <a:buNone/>
              <a:defRPr>
                <a:solidFill>
                  <a:srgbClr val="888888"/>
                </a:solidFill>
              </a:defRPr>
            </a:lvl3pPr>
            <a:lvl4pPr marL="0" indent="1371600" algn="ctr">
              <a:buSzTx/>
              <a:buNone/>
              <a:defRPr>
                <a:solidFill>
                  <a:srgbClr val="888888"/>
                </a:solidFill>
              </a:defRPr>
            </a:lvl4pPr>
            <a:lvl5pPr marL="0" indent="1828800" algn="ctr">
              <a:buSz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667"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4084990067"/>
      </p:ext>
    </p:extLst>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type="tx">
  <p:cSld name="6_Title and Content">
    <p:bg>
      <p:bgPr>
        <a:solidFill>
          <a:srgbClr val="000000"/>
        </a:solidFill>
        <a:effectLst/>
      </p:bgPr>
    </p:bg>
    <p:spTree>
      <p:nvGrpSpPr>
        <p:cNvPr id="1" name=""/>
        <p:cNvGrpSpPr/>
        <p:nvPr/>
      </p:nvGrpSpPr>
      <p:grpSpPr>
        <a:xfrm>
          <a:off x="0" y="0"/>
          <a:ext cx="0" cy="0"/>
          <a:chOff x="0" y="0"/>
          <a:chExt cx="0" cy="0"/>
        </a:xfrm>
      </p:grpSpPr>
      <p:sp>
        <p:nvSpPr>
          <p:cNvPr id="674"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675"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7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188195640"/>
      </p:ext>
    </p:extLst>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type="tx">
  <p:cSld name="6_Section Header">
    <p:bg>
      <p:bgPr>
        <a:solidFill>
          <a:srgbClr val="000000"/>
        </a:solidFill>
        <a:effectLst/>
      </p:bgPr>
    </p:bg>
    <p:spTree>
      <p:nvGrpSpPr>
        <p:cNvPr id="1" name=""/>
        <p:cNvGrpSpPr/>
        <p:nvPr/>
      </p:nvGrpSpPr>
      <p:grpSpPr>
        <a:xfrm>
          <a:off x="0" y="0"/>
          <a:ext cx="0" cy="0"/>
          <a:chOff x="0" y="0"/>
          <a:chExt cx="0" cy="0"/>
        </a:xfrm>
      </p:grpSpPr>
      <p:sp>
        <p:nvSpPr>
          <p:cNvPr id="683"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68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defRPr>
            </a:lvl1pPr>
            <a:lvl2pPr marL="0" indent="457200">
              <a:spcBef>
                <a:spcPts val="400"/>
              </a:spcBef>
              <a:buSzTx/>
              <a:buNone/>
              <a:defRPr sz="2000">
                <a:solidFill>
                  <a:srgbClr val="888888"/>
                </a:solidFill>
              </a:defRPr>
            </a:lvl2pPr>
            <a:lvl3pPr marL="0" indent="914400">
              <a:spcBef>
                <a:spcPts val="400"/>
              </a:spcBef>
              <a:buSzTx/>
              <a:buNone/>
              <a:defRPr sz="2000">
                <a:solidFill>
                  <a:srgbClr val="888888"/>
                </a:solidFill>
              </a:defRPr>
            </a:lvl3pPr>
            <a:lvl4pPr marL="0" indent="1371600">
              <a:spcBef>
                <a:spcPts val="400"/>
              </a:spcBef>
              <a:buSzTx/>
              <a:buNone/>
              <a:defRPr sz="2000">
                <a:solidFill>
                  <a:srgbClr val="888888"/>
                </a:solidFill>
              </a:defRPr>
            </a:lvl4pPr>
            <a:lvl5pPr marL="0" indent="1828800">
              <a:spcBef>
                <a:spcPts val="400"/>
              </a:spcBef>
              <a:buSz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685"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275964889"/>
      </p:ext>
    </p:extLst>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type="tx">
  <p:cSld name="6_Two Content">
    <p:bg>
      <p:bgPr>
        <a:solidFill>
          <a:srgbClr val="000000"/>
        </a:solidFill>
        <a:effectLst/>
      </p:bgPr>
    </p:bg>
    <p:spTree>
      <p:nvGrpSpPr>
        <p:cNvPr id="1" name=""/>
        <p:cNvGrpSpPr/>
        <p:nvPr/>
      </p:nvGrpSpPr>
      <p:grpSpPr>
        <a:xfrm>
          <a:off x="0" y="0"/>
          <a:ext cx="0" cy="0"/>
          <a:chOff x="0" y="0"/>
          <a:chExt cx="0" cy="0"/>
        </a:xfrm>
      </p:grpSpPr>
      <p:sp>
        <p:nvSpPr>
          <p:cNvPr id="692"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69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defRPr sz="2800">
                <a:solidFill>
                  <a:schemeClr val="accent3">
                    <a:lumOff val="44000"/>
                  </a:schemeClr>
                </a:solidFill>
              </a:defRPr>
            </a:lvl1pPr>
            <a:lvl2pPr marL="790575" indent="-333375">
              <a:spcBef>
                <a:spcPts val="600"/>
              </a:spcBef>
              <a:buFont typeface="Arial"/>
              <a:defRPr sz="2800">
                <a:solidFill>
                  <a:schemeClr val="accent3">
                    <a:lumOff val="44000"/>
                  </a:schemeClr>
                </a:solidFill>
              </a:defRPr>
            </a:lvl2pPr>
            <a:lvl3pPr marL="1234439" indent="-320039">
              <a:spcBef>
                <a:spcPts val="600"/>
              </a:spcBef>
              <a:buFont typeface="Arial"/>
              <a:defRPr sz="2800">
                <a:solidFill>
                  <a:schemeClr val="accent3">
                    <a:lumOff val="44000"/>
                  </a:schemeClr>
                </a:solidFill>
              </a:defRPr>
            </a:lvl3pPr>
            <a:lvl4pPr marL="1727200" indent="-355600">
              <a:spcBef>
                <a:spcPts val="600"/>
              </a:spcBef>
              <a:buFont typeface="Arial"/>
              <a:defRPr sz="2800">
                <a:solidFill>
                  <a:schemeClr val="accent3">
                    <a:lumOff val="44000"/>
                  </a:schemeClr>
                </a:solidFill>
              </a:defRPr>
            </a:lvl4pPr>
            <a:lvl5pPr marL="2184400" indent="-355600">
              <a:spcBef>
                <a:spcPts val="600"/>
              </a:spcBef>
              <a:buFont typeface="Arial"/>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94"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4158139159"/>
      </p:ext>
    </p:extLst>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type="tx">
  <p:cSld name="6_Comparison">
    <p:bg>
      <p:bgPr>
        <a:solidFill>
          <a:srgbClr val="000000"/>
        </a:solidFill>
        <a:effectLst/>
      </p:bgPr>
    </p:bg>
    <p:spTree>
      <p:nvGrpSpPr>
        <p:cNvPr id="1" name=""/>
        <p:cNvGrpSpPr/>
        <p:nvPr/>
      </p:nvGrpSpPr>
      <p:grpSpPr>
        <a:xfrm>
          <a:off x="0" y="0"/>
          <a:ext cx="0" cy="0"/>
          <a:chOff x="0" y="0"/>
          <a:chExt cx="0" cy="0"/>
        </a:xfrm>
      </p:grpSpPr>
      <p:sp>
        <p:nvSpPr>
          <p:cNvPr id="701"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70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70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704"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463630422"/>
      </p:ext>
    </p:extLst>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type="tx">
  <p:cSld name="6_Title Only">
    <p:bg>
      <p:bgPr>
        <a:solidFill>
          <a:srgbClr val="000000"/>
        </a:solidFill>
        <a:effectLst/>
      </p:bgPr>
    </p:bg>
    <p:spTree>
      <p:nvGrpSpPr>
        <p:cNvPr id="1" name=""/>
        <p:cNvGrpSpPr/>
        <p:nvPr/>
      </p:nvGrpSpPr>
      <p:grpSpPr>
        <a:xfrm>
          <a:off x="0" y="0"/>
          <a:ext cx="0" cy="0"/>
          <a:chOff x="0" y="0"/>
          <a:chExt cx="0" cy="0"/>
        </a:xfrm>
      </p:grpSpPr>
      <p:sp>
        <p:nvSpPr>
          <p:cNvPr id="711"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712"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404952585"/>
      </p:ext>
    </p:extLst>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type="tx">
  <p:cSld name="6_Blank">
    <p:bg>
      <p:bgPr>
        <a:solidFill>
          <a:srgbClr val="000000"/>
        </a:solidFill>
        <a:effectLst/>
      </p:bgPr>
    </p:bg>
    <p:spTree>
      <p:nvGrpSpPr>
        <p:cNvPr id="1" name=""/>
        <p:cNvGrpSpPr/>
        <p:nvPr/>
      </p:nvGrpSpPr>
      <p:grpSpPr>
        <a:xfrm>
          <a:off x="0" y="0"/>
          <a:ext cx="0" cy="0"/>
          <a:chOff x="0" y="0"/>
          <a:chExt cx="0" cy="0"/>
        </a:xfrm>
      </p:grpSpPr>
      <p:sp>
        <p:nvSpPr>
          <p:cNvPr id="719"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4091815083"/>
      </p:ext>
    </p:extLst>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type="tx">
  <p:cSld name="Blank 0">
    <p:bg>
      <p:bgPr>
        <a:solidFill>
          <a:schemeClr val="accent3">
            <a:lumOff val="44000"/>
          </a:schemeClr>
        </a:solidFill>
        <a:effectLst/>
      </p:bgPr>
    </p:bg>
    <p:spTree>
      <p:nvGrpSpPr>
        <p:cNvPr id="1" name=""/>
        <p:cNvGrpSpPr/>
        <p:nvPr/>
      </p:nvGrpSpPr>
      <p:grpSpPr>
        <a:xfrm>
          <a:off x="0" y="0"/>
          <a:ext cx="0" cy="0"/>
          <a:chOff x="0" y="0"/>
          <a:chExt cx="0" cy="0"/>
        </a:xfrm>
      </p:grpSpPr>
      <p:sp>
        <p:nvSpPr>
          <p:cNvPr id="72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937485359"/>
      </p:ext>
    </p:extLst>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733"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734"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73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73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205131642"/>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38859013"/>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743"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7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74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956462983"/>
      </p:ext>
    </p:extLst>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type="tx">
  <p:cSld name="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53" name="Title Text"/>
          <p:cNvSpPr txBox="1">
            <a:spLocks noGrp="1"/>
          </p:cNvSpPr>
          <p:nvPr>
            <p:ph type="title"/>
          </p:nvPr>
        </p:nvSpPr>
        <p:spPr>
          <a:xfrm>
            <a:off x="457200" y="274638"/>
            <a:ext cx="8229600" cy="1143001"/>
          </a:xfrm>
          <a:prstGeom prst="rect">
            <a:avLst/>
          </a:prstGeom>
          <a:effectLst>
            <a:outerShdw blurRad="50800" dist="38100" dir="2700000" rotWithShape="0">
              <a:srgbClr val="000000">
                <a:alpha val="43000"/>
              </a:srgbClr>
            </a:outerShdw>
          </a:effectLst>
        </p:spPr>
        <p:txBody>
          <a:bodyPr/>
          <a:lstStyle>
            <a:lvl1pPr>
              <a:defRPr b="1">
                <a:solidFill>
                  <a:schemeClr val="accent3">
                    <a:lumOff val="44000"/>
                  </a:schemeClr>
                </a:solidFill>
                <a:effectLst>
                  <a:outerShdw blurRad="38100" dist="38100" dir="2700000" rotWithShape="0">
                    <a:srgbClr val="000000">
                      <a:alpha val="43137"/>
                    </a:srgbClr>
                  </a:outerShdw>
                </a:effectLst>
              </a:defRPr>
            </a:lvl1pPr>
          </a:lstStyle>
          <a:p>
            <a:r>
              <a:t>Title Text</a:t>
            </a:r>
          </a:p>
        </p:txBody>
      </p:sp>
      <p:sp>
        <p:nvSpPr>
          <p:cNvPr id="754" name="Body Level One…"/>
          <p:cNvSpPr txBox="1">
            <a:spLocks noGrp="1"/>
          </p:cNvSpPr>
          <p:nvPr>
            <p:ph type="body" idx="1"/>
          </p:nvPr>
        </p:nvSpPr>
        <p:spPr>
          <a:xfrm>
            <a:off x="457200" y="1600200"/>
            <a:ext cx="8229600" cy="4525963"/>
          </a:xfrm>
          <a:prstGeom prst="rect">
            <a:avLst/>
          </a:prstGeom>
          <a:effectLst>
            <a:outerShdw blurRad="50800" dist="38100" dir="2700000" rotWithShape="0">
              <a:srgbClr val="000000">
                <a:alpha val="43000"/>
              </a:srgbClr>
            </a:outerShdw>
          </a:effectLst>
        </p:spPr>
        <p:txBody>
          <a:bodyPr>
            <a:normAutofit/>
          </a:bodyPr>
          <a:lstStyle>
            <a:lvl1pPr>
              <a:defRPr b="1">
                <a:solidFill>
                  <a:schemeClr val="accent3">
                    <a:lumOff val="44000"/>
                  </a:schemeClr>
                </a:solidFill>
                <a:effectLst>
                  <a:outerShdw blurRad="38100" dist="38100" dir="2700000" rotWithShape="0">
                    <a:srgbClr val="000000">
                      <a:alpha val="43137"/>
                    </a:srgbClr>
                  </a:outerShdw>
                </a:effectLst>
              </a:defRPr>
            </a:lvl1pPr>
            <a:lvl2pPr>
              <a:defRPr b="1">
                <a:solidFill>
                  <a:schemeClr val="accent3">
                    <a:lumOff val="44000"/>
                  </a:schemeClr>
                </a:solidFill>
                <a:effectLst>
                  <a:outerShdw blurRad="38100" dist="38100" dir="2700000" rotWithShape="0">
                    <a:srgbClr val="000000">
                      <a:alpha val="43137"/>
                    </a:srgbClr>
                  </a:outerShdw>
                </a:effectLst>
              </a:defRPr>
            </a:lvl2pPr>
            <a:lvl3pPr>
              <a:defRPr b="1">
                <a:solidFill>
                  <a:schemeClr val="accent3">
                    <a:lumOff val="44000"/>
                  </a:schemeClr>
                </a:solidFill>
                <a:effectLst>
                  <a:outerShdw blurRad="38100" dist="38100" dir="2700000" rotWithShape="0">
                    <a:srgbClr val="000000">
                      <a:alpha val="43137"/>
                    </a:srgbClr>
                  </a:outerShdw>
                </a:effectLst>
              </a:defRPr>
            </a:lvl3pPr>
            <a:lvl4pPr>
              <a:defRPr b="1">
                <a:solidFill>
                  <a:schemeClr val="accent3">
                    <a:lumOff val="44000"/>
                  </a:schemeClr>
                </a:solidFill>
                <a:effectLst>
                  <a:outerShdw blurRad="38100" dist="38100" dir="2700000" rotWithShape="0">
                    <a:srgbClr val="000000">
                      <a:alpha val="43137"/>
                    </a:srgbClr>
                  </a:outerShdw>
                </a:effectLst>
              </a:defRPr>
            </a:lvl4pPr>
            <a:lvl5pPr>
              <a:defRPr b="1">
                <a:solidFill>
                  <a:schemeClr val="accent3">
                    <a:lumOff val="44000"/>
                  </a:schemeClr>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755"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92305353"/>
      </p:ext>
    </p:extLst>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76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76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7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61175009"/>
      </p:ext>
    </p:extLst>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type="tx">
  <p:cSld name="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71" name="Title Text"/>
          <p:cNvSpPr txBox="1">
            <a:spLocks noGrp="1"/>
          </p:cNvSpPr>
          <p:nvPr>
            <p:ph type="title"/>
          </p:nvPr>
        </p:nvSpPr>
        <p:spPr>
          <a:prstGeom prst="rect">
            <a:avLst/>
          </a:prstGeom>
        </p:spPr>
        <p:txBody>
          <a:bodyPr/>
          <a:lstStyle/>
          <a:p>
            <a:r>
              <a:t>Title Text</a:t>
            </a:r>
          </a:p>
        </p:txBody>
      </p:sp>
      <p:sp>
        <p:nvSpPr>
          <p:cNvPr id="772"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7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13750170"/>
      </p:ext>
    </p:extLst>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type="tx">
  <p:cSld name="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80"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7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7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71484021"/>
      </p:ext>
    </p:extLst>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type="tx">
  <p:cSld name="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89" name="Title Text"/>
          <p:cNvSpPr txBox="1">
            <a:spLocks noGrp="1"/>
          </p:cNvSpPr>
          <p:nvPr>
            <p:ph type="title"/>
          </p:nvPr>
        </p:nvSpPr>
        <p:spPr>
          <a:prstGeom prst="rect">
            <a:avLst/>
          </a:prstGeom>
        </p:spPr>
        <p:txBody>
          <a:bodyPr/>
          <a:lstStyle/>
          <a:p>
            <a:r>
              <a:t>Title Text</a:t>
            </a:r>
          </a:p>
        </p:txBody>
      </p:sp>
      <p:sp>
        <p:nvSpPr>
          <p:cNvPr id="79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7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3644644"/>
      </p:ext>
    </p:extLst>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type="tx">
  <p:cSld name="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98"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7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0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053181"/>
      </p:ext>
    </p:extLst>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type="tx">
  <p:cSld name="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8" name="Title Text"/>
          <p:cNvSpPr txBox="1">
            <a:spLocks noGrp="1"/>
          </p:cNvSpPr>
          <p:nvPr>
            <p:ph type="title"/>
          </p:nvPr>
        </p:nvSpPr>
        <p:spPr>
          <a:prstGeom prst="rect">
            <a:avLst/>
          </a:prstGeom>
        </p:spPr>
        <p:txBody>
          <a:bodyPr/>
          <a:lstStyle/>
          <a:p>
            <a:r>
              <a:t>Title Text</a:t>
            </a:r>
          </a:p>
        </p:txBody>
      </p:sp>
      <p:sp>
        <p:nvSpPr>
          <p:cNvPr id="8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78266314"/>
      </p:ext>
    </p:extLst>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type="tx">
  <p:cSld name="7_Blank">
    <p:bg>
      <p:bgPr>
        <a:solidFill>
          <a:schemeClr val="accent3">
            <a:lumOff val="44000"/>
          </a:schemeClr>
        </a:solidFill>
        <a:effectLst/>
      </p:bgPr>
    </p:bg>
    <p:spTree>
      <p:nvGrpSpPr>
        <p:cNvPr id="1" name=""/>
        <p:cNvGrpSpPr/>
        <p:nvPr/>
      </p:nvGrpSpPr>
      <p:grpSpPr>
        <a:xfrm>
          <a:off x="0" y="0"/>
          <a:ext cx="0" cy="0"/>
          <a:chOff x="0" y="0"/>
          <a:chExt cx="0" cy="0"/>
        </a:xfrm>
      </p:grpSpPr>
      <p:sp>
        <p:nvSpPr>
          <p:cNvPr id="8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94104570"/>
      </p:ext>
    </p:extLst>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type="tx">
  <p:cSld name="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23"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824"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82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49153637"/>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3024413"/>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x">
  <p:cSld name="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3"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83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52761784"/>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type="tx">
  <p:cSld name="8_Title Slide">
    <p:bg>
      <p:bgPr>
        <a:solidFill>
          <a:srgbClr val="000000"/>
        </a:solidFill>
        <a:effectLst/>
      </p:bgPr>
    </p:bg>
    <p:spTree>
      <p:nvGrpSpPr>
        <p:cNvPr id="1" name=""/>
        <p:cNvGrpSpPr/>
        <p:nvPr/>
      </p:nvGrpSpPr>
      <p:grpSpPr>
        <a:xfrm>
          <a:off x="0" y="0"/>
          <a:ext cx="0" cy="0"/>
          <a:chOff x="0" y="0"/>
          <a:chExt cx="0" cy="0"/>
        </a:xfrm>
      </p:grpSpPr>
      <p:sp>
        <p:nvSpPr>
          <p:cNvPr id="843"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84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0631137"/>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type="tx">
  <p:cSld name="9_Title and Content">
    <p:bg>
      <p:bgPr>
        <a:solidFill>
          <a:srgbClr val="000000"/>
        </a:solidFill>
        <a:effectLst/>
      </p:bgPr>
    </p:bg>
    <p:spTree>
      <p:nvGrpSpPr>
        <p:cNvPr id="1" name=""/>
        <p:cNvGrpSpPr/>
        <p:nvPr/>
      </p:nvGrpSpPr>
      <p:grpSpPr>
        <a:xfrm>
          <a:off x="0" y="0"/>
          <a:ext cx="0" cy="0"/>
          <a:chOff x="0" y="0"/>
          <a:chExt cx="0" cy="0"/>
        </a:xfrm>
      </p:grpSpPr>
      <p:sp>
        <p:nvSpPr>
          <p:cNvPr id="852"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853"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67257762"/>
      </p:ext>
    </p:extLst>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type="tx">
  <p:cSld name="8_Section Header">
    <p:bg>
      <p:bgPr>
        <a:solidFill>
          <a:srgbClr val="000000"/>
        </a:solidFill>
        <a:effectLst/>
      </p:bgPr>
    </p:bg>
    <p:spTree>
      <p:nvGrpSpPr>
        <p:cNvPr id="1" name=""/>
        <p:cNvGrpSpPr/>
        <p:nvPr/>
      </p:nvGrpSpPr>
      <p:grpSpPr>
        <a:xfrm>
          <a:off x="0" y="0"/>
          <a:ext cx="0" cy="0"/>
          <a:chOff x="0" y="0"/>
          <a:chExt cx="0" cy="0"/>
        </a:xfrm>
      </p:grpSpPr>
      <p:sp>
        <p:nvSpPr>
          <p:cNvPr id="861"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8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57515656"/>
      </p:ext>
    </p:extLst>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type="tx">
  <p:cSld name="8_Two Content">
    <p:bg>
      <p:bgPr>
        <a:solidFill>
          <a:srgbClr val="000000"/>
        </a:solidFill>
        <a:effectLst/>
      </p:bgPr>
    </p:bg>
    <p:spTree>
      <p:nvGrpSpPr>
        <p:cNvPr id="1" name=""/>
        <p:cNvGrpSpPr/>
        <p:nvPr/>
      </p:nvGrpSpPr>
      <p:grpSpPr>
        <a:xfrm>
          <a:off x="0" y="0"/>
          <a:ext cx="0" cy="0"/>
          <a:chOff x="0" y="0"/>
          <a:chExt cx="0" cy="0"/>
        </a:xfrm>
      </p:grpSpPr>
      <p:sp>
        <p:nvSpPr>
          <p:cNvPr id="870"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87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10264767"/>
      </p:ext>
    </p:extLst>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type="tx">
  <p:cSld name="8_Comparison">
    <p:bg>
      <p:bgPr>
        <a:solidFill>
          <a:srgbClr val="000000"/>
        </a:solidFill>
        <a:effectLst/>
      </p:bgPr>
    </p:bg>
    <p:spTree>
      <p:nvGrpSpPr>
        <p:cNvPr id="1" name=""/>
        <p:cNvGrpSpPr/>
        <p:nvPr/>
      </p:nvGrpSpPr>
      <p:grpSpPr>
        <a:xfrm>
          <a:off x="0" y="0"/>
          <a:ext cx="0" cy="0"/>
          <a:chOff x="0" y="0"/>
          <a:chExt cx="0" cy="0"/>
        </a:xfrm>
      </p:grpSpPr>
      <p:sp>
        <p:nvSpPr>
          <p:cNvPr id="879"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88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8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8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91632071"/>
      </p:ext>
    </p:extLst>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type="tx">
  <p:cSld name="8_Title Only">
    <p:bg>
      <p:bgPr>
        <a:solidFill>
          <a:srgbClr val="000000"/>
        </a:solidFill>
        <a:effectLst/>
      </p:bgPr>
    </p:bg>
    <p:spTree>
      <p:nvGrpSpPr>
        <p:cNvPr id="1" name=""/>
        <p:cNvGrpSpPr/>
        <p:nvPr/>
      </p:nvGrpSpPr>
      <p:grpSpPr>
        <a:xfrm>
          <a:off x="0" y="0"/>
          <a:ext cx="0" cy="0"/>
          <a:chOff x="0" y="0"/>
          <a:chExt cx="0" cy="0"/>
        </a:xfrm>
      </p:grpSpPr>
      <p:sp>
        <p:nvSpPr>
          <p:cNvPr id="889"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8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76075275"/>
      </p:ext>
    </p:extLst>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type="tx">
  <p:cSld name="8_Blank">
    <p:bg>
      <p:bgPr>
        <a:solidFill>
          <a:srgbClr val="000000"/>
        </a:solidFill>
        <a:effectLst/>
      </p:bgPr>
    </p:bg>
    <p:spTree>
      <p:nvGrpSpPr>
        <p:cNvPr id="1" name=""/>
        <p:cNvGrpSpPr/>
        <p:nvPr/>
      </p:nvGrpSpPr>
      <p:grpSpPr>
        <a:xfrm>
          <a:off x="0" y="0"/>
          <a:ext cx="0" cy="0"/>
          <a:chOff x="0" y="0"/>
          <a:chExt cx="0" cy="0"/>
        </a:xfrm>
      </p:grpSpPr>
      <p:sp>
        <p:nvSpPr>
          <p:cNvPr id="8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84250847"/>
      </p:ext>
    </p:extLst>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904"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905"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90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71188983"/>
      </p:ext>
    </p:extLst>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914"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91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1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70301694"/>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6143985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x">
  <p:cSld name="3_Title and 4 Content">
    <p:bg>
      <p:bgPr>
        <a:solidFill>
          <a:srgbClr val="000000"/>
        </a:solidFill>
        <a:effectLst/>
      </p:bgPr>
    </p:bg>
    <p:spTree>
      <p:nvGrpSpPr>
        <p:cNvPr id="1" name=""/>
        <p:cNvGrpSpPr/>
        <p:nvPr/>
      </p:nvGrpSpPr>
      <p:grpSpPr>
        <a:xfrm>
          <a:off x="0" y="0"/>
          <a:ext cx="0" cy="0"/>
          <a:chOff x="0" y="0"/>
          <a:chExt cx="0" cy="0"/>
        </a:xfrm>
      </p:grpSpPr>
      <p:sp>
        <p:nvSpPr>
          <p:cNvPr id="924"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925"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40399431"/>
      </p:ext>
    </p:extLst>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93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934"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3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58055369"/>
      </p:ext>
    </p:extLst>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type="tx">
  <p:cSld name="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94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3794276"/>
      </p:ext>
    </p:extLst>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type="tx">
  <p:cSld name="10_Title Slide">
    <p:spTree>
      <p:nvGrpSpPr>
        <p:cNvPr id="1" name=""/>
        <p:cNvGrpSpPr/>
        <p:nvPr/>
      </p:nvGrpSpPr>
      <p:grpSpPr>
        <a:xfrm>
          <a:off x="0" y="0"/>
          <a:ext cx="0" cy="0"/>
          <a:chOff x="0" y="0"/>
          <a:chExt cx="0" cy="0"/>
        </a:xfrm>
      </p:grpSpPr>
      <p:sp>
        <p:nvSpPr>
          <p:cNvPr id="95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95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8941074"/>
      </p:ext>
    </p:extLst>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type="tx">
  <p:cSld name="10_Title and Content">
    <p:spTree>
      <p:nvGrpSpPr>
        <p:cNvPr id="1" name=""/>
        <p:cNvGrpSpPr/>
        <p:nvPr/>
      </p:nvGrpSpPr>
      <p:grpSpPr>
        <a:xfrm>
          <a:off x="0" y="0"/>
          <a:ext cx="0" cy="0"/>
          <a:chOff x="0" y="0"/>
          <a:chExt cx="0" cy="0"/>
        </a:xfrm>
      </p:grpSpPr>
      <p:sp>
        <p:nvSpPr>
          <p:cNvPr id="960" name="Title Text"/>
          <p:cNvSpPr txBox="1">
            <a:spLocks noGrp="1"/>
          </p:cNvSpPr>
          <p:nvPr>
            <p:ph type="title"/>
          </p:nvPr>
        </p:nvSpPr>
        <p:spPr>
          <a:prstGeom prst="rect">
            <a:avLst/>
          </a:prstGeom>
        </p:spPr>
        <p:txBody>
          <a:bodyPr/>
          <a:lstStyle/>
          <a:p>
            <a:r>
              <a:t>Title Text</a:t>
            </a:r>
          </a:p>
        </p:txBody>
      </p:sp>
      <p:sp>
        <p:nvSpPr>
          <p:cNvPr id="96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96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44362140"/>
      </p:ext>
    </p:extLst>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type="tx">
  <p:cSld name="9_Section Header">
    <p:spTree>
      <p:nvGrpSpPr>
        <p:cNvPr id="1" name=""/>
        <p:cNvGrpSpPr/>
        <p:nvPr/>
      </p:nvGrpSpPr>
      <p:grpSpPr>
        <a:xfrm>
          <a:off x="0" y="0"/>
          <a:ext cx="0" cy="0"/>
          <a:chOff x="0" y="0"/>
          <a:chExt cx="0" cy="0"/>
        </a:xfrm>
      </p:grpSpPr>
      <p:sp>
        <p:nvSpPr>
          <p:cNvPr id="96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97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59880081"/>
      </p:ext>
    </p:extLst>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type="tx">
  <p:cSld name="9_Two Content">
    <p:spTree>
      <p:nvGrpSpPr>
        <p:cNvPr id="1" name=""/>
        <p:cNvGrpSpPr/>
        <p:nvPr/>
      </p:nvGrpSpPr>
      <p:grpSpPr>
        <a:xfrm>
          <a:off x="0" y="0"/>
          <a:ext cx="0" cy="0"/>
          <a:chOff x="0" y="0"/>
          <a:chExt cx="0" cy="0"/>
        </a:xfrm>
      </p:grpSpPr>
      <p:sp>
        <p:nvSpPr>
          <p:cNvPr id="978" name="Title Text"/>
          <p:cNvSpPr txBox="1">
            <a:spLocks noGrp="1"/>
          </p:cNvSpPr>
          <p:nvPr>
            <p:ph type="title"/>
          </p:nvPr>
        </p:nvSpPr>
        <p:spPr>
          <a:prstGeom prst="rect">
            <a:avLst/>
          </a:prstGeom>
        </p:spPr>
        <p:txBody>
          <a:bodyPr/>
          <a:lstStyle/>
          <a:p>
            <a:r>
              <a:t>Title Text</a:t>
            </a:r>
          </a:p>
        </p:txBody>
      </p:sp>
      <p:sp>
        <p:nvSpPr>
          <p:cNvPr id="9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8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05808693"/>
      </p:ext>
    </p:extLst>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type="tx">
  <p:cSld name="9_Comparison">
    <p:spTree>
      <p:nvGrpSpPr>
        <p:cNvPr id="1" name=""/>
        <p:cNvGrpSpPr/>
        <p:nvPr/>
      </p:nvGrpSpPr>
      <p:grpSpPr>
        <a:xfrm>
          <a:off x="0" y="0"/>
          <a:ext cx="0" cy="0"/>
          <a:chOff x="0" y="0"/>
          <a:chExt cx="0" cy="0"/>
        </a:xfrm>
      </p:grpSpPr>
      <p:sp>
        <p:nvSpPr>
          <p:cNvPr id="98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8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8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90311987"/>
      </p:ext>
    </p:extLst>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type="tx">
  <p:cSld name="9_Title Only">
    <p:spTree>
      <p:nvGrpSpPr>
        <p:cNvPr id="1" name=""/>
        <p:cNvGrpSpPr/>
        <p:nvPr/>
      </p:nvGrpSpPr>
      <p:grpSpPr>
        <a:xfrm>
          <a:off x="0" y="0"/>
          <a:ext cx="0" cy="0"/>
          <a:chOff x="0" y="0"/>
          <a:chExt cx="0" cy="0"/>
        </a:xfrm>
      </p:grpSpPr>
      <p:sp>
        <p:nvSpPr>
          <p:cNvPr id="997" name="Title Text"/>
          <p:cNvSpPr txBox="1">
            <a:spLocks noGrp="1"/>
          </p:cNvSpPr>
          <p:nvPr>
            <p:ph type="title"/>
          </p:nvPr>
        </p:nvSpPr>
        <p:spPr>
          <a:prstGeom prst="rect">
            <a:avLst/>
          </a:prstGeom>
        </p:spPr>
        <p:txBody>
          <a:bodyPr/>
          <a:lstStyle/>
          <a:p>
            <a:r>
              <a:t>Title Text</a:t>
            </a:r>
          </a:p>
        </p:txBody>
      </p:sp>
      <p:sp>
        <p:nvSpPr>
          <p:cNvPr id="99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93270910"/>
      </p:ext>
    </p:extLst>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type="tx">
  <p:cSld name="9_Blank">
    <p:spTree>
      <p:nvGrpSpPr>
        <p:cNvPr id="1" name=""/>
        <p:cNvGrpSpPr/>
        <p:nvPr/>
      </p:nvGrpSpPr>
      <p:grpSpPr>
        <a:xfrm>
          <a:off x="0" y="0"/>
          <a:ext cx="0" cy="0"/>
          <a:chOff x="0" y="0"/>
          <a:chExt cx="0" cy="0"/>
        </a:xfrm>
      </p:grpSpPr>
      <p:sp>
        <p:nvSpPr>
          <p:cNvPr id="100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6556804"/>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701354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x">
  <p:cSld name="9_Content with Caption">
    <p:spTree>
      <p:nvGrpSpPr>
        <p:cNvPr id="1" name=""/>
        <p:cNvGrpSpPr/>
        <p:nvPr/>
      </p:nvGrpSpPr>
      <p:grpSpPr>
        <a:xfrm>
          <a:off x="0" y="0"/>
          <a:ext cx="0" cy="0"/>
          <a:chOff x="0" y="0"/>
          <a:chExt cx="0" cy="0"/>
        </a:xfrm>
      </p:grpSpPr>
      <p:sp>
        <p:nvSpPr>
          <p:cNvPr id="101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101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01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01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41644992"/>
      </p:ext>
    </p:extLst>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type="tx">
  <p:cSld name="9_Picture with Caption">
    <p:spTree>
      <p:nvGrpSpPr>
        <p:cNvPr id="1" name=""/>
        <p:cNvGrpSpPr/>
        <p:nvPr/>
      </p:nvGrpSpPr>
      <p:grpSpPr>
        <a:xfrm>
          <a:off x="0" y="0"/>
          <a:ext cx="0" cy="0"/>
          <a:chOff x="0" y="0"/>
          <a:chExt cx="0" cy="0"/>
        </a:xfrm>
      </p:grpSpPr>
      <p:sp>
        <p:nvSpPr>
          <p:cNvPr id="1022"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102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51635676"/>
      </p:ext>
    </p:extLst>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type="tx">
  <p:cSld name="11_Title Slide">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1034" name="Group 2"/>
          <p:cNvGrpSpPr/>
          <p:nvPr/>
        </p:nvGrpSpPr>
        <p:grpSpPr>
          <a:xfrm>
            <a:off x="-1" y="0"/>
            <a:ext cx="9144002" cy="6845300"/>
            <a:chOff x="0" y="0"/>
            <a:chExt cx="9144000" cy="6845300"/>
          </a:xfrm>
        </p:grpSpPr>
        <p:sp>
          <p:nvSpPr>
            <p:cNvPr id="1032" name="Rectangle 3"/>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lgn="l">
                <a:defRPr>
                  <a:solidFill>
                    <a:schemeClr val="accent3">
                      <a:lumOff val="44000"/>
                    </a:schemeClr>
                  </a:solidFill>
                </a:defRPr>
              </a:pPr>
              <a:endParaRPr/>
            </a:p>
          </p:txBody>
        </p:sp>
        <p:sp>
          <p:nvSpPr>
            <p:cNvPr id="1033" name="Freeform 4"/>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lgn="l">
                <a:defRPr>
                  <a:solidFill>
                    <a:schemeClr val="accent3">
                      <a:lumOff val="44000"/>
                    </a:schemeClr>
                  </a:solidFill>
                  <a:effectLst>
                    <a:outerShdw blurRad="38100" dist="38100" dir="2700000" rotWithShape="0">
                      <a:srgbClr val="000000">
                        <a:alpha val="43137"/>
                      </a:srgbClr>
                    </a:outerShdw>
                  </a:effectLst>
                </a:defRPr>
              </a:pPr>
              <a:endParaRPr/>
            </a:p>
          </p:txBody>
        </p:sp>
      </p:grpSp>
      <p:sp>
        <p:nvSpPr>
          <p:cNvPr id="1035" name="Title Text"/>
          <p:cNvSpPr txBox="1">
            <a:spLocks noGrp="1"/>
          </p:cNvSpPr>
          <p:nvPr>
            <p:ph type="title"/>
          </p:nvPr>
        </p:nvSpPr>
        <p:spPr>
          <a:xfrm>
            <a:off x="685800" y="2130425"/>
            <a:ext cx="7772400" cy="1470025"/>
          </a:xfrm>
          <a:prstGeom prst="rect">
            <a:avLst/>
          </a:prstGeom>
        </p:spPr>
        <p:txBody>
          <a:bodyPr lIns="44450" tIns="44450" rIns="44450" bIns="44450"/>
          <a:lstStyle>
            <a:lvl1pPr>
              <a:defRPr>
                <a:solidFill>
                  <a:srgbClr val="FFFF00"/>
                </a:solidFill>
              </a:defRPr>
            </a:lvl1pPr>
          </a:lstStyle>
          <a:p>
            <a:r>
              <a:t>Title Text</a:t>
            </a:r>
          </a:p>
        </p:txBody>
      </p:sp>
      <p:sp>
        <p:nvSpPr>
          <p:cNvPr id="1036" name="Body Level One…"/>
          <p:cNvSpPr txBox="1">
            <a:spLocks noGrp="1"/>
          </p:cNvSpPr>
          <p:nvPr>
            <p:ph type="body" sz="quarter" idx="1"/>
          </p:nvPr>
        </p:nvSpPr>
        <p:spPr>
          <a:xfrm>
            <a:off x="1371600" y="3886200"/>
            <a:ext cx="6400800" cy="1752600"/>
          </a:xfrm>
          <a:prstGeom prst="rect">
            <a:avLst/>
          </a:prstGeom>
        </p:spPr>
        <p:txBody>
          <a:bodyPr lIns="44450" tIns="44450" rIns="44450" bIns="44450">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3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24968393"/>
      </p:ext>
    </p:extLst>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type="tx">
  <p:cSld name="11_Title and Content">
    <p:bg>
      <p:bgPr>
        <a:solidFill>
          <a:srgbClr val="003399"/>
        </a:solidFill>
        <a:effectLst/>
      </p:bgPr>
    </p:bg>
    <p:spTree>
      <p:nvGrpSpPr>
        <p:cNvPr id="1" name=""/>
        <p:cNvGrpSpPr/>
        <p:nvPr/>
      </p:nvGrpSpPr>
      <p:grpSpPr>
        <a:xfrm>
          <a:off x="0" y="0"/>
          <a:ext cx="0" cy="0"/>
          <a:chOff x="0" y="0"/>
          <a:chExt cx="0" cy="0"/>
        </a:xfrm>
      </p:grpSpPr>
      <p:grpSp>
        <p:nvGrpSpPr>
          <p:cNvPr id="1052" name="Group 4"/>
          <p:cNvGrpSpPr/>
          <p:nvPr/>
        </p:nvGrpSpPr>
        <p:grpSpPr>
          <a:xfrm>
            <a:off x="0" y="0"/>
            <a:ext cx="9140826" cy="6850064"/>
            <a:chOff x="0" y="0"/>
            <a:chExt cx="9140825" cy="6850063"/>
          </a:xfrm>
        </p:grpSpPr>
        <p:grpSp>
          <p:nvGrpSpPr>
            <p:cNvPr id="1049" name="Group 5"/>
            <p:cNvGrpSpPr/>
            <p:nvPr/>
          </p:nvGrpSpPr>
          <p:grpSpPr>
            <a:xfrm>
              <a:off x="2743200" y="3540125"/>
              <a:ext cx="6392863" cy="3309939"/>
              <a:chOff x="0" y="0"/>
              <a:chExt cx="6392862" cy="3309937"/>
            </a:xfrm>
          </p:grpSpPr>
          <p:sp>
            <p:nvSpPr>
              <p:cNvPr id="104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grpSp>
        <p:sp>
          <p:nvSpPr>
            <p:cNvPr id="105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5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grpSp>
      <p:sp>
        <p:nvSpPr>
          <p:cNvPr id="1053"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effectLst>
                  <a:outerShdw blurRad="38100" dist="38100" dir="2700000" rotWithShape="0">
                    <a:srgbClr val="000000"/>
                  </a:outerShdw>
                </a:effectLst>
              </a:defRPr>
            </a:lvl1pPr>
          </a:lstStyle>
          <a:p>
            <a:r>
              <a:t>Title Text</a:t>
            </a:r>
          </a:p>
        </p:txBody>
      </p:sp>
      <p:sp>
        <p:nvSpPr>
          <p:cNvPr id="105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1pPr>
            <a:lvl2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2pPr>
            <a:lvl3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3pPr>
            <a:lvl4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4pPr>
            <a:lvl5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055" name="Slide Number"/>
          <p:cNvSpPr txBox="1">
            <a:spLocks noGrp="1"/>
          </p:cNvSpPr>
          <p:nvPr>
            <p:ph type="sldNum" sz="quarter" idx="2"/>
          </p:nvPr>
        </p:nvSpPr>
        <p:spPr>
          <a:xfrm>
            <a:off x="8413144" y="6460395"/>
            <a:ext cx="273657" cy="264256"/>
          </a:xfrm>
          <a:prstGeom prst="rect">
            <a:avLst/>
          </a:prstGeom>
        </p:spPr>
        <p:txBody>
          <a:bodyPr anchor="b"/>
          <a:lstStyle>
            <a:lvl1pPr>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591204524"/>
      </p:ext>
    </p:extLst>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type="tx">
  <p:cSld name="12_Title Slide">
    <p:bg>
      <p:bgPr>
        <a:solidFill>
          <a:srgbClr val="000000"/>
        </a:solidFill>
        <a:effectLst/>
      </p:bgPr>
    </p:bg>
    <p:spTree>
      <p:nvGrpSpPr>
        <p:cNvPr id="1" name=""/>
        <p:cNvGrpSpPr/>
        <p:nvPr/>
      </p:nvGrpSpPr>
      <p:grpSpPr>
        <a:xfrm>
          <a:off x="0" y="0"/>
          <a:ext cx="0" cy="0"/>
          <a:chOff x="0" y="0"/>
          <a:chExt cx="0" cy="0"/>
        </a:xfrm>
      </p:grpSpPr>
      <p:sp>
        <p:nvSpPr>
          <p:cNvPr id="1062"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106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63712154"/>
      </p:ext>
    </p:extLst>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type="tx">
  <p:cSld name="12_Title and Content">
    <p:bg>
      <p:bgPr>
        <a:solidFill>
          <a:srgbClr val="000000"/>
        </a:solidFill>
        <a:effectLst/>
      </p:bgPr>
    </p:bg>
    <p:spTree>
      <p:nvGrpSpPr>
        <p:cNvPr id="1" name=""/>
        <p:cNvGrpSpPr/>
        <p:nvPr/>
      </p:nvGrpSpPr>
      <p:grpSpPr>
        <a:xfrm>
          <a:off x="0" y="0"/>
          <a:ext cx="0" cy="0"/>
          <a:chOff x="0" y="0"/>
          <a:chExt cx="0" cy="0"/>
        </a:xfrm>
      </p:grpSpPr>
      <p:sp>
        <p:nvSpPr>
          <p:cNvPr id="1071"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1072"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19008755"/>
      </p:ext>
    </p:extLst>
  </p:cSld>
  <p:clrMapOvr>
    <a:masterClrMapping/>
  </p:clrMapOvr>
  <p:transition spd="med"/>
</p:sldLayout>
</file>

<file path=ppt/slideLayouts/slideLayout366.xml><?xml version="1.0" encoding="utf-8"?>
<p:sldLayout xmlns:a="http://schemas.openxmlformats.org/drawingml/2006/main" xmlns:r="http://schemas.openxmlformats.org/officeDocument/2006/relationships" xmlns:p="http://schemas.openxmlformats.org/presentationml/2006/main" type="tx">
  <p:cSld name="10_Section Header">
    <p:bg>
      <p:bgPr>
        <a:solidFill>
          <a:srgbClr val="000000"/>
        </a:solidFill>
        <a:effectLst/>
      </p:bgPr>
    </p:bg>
    <p:spTree>
      <p:nvGrpSpPr>
        <p:cNvPr id="1" name=""/>
        <p:cNvGrpSpPr/>
        <p:nvPr/>
      </p:nvGrpSpPr>
      <p:grpSpPr>
        <a:xfrm>
          <a:off x="0" y="0"/>
          <a:ext cx="0" cy="0"/>
          <a:chOff x="0" y="0"/>
          <a:chExt cx="0" cy="0"/>
        </a:xfrm>
      </p:grpSpPr>
      <p:sp>
        <p:nvSpPr>
          <p:cNvPr id="1080"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10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33554158"/>
      </p:ext>
    </p:extLst>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type="tx">
  <p:cSld name="10_Two Content">
    <p:bg>
      <p:bgPr>
        <a:solidFill>
          <a:srgbClr val="000000"/>
        </a:solidFill>
        <a:effectLst/>
      </p:bgPr>
    </p:bg>
    <p:spTree>
      <p:nvGrpSpPr>
        <p:cNvPr id="1" name=""/>
        <p:cNvGrpSpPr/>
        <p:nvPr/>
      </p:nvGrpSpPr>
      <p:grpSpPr>
        <a:xfrm>
          <a:off x="0" y="0"/>
          <a:ext cx="0" cy="0"/>
          <a:chOff x="0" y="0"/>
          <a:chExt cx="0" cy="0"/>
        </a:xfrm>
      </p:grpSpPr>
      <p:sp>
        <p:nvSpPr>
          <p:cNvPr id="1089"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109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4918947"/>
      </p:ext>
    </p:extLst>
  </p:cSld>
  <p:clrMapOvr>
    <a:masterClrMapping/>
  </p:clrMapOvr>
  <p:transition spd="med"/>
</p:sldLayout>
</file>

<file path=ppt/slideLayouts/slideLayout368.xml><?xml version="1.0" encoding="utf-8"?>
<p:sldLayout xmlns:a="http://schemas.openxmlformats.org/drawingml/2006/main" xmlns:r="http://schemas.openxmlformats.org/officeDocument/2006/relationships" xmlns:p="http://schemas.openxmlformats.org/presentationml/2006/main" type="tx">
  <p:cSld name="10_Comparison">
    <p:bg>
      <p:bgPr>
        <a:solidFill>
          <a:srgbClr val="000000"/>
        </a:solidFill>
        <a:effectLst/>
      </p:bgPr>
    </p:bg>
    <p:spTree>
      <p:nvGrpSpPr>
        <p:cNvPr id="1" name=""/>
        <p:cNvGrpSpPr/>
        <p:nvPr/>
      </p:nvGrpSpPr>
      <p:grpSpPr>
        <a:xfrm>
          <a:off x="0" y="0"/>
          <a:ext cx="0" cy="0"/>
          <a:chOff x="0" y="0"/>
          <a:chExt cx="0" cy="0"/>
        </a:xfrm>
      </p:grpSpPr>
      <p:sp>
        <p:nvSpPr>
          <p:cNvPr id="1098"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10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0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1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39368611"/>
      </p:ext>
    </p:extLst>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type="tx">
  <p:cSld name="10_Title Only">
    <p:bg>
      <p:bgPr>
        <a:solidFill>
          <a:srgbClr val="000000"/>
        </a:solidFill>
        <a:effectLst/>
      </p:bgPr>
    </p:bg>
    <p:spTree>
      <p:nvGrpSpPr>
        <p:cNvPr id="1" name=""/>
        <p:cNvGrpSpPr/>
        <p:nvPr/>
      </p:nvGrpSpPr>
      <p:grpSpPr>
        <a:xfrm>
          <a:off x="0" y="0"/>
          <a:ext cx="0" cy="0"/>
          <a:chOff x="0" y="0"/>
          <a:chExt cx="0" cy="0"/>
        </a:xfrm>
      </p:grpSpPr>
      <p:sp>
        <p:nvSpPr>
          <p:cNvPr id="1108"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11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6565266"/>
      </p:ext>
    </p:extLst>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2693914"/>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x">
  <p:cSld name="10_Blank">
    <p:bg>
      <p:bgPr>
        <a:solidFill>
          <a:srgbClr val="000000"/>
        </a:solidFill>
        <a:effectLst/>
      </p:bgPr>
    </p:bg>
    <p:spTree>
      <p:nvGrpSpPr>
        <p:cNvPr id="1" name=""/>
        <p:cNvGrpSpPr/>
        <p:nvPr/>
      </p:nvGrpSpPr>
      <p:grpSpPr>
        <a:xfrm>
          <a:off x="0" y="0"/>
          <a:ext cx="0" cy="0"/>
          <a:chOff x="0" y="0"/>
          <a:chExt cx="0" cy="0"/>
        </a:xfrm>
      </p:grpSpPr>
      <p:sp>
        <p:nvSpPr>
          <p:cNvPr id="11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74562662"/>
      </p:ext>
    </p:extLst>
  </p:cSld>
  <p:clrMapOvr>
    <a:masterClrMapping/>
  </p:clrMapOvr>
  <p:transition spd="med"/>
</p:sldLayout>
</file>

<file path=ppt/slideLayouts/slideLayout371.xml><?xml version="1.0" encoding="utf-8"?>
<p:sldLayout xmlns:a="http://schemas.openxmlformats.org/drawingml/2006/main" xmlns:r="http://schemas.openxmlformats.org/officeDocument/2006/relationships" xmlns:p="http://schemas.openxmlformats.org/presentationml/2006/main"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123"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1124"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2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1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65179681"/>
      </p:ext>
    </p:extLst>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133"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113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3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30593361"/>
      </p:ext>
    </p:extLst>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type="tx">
  <p:cSld name="4_Title and 4 Content">
    <p:bg>
      <p:bgPr>
        <a:solidFill>
          <a:srgbClr val="000000"/>
        </a:solidFill>
        <a:effectLst/>
      </p:bgPr>
    </p:bg>
    <p:spTree>
      <p:nvGrpSpPr>
        <p:cNvPr id="1" name=""/>
        <p:cNvGrpSpPr/>
        <p:nvPr/>
      </p:nvGrpSpPr>
      <p:grpSpPr>
        <a:xfrm>
          <a:off x="0" y="0"/>
          <a:ext cx="0" cy="0"/>
          <a:chOff x="0" y="0"/>
          <a:chExt cx="0" cy="0"/>
        </a:xfrm>
      </p:grpSpPr>
      <p:sp>
        <p:nvSpPr>
          <p:cNvPr id="114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1144"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58797178"/>
      </p:ext>
    </p:extLst>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1152"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1153"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65040215"/>
      </p:ext>
    </p:extLst>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type="tx">
  <p:cSld name="1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61" name="Title Text"/>
          <p:cNvSpPr txBox="1">
            <a:spLocks noGrp="1"/>
          </p:cNvSpPr>
          <p:nvPr>
            <p:ph type="title"/>
          </p:nvPr>
        </p:nvSpPr>
        <p:spPr>
          <a:prstGeom prst="rect">
            <a:avLst/>
          </a:prstGeom>
        </p:spPr>
        <p:txBody>
          <a:bodyPr/>
          <a:lstStyle/>
          <a:p>
            <a:r>
              <a:t>Title Text</a:t>
            </a:r>
          </a:p>
        </p:txBody>
      </p:sp>
      <p:sp>
        <p:nvSpPr>
          <p:cNvPr id="1162"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16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t>‹#›</a:t>
            </a:fld>
            <a:endParaRPr/>
          </a:p>
        </p:txBody>
      </p:sp>
    </p:spTree>
    <p:extLst>
      <p:ext uri="{BB962C8B-B14F-4D97-AF65-F5344CB8AC3E}">
        <p14:creationId xmlns:p14="http://schemas.microsoft.com/office/powerpoint/2010/main" val="3837368922"/>
      </p:ext>
    </p:extLst>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0"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117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7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t>‹#›</a:t>
            </a:fld>
            <a:endParaRPr/>
          </a:p>
        </p:txBody>
      </p:sp>
    </p:spTree>
    <p:extLst>
      <p:ext uri="{BB962C8B-B14F-4D97-AF65-F5344CB8AC3E}">
        <p14:creationId xmlns:p14="http://schemas.microsoft.com/office/powerpoint/2010/main" val="2335951349"/>
      </p:ext>
    </p:extLst>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179" name="Slide Number"/>
          <p:cNvSpPr txBox="1">
            <a:spLocks noGrp="1"/>
          </p:cNvSpPr>
          <p:nvPr>
            <p:ph type="sldNum" sz="quarter" idx="2"/>
          </p:nvPr>
        </p:nvSpPr>
        <p:spPr>
          <a:prstGeom prst="rect">
            <a:avLst/>
          </a:prstGeom>
        </p:spPr>
        <p:txBody>
          <a:bodyPr/>
          <a:lstStyle>
            <a:lvl1pPr>
              <a:defRPr b="1"/>
            </a:lvl1pPr>
          </a:lstStyle>
          <a:p>
            <a:fld id="{86CB4B4D-7CA3-9044-876B-883B54F8677D}" type="slidenum">
              <a:t>‹#›</a:t>
            </a:fld>
            <a:endParaRPr/>
          </a:p>
        </p:txBody>
      </p:sp>
    </p:spTree>
    <p:extLst>
      <p:ext uri="{BB962C8B-B14F-4D97-AF65-F5344CB8AC3E}">
        <p14:creationId xmlns:p14="http://schemas.microsoft.com/office/powerpoint/2010/main" val="3274006858"/>
      </p:ext>
    </p:extLst>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type="tx">
  <p:cSld name="14_Title Slide">
    <p:bg>
      <p:bgPr>
        <a:solidFill>
          <a:srgbClr val="000000"/>
        </a:solidFill>
        <a:effectLst/>
      </p:bgPr>
    </p:bg>
    <p:spTree>
      <p:nvGrpSpPr>
        <p:cNvPr id="1" name=""/>
        <p:cNvGrpSpPr/>
        <p:nvPr/>
      </p:nvGrpSpPr>
      <p:grpSpPr>
        <a:xfrm>
          <a:off x="0" y="0"/>
          <a:ext cx="0" cy="0"/>
          <a:chOff x="0" y="0"/>
          <a:chExt cx="0" cy="0"/>
        </a:xfrm>
      </p:grpSpPr>
      <p:sp>
        <p:nvSpPr>
          <p:cNvPr id="1186"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118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defRPr>
            </a:lvl1pPr>
            <a:lvl2pPr marL="0" indent="457200" algn="ctr">
              <a:buSzTx/>
              <a:buNone/>
              <a:defRPr>
                <a:solidFill>
                  <a:srgbClr val="888888"/>
                </a:solidFill>
              </a:defRPr>
            </a:lvl2pPr>
            <a:lvl3pPr marL="0" indent="914400" algn="ctr">
              <a:buSzTx/>
              <a:buNone/>
              <a:defRPr>
                <a:solidFill>
                  <a:srgbClr val="888888"/>
                </a:solidFill>
              </a:defRPr>
            </a:lvl3pPr>
            <a:lvl4pPr marL="0" indent="1371600" algn="ctr">
              <a:buSzTx/>
              <a:buNone/>
              <a:defRPr>
                <a:solidFill>
                  <a:srgbClr val="888888"/>
                </a:solidFill>
              </a:defRPr>
            </a:lvl4pPr>
            <a:lvl5pPr marL="0" indent="1828800" algn="ctr">
              <a:buSz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188"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425503293"/>
      </p:ext>
    </p:extLst>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type="tx">
  <p:cSld name="14_Title and Content">
    <p:bg>
      <p:bgPr>
        <a:solidFill>
          <a:srgbClr val="000000"/>
        </a:solidFill>
        <a:effectLst/>
      </p:bgPr>
    </p:bg>
    <p:spTree>
      <p:nvGrpSpPr>
        <p:cNvPr id="1" name=""/>
        <p:cNvGrpSpPr/>
        <p:nvPr/>
      </p:nvGrpSpPr>
      <p:grpSpPr>
        <a:xfrm>
          <a:off x="0" y="0"/>
          <a:ext cx="0" cy="0"/>
          <a:chOff x="0" y="0"/>
          <a:chExt cx="0" cy="0"/>
        </a:xfrm>
      </p:grpSpPr>
      <p:sp>
        <p:nvSpPr>
          <p:cNvPr id="1195"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196"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97"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536273584"/>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20792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x">
  <p:cSld name="11_Section Header">
    <p:bg>
      <p:bgPr>
        <a:solidFill>
          <a:srgbClr val="000000"/>
        </a:solidFill>
        <a:effectLst/>
      </p:bgPr>
    </p:bg>
    <p:spTree>
      <p:nvGrpSpPr>
        <p:cNvPr id="1" name=""/>
        <p:cNvGrpSpPr/>
        <p:nvPr/>
      </p:nvGrpSpPr>
      <p:grpSpPr>
        <a:xfrm>
          <a:off x="0" y="0"/>
          <a:ext cx="0" cy="0"/>
          <a:chOff x="0" y="0"/>
          <a:chExt cx="0" cy="0"/>
        </a:xfrm>
      </p:grpSpPr>
      <p:sp>
        <p:nvSpPr>
          <p:cNvPr id="1204"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120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defRPr>
            </a:lvl1pPr>
            <a:lvl2pPr marL="0" indent="457200">
              <a:spcBef>
                <a:spcPts val="400"/>
              </a:spcBef>
              <a:buSzTx/>
              <a:buNone/>
              <a:defRPr sz="2000">
                <a:solidFill>
                  <a:srgbClr val="888888"/>
                </a:solidFill>
              </a:defRPr>
            </a:lvl2pPr>
            <a:lvl3pPr marL="0" indent="914400">
              <a:spcBef>
                <a:spcPts val="400"/>
              </a:spcBef>
              <a:buSzTx/>
              <a:buNone/>
              <a:defRPr sz="2000">
                <a:solidFill>
                  <a:srgbClr val="888888"/>
                </a:solidFill>
              </a:defRPr>
            </a:lvl3pPr>
            <a:lvl4pPr marL="0" indent="1371600">
              <a:spcBef>
                <a:spcPts val="400"/>
              </a:spcBef>
              <a:buSzTx/>
              <a:buNone/>
              <a:defRPr sz="2000">
                <a:solidFill>
                  <a:srgbClr val="888888"/>
                </a:solidFill>
              </a:defRPr>
            </a:lvl4pPr>
            <a:lvl5pPr marL="0" indent="1828800">
              <a:spcBef>
                <a:spcPts val="400"/>
              </a:spcBef>
              <a:buSz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20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415651703"/>
      </p:ext>
    </p:extLst>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type="tx">
  <p:cSld name="11_Two Content">
    <p:bg>
      <p:bgPr>
        <a:solidFill>
          <a:srgbClr val="000000"/>
        </a:solidFill>
        <a:effectLst/>
      </p:bgPr>
    </p:bg>
    <p:spTree>
      <p:nvGrpSpPr>
        <p:cNvPr id="1" name=""/>
        <p:cNvGrpSpPr/>
        <p:nvPr/>
      </p:nvGrpSpPr>
      <p:grpSpPr>
        <a:xfrm>
          <a:off x="0" y="0"/>
          <a:ext cx="0" cy="0"/>
          <a:chOff x="0" y="0"/>
          <a:chExt cx="0" cy="0"/>
        </a:xfrm>
      </p:grpSpPr>
      <p:sp>
        <p:nvSpPr>
          <p:cNvPr id="1213"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214"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defRPr sz="2800">
                <a:solidFill>
                  <a:schemeClr val="accent3">
                    <a:lumOff val="44000"/>
                  </a:schemeClr>
                </a:solidFill>
              </a:defRPr>
            </a:lvl1pPr>
            <a:lvl2pPr marL="790575" indent="-333375">
              <a:spcBef>
                <a:spcPts val="600"/>
              </a:spcBef>
              <a:buFont typeface="Arial"/>
              <a:defRPr sz="2800">
                <a:solidFill>
                  <a:schemeClr val="accent3">
                    <a:lumOff val="44000"/>
                  </a:schemeClr>
                </a:solidFill>
              </a:defRPr>
            </a:lvl2pPr>
            <a:lvl3pPr marL="1234439" indent="-320039">
              <a:spcBef>
                <a:spcPts val="600"/>
              </a:spcBef>
              <a:buFont typeface="Arial"/>
              <a:defRPr sz="2800">
                <a:solidFill>
                  <a:schemeClr val="accent3">
                    <a:lumOff val="44000"/>
                  </a:schemeClr>
                </a:solidFill>
              </a:defRPr>
            </a:lvl3pPr>
            <a:lvl4pPr marL="1727200" indent="-355600">
              <a:spcBef>
                <a:spcPts val="600"/>
              </a:spcBef>
              <a:buFont typeface="Arial"/>
              <a:defRPr sz="2800">
                <a:solidFill>
                  <a:schemeClr val="accent3">
                    <a:lumOff val="44000"/>
                  </a:schemeClr>
                </a:solidFill>
              </a:defRPr>
            </a:lvl4pPr>
            <a:lvl5pPr marL="2184400" indent="-355600">
              <a:spcBef>
                <a:spcPts val="600"/>
              </a:spcBef>
              <a:buFont typeface="Arial"/>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15"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877418582"/>
      </p:ext>
    </p:extLst>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type="tx">
  <p:cSld name="11_Comparison">
    <p:bg>
      <p:bgPr>
        <a:solidFill>
          <a:srgbClr val="000000"/>
        </a:solidFill>
        <a:effectLst/>
      </p:bgPr>
    </p:bg>
    <p:spTree>
      <p:nvGrpSpPr>
        <p:cNvPr id="1" name=""/>
        <p:cNvGrpSpPr/>
        <p:nvPr/>
      </p:nvGrpSpPr>
      <p:grpSpPr>
        <a:xfrm>
          <a:off x="0" y="0"/>
          <a:ext cx="0" cy="0"/>
          <a:chOff x="0" y="0"/>
          <a:chExt cx="0" cy="0"/>
        </a:xfrm>
      </p:grpSpPr>
      <p:sp>
        <p:nvSpPr>
          <p:cNvPr id="1222"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22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2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225"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561461649"/>
      </p:ext>
    </p:extLst>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type="tx">
  <p:cSld name="11_Title Only">
    <p:bg>
      <p:bgPr>
        <a:solidFill>
          <a:srgbClr val="000000"/>
        </a:solidFill>
        <a:effectLst/>
      </p:bgPr>
    </p:bg>
    <p:spTree>
      <p:nvGrpSpPr>
        <p:cNvPr id="1" name=""/>
        <p:cNvGrpSpPr/>
        <p:nvPr/>
      </p:nvGrpSpPr>
      <p:grpSpPr>
        <a:xfrm>
          <a:off x="0" y="0"/>
          <a:ext cx="0" cy="0"/>
          <a:chOff x="0" y="0"/>
          <a:chExt cx="0" cy="0"/>
        </a:xfrm>
      </p:grpSpPr>
      <p:sp>
        <p:nvSpPr>
          <p:cNvPr id="1232"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233"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362002469"/>
      </p:ext>
    </p:extLst>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type="tx">
  <p:cSld name="12_Blank">
    <p:bg>
      <p:bgPr>
        <a:solidFill>
          <a:srgbClr val="000000"/>
        </a:solidFill>
        <a:effectLst/>
      </p:bgPr>
    </p:bg>
    <p:spTree>
      <p:nvGrpSpPr>
        <p:cNvPr id="1" name=""/>
        <p:cNvGrpSpPr/>
        <p:nvPr/>
      </p:nvGrpSpPr>
      <p:grpSpPr>
        <a:xfrm>
          <a:off x="0" y="0"/>
          <a:ext cx="0" cy="0"/>
          <a:chOff x="0" y="0"/>
          <a:chExt cx="0" cy="0"/>
        </a:xfrm>
      </p:grpSpPr>
      <p:sp>
        <p:nvSpPr>
          <p:cNvPr id="1240"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767208424"/>
      </p:ext>
    </p:extLst>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type="tx">
  <p:cSld name="11_Content with Caption">
    <p:bg>
      <p:bgPr>
        <a:solidFill>
          <a:srgbClr val="000000"/>
        </a:solidFill>
        <a:effectLst/>
      </p:bgPr>
    </p:bg>
    <p:spTree>
      <p:nvGrpSpPr>
        <p:cNvPr id="1" name=""/>
        <p:cNvGrpSpPr/>
        <p:nvPr/>
      </p:nvGrpSpPr>
      <p:grpSpPr>
        <a:xfrm>
          <a:off x="0" y="0"/>
          <a:ext cx="0" cy="0"/>
          <a:chOff x="0" y="0"/>
          <a:chExt cx="0" cy="0"/>
        </a:xfrm>
      </p:grpSpPr>
      <p:sp>
        <p:nvSpPr>
          <p:cNvPr id="1247"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1248"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4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250"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355237007"/>
      </p:ext>
    </p:extLst>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type="tx">
  <p:cSld name="11_Picture with Caption">
    <p:bg>
      <p:bgPr>
        <a:solidFill>
          <a:srgbClr val="000000"/>
        </a:solidFill>
        <a:effectLst/>
      </p:bgPr>
    </p:bg>
    <p:spTree>
      <p:nvGrpSpPr>
        <p:cNvPr id="1" name=""/>
        <p:cNvGrpSpPr/>
        <p:nvPr/>
      </p:nvGrpSpPr>
      <p:grpSpPr>
        <a:xfrm>
          <a:off x="0" y="0"/>
          <a:ext cx="0" cy="0"/>
          <a:chOff x="0" y="0"/>
          <a:chExt cx="0" cy="0"/>
        </a:xfrm>
      </p:grpSpPr>
      <p:sp>
        <p:nvSpPr>
          <p:cNvPr id="1257"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125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25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519315427"/>
      </p:ext>
    </p:extLst>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type="tx">
  <p:cSld name="15_Title Slide">
    <p:bg>
      <p:bgPr>
        <a:solidFill>
          <a:srgbClr val="000000"/>
        </a:solid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685800" y="2130425"/>
            <a:ext cx="7772400" cy="1470025"/>
          </a:xfrm>
          <a:prstGeom prst="rect">
            <a:avLst/>
          </a:prstGeom>
        </p:spPr>
        <p:txBody>
          <a:bodyPr/>
          <a:lstStyle>
            <a:lvl1pPr>
              <a:defRPr>
                <a:solidFill>
                  <a:srgbClr val="E3EBF1"/>
                </a:solidFill>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707450065"/>
      </p:ext>
    </p:extLst>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type="tx">
  <p:cSld name="15_Title and Content">
    <p:bg>
      <p:bgPr>
        <a:solidFill>
          <a:srgbClr val="000000"/>
        </a:solidFill>
        <a:effectLst/>
      </p:bgPr>
    </p:bg>
    <p:spTree>
      <p:nvGrpSpPr>
        <p:cNvPr id="1" name=""/>
        <p:cNvGrpSpPr/>
        <p:nvPr/>
      </p:nvGrpSpPr>
      <p:grpSpPr>
        <a:xfrm>
          <a:off x="0" y="0"/>
          <a:ext cx="0" cy="0"/>
          <a:chOff x="0" y="0"/>
          <a:chExt cx="0" cy="0"/>
        </a:xfrm>
      </p:grpSpPr>
      <p:sp>
        <p:nvSpPr>
          <p:cNvPr id="1276"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1277"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78"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974073307"/>
      </p:ext>
    </p:extLst>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type="tx">
  <p:cSld name="12_Section Header">
    <p:bg>
      <p:bgPr>
        <a:solidFill>
          <a:srgbClr val="000000"/>
        </a:solidFill>
        <a:effectLst/>
      </p:bgPr>
    </p:bg>
    <p:spTree>
      <p:nvGrpSpPr>
        <p:cNvPr id="1" name=""/>
        <p:cNvGrpSpPr/>
        <p:nvPr/>
      </p:nvGrpSpPr>
      <p:grpSpPr>
        <a:xfrm>
          <a:off x="0" y="0"/>
          <a:ext cx="0" cy="0"/>
          <a:chOff x="0" y="0"/>
          <a:chExt cx="0" cy="0"/>
        </a:xfrm>
      </p:grpSpPr>
      <p:sp>
        <p:nvSpPr>
          <p:cNvPr id="1285"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3EBF1"/>
                </a:solidFill>
              </a:defRPr>
            </a:lvl1pPr>
          </a:lstStyle>
          <a:p>
            <a:r>
              <a:t>Title Text</a:t>
            </a:r>
          </a:p>
        </p:txBody>
      </p:sp>
      <p:sp>
        <p:nvSpPr>
          <p:cNvPr id="128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87"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180877134"/>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51506441"/>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x">
  <p:cSld name="12_Two Content">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129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96"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4231452145"/>
      </p:ext>
    </p:extLst>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type="tx">
  <p:cSld name="12_Comparison">
    <p:bg>
      <p:bgPr>
        <a:solidFill>
          <a:srgbClr val="000000"/>
        </a:solidFill>
        <a:effectLst/>
      </p:bgPr>
    </p:bg>
    <p:spTree>
      <p:nvGrpSpPr>
        <p:cNvPr id="1" name=""/>
        <p:cNvGrpSpPr/>
        <p:nvPr/>
      </p:nvGrpSpPr>
      <p:grpSpPr>
        <a:xfrm>
          <a:off x="0" y="0"/>
          <a:ext cx="0" cy="0"/>
          <a:chOff x="0" y="0"/>
          <a:chExt cx="0" cy="0"/>
        </a:xfrm>
      </p:grpSpPr>
      <p:sp>
        <p:nvSpPr>
          <p:cNvPr id="1303" name="Title Text"/>
          <p:cNvSpPr txBox="1">
            <a:spLocks noGrp="1"/>
          </p:cNvSpPr>
          <p:nvPr>
            <p:ph type="title"/>
          </p:nvPr>
        </p:nvSpPr>
        <p:spPr>
          <a:xfrm>
            <a:off x="457200" y="274638"/>
            <a:ext cx="8229600" cy="1143001"/>
          </a:xfrm>
          <a:prstGeom prst="rect">
            <a:avLst/>
          </a:prstGeom>
        </p:spPr>
        <p:txBody>
          <a:bodyPr/>
          <a:lstStyle>
            <a:lvl1pPr>
              <a:defRPr>
                <a:solidFill>
                  <a:srgbClr val="E3EBF1"/>
                </a:solidFill>
              </a:defRPr>
            </a:lvl1pPr>
          </a:lstStyle>
          <a:p>
            <a:r>
              <a:t>Title Text</a:t>
            </a:r>
          </a:p>
        </p:txBody>
      </p:sp>
      <p:sp>
        <p:nvSpPr>
          <p:cNvPr id="130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30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306"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028080386"/>
      </p:ext>
    </p:extLst>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type="tx">
  <p:cSld name="12_Title Only">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1314"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310175356"/>
      </p:ext>
    </p:extLst>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type="tx">
  <p:cSld name="13_Blank">
    <p:bg>
      <p:bgPr>
        <a:solidFill>
          <a:srgbClr val="000000"/>
        </a:solidFill>
        <a:effectLst/>
      </p:bgPr>
    </p:bg>
    <p:spTree>
      <p:nvGrpSpPr>
        <p:cNvPr id="1" name=""/>
        <p:cNvGrpSpPr/>
        <p:nvPr/>
      </p:nvGrpSpPr>
      <p:grpSpPr>
        <a:xfrm>
          <a:off x="0" y="0"/>
          <a:ext cx="0" cy="0"/>
          <a:chOff x="0" y="0"/>
          <a:chExt cx="0" cy="0"/>
        </a:xfrm>
      </p:grpSpPr>
      <p:sp>
        <p:nvSpPr>
          <p:cNvPr id="132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35867358"/>
      </p:ext>
    </p:extLst>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328"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3EBF1"/>
                </a:solidFill>
              </a:defRPr>
            </a:lvl1pPr>
          </a:lstStyle>
          <a:p>
            <a:r>
              <a:t>Title Text</a:t>
            </a:r>
          </a:p>
        </p:txBody>
      </p:sp>
      <p:sp>
        <p:nvSpPr>
          <p:cNvPr id="1329"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33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33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207137287"/>
      </p:ext>
    </p:extLst>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338"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3EBF1"/>
                </a:solidFill>
              </a:defRPr>
            </a:lvl1pPr>
          </a:lstStyle>
          <a:p>
            <a:r>
              <a:t>Title Text</a:t>
            </a:r>
          </a:p>
        </p:txBody>
      </p:sp>
      <p:sp>
        <p:nvSpPr>
          <p:cNvPr id="133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34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34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432956514"/>
      </p:ext>
    </p:extLst>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type="tx">
  <p:cSld name="16_Title and Content">
    <p:bg>
      <p:bgPr>
        <a:solidFill>
          <a:srgbClr val="000000"/>
        </a:solidFill>
        <a:effectLst/>
      </p:bgPr>
    </p:bg>
    <p:spTree>
      <p:nvGrpSpPr>
        <p:cNvPr id="1" name=""/>
        <p:cNvGrpSpPr/>
        <p:nvPr/>
      </p:nvGrpSpPr>
      <p:grpSpPr>
        <a:xfrm>
          <a:off x="0" y="0"/>
          <a:ext cx="0" cy="0"/>
          <a:chOff x="0" y="0"/>
          <a:chExt cx="0" cy="0"/>
        </a:xfrm>
      </p:grpSpPr>
      <p:grpSp>
        <p:nvGrpSpPr>
          <p:cNvPr id="1355" name="Group 2"/>
          <p:cNvGrpSpPr/>
          <p:nvPr/>
        </p:nvGrpSpPr>
        <p:grpSpPr>
          <a:xfrm>
            <a:off x="0" y="3902080"/>
            <a:ext cx="3400426" cy="2949576"/>
            <a:chOff x="0" y="0"/>
            <a:chExt cx="3400425" cy="2949575"/>
          </a:xfrm>
        </p:grpSpPr>
        <p:sp>
          <p:nvSpPr>
            <p:cNvPr id="134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4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2"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356"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357"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marL="783686" indent="-326537">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marL="1219066" indent="-304766">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marL="173716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marL="219431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358"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509224561"/>
      </p:ext>
    </p:extLst>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type="tx">
  <p:cSld name="13_Section Header">
    <p:bg>
      <p:bgPr>
        <a:solidFill>
          <a:srgbClr val="000000"/>
        </a:solidFill>
        <a:effectLst/>
      </p:bgPr>
    </p:bg>
    <p:spTree>
      <p:nvGrpSpPr>
        <p:cNvPr id="1" name=""/>
        <p:cNvGrpSpPr/>
        <p:nvPr/>
      </p:nvGrpSpPr>
      <p:grpSpPr>
        <a:xfrm>
          <a:off x="0" y="0"/>
          <a:ext cx="0" cy="0"/>
          <a:chOff x="0" y="0"/>
          <a:chExt cx="0" cy="0"/>
        </a:xfrm>
      </p:grpSpPr>
      <p:grpSp>
        <p:nvGrpSpPr>
          <p:cNvPr id="1372" name="Group 2"/>
          <p:cNvGrpSpPr/>
          <p:nvPr/>
        </p:nvGrpSpPr>
        <p:grpSpPr>
          <a:xfrm>
            <a:off x="0" y="3902080"/>
            <a:ext cx="3400426" cy="2949576"/>
            <a:chOff x="0" y="0"/>
            <a:chExt cx="3400425" cy="2949575"/>
          </a:xfrm>
        </p:grpSpPr>
        <p:sp>
          <p:nvSpPr>
            <p:cNvPr id="1365"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6"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7"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8"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9"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373" name="Title Text"/>
          <p:cNvSpPr txBox="1">
            <a:spLocks noGrp="1"/>
          </p:cNvSpPr>
          <p:nvPr>
            <p:ph type="title"/>
          </p:nvPr>
        </p:nvSpPr>
        <p:spPr>
          <a:xfrm>
            <a:off x="722312" y="4406905"/>
            <a:ext cx="7772401" cy="1362076"/>
          </a:xfrm>
          <a:prstGeom prst="rect">
            <a:avLst/>
          </a:prstGeom>
        </p:spPr>
        <p:txBody>
          <a:bodyPr lIns="45714" tIns="45714" rIns="45714" bIns="45714" anchor="t"/>
          <a:lstStyle>
            <a:lvl1pPr>
              <a:defRPr sz="4000" b="1" cap="all">
                <a:solidFill>
                  <a:schemeClr val="accent3">
                    <a:lumOff val="44000"/>
                  </a:schemeClr>
                </a:solidFill>
                <a:effectLst>
                  <a:outerShdw blurRad="38100" dist="38100" dir="2700000" rotWithShape="0">
                    <a:srgbClr val="000000"/>
                  </a:outerShdw>
                </a:effectLst>
              </a:defRPr>
            </a:lvl1pPr>
          </a:lstStyle>
          <a:p>
            <a:r>
              <a:t>Title Text</a:t>
            </a:r>
          </a:p>
        </p:txBody>
      </p:sp>
      <p:sp>
        <p:nvSpPr>
          <p:cNvPr id="1374"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15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3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45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6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375"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102572839"/>
      </p:ext>
    </p:extLst>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type="tx">
  <p:cSld name="13_Two Content">
    <p:bg>
      <p:bgPr>
        <a:solidFill>
          <a:srgbClr val="000000"/>
        </a:solidFill>
        <a:effectLst/>
      </p:bgPr>
    </p:bg>
    <p:spTree>
      <p:nvGrpSpPr>
        <p:cNvPr id="1" name=""/>
        <p:cNvGrpSpPr/>
        <p:nvPr/>
      </p:nvGrpSpPr>
      <p:grpSpPr>
        <a:xfrm>
          <a:off x="0" y="0"/>
          <a:ext cx="0" cy="0"/>
          <a:chOff x="0" y="0"/>
          <a:chExt cx="0" cy="0"/>
        </a:xfrm>
      </p:grpSpPr>
      <p:grpSp>
        <p:nvGrpSpPr>
          <p:cNvPr id="1389" name="Group 2"/>
          <p:cNvGrpSpPr/>
          <p:nvPr/>
        </p:nvGrpSpPr>
        <p:grpSpPr>
          <a:xfrm>
            <a:off x="0" y="3902080"/>
            <a:ext cx="3400426" cy="2949576"/>
            <a:chOff x="0" y="0"/>
            <a:chExt cx="3400425" cy="2949575"/>
          </a:xfrm>
        </p:grpSpPr>
        <p:sp>
          <p:nvSpPr>
            <p:cNvPr id="1382"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3"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4"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5"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6"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390"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391"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1pPr>
            <a:lvl2pPr marL="790488" indent="-333339">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2pPr>
            <a:lvl3pPr marL="1234304" indent="-320004">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3pPr>
            <a:lvl4pPr marL="1727011" indent="-355561">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4pPr>
            <a:lvl5pPr marL="2184161" indent="-355561">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392"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429088617"/>
      </p:ext>
    </p:extLst>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type="tx">
  <p:cSld name="13_Comparison">
    <p:bg>
      <p:bgPr>
        <a:solidFill>
          <a:srgbClr val="000000"/>
        </a:solidFill>
        <a:effectLst/>
      </p:bgPr>
    </p:bg>
    <p:spTree>
      <p:nvGrpSpPr>
        <p:cNvPr id="1" name=""/>
        <p:cNvGrpSpPr/>
        <p:nvPr/>
      </p:nvGrpSpPr>
      <p:grpSpPr>
        <a:xfrm>
          <a:off x="0" y="0"/>
          <a:ext cx="0" cy="0"/>
          <a:chOff x="0" y="0"/>
          <a:chExt cx="0" cy="0"/>
        </a:xfrm>
      </p:grpSpPr>
      <p:grpSp>
        <p:nvGrpSpPr>
          <p:cNvPr id="1406" name="Group 2"/>
          <p:cNvGrpSpPr/>
          <p:nvPr/>
        </p:nvGrpSpPr>
        <p:grpSpPr>
          <a:xfrm>
            <a:off x="0" y="3902080"/>
            <a:ext cx="3400426" cy="2949576"/>
            <a:chOff x="0" y="0"/>
            <a:chExt cx="3400425" cy="2949575"/>
          </a:xfrm>
        </p:grpSpPr>
        <p:sp>
          <p:nvSpPr>
            <p:cNvPr id="1399"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0"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1"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2"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3"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07" name="Title Text"/>
          <p:cNvSpPr txBox="1">
            <a:spLocks noGrp="1"/>
          </p:cNvSpPr>
          <p:nvPr>
            <p:ph type="title"/>
          </p:nvPr>
        </p:nvSpPr>
        <p:spPr>
          <a:xfrm>
            <a:off x="457200" y="274638"/>
            <a:ext cx="8229600" cy="1143001"/>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408"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15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3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45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6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09"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141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4193373836"/>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2/18/24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83539314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6685327"/>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x">
  <p:cSld name="13_Title Only">
    <p:bg>
      <p:bgPr>
        <a:solidFill>
          <a:srgbClr val="000000"/>
        </a:solidFill>
        <a:effectLst/>
      </p:bgPr>
    </p:bg>
    <p:spTree>
      <p:nvGrpSpPr>
        <p:cNvPr id="1" name=""/>
        <p:cNvGrpSpPr/>
        <p:nvPr/>
      </p:nvGrpSpPr>
      <p:grpSpPr>
        <a:xfrm>
          <a:off x="0" y="0"/>
          <a:ext cx="0" cy="0"/>
          <a:chOff x="0" y="0"/>
          <a:chExt cx="0" cy="0"/>
        </a:xfrm>
      </p:grpSpPr>
      <p:grpSp>
        <p:nvGrpSpPr>
          <p:cNvPr id="1424" name="Group 2"/>
          <p:cNvGrpSpPr/>
          <p:nvPr/>
        </p:nvGrpSpPr>
        <p:grpSpPr>
          <a:xfrm>
            <a:off x="0" y="3902080"/>
            <a:ext cx="3400426" cy="2949576"/>
            <a:chOff x="0" y="0"/>
            <a:chExt cx="3400425" cy="2949575"/>
          </a:xfrm>
        </p:grpSpPr>
        <p:sp>
          <p:nvSpPr>
            <p:cNvPr id="1417"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18"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19"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0"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1"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25"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426"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368765907"/>
      </p:ext>
    </p:extLst>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type="tx">
  <p:cSld name="14_Blank">
    <p:bg>
      <p:bgPr>
        <a:solidFill>
          <a:srgbClr val="000000"/>
        </a:solidFill>
        <a:effectLst/>
      </p:bgPr>
    </p:bg>
    <p:spTree>
      <p:nvGrpSpPr>
        <p:cNvPr id="1" name=""/>
        <p:cNvGrpSpPr/>
        <p:nvPr/>
      </p:nvGrpSpPr>
      <p:grpSpPr>
        <a:xfrm>
          <a:off x="0" y="0"/>
          <a:ext cx="0" cy="0"/>
          <a:chOff x="0" y="0"/>
          <a:chExt cx="0" cy="0"/>
        </a:xfrm>
      </p:grpSpPr>
      <p:grpSp>
        <p:nvGrpSpPr>
          <p:cNvPr id="1440" name="Group 2"/>
          <p:cNvGrpSpPr/>
          <p:nvPr/>
        </p:nvGrpSpPr>
        <p:grpSpPr>
          <a:xfrm>
            <a:off x="0" y="3902080"/>
            <a:ext cx="3400426" cy="2949576"/>
            <a:chOff x="0" y="0"/>
            <a:chExt cx="3400425" cy="2949575"/>
          </a:xfrm>
        </p:grpSpPr>
        <p:sp>
          <p:nvSpPr>
            <p:cNvPr id="143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7"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41"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244088630"/>
      </p:ext>
    </p:extLst>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type="tx">
  <p:cSld name="13_Content with Caption">
    <p:bg>
      <p:bgPr>
        <a:solidFill>
          <a:srgbClr val="000000"/>
        </a:solidFill>
        <a:effectLst/>
      </p:bgPr>
    </p:bg>
    <p:spTree>
      <p:nvGrpSpPr>
        <p:cNvPr id="1" name=""/>
        <p:cNvGrpSpPr/>
        <p:nvPr/>
      </p:nvGrpSpPr>
      <p:grpSpPr>
        <a:xfrm>
          <a:off x="0" y="0"/>
          <a:ext cx="0" cy="0"/>
          <a:chOff x="0" y="0"/>
          <a:chExt cx="0" cy="0"/>
        </a:xfrm>
      </p:grpSpPr>
      <p:grpSp>
        <p:nvGrpSpPr>
          <p:cNvPr id="1455" name="Group 2"/>
          <p:cNvGrpSpPr/>
          <p:nvPr/>
        </p:nvGrpSpPr>
        <p:grpSpPr>
          <a:xfrm>
            <a:off x="0" y="3902080"/>
            <a:ext cx="3400426" cy="2949576"/>
            <a:chOff x="0" y="0"/>
            <a:chExt cx="3400425" cy="2949575"/>
          </a:xfrm>
        </p:grpSpPr>
        <p:sp>
          <p:nvSpPr>
            <p:cNvPr id="144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4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2"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56" name="Title Text"/>
          <p:cNvSpPr txBox="1">
            <a:spLocks noGrp="1"/>
          </p:cNvSpPr>
          <p:nvPr>
            <p:ph type="title"/>
          </p:nvPr>
        </p:nvSpPr>
        <p:spPr>
          <a:xfrm>
            <a:off x="457200" y="273050"/>
            <a:ext cx="3008314" cy="1162050"/>
          </a:xfrm>
          <a:prstGeom prst="rect">
            <a:avLst/>
          </a:prstGeom>
        </p:spPr>
        <p:txBody>
          <a:bodyPr lIns="45714" tIns="45714" rIns="45714" bIns="45714"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1457"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marL="783686" indent="-326537">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marL="1219066" indent="-304766">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marL="173716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marL="219431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58"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1459"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029253452"/>
      </p:ext>
    </p:extLst>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type="tx">
  <p:cSld name="13_Picture with Caption">
    <p:bg>
      <p:bgPr>
        <a:solidFill>
          <a:srgbClr val="000000"/>
        </a:solidFill>
        <a:effectLst/>
      </p:bgPr>
    </p:bg>
    <p:spTree>
      <p:nvGrpSpPr>
        <p:cNvPr id="1" name=""/>
        <p:cNvGrpSpPr/>
        <p:nvPr/>
      </p:nvGrpSpPr>
      <p:grpSpPr>
        <a:xfrm>
          <a:off x="0" y="0"/>
          <a:ext cx="0" cy="0"/>
          <a:chOff x="0" y="0"/>
          <a:chExt cx="0" cy="0"/>
        </a:xfrm>
      </p:grpSpPr>
      <p:grpSp>
        <p:nvGrpSpPr>
          <p:cNvPr id="1473" name="Group 2"/>
          <p:cNvGrpSpPr/>
          <p:nvPr/>
        </p:nvGrpSpPr>
        <p:grpSpPr>
          <a:xfrm>
            <a:off x="0" y="3902080"/>
            <a:ext cx="3400426" cy="2949576"/>
            <a:chOff x="0" y="0"/>
            <a:chExt cx="3400425" cy="2949575"/>
          </a:xfrm>
        </p:grpSpPr>
        <p:sp>
          <p:nvSpPr>
            <p:cNvPr id="146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6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6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6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70"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7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7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74" name="Title Text"/>
          <p:cNvSpPr txBox="1">
            <a:spLocks noGrp="1"/>
          </p:cNvSpPr>
          <p:nvPr>
            <p:ph type="title"/>
          </p:nvPr>
        </p:nvSpPr>
        <p:spPr>
          <a:xfrm>
            <a:off x="1792288" y="4800600"/>
            <a:ext cx="5486401" cy="566738"/>
          </a:xfrm>
          <a:prstGeom prst="rect">
            <a:avLst/>
          </a:prstGeom>
        </p:spPr>
        <p:txBody>
          <a:bodyPr lIns="45714" tIns="45714" rIns="45714" bIns="45714"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147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76"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15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3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45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6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77"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613272498"/>
      </p:ext>
    </p:extLst>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type="tx">
  <p:cSld name="16_Title Slide">
    <p:bg>
      <p:bgPr>
        <a:solidFill>
          <a:srgbClr val="000000"/>
        </a:solidFill>
        <a:effectLst/>
      </p:bgPr>
    </p:bg>
    <p:spTree>
      <p:nvGrpSpPr>
        <p:cNvPr id="1" name=""/>
        <p:cNvGrpSpPr/>
        <p:nvPr/>
      </p:nvGrpSpPr>
      <p:grpSpPr>
        <a:xfrm>
          <a:off x="0" y="0"/>
          <a:ext cx="0" cy="0"/>
          <a:chOff x="0" y="0"/>
          <a:chExt cx="0" cy="0"/>
        </a:xfrm>
      </p:grpSpPr>
      <p:grpSp>
        <p:nvGrpSpPr>
          <p:cNvPr id="1491" name="Group 2"/>
          <p:cNvGrpSpPr/>
          <p:nvPr/>
        </p:nvGrpSpPr>
        <p:grpSpPr>
          <a:xfrm>
            <a:off x="0" y="3902080"/>
            <a:ext cx="3400426" cy="2949576"/>
            <a:chOff x="0" y="0"/>
            <a:chExt cx="3400425" cy="2949575"/>
          </a:xfrm>
        </p:grpSpPr>
        <p:sp>
          <p:nvSpPr>
            <p:cNvPr id="148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8"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9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92" name="Title Text"/>
          <p:cNvSpPr txBox="1">
            <a:spLocks noGrp="1"/>
          </p:cNvSpPr>
          <p:nvPr>
            <p:ph type="title"/>
          </p:nvPr>
        </p:nvSpPr>
        <p:spPr>
          <a:xfrm>
            <a:off x="685800" y="2130430"/>
            <a:ext cx="7772400" cy="14700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493" name="Body Level One…"/>
          <p:cNvSpPr txBox="1">
            <a:spLocks noGrp="1"/>
          </p:cNvSpPr>
          <p:nvPr>
            <p:ph type="body" sz="quarter" idx="1"/>
          </p:nvPr>
        </p:nvSpPr>
        <p:spPr>
          <a:xfrm>
            <a:off x="1371600" y="3886200"/>
            <a:ext cx="6400800" cy="1752600"/>
          </a:xfrm>
          <a:prstGeom prst="rect">
            <a:avLst/>
          </a:prstGeom>
        </p:spPr>
        <p:txBody>
          <a:bodyPr lIns="45714" tIns="45714" rIns="45714" bIns="45714">
            <a:normAutofit/>
          </a:bodyPr>
          <a:lstStyle>
            <a:lvl1pPr marL="0" indent="0" algn="ctr">
              <a:buSzTx/>
              <a:buNone/>
              <a:defRPr>
                <a:solidFill>
                  <a:schemeClr val="accent3">
                    <a:lumOff val="44000"/>
                  </a:schemeClr>
                </a:solidFill>
                <a:effectLst>
                  <a:outerShdw blurRad="38100" dist="38100" dir="2700000" rotWithShape="0">
                    <a:srgbClr val="000000"/>
                  </a:outerShdw>
                </a:effectLst>
              </a:defRPr>
            </a:lvl1pPr>
            <a:lvl2pPr marL="0" indent="457150" algn="ctr">
              <a:buSzTx/>
              <a:buNone/>
              <a:defRPr>
                <a:solidFill>
                  <a:schemeClr val="accent3">
                    <a:lumOff val="44000"/>
                  </a:schemeClr>
                </a:solidFill>
                <a:effectLst>
                  <a:outerShdw blurRad="38100" dist="38100" dir="2700000" rotWithShape="0">
                    <a:srgbClr val="000000"/>
                  </a:outerShdw>
                </a:effectLst>
              </a:defRPr>
            </a:lvl2pPr>
            <a:lvl3pPr marL="0" indent="914300" algn="ctr">
              <a:buSzTx/>
              <a:buNone/>
              <a:defRPr>
                <a:solidFill>
                  <a:schemeClr val="accent3">
                    <a:lumOff val="44000"/>
                  </a:schemeClr>
                </a:solidFill>
                <a:effectLst>
                  <a:outerShdw blurRad="38100" dist="38100" dir="2700000" rotWithShape="0">
                    <a:srgbClr val="000000"/>
                  </a:outerShdw>
                </a:effectLst>
              </a:defRPr>
            </a:lvl3pPr>
            <a:lvl4pPr marL="0" indent="1371450" algn="ctr">
              <a:buSzTx/>
              <a:buNone/>
              <a:defRPr>
                <a:solidFill>
                  <a:schemeClr val="accent3">
                    <a:lumOff val="44000"/>
                  </a:schemeClr>
                </a:solidFill>
                <a:effectLst>
                  <a:outerShdw blurRad="38100" dist="38100" dir="2700000" rotWithShape="0">
                    <a:srgbClr val="000000"/>
                  </a:outerShdw>
                </a:effectLst>
              </a:defRPr>
            </a:lvl4pPr>
            <a:lvl5pPr marL="0" indent="1828600" algn="ctr">
              <a:buSzTx/>
              <a:buNone/>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94"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15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07786482"/>
      </p:ext>
    </p:extLst>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50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150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5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033202"/>
      </p:ext>
    </p:extLst>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type="tx">
  <p:cSld name="1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10" name="Title Text"/>
          <p:cNvSpPr txBox="1">
            <a:spLocks noGrp="1"/>
          </p:cNvSpPr>
          <p:nvPr>
            <p:ph type="title"/>
          </p:nvPr>
        </p:nvSpPr>
        <p:spPr>
          <a:prstGeom prst="rect">
            <a:avLst/>
          </a:prstGeom>
        </p:spPr>
        <p:txBody>
          <a:bodyPr/>
          <a:lstStyle/>
          <a:p>
            <a:r>
              <a:t>Title Text</a:t>
            </a:r>
          </a:p>
        </p:txBody>
      </p:sp>
      <p:sp>
        <p:nvSpPr>
          <p:cNvPr id="151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67742483"/>
      </p:ext>
    </p:extLst>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51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152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5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44293387"/>
      </p:ext>
    </p:extLst>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type="tx">
  <p:cSld name="1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28" name="Title Text"/>
          <p:cNvSpPr txBox="1">
            <a:spLocks noGrp="1"/>
          </p:cNvSpPr>
          <p:nvPr>
            <p:ph type="title"/>
          </p:nvPr>
        </p:nvSpPr>
        <p:spPr>
          <a:prstGeom prst="rect">
            <a:avLst/>
          </a:prstGeom>
        </p:spPr>
        <p:txBody>
          <a:bodyPr/>
          <a:lstStyle/>
          <a:p>
            <a:r>
              <a:t>Title Text</a:t>
            </a:r>
          </a:p>
        </p:txBody>
      </p:sp>
      <p:sp>
        <p:nvSpPr>
          <p:cNvPr id="152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5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37857375"/>
      </p:ext>
    </p:extLst>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53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153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53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5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32524003"/>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3F32EC7-E323-6A44-AC3F-E0B3401E00E4}" type="slidenum">
              <a:rPr lang="en-US"/>
              <a:pPr>
                <a:defRPr/>
              </a:pPr>
              <a:t>‹#›</a:t>
            </a:fld>
            <a:endParaRPr lang="en-US"/>
          </a:p>
        </p:txBody>
      </p:sp>
    </p:spTree>
    <p:extLst>
      <p:ext uri="{BB962C8B-B14F-4D97-AF65-F5344CB8AC3E}">
        <p14:creationId xmlns:p14="http://schemas.microsoft.com/office/powerpoint/2010/main" val="1911795856"/>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x">
  <p:cSld name="1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547" name="Title Text"/>
          <p:cNvSpPr txBox="1">
            <a:spLocks noGrp="1"/>
          </p:cNvSpPr>
          <p:nvPr>
            <p:ph type="title"/>
          </p:nvPr>
        </p:nvSpPr>
        <p:spPr>
          <a:prstGeom prst="rect">
            <a:avLst/>
          </a:prstGeom>
        </p:spPr>
        <p:txBody>
          <a:bodyPr/>
          <a:lstStyle/>
          <a:p>
            <a:r>
              <a:t>Title Text</a:t>
            </a:r>
          </a:p>
        </p:txBody>
      </p:sp>
      <p:sp>
        <p:nvSpPr>
          <p:cNvPr id="154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08711097"/>
      </p:ext>
    </p:extLst>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type="tx">
  <p:cSld name="15_Blank">
    <p:bg>
      <p:bgPr>
        <a:solidFill>
          <a:schemeClr val="accent3">
            <a:lumOff val="44000"/>
          </a:schemeClr>
        </a:solidFill>
        <a:effectLst/>
      </p:bgPr>
    </p:bg>
    <p:spTree>
      <p:nvGrpSpPr>
        <p:cNvPr id="1" name=""/>
        <p:cNvGrpSpPr/>
        <p:nvPr/>
      </p:nvGrpSpPr>
      <p:grpSpPr>
        <a:xfrm>
          <a:off x="0" y="0"/>
          <a:ext cx="0" cy="0"/>
          <a:chOff x="0" y="0"/>
          <a:chExt cx="0" cy="0"/>
        </a:xfrm>
      </p:grpSpPr>
      <p:sp>
        <p:nvSpPr>
          <p:cNvPr id="15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64071839"/>
      </p:ext>
    </p:extLst>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56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156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6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5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19177565"/>
      </p:ext>
    </p:extLst>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157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57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5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31146665"/>
      </p:ext>
    </p:extLst>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type="tx">
  <p:cSld name="5_Title and 4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82" name="Title Text"/>
          <p:cNvSpPr txBox="1">
            <a:spLocks noGrp="1"/>
          </p:cNvSpPr>
          <p:nvPr>
            <p:ph type="title"/>
          </p:nvPr>
        </p:nvSpPr>
        <p:spPr>
          <a:prstGeom prst="rect">
            <a:avLst/>
          </a:prstGeom>
        </p:spPr>
        <p:txBody>
          <a:bodyPr/>
          <a:lstStyle/>
          <a:p>
            <a:r>
              <a:t>Title Text</a:t>
            </a:r>
          </a:p>
        </p:txBody>
      </p:sp>
      <p:sp>
        <p:nvSpPr>
          <p:cNvPr id="1583"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27784097"/>
      </p:ext>
    </p:extLst>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type="tx">
  <p:cSld name="3_Title, Content, and 2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prstGeom prst="rect">
            <a:avLst/>
          </a:prstGeom>
        </p:spPr>
        <p:txBody>
          <a:bodyPr/>
          <a:lstStyle/>
          <a:p>
            <a:r>
              <a:t>Title Text</a:t>
            </a:r>
          </a:p>
        </p:txBody>
      </p:sp>
      <p:sp>
        <p:nvSpPr>
          <p:cNvPr id="1592"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35702780"/>
      </p:ext>
    </p:extLst>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type="tx">
  <p:cSld name="18_Title Slide">
    <p:bg>
      <p:bgPr>
        <a:solidFill>
          <a:srgbClr val="000000"/>
        </a:solidFill>
        <a:effectLst/>
      </p:bgPr>
    </p:bg>
    <p:spTree>
      <p:nvGrpSpPr>
        <p:cNvPr id="1" name=""/>
        <p:cNvGrpSpPr/>
        <p:nvPr/>
      </p:nvGrpSpPr>
      <p:grpSpPr>
        <a:xfrm>
          <a:off x="0" y="0"/>
          <a:ext cx="0" cy="0"/>
          <a:chOff x="0" y="0"/>
          <a:chExt cx="0" cy="0"/>
        </a:xfrm>
      </p:grpSpPr>
      <p:grpSp>
        <p:nvGrpSpPr>
          <p:cNvPr id="1604" name="Group 2"/>
          <p:cNvGrpSpPr/>
          <p:nvPr/>
        </p:nvGrpSpPr>
        <p:grpSpPr>
          <a:xfrm>
            <a:off x="457200" y="2363751"/>
            <a:ext cx="8153401" cy="1600238"/>
            <a:chOff x="0" y="-37"/>
            <a:chExt cx="8153400" cy="1600237"/>
          </a:xfrm>
        </p:grpSpPr>
        <p:sp>
          <p:nvSpPr>
            <p:cNvPr id="1600"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01"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02"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03"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05" name="Title Text"/>
          <p:cNvSpPr txBox="1">
            <a:spLocks noGrp="1"/>
          </p:cNvSpPr>
          <p:nvPr>
            <p:ph type="title"/>
          </p:nvPr>
        </p:nvSpPr>
        <p:spPr>
          <a:xfrm>
            <a:off x="685800" y="14478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06" name="Body Level One…"/>
          <p:cNvSpPr txBox="1">
            <a:spLocks noGrp="1"/>
          </p:cNvSpPr>
          <p:nvPr>
            <p:ph type="body" sz="quarter" idx="1"/>
          </p:nvPr>
        </p:nvSpPr>
        <p:spPr>
          <a:xfrm>
            <a:off x="1371600" y="37338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algn="ctr">
              <a:defRPr>
                <a:solidFill>
                  <a:srgbClr val="FFFFCC"/>
                </a:solidFill>
              </a:defRPr>
            </a:lvl2pPr>
            <a:lvl3pPr algn="ctr">
              <a:defRPr>
                <a:solidFill>
                  <a:srgbClr val="FFFFCC"/>
                </a:solidFill>
              </a:defRPr>
            </a:lvl3pPr>
            <a:lvl4pPr algn="ctr">
              <a:defRPr>
                <a:solidFill>
                  <a:srgbClr val="FFFFCC"/>
                </a:solidFill>
              </a:defRPr>
            </a:lvl4pPr>
            <a:lvl5pPr algn="ct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07"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187283532"/>
      </p:ext>
    </p:extLst>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type="tx">
  <p:cSld name="18_Title and Content">
    <p:bg>
      <p:bgPr>
        <a:solidFill>
          <a:srgbClr val="000000"/>
        </a:solidFill>
        <a:effectLst/>
      </p:bgPr>
    </p:bg>
    <p:spTree>
      <p:nvGrpSpPr>
        <p:cNvPr id="1" name=""/>
        <p:cNvGrpSpPr/>
        <p:nvPr/>
      </p:nvGrpSpPr>
      <p:grpSpPr>
        <a:xfrm>
          <a:off x="0" y="0"/>
          <a:ext cx="0" cy="0"/>
          <a:chOff x="0" y="0"/>
          <a:chExt cx="0" cy="0"/>
        </a:xfrm>
      </p:grpSpPr>
      <p:grpSp>
        <p:nvGrpSpPr>
          <p:cNvPr id="1618" name="Group 2"/>
          <p:cNvGrpSpPr/>
          <p:nvPr/>
        </p:nvGrpSpPr>
        <p:grpSpPr>
          <a:xfrm>
            <a:off x="457200" y="992150"/>
            <a:ext cx="8153401" cy="1600239"/>
            <a:chOff x="0" y="-37"/>
            <a:chExt cx="8153400" cy="1600237"/>
          </a:xfrm>
        </p:grpSpPr>
        <p:sp>
          <p:nvSpPr>
            <p:cNvPr id="1614"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15"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16"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17"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19"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20" name="Body Level One…"/>
          <p:cNvSpPr txBox="1">
            <a:spLocks noGrp="1"/>
          </p:cNvSpPr>
          <p:nvPr>
            <p:ph type="body" idx="1"/>
          </p:nvPr>
        </p:nvSpPr>
        <p:spPr>
          <a:xfrm>
            <a:off x="685800" y="2057400"/>
            <a:ext cx="7772400" cy="41148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21"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248156014"/>
      </p:ext>
    </p:extLst>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type="tx">
  <p:cSld name="15_Section Header">
    <p:bg>
      <p:bgPr>
        <a:solidFill>
          <a:srgbClr val="000000"/>
        </a:solidFill>
        <a:effectLst/>
      </p:bgPr>
    </p:bg>
    <p:spTree>
      <p:nvGrpSpPr>
        <p:cNvPr id="1" name=""/>
        <p:cNvGrpSpPr/>
        <p:nvPr/>
      </p:nvGrpSpPr>
      <p:grpSpPr>
        <a:xfrm>
          <a:off x="0" y="0"/>
          <a:ext cx="0" cy="0"/>
          <a:chOff x="0" y="0"/>
          <a:chExt cx="0" cy="0"/>
        </a:xfrm>
      </p:grpSpPr>
      <p:grpSp>
        <p:nvGrpSpPr>
          <p:cNvPr id="1632" name="Group 2"/>
          <p:cNvGrpSpPr/>
          <p:nvPr/>
        </p:nvGrpSpPr>
        <p:grpSpPr>
          <a:xfrm>
            <a:off x="457200" y="992150"/>
            <a:ext cx="8153401" cy="1600239"/>
            <a:chOff x="0" y="-37"/>
            <a:chExt cx="8153400" cy="1600237"/>
          </a:xfrm>
        </p:grpSpPr>
        <p:sp>
          <p:nvSpPr>
            <p:cNvPr id="162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2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3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3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33"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i="1" cap="all">
                <a:solidFill>
                  <a:srgbClr val="FFCC66"/>
                </a:solidFill>
              </a:defRPr>
            </a:lvl1pPr>
          </a:lstStyle>
          <a:p>
            <a:r>
              <a:t>Title Text</a:t>
            </a:r>
          </a:p>
        </p:txBody>
      </p:sp>
      <p:sp>
        <p:nvSpPr>
          <p:cNvPr id="1634"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FFFFCC"/>
                </a:solidFill>
              </a:defRPr>
            </a:lvl1pPr>
            <a:lvl2pPr marL="0" indent="457200">
              <a:spcBef>
                <a:spcPts val="400"/>
              </a:spcBef>
              <a:buSzTx/>
              <a:buNone/>
              <a:defRPr sz="2000">
                <a:solidFill>
                  <a:srgbClr val="FFFFCC"/>
                </a:solidFill>
              </a:defRPr>
            </a:lvl2pPr>
            <a:lvl3pPr marL="0" indent="914400">
              <a:spcBef>
                <a:spcPts val="400"/>
              </a:spcBef>
              <a:buSzTx/>
              <a:buNone/>
              <a:defRPr sz="2000">
                <a:solidFill>
                  <a:srgbClr val="FFFFCC"/>
                </a:solidFill>
              </a:defRPr>
            </a:lvl3pPr>
            <a:lvl4pPr marL="0" indent="1371600">
              <a:spcBef>
                <a:spcPts val="400"/>
              </a:spcBef>
              <a:buSzTx/>
              <a:buNone/>
              <a:defRPr sz="2000">
                <a:solidFill>
                  <a:srgbClr val="FFFFCC"/>
                </a:solidFill>
              </a:defRPr>
            </a:lvl4pPr>
            <a:lvl5pPr marL="0" indent="1828800">
              <a:spcBef>
                <a:spcPts val="400"/>
              </a:spcBef>
              <a:buSzTx/>
              <a:buNone/>
              <a:defRPr sz="20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35"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872652792"/>
      </p:ext>
    </p:extLst>
  </p:cSld>
  <p:clrMapOvr>
    <a:masterClrMapping/>
  </p:clrMapOvr>
  <p:transition spd="med"/>
</p:sldLayout>
</file>

<file path=ppt/slideLayouts/slideLayout419.xml><?xml version="1.0" encoding="utf-8"?>
<p:sldLayout xmlns:a="http://schemas.openxmlformats.org/drawingml/2006/main" xmlns:r="http://schemas.openxmlformats.org/officeDocument/2006/relationships" xmlns:p="http://schemas.openxmlformats.org/presentationml/2006/main" type="tx">
  <p:cSld name="15_Two Content">
    <p:bg>
      <p:bgPr>
        <a:solidFill>
          <a:srgbClr val="000000"/>
        </a:solidFill>
        <a:effectLst/>
      </p:bgPr>
    </p:bg>
    <p:spTree>
      <p:nvGrpSpPr>
        <p:cNvPr id="1" name=""/>
        <p:cNvGrpSpPr/>
        <p:nvPr/>
      </p:nvGrpSpPr>
      <p:grpSpPr>
        <a:xfrm>
          <a:off x="0" y="0"/>
          <a:ext cx="0" cy="0"/>
          <a:chOff x="0" y="0"/>
          <a:chExt cx="0" cy="0"/>
        </a:xfrm>
      </p:grpSpPr>
      <p:grpSp>
        <p:nvGrpSpPr>
          <p:cNvPr id="1646" name="Group 2"/>
          <p:cNvGrpSpPr/>
          <p:nvPr/>
        </p:nvGrpSpPr>
        <p:grpSpPr>
          <a:xfrm>
            <a:off x="457200" y="992150"/>
            <a:ext cx="8153401" cy="1600239"/>
            <a:chOff x="0" y="-37"/>
            <a:chExt cx="8153400" cy="1600237"/>
          </a:xfrm>
        </p:grpSpPr>
        <p:sp>
          <p:nvSpPr>
            <p:cNvPr id="1642"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3"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4"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5"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47"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48" name="Body Level One…"/>
          <p:cNvSpPr txBox="1">
            <a:spLocks noGrp="1"/>
          </p:cNvSpPr>
          <p:nvPr>
            <p:ph type="body" sz="half" idx="1"/>
          </p:nvPr>
        </p:nvSpPr>
        <p:spPr>
          <a:xfrm>
            <a:off x="685800" y="2057400"/>
            <a:ext cx="3810000" cy="4114800"/>
          </a:xfrm>
          <a:prstGeom prst="rect">
            <a:avLst/>
          </a:prstGeom>
        </p:spPr>
        <p:txBody>
          <a:bodyPr lIns="46037" tIns="46037" rIns="46037" bIns="46037">
            <a:normAutofit/>
          </a:bodyPr>
          <a:lstStyle>
            <a:lvl1pPr>
              <a:spcBef>
                <a:spcPts val="600"/>
              </a:spcBef>
              <a:buClr>
                <a:srgbClr val="FFCC66"/>
              </a:buClr>
              <a:defRPr sz="2800">
                <a:solidFill>
                  <a:srgbClr val="FFFFCC"/>
                </a:solidFill>
              </a:defRPr>
            </a:lvl1pPr>
            <a:lvl2pPr marL="790575" indent="-333375">
              <a:spcBef>
                <a:spcPts val="600"/>
              </a:spcBef>
              <a:buClr>
                <a:srgbClr val="FFCC66"/>
              </a:buClr>
              <a:defRPr sz="2800">
                <a:solidFill>
                  <a:srgbClr val="FFFFCC"/>
                </a:solidFill>
              </a:defRPr>
            </a:lvl2pPr>
            <a:lvl3pPr marL="1234439" indent="-320039">
              <a:spcBef>
                <a:spcPts val="600"/>
              </a:spcBef>
              <a:buClr>
                <a:srgbClr val="FFCC66"/>
              </a:buClr>
              <a:defRPr sz="2800">
                <a:solidFill>
                  <a:srgbClr val="FFFFCC"/>
                </a:solidFill>
              </a:defRPr>
            </a:lvl3pPr>
            <a:lvl4pPr marL="1727200" indent="-355600">
              <a:spcBef>
                <a:spcPts val="600"/>
              </a:spcBef>
              <a:buClr>
                <a:srgbClr val="FFCC66"/>
              </a:buClr>
              <a:defRPr sz="2800">
                <a:solidFill>
                  <a:srgbClr val="FFFFCC"/>
                </a:solidFill>
              </a:defRPr>
            </a:lvl4pPr>
            <a:lvl5pPr marL="2184400" indent="-355600">
              <a:spcBef>
                <a:spcPts val="600"/>
              </a:spcBef>
              <a:buClr>
                <a:srgbClr val="FFCC66"/>
              </a:buClr>
              <a:buChar char="•"/>
              <a:defRPr sz="28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49"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757288134"/>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CBBF29-D685-324E-8BE4-7104A4829A79}" type="slidenum">
              <a:rPr lang="en-US"/>
              <a:pPr>
                <a:defRPr/>
              </a:pPr>
              <a:t>‹#›</a:t>
            </a:fld>
            <a:endParaRPr lang="en-US"/>
          </a:p>
        </p:txBody>
      </p:sp>
    </p:spTree>
    <p:extLst>
      <p:ext uri="{BB962C8B-B14F-4D97-AF65-F5344CB8AC3E}">
        <p14:creationId xmlns:p14="http://schemas.microsoft.com/office/powerpoint/2010/main" val="1326710"/>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x">
  <p:cSld name="15_Comparison">
    <p:bg>
      <p:bgPr>
        <a:solidFill>
          <a:srgbClr val="000000"/>
        </a:solidFill>
        <a:effectLst/>
      </p:bgPr>
    </p:bg>
    <p:spTree>
      <p:nvGrpSpPr>
        <p:cNvPr id="1" name=""/>
        <p:cNvGrpSpPr/>
        <p:nvPr/>
      </p:nvGrpSpPr>
      <p:grpSpPr>
        <a:xfrm>
          <a:off x="0" y="0"/>
          <a:ext cx="0" cy="0"/>
          <a:chOff x="0" y="0"/>
          <a:chExt cx="0" cy="0"/>
        </a:xfrm>
      </p:grpSpPr>
      <p:grpSp>
        <p:nvGrpSpPr>
          <p:cNvPr id="1660" name="Group 2"/>
          <p:cNvGrpSpPr/>
          <p:nvPr/>
        </p:nvGrpSpPr>
        <p:grpSpPr>
          <a:xfrm>
            <a:off x="457200" y="992150"/>
            <a:ext cx="8153401" cy="1600239"/>
            <a:chOff x="0" y="-37"/>
            <a:chExt cx="8153400" cy="1600237"/>
          </a:xfrm>
        </p:grpSpPr>
        <p:sp>
          <p:nvSpPr>
            <p:cNvPr id="165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61" name="Title Text"/>
          <p:cNvSpPr txBox="1">
            <a:spLocks noGrp="1"/>
          </p:cNvSpPr>
          <p:nvPr>
            <p:ph type="title"/>
          </p:nvPr>
        </p:nvSpPr>
        <p:spPr>
          <a:xfrm>
            <a:off x="457200" y="274638"/>
            <a:ext cx="8229600" cy="1143001"/>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62"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defRPr>
            </a:lvl1pPr>
            <a:lvl2pPr marL="0" indent="457200">
              <a:spcBef>
                <a:spcPts val="500"/>
              </a:spcBef>
              <a:buSzTx/>
              <a:buNone/>
              <a:defRPr sz="2400" b="1">
                <a:solidFill>
                  <a:srgbClr val="FFFFCC"/>
                </a:solidFill>
              </a:defRPr>
            </a:lvl2pPr>
            <a:lvl3pPr marL="0" indent="914400">
              <a:spcBef>
                <a:spcPts val="500"/>
              </a:spcBef>
              <a:buSzTx/>
              <a:buNone/>
              <a:defRPr sz="2400" b="1">
                <a:solidFill>
                  <a:srgbClr val="FFFFCC"/>
                </a:solidFill>
              </a:defRPr>
            </a:lvl3pPr>
            <a:lvl4pPr marL="0" indent="1371600">
              <a:spcBef>
                <a:spcPts val="500"/>
              </a:spcBef>
              <a:buSzTx/>
              <a:buNone/>
              <a:defRPr sz="2400" b="1">
                <a:solidFill>
                  <a:srgbClr val="FFFFCC"/>
                </a:solidFill>
              </a:defRPr>
            </a:lvl4pPr>
            <a:lvl5pPr marL="0" indent="1828800">
              <a:spcBef>
                <a:spcPts val="500"/>
              </a:spcBef>
              <a:buSzTx/>
              <a:buNone/>
              <a:defRPr sz="2400" b="1">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63"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defRPr>
            </a:pPr>
            <a:endParaRPr/>
          </a:p>
        </p:txBody>
      </p:sp>
      <p:sp>
        <p:nvSpPr>
          <p:cNvPr id="1664"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559796108"/>
      </p:ext>
    </p:extLst>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type="tx">
  <p:cSld name="15_Title Only">
    <p:bg>
      <p:bgPr>
        <a:solidFill>
          <a:srgbClr val="000000"/>
        </a:solidFill>
        <a:effectLst/>
      </p:bgPr>
    </p:bg>
    <p:spTree>
      <p:nvGrpSpPr>
        <p:cNvPr id="1" name=""/>
        <p:cNvGrpSpPr/>
        <p:nvPr/>
      </p:nvGrpSpPr>
      <p:grpSpPr>
        <a:xfrm>
          <a:off x="0" y="0"/>
          <a:ext cx="0" cy="0"/>
          <a:chOff x="0" y="0"/>
          <a:chExt cx="0" cy="0"/>
        </a:xfrm>
      </p:grpSpPr>
      <p:grpSp>
        <p:nvGrpSpPr>
          <p:cNvPr id="1675" name="Group 2"/>
          <p:cNvGrpSpPr/>
          <p:nvPr/>
        </p:nvGrpSpPr>
        <p:grpSpPr>
          <a:xfrm>
            <a:off x="457200" y="992150"/>
            <a:ext cx="8153401" cy="1600239"/>
            <a:chOff x="0" y="-37"/>
            <a:chExt cx="8153400" cy="1600237"/>
          </a:xfrm>
        </p:grpSpPr>
        <p:sp>
          <p:nvSpPr>
            <p:cNvPr id="167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7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7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7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76"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77"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400393553"/>
      </p:ext>
    </p:extLst>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type="tx">
  <p:cSld name="16_Blank">
    <p:bg>
      <p:bgPr>
        <a:solidFill>
          <a:srgbClr val="000000"/>
        </a:solidFill>
        <a:effectLst/>
      </p:bgPr>
    </p:bg>
    <p:spTree>
      <p:nvGrpSpPr>
        <p:cNvPr id="1" name=""/>
        <p:cNvGrpSpPr/>
        <p:nvPr/>
      </p:nvGrpSpPr>
      <p:grpSpPr>
        <a:xfrm>
          <a:off x="0" y="0"/>
          <a:ext cx="0" cy="0"/>
          <a:chOff x="0" y="0"/>
          <a:chExt cx="0" cy="0"/>
        </a:xfrm>
      </p:grpSpPr>
      <p:grpSp>
        <p:nvGrpSpPr>
          <p:cNvPr id="1688" name="Group 2"/>
          <p:cNvGrpSpPr/>
          <p:nvPr/>
        </p:nvGrpSpPr>
        <p:grpSpPr>
          <a:xfrm>
            <a:off x="457200" y="992150"/>
            <a:ext cx="8153401" cy="1600239"/>
            <a:chOff x="0" y="-37"/>
            <a:chExt cx="8153400" cy="1600237"/>
          </a:xfrm>
        </p:grpSpPr>
        <p:sp>
          <p:nvSpPr>
            <p:cNvPr id="1684"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85"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86"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87"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89"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596776323"/>
      </p:ext>
    </p:extLst>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type="tx">
  <p:cSld name="15_Content with Caption">
    <p:bg>
      <p:bgPr>
        <a:solidFill>
          <a:srgbClr val="000000"/>
        </a:solidFill>
        <a:effectLst/>
      </p:bgPr>
    </p:bg>
    <p:spTree>
      <p:nvGrpSpPr>
        <p:cNvPr id="1" name=""/>
        <p:cNvGrpSpPr/>
        <p:nvPr/>
      </p:nvGrpSpPr>
      <p:grpSpPr>
        <a:xfrm>
          <a:off x="0" y="0"/>
          <a:ext cx="0" cy="0"/>
          <a:chOff x="0" y="0"/>
          <a:chExt cx="0" cy="0"/>
        </a:xfrm>
      </p:grpSpPr>
      <p:grpSp>
        <p:nvGrpSpPr>
          <p:cNvPr id="1700" name="Group 2"/>
          <p:cNvGrpSpPr/>
          <p:nvPr/>
        </p:nvGrpSpPr>
        <p:grpSpPr>
          <a:xfrm>
            <a:off x="457200" y="992150"/>
            <a:ext cx="8153401" cy="1600239"/>
            <a:chOff x="0" y="-37"/>
            <a:chExt cx="8153400" cy="1600237"/>
          </a:xfrm>
        </p:grpSpPr>
        <p:sp>
          <p:nvSpPr>
            <p:cNvPr id="169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9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9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9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01"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702"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03"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FFFFCC"/>
                </a:solidFill>
              </a:defRPr>
            </a:pPr>
            <a:endParaRPr/>
          </a:p>
        </p:txBody>
      </p:sp>
      <p:sp>
        <p:nvSpPr>
          <p:cNvPr id="1704"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368648234"/>
      </p:ext>
    </p:extLst>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type="tx">
  <p:cSld name="15_Picture with Caption">
    <p:bg>
      <p:bgPr>
        <a:solidFill>
          <a:srgbClr val="000000"/>
        </a:solidFill>
        <a:effectLst/>
      </p:bgPr>
    </p:bg>
    <p:spTree>
      <p:nvGrpSpPr>
        <p:cNvPr id="1" name=""/>
        <p:cNvGrpSpPr/>
        <p:nvPr/>
      </p:nvGrpSpPr>
      <p:grpSpPr>
        <a:xfrm>
          <a:off x="0" y="0"/>
          <a:ext cx="0" cy="0"/>
          <a:chOff x="0" y="0"/>
          <a:chExt cx="0" cy="0"/>
        </a:xfrm>
      </p:grpSpPr>
      <p:grpSp>
        <p:nvGrpSpPr>
          <p:cNvPr id="1715" name="Group 2"/>
          <p:cNvGrpSpPr/>
          <p:nvPr/>
        </p:nvGrpSpPr>
        <p:grpSpPr>
          <a:xfrm>
            <a:off x="457200" y="992150"/>
            <a:ext cx="8153401" cy="1600239"/>
            <a:chOff x="0" y="-37"/>
            <a:chExt cx="8153400" cy="1600237"/>
          </a:xfrm>
        </p:grpSpPr>
        <p:sp>
          <p:nvSpPr>
            <p:cNvPr id="171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1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1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1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16"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7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18"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FFFFCC"/>
                </a:solidFill>
              </a:defRPr>
            </a:lvl1pPr>
            <a:lvl2pPr marL="0" indent="457200">
              <a:spcBef>
                <a:spcPts val="300"/>
              </a:spcBef>
              <a:buSzTx/>
              <a:buNone/>
              <a:defRPr sz="1400">
                <a:solidFill>
                  <a:srgbClr val="FFFFCC"/>
                </a:solidFill>
              </a:defRPr>
            </a:lvl2pPr>
            <a:lvl3pPr marL="0" indent="914400">
              <a:spcBef>
                <a:spcPts val="300"/>
              </a:spcBef>
              <a:buSzTx/>
              <a:buNone/>
              <a:defRPr sz="1400">
                <a:solidFill>
                  <a:srgbClr val="FFFFCC"/>
                </a:solidFill>
              </a:defRPr>
            </a:lvl3pPr>
            <a:lvl4pPr marL="0" indent="1371600">
              <a:spcBef>
                <a:spcPts val="300"/>
              </a:spcBef>
              <a:buSzTx/>
              <a:buNone/>
              <a:defRPr sz="1400">
                <a:solidFill>
                  <a:srgbClr val="FFFFCC"/>
                </a:solidFill>
              </a:defRPr>
            </a:lvl4pPr>
            <a:lvl5pPr marL="0" indent="1828800">
              <a:spcBef>
                <a:spcPts val="300"/>
              </a:spcBef>
              <a:buSzTx/>
              <a:buNone/>
              <a:defRPr sz="14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19"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92965357"/>
      </p:ext>
    </p:extLst>
  </p:cSld>
  <p:clrMapOvr>
    <a:masterClrMapping/>
  </p:clrMapOvr>
  <p:transition spd="med"/>
</p:sldLayout>
</file>

<file path=ppt/slideLayouts/slideLayout425.xml><?xml version="1.0" encoding="utf-8"?>
<p:sldLayout xmlns:a="http://schemas.openxmlformats.org/drawingml/2006/main" xmlns:r="http://schemas.openxmlformats.org/officeDocument/2006/relationships" xmlns:p="http://schemas.openxmlformats.org/presentationml/2006/main" type="tx">
  <p:cSld name="1_Title and Table">
    <p:bg>
      <p:bgPr>
        <a:solidFill>
          <a:srgbClr val="000000"/>
        </a:solidFill>
        <a:effectLst/>
      </p:bgPr>
    </p:bg>
    <p:spTree>
      <p:nvGrpSpPr>
        <p:cNvPr id="1" name=""/>
        <p:cNvGrpSpPr/>
        <p:nvPr/>
      </p:nvGrpSpPr>
      <p:grpSpPr>
        <a:xfrm>
          <a:off x="0" y="0"/>
          <a:ext cx="0" cy="0"/>
          <a:chOff x="0" y="0"/>
          <a:chExt cx="0" cy="0"/>
        </a:xfrm>
      </p:grpSpPr>
      <p:grpSp>
        <p:nvGrpSpPr>
          <p:cNvPr id="1730" name="Group 2"/>
          <p:cNvGrpSpPr/>
          <p:nvPr/>
        </p:nvGrpSpPr>
        <p:grpSpPr>
          <a:xfrm>
            <a:off x="457200" y="992150"/>
            <a:ext cx="8153401" cy="1600239"/>
            <a:chOff x="0" y="-37"/>
            <a:chExt cx="8153400" cy="1600237"/>
          </a:xfrm>
        </p:grpSpPr>
        <p:sp>
          <p:nvSpPr>
            <p:cNvPr id="172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2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2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2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31"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32"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262220308"/>
      </p:ext>
    </p:extLst>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type="tx">
  <p:cSld name="6_Title and 4 Content">
    <p:bg>
      <p:bgPr>
        <a:solidFill>
          <a:srgbClr val="000000"/>
        </a:solidFill>
        <a:effectLst/>
      </p:bgPr>
    </p:bg>
    <p:spTree>
      <p:nvGrpSpPr>
        <p:cNvPr id="1" name=""/>
        <p:cNvGrpSpPr/>
        <p:nvPr/>
      </p:nvGrpSpPr>
      <p:grpSpPr>
        <a:xfrm>
          <a:off x="0" y="0"/>
          <a:ext cx="0" cy="0"/>
          <a:chOff x="0" y="0"/>
          <a:chExt cx="0" cy="0"/>
        </a:xfrm>
      </p:grpSpPr>
      <p:grpSp>
        <p:nvGrpSpPr>
          <p:cNvPr id="1743" name="Group 2"/>
          <p:cNvGrpSpPr/>
          <p:nvPr/>
        </p:nvGrpSpPr>
        <p:grpSpPr>
          <a:xfrm>
            <a:off x="457200" y="992150"/>
            <a:ext cx="8153401" cy="1600239"/>
            <a:chOff x="0" y="-37"/>
            <a:chExt cx="8153400" cy="1600237"/>
          </a:xfrm>
        </p:grpSpPr>
        <p:sp>
          <p:nvSpPr>
            <p:cNvPr id="1739"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40"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41"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42"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44"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45" name="Body Level One…"/>
          <p:cNvSpPr txBox="1">
            <a:spLocks noGrp="1"/>
          </p:cNvSpPr>
          <p:nvPr>
            <p:ph type="body" sz="quarter" idx="1"/>
          </p:nvPr>
        </p:nvSpPr>
        <p:spPr>
          <a:xfrm>
            <a:off x="685800" y="2057400"/>
            <a:ext cx="3810000" cy="19812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46"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762423692"/>
      </p:ext>
    </p:extLst>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type="tx">
  <p:cSld name="19_Title Slide">
    <p:bg>
      <p:bgPr>
        <a:solidFill>
          <a:srgbClr val="000000"/>
        </a:solidFill>
        <a:effectLst/>
      </p:bgPr>
    </p:bg>
    <p:spTree>
      <p:nvGrpSpPr>
        <p:cNvPr id="1" name=""/>
        <p:cNvGrpSpPr/>
        <p:nvPr/>
      </p:nvGrpSpPr>
      <p:grpSpPr>
        <a:xfrm>
          <a:off x="0" y="0"/>
          <a:ext cx="0" cy="0"/>
          <a:chOff x="0" y="0"/>
          <a:chExt cx="0" cy="0"/>
        </a:xfrm>
      </p:grpSpPr>
      <p:grpSp>
        <p:nvGrpSpPr>
          <p:cNvPr id="1757" name="Group 2"/>
          <p:cNvGrpSpPr/>
          <p:nvPr/>
        </p:nvGrpSpPr>
        <p:grpSpPr>
          <a:xfrm>
            <a:off x="457200" y="992150"/>
            <a:ext cx="8153401" cy="1600239"/>
            <a:chOff x="0" y="-37"/>
            <a:chExt cx="8153400" cy="1600237"/>
          </a:xfrm>
        </p:grpSpPr>
        <p:sp>
          <p:nvSpPr>
            <p:cNvPr id="175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5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5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5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58" name="Title Text"/>
          <p:cNvSpPr txBox="1">
            <a:spLocks noGrp="1"/>
          </p:cNvSpPr>
          <p:nvPr>
            <p:ph type="title"/>
          </p:nvPr>
        </p:nvSpPr>
        <p:spPr>
          <a:xfrm>
            <a:off x="685800" y="2130425"/>
            <a:ext cx="7772400" cy="1470025"/>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59"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marL="0" indent="457200" algn="ctr">
              <a:buSzTx/>
              <a:buNone/>
              <a:defRPr>
                <a:solidFill>
                  <a:srgbClr val="FFFFCC"/>
                </a:solidFill>
              </a:defRPr>
            </a:lvl2pPr>
            <a:lvl3pPr marL="0" indent="914400" algn="ctr">
              <a:buSzTx/>
              <a:buNone/>
              <a:defRPr>
                <a:solidFill>
                  <a:srgbClr val="FFFFCC"/>
                </a:solidFill>
              </a:defRPr>
            </a:lvl3pPr>
            <a:lvl4pPr marL="0" indent="1371600" algn="ctr">
              <a:buSzTx/>
              <a:buNone/>
              <a:defRPr>
                <a:solidFill>
                  <a:srgbClr val="FFFFCC"/>
                </a:solidFill>
              </a:defRPr>
            </a:lvl4pPr>
            <a:lvl5pPr marL="0" indent="1828800" algn="ctr">
              <a:buSzTx/>
              <a:buNone/>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60"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225128285"/>
      </p:ext>
    </p:extLst>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type="tx">
  <p:cSld name="20_Title Slide">
    <p:bg>
      <p:bgPr>
        <a:solidFill>
          <a:srgbClr val="000000"/>
        </a:solidFill>
        <a:effectLst/>
      </p:bgPr>
    </p:bg>
    <p:spTree>
      <p:nvGrpSpPr>
        <p:cNvPr id="1" name=""/>
        <p:cNvGrpSpPr/>
        <p:nvPr/>
      </p:nvGrpSpPr>
      <p:grpSpPr>
        <a:xfrm>
          <a:off x="0" y="0"/>
          <a:ext cx="0" cy="0"/>
          <a:chOff x="0" y="0"/>
          <a:chExt cx="0" cy="0"/>
        </a:xfrm>
      </p:grpSpPr>
      <p:grpSp>
        <p:nvGrpSpPr>
          <p:cNvPr id="1771" name="Group 2"/>
          <p:cNvGrpSpPr/>
          <p:nvPr/>
        </p:nvGrpSpPr>
        <p:grpSpPr>
          <a:xfrm>
            <a:off x="457200" y="2363751"/>
            <a:ext cx="8153401" cy="1600238"/>
            <a:chOff x="0" y="-37"/>
            <a:chExt cx="8153400" cy="1600237"/>
          </a:xfrm>
        </p:grpSpPr>
        <p:sp>
          <p:nvSpPr>
            <p:cNvPr id="1767"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68"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69"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70"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72" name="Title Text"/>
          <p:cNvSpPr txBox="1">
            <a:spLocks noGrp="1"/>
          </p:cNvSpPr>
          <p:nvPr>
            <p:ph type="title"/>
          </p:nvPr>
        </p:nvSpPr>
        <p:spPr>
          <a:xfrm>
            <a:off x="685800" y="14478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73" name="Body Level One…"/>
          <p:cNvSpPr txBox="1">
            <a:spLocks noGrp="1"/>
          </p:cNvSpPr>
          <p:nvPr>
            <p:ph type="body" sz="quarter" idx="1"/>
          </p:nvPr>
        </p:nvSpPr>
        <p:spPr>
          <a:xfrm>
            <a:off x="1371600" y="37338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algn="ctr">
              <a:defRPr>
                <a:solidFill>
                  <a:srgbClr val="FFFFCC"/>
                </a:solidFill>
              </a:defRPr>
            </a:lvl2pPr>
            <a:lvl3pPr algn="ctr">
              <a:defRPr>
                <a:solidFill>
                  <a:srgbClr val="FFFFCC"/>
                </a:solidFill>
              </a:defRPr>
            </a:lvl3pPr>
            <a:lvl4pPr algn="ctr">
              <a:defRPr>
                <a:solidFill>
                  <a:srgbClr val="FFFFCC"/>
                </a:solidFill>
              </a:defRPr>
            </a:lvl4pPr>
            <a:lvl5pPr algn="ct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74"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26484384"/>
      </p:ext>
    </p:extLst>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type="tx">
  <p:cSld name="19_Title and Content">
    <p:bg>
      <p:bgPr>
        <a:solidFill>
          <a:srgbClr val="000000"/>
        </a:solidFill>
        <a:effectLst/>
      </p:bgPr>
    </p:bg>
    <p:spTree>
      <p:nvGrpSpPr>
        <p:cNvPr id="1" name=""/>
        <p:cNvGrpSpPr/>
        <p:nvPr/>
      </p:nvGrpSpPr>
      <p:grpSpPr>
        <a:xfrm>
          <a:off x="0" y="0"/>
          <a:ext cx="0" cy="0"/>
          <a:chOff x="0" y="0"/>
          <a:chExt cx="0" cy="0"/>
        </a:xfrm>
      </p:grpSpPr>
      <p:grpSp>
        <p:nvGrpSpPr>
          <p:cNvPr id="1785" name="Group 2"/>
          <p:cNvGrpSpPr/>
          <p:nvPr/>
        </p:nvGrpSpPr>
        <p:grpSpPr>
          <a:xfrm>
            <a:off x="457200" y="992150"/>
            <a:ext cx="8153401" cy="1600239"/>
            <a:chOff x="0" y="-37"/>
            <a:chExt cx="8153400" cy="1600237"/>
          </a:xfrm>
        </p:grpSpPr>
        <p:sp>
          <p:nvSpPr>
            <p:cNvPr id="178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86"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87" name="Body Level One…"/>
          <p:cNvSpPr txBox="1">
            <a:spLocks noGrp="1"/>
          </p:cNvSpPr>
          <p:nvPr>
            <p:ph type="body" idx="1"/>
          </p:nvPr>
        </p:nvSpPr>
        <p:spPr>
          <a:xfrm>
            <a:off x="685800" y="2057400"/>
            <a:ext cx="7772400" cy="41148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88"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511002578"/>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0DC29A8-DC81-2D4E-8ED8-E4110447F204}" type="slidenum">
              <a:rPr lang="en-US"/>
              <a:pPr>
                <a:defRPr/>
              </a:pPr>
              <a:t>‹#›</a:t>
            </a:fld>
            <a:endParaRPr lang="en-US"/>
          </a:p>
        </p:txBody>
      </p:sp>
    </p:spTree>
    <p:extLst>
      <p:ext uri="{BB962C8B-B14F-4D97-AF65-F5344CB8AC3E}">
        <p14:creationId xmlns:p14="http://schemas.microsoft.com/office/powerpoint/2010/main" val="220917402"/>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x">
  <p:cSld name="16_Section Header">
    <p:bg>
      <p:bgPr>
        <a:solidFill>
          <a:srgbClr val="000000"/>
        </a:solidFill>
        <a:effectLst/>
      </p:bgPr>
    </p:bg>
    <p:spTree>
      <p:nvGrpSpPr>
        <p:cNvPr id="1" name=""/>
        <p:cNvGrpSpPr/>
        <p:nvPr/>
      </p:nvGrpSpPr>
      <p:grpSpPr>
        <a:xfrm>
          <a:off x="0" y="0"/>
          <a:ext cx="0" cy="0"/>
          <a:chOff x="0" y="0"/>
          <a:chExt cx="0" cy="0"/>
        </a:xfrm>
      </p:grpSpPr>
      <p:grpSp>
        <p:nvGrpSpPr>
          <p:cNvPr id="1799" name="Group 2"/>
          <p:cNvGrpSpPr/>
          <p:nvPr/>
        </p:nvGrpSpPr>
        <p:grpSpPr>
          <a:xfrm>
            <a:off x="457200" y="992150"/>
            <a:ext cx="8153401" cy="1600239"/>
            <a:chOff x="0" y="-37"/>
            <a:chExt cx="8153400" cy="1600237"/>
          </a:xfrm>
        </p:grpSpPr>
        <p:sp>
          <p:nvSpPr>
            <p:cNvPr id="1795"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6"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7"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8"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0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i="1" cap="all">
                <a:solidFill>
                  <a:srgbClr val="FFCC66"/>
                </a:solidFill>
              </a:defRPr>
            </a:lvl1pPr>
          </a:lstStyle>
          <a:p>
            <a:r>
              <a:t>Title Text</a:t>
            </a:r>
          </a:p>
        </p:txBody>
      </p:sp>
      <p:sp>
        <p:nvSpPr>
          <p:cNvPr id="180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FFFFCC"/>
                </a:solidFill>
              </a:defRPr>
            </a:lvl1pPr>
            <a:lvl2pPr marL="0" indent="457200">
              <a:spcBef>
                <a:spcPts val="400"/>
              </a:spcBef>
              <a:buSzTx/>
              <a:buNone/>
              <a:defRPr sz="2000">
                <a:solidFill>
                  <a:srgbClr val="FFFFCC"/>
                </a:solidFill>
              </a:defRPr>
            </a:lvl2pPr>
            <a:lvl3pPr marL="0" indent="914400">
              <a:spcBef>
                <a:spcPts val="400"/>
              </a:spcBef>
              <a:buSzTx/>
              <a:buNone/>
              <a:defRPr sz="2000">
                <a:solidFill>
                  <a:srgbClr val="FFFFCC"/>
                </a:solidFill>
              </a:defRPr>
            </a:lvl3pPr>
            <a:lvl4pPr marL="0" indent="1371600">
              <a:spcBef>
                <a:spcPts val="400"/>
              </a:spcBef>
              <a:buSzTx/>
              <a:buNone/>
              <a:defRPr sz="2000">
                <a:solidFill>
                  <a:srgbClr val="FFFFCC"/>
                </a:solidFill>
              </a:defRPr>
            </a:lvl4pPr>
            <a:lvl5pPr marL="0" indent="1828800">
              <a:spcBef>
                <a:spcPts val="400"/>
              </a:spcBef>
              <a:buSzTx/>
              <a:buNone/>
              <a:defRPr sz="20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02"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219786793"/>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type="tx">
  <p:cSld name="16_Two Content">
    <p:bg>
      <p:bgPr>
        <a:solidFill>
          <a:srgbClr val="000000"/>
        </a:solidFill>
        <a:effectLst/>
      </p:bgPr>
    </p:bg>
    <p:spTree>
      <p:nvGrpSpPr>
        <p:cNvPr id="1" name=""/>
        <p:cNvGrpSpPr/>
        <p:nvPr/>
      </p:nvGrpSpPr>
      <p:grpSpPr>
        <a:xfrm>
          <a:off x="0" y="0"/>
          <a:ext cx="0" cy="0"/>
          <a:chOff x="0" y="0"/>
          <a:chExt cx="0" cy="0"/>
        </a:xfrm>
      </p:grpSpPr>
      <p:grpSp>
        <p:nvGrpSpPr>
          <p:cNvPr id="1813" name="Group 2"/>
          <p:cNvGrpSpPr/>
          <p:nvPr/>
        </p:nvGrpSpPr>
        <p:grpSpPr>
          <a:xfrm>
            <a:off x="457200" y="992150"/>
            <a:ext cx="8153401" cy="1600239"/>
            <a:chOff x="0" y="-37"/>
            <a:chExt cx="8153400" cy="1600237"/>
          </a:xfrm>
        </p:grpSpPr>
        <p:sp>
          <p:nvSpPr>
            <p:cNvPr id="1809"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10"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11"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12"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14"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15" name="Body Level One…"/>
          <p:cNvSpPr txBox="1">
            <a:spLocks noGrp="1"/>
          </p:cNvSpPr>
          <p:nvPr>
            <p:ph type="body" sz="half" idx="1"/>
          </p:nvPr>
        </p:nvSpPr>
        <p:spPr>
          <a:xfrm>
            <a:off x="685800" y="2057400"/>
            <a:ext cx="3810000" cy="4114800"/>
          </a:xfrm>
          <a:prstGeom prst="rect">
            <a:avLst/>
          </a:prstGeom>
        </p:spPr>
        <p:txBody>
          <a:bodyPr lIns="46037" tIns="46037" rIns="46037" bIns="46037">
            <a:normAutofit/>
          </a:bodyPr>
          <a:lstStyle>
            <a:lvl1pPr>
              <a:spcBef>
                <a:spcPts val="600"/>
              </a:spcBef>
              <a:buClr>
                <a:srgbClr val="FFCC66"/>
              </a:buClr>
              <a:defRPr sz="2800">
                <a:solidFill>
                  <a:srgbClr val="FFFFCC"/>
                </a:solidFill>
              </a:defRPr>
            </a:lvl1pPr>
            <a:lvl2pPr marL="790575" indent="-333375">
              <a:spcBef>
                <a:spcPts val="600"/>
              </a:spcBef>
              <a:buClr>
                <a:srgbClr val="FFCC66"/>
              </a:buClr>
              <a:defRPr sz="2800">
                <a:solidFill>
                  <a:srgbClr val="FFFFCC"/>
                </a:solidFill>
              </a:defRPr>
            </a:lvl2pPr>
            <a:lvl3pPr marL="1234439" indent="-320039">
              <a:spcBef>
                <a:spcPts val="600"/>
              </a:spcBef>
              <a:buClr>
                <a:srgbClr val="FFCC66"/>
              </a:buClr>
              <a:defRPr sz="2800">
                <a:solidFill>
                  <a:srgbClr val="FFFFCC"/>
                </a:solidFill>
              </a:defRPr>
            </a:lvl3pPr>
            <a:lvl4pPr marL="1727200" indent="-355600">
              <a:spcBef>
                <a:spcPts val="600"/>
              </a:spcBef>
              <a:buClr>
                <a:srgbClr val="FFCC66"/>
              </a:buClr>
              <a:defRPr sz="2800">
                <a:solidFill>
                  <a:srgbClr val="FFFFCC"/>
                </a:solidFill>
              </a:defRPr>
            </a:lvl4pPr>
            <a:lvl5pPr marL="2184400" indent="-355600">
              <a:spcBef>
                <a:spcPts val="600"/>
              </a:spcBef>
              <a:buClr>
                <a:srgbClr val="FFCC66"/>
              </a:buClr>
              <a:buChar char="•"/>
              <a:defRPr sz="28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1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181398755"/>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type="tx">
  <p:cSld name="16_Comparison">
    <p:bg>
      <p:bgPr>
        <a:solidFill>
          <a:srgbClr val="000000"/>
        </a:solidFill>
        <a:effectLst/>
      </p:bgPr>
    </p:bg>
    <p:spTree>
      <p:nvGrpSpPr>
        <p:cNvPr id="1" name=""/>
        <p:cNvGrpSpPr/>
        <p:nvPr/>
      </p:nvGrpSpPr>
      <p:grpSpPr>
        <a:xfrm>
          <a:off x="0" y="0"/>
          <a:ext cx="0" cy="0"/>
          <a:chOff x="0" y="0"/>
          <a:chExt cx="0" cy="0"/>
        </a:xfrm>
      </p:grpSpPr>
      <p:grpSp>
        <p:nvGrpSpPr>
          <p:cNvPr id="1827" name="Group 2"/>
          <p:cNvGrpSpPr/>
          <p:nvPr/>
        </p:nvGrpSpPr>
        <p:grpSpPr>
          <a:xfrm>
            <a:off x="457200" y="992150"/>
            <a:ext cx="8153401" cy="1600239"/>
            <a:chOff x="0" y="-37"/>
            <a:chExt cx="8153400" cy="1600237"/>
          </a:xfrm>
        </p:grpSpPr>
        <p:sp>
          <p:nvSpPr>
            <p:cNvPr id="182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2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2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2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28" name="Title Text"/>
          <p:cNvSpPr txBox="1">
            <a:spLocks noGrp="1"/>
          </p:cNvSpPr>
          <p:nvPr>
            <p:ph type="title"/>
          </p:nvPr>
        </p:nvSpPr>
        <p:spPr>
          <a:xfrm>
            <a:off x="457200" y="274638"/>
            <a:ext cx="8229600" cy="1143001"/>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2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defRPr>
            </a:lvl1pPr>
            <a:lvl2pPr marL="0" indent="457200">
              <a:spcBef>
                <a:spcPts val="500"/>
              </a:spcBef>
              <a:buSzTx/>
              <a:buNone/>
              <a:defRPr sz="2400" b="1">
                <a:solidFill>
                  <a:srgbClr val="FFFFCC"/>
                </a:solidFill>
              </a:defRPr>
            </a:lvl2pPr>
            <a:lvl3pPr marL="0" indent="914400">
              <a:spcBef>
                <a:spcPts val="500"/>
              </a:spcBef>
              <a:buSzTx/>
              <a:buNone/>
              <a:defRPr sz="2400" b="1">
                <a:solidFill>
                  <a:srgbClr val="FFFFCC"/>
                </a:solidFill>
              </a:defRPr>
            </a:lvl3pPr>
            <a:lvl4pPr marL="0" indent="1371600">
              <a:spcBef>
                <a:spcPts val="500"/>
              </a:spcBef>
              <a:buSzTx/>
              <a:buNone/>
              <a:defRPr sz="2400" b="1">
                <a:solidFill>
                  <a:srgbClr val="FFFFCC"/>
                </a:solidFill>
              </a:defRPr>
            </a:lvl4pPr>
            <a:lvl5pPr marL="0" indent="1828800">
              <a:spcBef>
                <a:spcPts val="500"/>
              </a:spcBef>
              <a:buSzTx/>
              <a:buNone/>
              <a:defRPr sz="2400" b="1">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3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defRPr>
            </a:pPr>
            <a:endParaRPr/>
          </a:p>
        </p:txBody>
      </p:sp>
      <p:sp>
        <p:nvSpPr>
          <p:cNvPr id="183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678362857"/>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type="tx">
  <p:cSld name="16_Title Only">
    <p:bg>
      <p:bgPr>
        <a:solidFill>
          <a:srgbClr val="000000"/>
        </a:solidFill>
        <a:effectLst/>
      </p:bgPr>
    </p:bg>
    <p:spTree>
      <p:nvGrpSpPr>
        <p:cNvPr id="1" name=""/>
        <p:cNvGrpSpPr/>
        <p:nvPr/>
      </p:nvGrpSpPr>
      <p:grpSpPr>
        <a:xfrm>
          <a:off x="0" y="0"/>
          <a:ext cx="0" cy="0"/>
          <a:chOff x="0" y="0"/>
          <a:chExt cx="0" cy="0"/>
        </a:xfrm>
      </p:grpSpPr>
      <p:grpSp>
        <p:nvGrpSpPr>
          <p:cNvPr id="1842" name="Group 2"/>
          <p:cNvGrpSpPr/>
          <p:nvPr/>
        </p:nvGrpSpPr>
        <p:grpSpPr>
          <a:xfrm>
            <a:off x="457200" y="992150"/>
            <a:ext cx="8153401" cy="1600239"/>
            <a:chOff x="0" y="-37"/>
            <a:chExt cx="8153400" cy="1600237"/>
          </a:xfrm>
        </p:grpSpPr>
        <p:sp>
          <p:nvSpPr>
            <p:cNvPr id="183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3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4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4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43"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44"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503904272"/>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type="tx">
  <p:cSld name="17_Blank">
    <p:bg>
      <p:bgPr>
        <a:solidFill>
          <a:srgbClr val="000000"/>
        </a:solidFill>
        <a:effectLst/>
      </p:bgPr>
    </p:bg>
    <p:spTree>
      <p:nvGrpSpPr>
        <p:cNvPr id="1" name=""/>
        <p:cNvGrpSpPr/>
        <p:nvPr/>
      </p:nvGrpSpPr>
      <p:grpSpPr>
        <a:xfrm>
          <a:off x="0" y="0"/>
          <a:ext cx="0" cy="0"/>
          <a:chOff x="0" y="0"/>
          <a:chExt cx="0" cy="0"/>
        </a:xfrm>
      </p:grpSpPr>
      <p:grpSp>
        <p:nvGrpSpPr>
          <p:cNvPr id="1855" name="Group 2"/>
          <p:cNvGrpSpPr/>
          <p:nvPr/>
        </p:nvGrpSpPr>
        <p:grpSpPr>
          <a:xfrm>
            <a:off x="457200" y="992150"/>
            <a:ext cx="8153401" cy="1600239"/>
            <a:chOff x="0" y="-37"/>
            <a:chExt cx="8153400" cy="1600237"/>
          </a:xfrm>
        </p:grpSpPr>
        <p:sp>
          <p:nvSpPr>
            <p:cNvPr id="185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5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5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5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5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512516888"/>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type="tx">
  <p:cSld name="16_Content with Caption">
    <p:bg>
      <p:bgPr>
        <a:solidFill>
          <a:srgbClr val="000000"/>
        </a:solidFill>
        <a:effectLst/>
      </p:bgPr>
    </p:bg>
    <p:spTree>
      <p:nvGrpSpPr>
        <p:cNvPr id="1" name=""/>
        <p:cNvGrpSpPr/>
        <p:nvPr/>
      </p:nvGrpSpPr>
      <p:grpSpPr>
        <a:xfrm>
          <a:off x="0" y="0"/>
          <a:ext cx="0" cy="0"/>
          <a:chOff x="0" y="0"/>
          <a:chExt cx="0" cy="0"/>
        </a:xfrm>
      </p:grpSpPr>
      <p:grpSp>
        <p:nvGrpSpPr>
          <p:cNvPr id="1867" name="Group 2"/>
          <p:cNvGrpSpPr/>
          <p:nvPr/>
        </p:nvGrpSpPr>
        <p:grpSpPr>
          <a:xfrm>
            <a:off x="457200" y="992150"/>
            <a:ext cx="8153401" cy="1600239"/>
            <a:chOff x="0" y="-37"/>
            <a:chExt cx="8153400" cy="1600237"/>
          </a:xfrm>
        </p:grpSpPr>
        <p:sp>
          <p:nvSpPr>
            <p:cNvPr id="186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6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6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6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68"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86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7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FFFFCC"/>
                </a:solidFill>
              </a:defRPr>
            </a:pPr>
            <a:endParaRPr/>
          </a:p>
        </p:txBody>
      </p:sp>
      <p:sp>
        <p:nvSpPr>
          <p:cNvPr id="187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269039834"/>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type="tx">
  <p:cSld name="16_Picture with Caption">
    <p:bg>
      <p:bgPr>
        <a:solidFill>
          <a:srgbClr val="000000"/>
        </a:solidFill>
        <a:effectLst/>
      </p:bgPr>
    </p:bg>
    <p:spTree>
      <p:nvGrpSpPr>
        <p:cNvPr id="1" name=""/>
        <p:cNvGrpSpPr/>
        <p:nvPr/>
      </p:nvGrpSpPr>
      <p:grpSpPr>
        <a:xfrm>
          <a:off x="0" y="0"/>
          <a:ext cx="0" cy="0"/>
          <a:chOff x="0" y="0"/>
          <a:chExt cx="0" cy="0"/>
        </a:xfrm>
      </p:grpSpPr>
      <p:grpSp>
        <p:nvGrpSpPr>
          <p:cNvPr id="1882" name="Group 2"/>
          <p:cNvGrpSpPr/>
          <p:nvPr/>
        </p:nvGrpSpPr>
        <p:grpSpPr>
          <a:xfrm>
            <a:off x="457200" y="992150"/>
            <a:ext cx="8153401" cy="1600239"/>
            <a:chOff x="0" y="-37"/>
            <a:chExt cx="8153400" cy="1600237"/>
          </a:xfrm>
        </p:grpSpPr>
        <p:sp>
          <p:nvSpPr>
            <p:cNvPr id="187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7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8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8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83"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8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8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FFFFCC"/>
                </a:solidFill>
              </a:defRPr>
            </a:lvl1pPr>
            <a:lvl2pPr marL="0" indent="457200">
              <a:spcBef>
                <a:spcPts val="300"/>
              </a:spcBef>
              <a:buSzTx/>
              <a:buNone/>
              <a:defRPr sz="1400">
                <a:solidFill>
                  <a:srgbClr val="FFFFCC"/>
                </a:solidFill>
              </a:defRPr>
            </a:lvl2pPr>
            <a:lvl3pPr marL="0" indent="914400">
              <a:spcBef>
                <a:spcPts val="300"/>
              </a:spcBef>
              <a:buSzTx/>
              <a:buNone/>
              <a:defRPr sz="1400">
                <a:solidFill>
                  <a:srgbClr val="FFFFCC"/>
                </a:solidFill>
              </a:defRPr>
            </a:lvl3pPr>
            <a:lvl4pPr marL="0" indent="1371600">
              <a:spcBef>
                <a:spcPts val="300"/>
              </a:spcBef>
              <a:buSzTx/>
              <a:buNone/>
              <a:defRPr sz="1400">
                <a:solidFill>
                  <a:srgbClr val="FFFFCC"/>
                </a:solidFill>
              </a:defRPr>
            </a:lvl4pPr>
            <a:lvl5pPr marL="0" indent="1828800">
              <a:spcBef>
                <a:spcPts val="300"/>
              </a:spcBef>
              <a:buSzTx/>
              <a:buNone/>
              <a:defRPr sz="14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8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50919514"/>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type="tx">
  <p:cSld name="2_Title and Table">
    <p:bg>
      <p:bgPr>
        <a:solidFill>
          <a:srgbClr val="000000"/>
        </a:solidFill>
        <a:effectLst/>
      </p:bgPr>
    </p:bg>
    <p:spTree>
      <p:nvGrpSpPr>
        <p:cNvPr id="1" name=""/>
        <p:cNvGrpSpPr/>
        <p:nvPr/>
      </p:nvGrpSpPr>
      <p:grpSpPr>
        <a:xfrm>
          <a:off x="0" y="0"/>
          <a:ext cx="0" cy="0"/>
          <a:chOff x="0" y="0"/>
          <a:chExt cx="0" cy="0"/>
        </a:xfrm>
      </p:grpSpPr>
      <p:grpSp>
        <p:nvGrpSpPr>
          <p:cNvPr id="1897" name="Group 2"/>
          <p:cNvGrpSpPr/>
          <p:nvPr/>
        </p:nvGrpSpPr>
        <p:grpSpPr>
          <a:xfrm>
            <a:off x="457200" y="992150"/>
            <a:ext cx="8153401" cy="1600239"/>
            <a:chOff x="0" y="-37"/>
            <a:chExt cx="8153400" cy="1600237"/>
          </a:xfrm>
        </p:grpSpPr>
        <p:sp>
          <p:nvSpPr>
            <p:cNvPr id="189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98"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99"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512321002"/>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type="tx">
  <p:cSld name="7_Title and 4 Content">
    <p:bg>
      <p:bgPr>
        <a:solidFill>
          <a:srgbClr val="000000"/>
        </a:solidFill>
        <a:effectLst/>
      </p:bgPr>
    </p:bg>
    <p:spTree>
      <p:nvGrpSpPr>
        <p:cNvPr id="1" name=""/>
        <p:cNvGrpSpPr/>
        <p:nvPr/>
      </p:nvGrpSpPr>
      <p:grpSpPr>
        <a:xfrm>
          <a:off x="0" y="0"/>
          <a:ext cx="0" cy="0"/>
          <a:chOff x="0" y="0"/>
          <a:chExt cx="0" cy="0"/>
        </a:xfrm>
      </p:grpSpPr>
      <p:grpSp>
        <p:nvGrpSpPr>
          <p:cNvPr id="1910" name="Group 2"/>
          <p:cNvGrpSpPr/>
          <p:nvPr/>
        </p:nvGrpSpPr>
        <p:grpSpPr>
          <a:xfrm>
            <a:off x="457200" y="992150"/>
            <a:ext cx="8153401" cy="1600239"/>
            <a:chOff x="0" y="-37"/>
            <a:chExt cx="8153400" cy="1600237"/>
          </a:xfrm>
        </p:grpSpPr>
        <p:sp>
          <p:nvSpPr>
            <p:cNvPr id="190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911"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912" name="Body Level One…"/>
          <p:cNvSpPr txBox="1">
            <a:spLocks noGrp="1"/>
          </p:cNvSpPr>
          <p:nvPr>
            <p:ph type="body" sz="quarter" idx="1"/>
          </p:nvPr>
        </p:nvSpPr>
        <p:spPr>
          <a:xfrm>
            <a:off x="685800" y="2057400"/>
            <a:ext cx="3810000" cy="19812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913"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031655227"/>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type="tx">
  <p:cSld name="21_Title Slide">
    <p:bg>
      <p:bgPr>
        <a:solidFill>
          <a:srgbClr val="000000"/>
        </a:solidFill>
        <a:effectLst/>
      </p:bgPr>
    </p:bg>
    <p:spTree>
      <p:nvGrpSpPr>
        <p:cNvPr id="1" name=""/>
        <p:cNvGrpSpPr/>
        <p:nvPr/>
      </p:nvGrpSpPr>
      <p:grpSpPr>
        <a:xfrm>
          <a:off x="0" y="0"/>
          <a:ext cx="0" cy="0"/>
          <a:chOff x="0" y="0"/>
          <a:chExt cx="0" cy="0"/>
        </a:xfrm>
      </p:grpSpPr>
      <p:grpSp>
        <p:nvGrpSpPr>
          <p:cNvPr id="1924" name="Group 2"/>
          <p:cNvGrpSpPr/>
          <p:nvPr/>
        </p:nvGrpSpPr>
        <p:grpSpPr>
          <a:xfrm>
            <a:off x="457200" y="992150"/>
            <a:ext cx="8153401" cy="1600239"/>
            <a:chOff x="0" y="-37"/>
            <a:chExt cx="8153400" cy="1600237"/>
          </a:xfrm>
        </p:grpSpPr>
        <p:sp>
          <p:nvSpPr>
            <p:cNvPr id="1920"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21"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22"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23"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925" name="Title Text"/>
          <p:cNvSpPr txBox="1">
            <a:spLocks noGrp="1"/>
          </p:cNvSpPr>
          <p:nvPr>
            <p:ph type="title"/>
          </p:nvPr>
        </p:nvSpPr>
        <p:spPr>
          <a:xfrm>
            <a:off x="685800" y="2130425"/>
            <a:ext cx="7772400" cy="1470025"/>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926"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marL="0" indent="457200" algn="ctr">
              <a:buSzTx/>
              <a:buNone/>
              <a:defRPr>
                <a:solidFill>
                  <a:srgbClr val="FFFFCC"/>
                </a:solidFill>
              </a:defRPr>
            </a:lvl2pPr>
            <a:lvl3pPr marL="0" indent="914400" algn="ctr">
              <a:buSzTx/>
              <a:buNone/>
              <a:defRPr>
                <a:solidFill>
                  <a:srgbClr val="FFFFCC"/>
                </a:solidFill>
              </a:defRPr>
            </a:lvl3pPr>
            <a:lvl4pPr marL="0" indent="1371600" algn="ctr">
              <a:buSzTx/>
              <a:buNone/>
              <a:defRPr>
                <a:solidFill>
                  <a:srgbClr val="FFFFCC"/>
                </a:solidFill>
              </a:defRPr>
            </a:lvl4pPr>
            <a:lvl5pPr marL="0" indent="1828800" algn="ctr">
              <a:buSzTx/>
              <a:buNone/>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927"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942570497"/>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27F942C-E5C1-964B-9075-7E75A4AA3B7B}" type="slidenum">
              <a:rPr lang="en-US"/>
              <a:pPr>
                <a:defRPr/>
              </a:pPr>
              <a:t>‹#›</a:t>
            </a:fld>
            <a:endParaRPr lang="en-US"/>
          </a:p>
        </p:txBody>
      </p:sp>
    </p:spTree>
    <p:extLst>
      <p:ext uri="{BB962C8B-B14F-4D97-AF65-F5344CB8AC3E}">
        <p14:creationId xmlns:p14="http://schemas.microsoft.com/office/powerpoint/2010/main" val="591927829"/>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x">
  <p:cSld name="22_Title Slide">
    <p:bg>
      <p:bgPr>
        <a:solidFill>
          <a:srgbClr val="000000"/>
        </a:solidFill>
        <a:effectLst/>
      </p:bgPr>
    </p:bg>
    <p:spTree>
      <p:nvGrpSpPr>
        <p:cNvPr id="1" name=""/>
        <p:cNvGrpSpPr/>
        <p:nvPr/>
      </p:nvGrpSpPr>
      <p:grpSpPr>
        <a:xfrm>
          <a:off x="0" y="0"/>
          <a:ext cx="0" cy="0"/>
          <a:chOff x="0" y="0"/>
          <a:chExt cx="0" cy="0"/>
        </a:xfrm>
      </p:grpSpPr>
      <p:sp>
        <p:nvSpPr>
          <p:cNvPr id="1934"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193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36"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109216619"/>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type="tx">
  <p:cSld name="20_Title and Content">
    <p:bg>
      <p:bgPr>
        <a:solidFill>
          <a:srgbClr val="000000"/>
        </a:solidFill>
        <a:effectLst/>
      </p:bgPr>
    </p:bg>
    <p:spTree>
      <p:nvGrpSpPr>
        <p:cNvPr id="1" name=""/>
        <p:cNvGrpSpPr/>
        <p:nvPr/>
      </p:nvGrpSpPr>
      <p:grpSpPr>
        <a:xfrm>
          <a:off x="0" y="0"/>
          <a:ext cx="0" cy="0"/>
          <a:chOff x="0" y="0"/>
          <a:chExt cx="0" cy="0"/>
        </a:xfrm>
      </p:grpSpPr>
      <p:sp>
        <p:nvSpPr>
          <p:cNvPr id="1943" name="Title Text"/>
          <p:cNvSpPr txBox="1">
            <a:spLocks noGrp="1"/>
          </p:cNvSpPr>
          <p:nvPr>
            <p:ph type="title"/>
          </p:nvPr>
        </p:nvSpPr>
        <p:spPr>
          <a:xfrm>
            <a:off x="34925" y="188912"/>
            <a:ext cx="9074150" cy="1143001"/>
          </a:xfrm>
          <a:prstGeom prst="rect">
            <a:avLst/>
          </a:prstGeom>
        </p:spPr>
        <p:txBody>
          <a:bodyPr/>
          <a:lstStyle>
            <a:lvl1pPr>
              <a:defRPr>
                <a:solidFill>
                  <a:schemeClr val="accent3">
                    <a:lumOff val="44000"/>
                  </a:schemeClr>
                </a:solidFill>
              </a:defRPr>
            </a:lvl1pPr>
          </a:lstStyle>
          <a:p>
            <a:r>
              <a:t>Title Text</a:t>
            </a:r>
          </a:p>
        </p:txBody>
      </p:sp>
      <p:sp>
        <p:nvSpPr>
          <p:cNvPr id="1944" name="Body Level One…"/>
          <p:cNvSpPr txBox="1">
            <a:spLocks noGrp="1"/>
          </p:cNvSpPr>
          <p:nvPr>
            <p:ph type="body" idx="1"/>
          </p:nvPr>
        </p:nvSpPr>
        <p:spPr>
          <a:xfrm>
            <a:off x="469900" y="1560512"/>
            <a:ext cx="8278814" cy="4821239"/>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45"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125912746"/>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type="tx">
  <p:cSld name="17_Section Header">
    <p:bg>
      <p:bgPr>
        <a:solidFill>
          <a:srgbClr val="000000"/>
        </a:solidFill>
        <a:effectLst/>
      </p:bgPr>
    </p:bg>
    <p:spTree>
      <p:nvGrpSpPr>
        <p:cNvPr id="1" name=""/>
        <p:cNvGrpSpPr/>
        <p:nvPr/>
      </p:nvGrpSpPr>
      <p:grpSpPr>
        <a:xfrm>
          <a:off x="0" y="0"/>
          <a:ext cx="0" cy="0"/>
          <a:chOff x="0" y="0"/>
          <a:chExt cx="0" cy="0"/>
        </a:xfrm>
      </p:grpSpPr>
      <p:sp>
        <p:nvSpPr>
          <p:cNvPr id="195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195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54"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340727769"/>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type="tx">
  <p:cSld name="17_Two Content">
    <p:bg>
      <p:bgPr>
        <a:solidFill>
          <a:srgbClr val="000000"/>
        </a:solidFill>
        <a:effectLst/>
      </p:bgPr>
    </p:bg>
    <p:spTree>
      <p:nvGrpSpPr>
        <p:cNvPr id="1" name=""/>
        <p:cNvGrpSpPr/>
        <p:nvPr/>
      </p:nvGrpSpPr>
      <p:grpSpPr>
        <a:xfrm>
          <a:off x="0" y="0"/>
          <a:ext cx="0" cy="0"/>
          <a:chOff x="0" y="0"/>
          <a:chExt cx="0" cy="0"/>
        </a:xfrm>
      </p:grpSpPr>
      <p:sp>
        <p:nvSpPr>
          <p:cNvPr id="1961" name="Title Text"/>
          <p:cNvSpPr txBox="1">
            <a:spLocks noGrp="1"/>
          </p:cNvSpPr>
          <p:nvPr>
            <p:ph type="title"/>
          </p:nvPr>
        </p:nvSpPr>
        <p:spPr>
          <a:xfrm>
            <a:off x="34925" y="188912"/>
            <a:ext cx="9074150" cy="1143001"/>
          </a:xfrm>
          <a:prstGeom prst="rect">
            <a:avLst/>
          </a:prstGeom>
        </p:spPr>
        <p:txBody>
          <a:bodyPr/>
          <a:lstStyle>
            <a:lvl1pPr>
              <a:defRPr>
                <a:solidFill>
                  <a:schemeClr val="accent3">
                    <a:lumOff val="44000"/>
                  </a:schemeClr>
                </a:solidFill>
              </a:defRPr>
            </a:lvl1pPr>
          </a:lstStyle>
          <a:p>
            <a:r>
              <a:t>Title Text</a:t>
            </a:r>
          </a:p>
        </p:txBody>
      </p:sp>
      <p:sp>
        <p:nvSpPr>
          <p:cNvPr id="196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63"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49728965"/>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type="tx">
  <p:cSld name="17_Comparison">
    <p:bg>
      <p:bgPr>
        <a:solidFill>
          <a:srgbClr val="000000"/>
        </a:solidFill>
        <a:effectLst/>
      </p:bgPr>
    </p:bg>
    <p:spTree>
      <p:nvGrpSpPr>
        <p:cNvPr id="1" name=""/>
        <p:cNvGrpSpPr/>
        <p:nvPr/>
      </p:nvGrpSpPr>
      <p:grpSpPr>
        <a:xfrm>
          <a:off x="0" y="0"/>
          <a:ext cx="0" cy="0"/>
          <a:chOff x="0" y="0"/>
          <a:chExt cx="0" cy="0"/>
        </a:xfrm>
      </p:grpSpPr>
      <p:sp>
        <p:nvSpPr>
          <p:cNvPr id="1970"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19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973"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4056627627"/>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type="tx">
  <p:cSld name="17_Title Only">
    <p:bg>
      <p:bgPr>
        <a:solidFill>
          <a:srgbClr val="000000"/>
        </a:solidFill>
        <a:effectLst/>
      </p:bgPr>
    </p:bg>
    <p:spTree>
      <p:nvGrpSpPr>
        <p:cNvPr id="1" name=""/>
        <p:cNvGrpSpPr/>
        <p:nvPr/>
      </p:nvGrpSpPr>
      <p:grpSpPr>
        <a:xfrm>
          <a:off x="0" y="0"/>
          <a:ext cx="0" cy="0"/>
          <a:chOff x="0" y="0"/>
          <a:chExt cx="0" cy="0"/>
        </a:xfrm>
      </p:grpSpPr>
      <p:sp>
        <p:nvSpPr>
          <p:cNvPr id="1980" name="Title Text"/>
          <p:cNvSpPr txBox="1">
            <a:spLocks noGrp="1"/>
          </p:cNvSpPr>
          <p:nvPr>
            <p:ph type="title"/>
          </p:nvPr>
        </p:nvSpPr>
        <p:spPr>
          <a:xfrm>
            <a:off x="34925" y="188912"/>
            <a:ext cx="9074150" cy="1143001"/>
          </a:xfrm>
          <a:prstGeom prst="rect">
            <a:avLst/>
          </a:prstGeom>
        </p:spPr>
        <p:txBody>
          <a:bodyPr/>
          <a:lstStyle>
            <a:lvl1pPr>
              <a:defRPr>
                <a:solidFill>
                  <a:schemeClr val="accent3">
                    <a:lumOff val="44000"/>
                  </a:schemeClr>
                </a:solidFill>
              </a:defRPr>
            </a:lvl1pPr>
          </a:lstStyle>
          <a:p>
            <a:r>
              <a:t>Title Text</a:t>
            </a:r>
          </a:p>
        </p:txBody>
      </p:sp>
      <p:sp>
        <p:nvSpPr>
          <p:cNvPr id="1981"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476059069"/>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type="tx">
  <p:cSld name="18_Blank">
    <p:bg>
      <p:bgPr>
        <a:solidFill>
          <a:srgbClr val="000000"/>
        </a:solidFill>
        <a:effectLst/>
      </p:bgPr>
    </p:bg>
    <p:spTree>
      <p:nvGrpSpPr>
        <p:cNvPr id="1" name=""/>
        <p:cNvGrpSpPr/>
        <p:nvPr/>
      </p:nvGrpSpPr>
      <p:grpSpPr>
        <a:xfrm>
          <a:off x="0" y="0"/>
          <a:ext cx="0" cy="0"/>
          <a:chOff x="0" y="0"/>
          <a:chExt cx="0" cy="0"/>
        </a:xfrm>
      </p:grpSpPr>
      <p:sp>
        <p:nvSpPr>
          <p:cNvPr id="1988"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919627848"/>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type="tx">
  <p:cSld name="17_Content with Caption">
    <p:bg>
      <p:bgPr>
        <a:solidFill>
          <a:srgbClr val="000000"/>
        </a:solidFill>
        <a:effectLst/>
      </p:bgPr>
    </p:bg>
    <p:spTree>
      <p:nvGrpSpPr>
        <p:cNvPr id="1" name=""/>
        <p:cNvGrpSpPr/>
        <p:nvPr/>
      </p:nvGrpSpPr>
      <p:grpSpPr>
        <a:xfrm>
          <a:off x="0" y="0"/>
          <a:ext cx="0" cy="0"/>
          <a:chOff x="0" y="0"/>
          <a:chExt cx="0" cy="0"/>
        </a:xfrm>
      </p:grpSpPr>
      <p:sp>
        <p:nvSpPr>
          <p:cNvPr id="1995"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1996"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9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998"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561733559"/>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type="tx">
  <p:cSld name="17_Picture with Caption">
    <p:bg>
      <p:bgPr>
        <a:solidFill>
          <a:srgbClr val="000000"/>
        </a:solidFill>
        <a:effectLst/>
      </p:bgPr>
    </p:bg>
    <p:spTree>
      <p:nvGrpSpPr>
        <p:cNvPr id="1" name=""/>
        <p:cNvGrpSpPr/>
        <p:nvPr/>
      </p:nvGrpSpPr>
      <p:grpSpPr>
        <a:xfrm>
          <a:off x="0" y="0"/>
          <a:ext cx="0" cy="0"/>
          <a:chOff x="0" y="0"/>
          <a:chExt cx="0" cy="0"/>
        </a:xfrm>
      </p:grpSpPr>
      <p:sp>
        <p:nvSpPr>
          <p:cNvPr id="2005"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200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00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008"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013827087"/>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type="tx">
  <p:cSld name="Content">
    <p:bg>
      <p:bgPr>
        <a:solidFill>
          <a:srgbClr val="000000"/>
        </a:solidFill>
        <a:effectLst/>
      </p:bgPr>
    </p:bg>
    <p:spTree>
      <p:nvGrpSpPr>
        <p:cNvPr id="1" name=""/>
        <p:cNvGrpSpPr/>
        <p:nvPr/>
      </p:nvGrpSpPr>
      <p:grpSpPr>
        <a:xfrm>
          <a:off x="0" y="0"/>
          <a:ext cx="0" cy="0"/>
          <a:chOff x="0" y="0"/>
          <a:chExt cx="0" cy="0"/>
        </a:xfrm>
      </p:grpSpPr>
      <p:sp>
        <p:nvSpPr>
          <p:cNvPr id="2015" name="Body Level One…"/>
          <p:cNvSpPr txBox="1">
            <a:spLocks noGrp="1"/>
          </p:cNvSpPr>
          <p:nvPr>
            <p:ph type="body" idx="1"/>
          </p:nvPr>
        </p:nvSpPr>
        <p:spPr>
          <a:xfrm>
            <a:off x="685800" y="609600"/>
            <a:ext cx="7772400" cy="54864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016"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48243430"/>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866AF46-37E5-CE4B-BEE1-0F5E23E1FBC0}" type="slidenum">
              <a:rPr lang="en-US"/>
              <a:pPr>
                <a:defRPr/>
              </a:pPr>
              <a:t>‹#›</a:t>
            </a:fld>
            <a:endParaRPr lang="en-US"/>
          </a:p>
        </p:txBody>
      </p:sp>
    </p:spTree>
    <p:extLst>
      <p:ext uri="{BB962C8B-B14F-4D97-AF65-F5344CB8AC3E}">
        <p14:creationId xmlns:p14="http://schemas.microsoft.com/office/powerpoint/2010/main" val="32357952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x">
  <p:cSld name="19_Blank">
    <p:bg>
      <p:bgPr>
        <a:solidFill>
          <a:schemeClr val="accent3">
            <a:lumOff val="44000"/>
          </a:schemeClr>
        </a:solidFill>
        <a:effectLst/>
      </p:bgPr>
    </p:bg>
    <p:spTree>
      <p:nvGrpSpPr>
        <p:cNvPr id="1" name=""/>
        <p:cNvGrpSpPr/>
        <p:nvPr/>
      </p:nvGrpSpPr>
      <p:grpSpPr>
        <a:xfrm>
          <a:off x="0" y="0"/>
          <a:ext cx="0" cy="0"/>
          <a:chOff x="0" y="0"/>
          <a:chExt cx="0" cy="0"/>
        </a:xfrm>
      </p:grpSpPr>
      <p:sp>
        <p:nvSpPr>
          <p:cNvPr id="2023"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3177409939"/>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type="tx">
  <p:cSld name="23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030" name="Freeform 7"/>
          <p:cNvSpPr/>
          <p:nvPr/>
        </p:nvSpPr>
        <p:spPr>
          <a:xfrm>
            <a:off x="3024188" y="46038"/>
            <a:ext cx="3143250" cy="1044575"/>
          </a:xfrm>
          <a:custGeom>
            <a:avLst/>
            <a:gdLst/>
            <a:ahLst/>
            <a:cxnLst>
              <a:cxn ang="0">
                <a:pos x="wd2" y="hd2"/>
              </a:cxn>
              <a:cxn ang="5400000">
                <a:pos x="wd2" y="hd2"/>
              </a:cxn>
              <a:cxn ang="10800000">
                <a:pos x="wd2" y="hd2"/>
              </a:cxn>
              <a:cxn ang="16200000">
                <a:pos x="wd2" y="hd2"/>
              </a:cxn>
            </a:cxnLst>
            <a:rect l="0" t="0" r="r" b="b"/>
            <a:pathLst>
              <a:path w="21600" h="21600" extrusionOk="0">
                <a:moveTo>
                  <a:pt x="284" y="3512"/>
                </a:moveTo>
                <a:lnTo>
                  <a:pt x="458" y="3283"/>
                </a:lnTo>
                <a:lnTo>
                  <a:pt x="7822" y="3283"/>
                </a:lnTo>
                <a:lnTo>
                  <a:pt x="8367" y="2101"/>
                </a:lnTo>
                <a:lnTo>
                  <a:pt x="8738" y="1444"/>
                </a:lnTo>
                <a:lnTo>
                  <a:pt x="9109" y="919"/>
                </a:lnTo>
                <a:lnTo>
                  <a:pt x="9567" y="591"/>
                </a:lnTo>
                <a:lnTo>
                  <a:pt x="10004" y="295"/>
                </a:lnTo>
                <a:lnTo>
                  <a:pt x="10473" y="131"/>
                </a:lnTo>
                <a:lnTo>
                  <a:pt x="11062" y="0"/>
                </a:lnTo>
                <a:lnTo>
                  <a:pt x="11738" y="295"/>
                </a:lnTo>
                <a:lnTo>
                  <a:pt x="12360" y="788"/>
                </a:lnTo>
                <a:lnTo>
                  <a:pt x="12807" y="1444"/>
                </a:lnTo>
                <a:lnTo>
                  <a:pt x="13298" y="2101"/>
                </a:lnTo>
                <a:lnTo>
                  <a:pt x="13604" y="2692"/>
                </a:lnTo>
                <a:lnTo>
                  <a:pt x="13887" y="3381"/>
                </a:lnTo>
                <a:lnTo>
                  <a:pt x="20935" y="3283"/>
                </a:lnTo>
                <a:lnTo>
                  <a:pt x="21175" y="3447"/>
                </a:lnTo>
                <a:lnTo>
                  <a:pt x="21338" y="3808"/>
                </a:lnTo>
                <a:lnTo>
                  <a:pt x="21491" y="4793"/>
                </a:lnTo>
                <a:lnTo>
                  <a:pt x="21578" y="5909"/>
                </a:lnTo>
                <a:lnTo>
                  <a:pt x="21600" y="7222"/>
                </a:lnTo>
                <a:lnTo>
                  <a:pt x="21600" y="18350"/>
                </a:lnTo>
                <a:lnTo>
                  <a:pt x="14007" y="18383"/>
                </a:lnTo>
                <a:lnTo>
                  <a:pt x="12131" y="21534"/>
                </a:lnTo>
                <a:lnTo>
                  <a:pt x="9044" y="21600"/>
                </a:lnTo>
                <a:lnTo>
                  <a:pt x="7571" y="18186"/>
                </a:lnTo>
                <a:lnTo>
                  <a:pt x="807" y="18350"/>
                </a:lnTo>
                <a:lnTo>
                  <a:pt x="0" y="18350"/>
                </a:lnTo>
                <a:lnTo>
                  <a:pt x="0" y="6434"/>
                </a:lnTo>
                <a:lnTo>
                  <a:pt x="87" y="4957"/>
                </a:lnTo>
                <a:lnTo>
                  <a:pt x="164" y="4202"/>
                </a:lnTo>
                <a:lnTo>
                  <a:pt x="284" y="3512"/>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031" name="Oval 8"/>
          <p:cNvSpPr/>
          <p:nvPr/>
        </p:nvSpPr>
        <p:spPr>
          <a:xfrm>
            <a:off x="4003674" y="57149"/>
            <a:ext cx="1217616" cy="10795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032" name="Freeform 9"/>
          <p:cNvSpPr/>
          <p:nvPr/>
        </p:nvSpPr>
        <p:spPr>
          <a:xfrm>
            <a:off x="3022599" y="684212"/>
            <a:ext cx="3144839" cy="484189"/>
          </a:xfrm>
          <a:custGeom>
            <a:avLst/>
            <a:gdLst/>
            <a:ahLst/>
            <a:cxnLst>
              <a:cxn ang="0">
                <a:pos x="wd2" y="hd2"/>
              </a:cxn>
              <a:cxn ang="5400000">
                <a:pos x="wd2" y="hd2"/>
              </a:cxn>
              <a:cxn ang="10800000">
                <a:pos x="wd2" y="hd2"/>
              </a:cxn>
              <a:cxn ang="16200000">
                <a:pos x="wd2" y="hd2"/>
              </a:cxn>
            </a:cxnLst>
            <a:rect l="0" t="0" r="r" b="b"/>
            <a:pathLst>
              <a:path w="21600" h="21600" extrusionOk="0">
                <a:moveTo>
                  <a:pt x="741" y="4320"/>
                </a:moveTo>
                <a:lnTo>
                  <a:pt x="1047" y="4816"/>
                </a:lnTo>
                <a:lnTo>
                  <a:pt x="1374" y="4320"/>
                </a:lnTo>
                <a:lnTo>
                  <a:pt x="1701" y="4816"/>
                </a:lnTo>
                <a:lnTo>
                  <a:pt x="1941" y="6090"/>
                </a:lnTo>
                <a:lnTo>
                  <a:pt x="2213" y="7153"/>
                </a:lnTo>
                <a:lnTo>
                  <a:pt x="2660" y="6232"/>
                </a:lnTo>
                <a:lnTo>
                  <a:pt x="3042" y="5807"/>
                </a:lnTo>
                <a:lnTo>
                  <a:pt x="3598" y="5807"/>
                </a:lnTo>
                <a:lnTo>
                  <a:pt x="3991" y="5028"/>
                </a:lnTo>
                <a:lnTo>
                  <a:pt x="4340" y="5736"/>
                </a:lnTo>
                <a:lnTo>
                  <a:pt x="4656" y="6515"/>
                </a:lnTo>
                <a:lnTo>
                  <a:pt x="4928" y="6728"/>
                </a:lnTo>
                <a:lnTo>
                  <a:pt x="5375" y="5807"/>
                </a:lnTo>
                <a:lnTo>
                  <a:pt x="5844" y="5807"/>
                </a:lnTo>
                <a:lnTo>
                  <a:pt x="6531" y="6161"/>
                </a:lnTo>
                <a:lnTo>
                  <a:pt x="6815" y="7436"/>
                </a:lnTo>
                <a:lnTo>
                  <a:pt x="7273" y="7153"/>
                </a:lnTo>
                <a:lnTo>
                  <a:pt x="7905" y="6728"/>
                </a:lnTo>
                <a:lnTo>
                  <a:pt x="8352" y="9065"/>
                </a:lnTo>
                <a:lnTo>
                  <a:pt x="8614" y="9561"/>
                </a:lnTo>
                <a:lnTo>
                  <a:pt x="8876" y="11190"/>
                </a:lnTo>
                <a:lnTo>
                  <a:pt x="9006" y="13739"/>
                </a:lnTo>
                <a:lnTo>
                  <a:pt x="9268" y="14730"/>
                </a:lnTo>
                <a:lnTo>
                  <a:pt x="9595" y="14730"/>
                </a:lnTo>
                <a:lnTo>
                  <a:pt x="9999" y="14589"/>
                </a:lnTo>
                <a:lnTo>
                  <a:pt x="10391" y="14730"/>
                </a:lnTo>
                <a:lnTo>
                  <a:pt x="10675" y="15722"/>
                </a:lnTo>
                <a:lnTo>
                  <a:pt x="10893" y="14943"/>
                </a:lnTo>
                <a:lnTo>
                  <a:pt x="11263" y="14872"/>
                </a:lnTo>
                <a:lnTo>
                  <a:pt x="11612" y="13385"/>
                </a:lnTo>
                <a:lnTo>
                  <a:pt x="11896" y="13739"/>
                </a:lnTo>
                <a:lnTo>
                  <a:pt x="12386" y="13243"/>
                </a:lnTo>
                <a:lnTo>
                  <a:pt x="12605" y="11473"/>
                </a:lnTo>
                <a:lnTo>
                  <a:pt x="13172" y="9986"/>
                </a:lnTo>
                <a:lnTo>
                  <a:pt x="13302" y="7719"/>
                </a:lnTo>
                <a:lnTo>
                  <a:pt x="13586" y="6586"/>
                </a:lnTo>
                <a:lnTo>
                  <a:pt x="14077" y="5878"/>
                </a:lnTo>
                <a:lnTo>
                  <a:pt x="14338" y="6728"/>
                </a:lnTo>
                <a:lnTo>
                  <a:pt x="14600" y="6374"/>
                </a:lnTo>
                <a:lnTo>
                  <a:pt x="14916" y="7153"/>
                </a:lnTo>
                <a:lnTo>
                  <a:pt x="15243" y="6445"/>
                </a:lnTo>
                <a:lnTo>
                  <a:pt x="15865" y="7153"/>
                </a:lnTo>
                <a:lnTo>
                  <a:pt x="16137" y="7861"/>
                </a:lnTo>
                <a:lnTo>
                  <a:pt x="16443" y="5949"/>
                </a:lnTo>
                <a:lnTo>
                  <a:pt x="16650" y="5807"/>
                </a:lnTo>
                <a:lnTo>
                  <a:pt x="16890" y="6515"/>
                </a:lnTo>
                <a:lnTo>
                  <a:pt x="17108" y="6232"/>
                </a:lnTo>
                <a:lnTo>
                  <a:pt x="17402" y="4320"/>
                </a:lnTo>
                <a:lnTo>
                  <a:pt x="17904" y="3753"/>
                </a:lnTo>
                <a:lnTo>
                  <a:pt x="18144" y="4037"/>
                </a:lnTo>
                <a:lnTo>
                  <a:pt x="18394" y="4037"/>
                </a:lnTo>
                <a:lnTo>
                  <a:pt x="18754" y="1629"/>
                </a:lnTo>
                <a:lnTo>
                  <a:pt x="18961" y="779"/>
                </a:lnTo>
                <a:lnTo>
                  <a:pt x="19234" y="1133"/>
                </a:lnTo>
                <a:lnTo>
                  <a:pt x="19539" y="3612"/>
                </a:lnTo>
                <a:lnTo>
                  <a:pt x="19845" y="2054"/>
                </a:lnTo>
                <a:lnTo>
                  <a:pt x="20139" y="0"/>
                </a:lnTo>
                <a:lnTo>
                  <a:pt x="20390" y="71"/>
                </a:lnTo>
                <a:lnTo>
                  <a:pt x="20673" y="4320"/>
                </a:lnTo>
                <a:lnTo>
                  <a:pt x="20902" y="3612"/>
                </a:lnTo>
                <a:lnTo>
                  <a:pt x="21218" y="1841"/>
                </a:lnTo>
                <a:lnTo>
                  <a:pt x="21469" y="1770"/>
                </a:lnTo>
                <a:lnTo>
                  <a:pt x="21600" y="3258"/>
                </a:lnTo>
                <a:lnTo>
                  <a:pt x="21600" y="13881"/>
                </a:lnTo>
                <a:lnTo>
                  <a:pt x="14218" y="16289"/>
                </a:lnTo>
                <a:lnTo>
                  <a:pt x="11972" y="20750"/>
                </a:lnTo>
                <a:lnTo>
                  <a:pt x="9737" y="21600"/>
                </a:lnTo>
                <a:lnTo>
                  <a:pt x="8636" y="17705"/>
                </a:lnTo>
                <a:lnTo>
                  <a:pt x="7622" y="11119"/>
                </a:lnTo>
                <a:lnTo>
                  <a:pt x="0" y="9986"/>
                </a:lnTo>
                <a:lnTo>
                  <a:pt x="0" y="2195"/>
                </a:lnTo>
                <a:lnTo>
                  <a:pt x="131" y="3329"/>
                </a:lnTo>
                <a:lnTo>
                  <a:pt x="316" y="3753"/>
                </a:lnTo>
                <a:lnTo>
                  <a:pt x="556" y="3895"/>
                </a:lnTo>
                <a:lnTo>
                  <a:pt x="741" y="4320"/>
                </a:lnTo>
              </a:path>
            </a:pathLst>
          </a:custGeom>
          <a:solidFill>
            <a:srgbClr val="003300"/>
          </a:solidFill>
          <a:ln w="12700">
            <a:miter lim="400000"/>
          </a:ln>
        </p:spPr>
        <p:txBody>
          <a:bodyPr lIns="45719" rIns="45719"/>
          <a:lstStyle/>
          <a:p>
            <a:pPr>
              <a:defRPr>
                <a:solidFill>
                  <a:srgbClr val="FFFFCC"/>
                </a:solidFill>
              </a:defRPr>
            </a:pPr>
            <a:endParaRPr/>
          </a:p>
        </p:txBody>
      </p:sp>
      <p:sp>
        <p:nvSpPr>
          <p:cNvPr id="2033" name="Freeform 10"/>
          <p:cNvSpPr/>
          <p:nvPr/>
        </p:nvSpPr>
        <p:spPr>
          <a:xfrm>
            <a:off x="3022599" y="771525"/>
            <a:ext cx="3144839" cy="488951"/>
          </a:xfrm>
          <a:custGeom>
            <a:avLst/>
            <a:gdLst/>
            <a:ahLst/>
            <a:cxnLst>
              <a:cxn ang="0">
                <a:pos x="wd2" y="hd2"/>
              </a:cxn>
              <a:cxn ang="5400000">
                <a:pos x="wd2" y="hd2"/>
              </a:cxn>
              <a:cxn ang="10800000">
                <a:pos x="wd2" y="hd2"/>
              </a:cxn>
              <a:cxn ang="16200000">
                <a:pos x="wd2" y="hd2"/>
              </a:cxn>
            </a:cxnLst>
            <a:rect l="0" t="0" r="r" b="b"/>
            <a:pathLst>
              <a:path w="21600" h="21600" extrusionOk="0">
                <a:moveTo>
                  <a:pt x="283" y="13745"/>
                </a:moveTo>
                <a:lnTo>
                  <a:pt x="458" y="14026"/>
                </a:lnTo>
                <a:lnTo>
                  <a:pt x="665" y="14096"/>
                </a:lnTo>
                <a:lnTo>
                  <a:pt x="7785" y="14096"/>
                </a:lnTo>
                <a:lnTo>
                  <a:pt x="7927" y="15218"/>
                </a:lnTo>
                <a:lnTo>
                  <a:pt x="8418" y="17462"/>
                </a:lnTo>
                <a:lnTo>
                  <a:pt x="8843" y="18725"/>
                </a:lnTo>
                <a:lnTo>
                  <a:pt x="9203" y="19706"/>
                </a:lnTo>
                <a:lnTo>
                  <a:pt x="9671" y="20758"/>
                </a:lnTo>
                <a:lnTo>
                  <a:pt x="10162" y="21109"/>
                </a:lnTo>
                <a:lnTo>
                  <a:pt x="10914" y="21600"/>
                </a:lnTo>
                <a:lnTo>
                  <a:pt x="11612" y="21109"/>
                </a:lnTo>
                <a:lnTo>
                  <a:pt x="12506" y="19987"/>
                </a:lnTo>
                <a:lnTo>
                  <a:pt x="13313" y="17743"/>
                </a:lnTo>
                <a:lnTo>
                  <a:pt x="13782" y="15499"/>
                </a:lnTo>
                <a:lnTo>
                  <a:pt x="14033" y="14026"/>
                </a:lnTo>
                <a:lnTo>
                  <a:pt x="20935" y="14096"/>
                </a:lnTo>
                <a:lnTo>
                  <a:pt x="21175" y="13956"/>
                </a:lnTo>
                <a:lnTo>
                  <a:pt x="21338" y="13675"/>
                </a:lnTo>
                <a:lnTo>
                  <a:pt x="21491" y="12904"/>
                </a:lnTo>
                <a:lnTo>
                  <a:pt x="21578" y="11922"/>
                </a:lnTo>
                <a:lnTo>
                  <a:pt x="21600" y="10870"/>
                </a:lnTo>
                <a:lnTo>
                  <a:pt x="21600" y="1613"/>
                </a:lnTo>
                <a:lnTo>
                  <a:pt x="21415" y="0"/>
                </a:lnTo>
                <a:lnTo>
                  <a:pt x="21317" y="491"/>
                </a:lnTo>
                <a:lnTo>
                  <a:pt x="21218" y="2034"/>
                </a:lnTo>
                <a:lnTo>
                  <a:pt x="21153" y="3857"/>
                </a:lnTo>
                <a:lnTo>
                  <a:pt x="21055" y="3717"/>
                </a:lnTo>
                <a:lnTo>
                  <a:pt x="20935" y="3577"/>
                </a:lnTo>
                <a:lnTo>
                  <a:pt x="20684" y="2665"/>
                </a:lnTo>
                <a:lnTo>
                  <a:pt x="20510" y="1894"/>
                </a:lnTo>
                <a:lnTo>
                  <a:pt x="20237" y="1613"/>
                </a:lnTo>
                <a:lnTo>
                  <a:pt x="19954" y="2455"/>
                </a:lnTo>
                <a:lnTo>
                  <a:pt x="19681" y="3717"/>
                </a:lnTo>
                <a:lnTo>
                  <a:pt x="19485" y="2805"/>
                </a:lnTo>
                <a:lnTo>
                  <a:pt x="19310" y="2665"/>
                </a:lnTo>
                <a:lnTo>
                  <a:pt x="19070" y="1894"/>
                </a:lnTo>
                <a:lnTo>
                  <a:pt x="18830" y="2174"/>
                </a:lnTo>
                <a:lnTo>
                  <a:pt x="18656" y="3086"/>
                </a:lnTo>
                <a:lnTo>
                  <a:pt x="18591" y="4278"/>
                </a:lnTo>
                <a:lnTo>
                  <a:pt x="18383" y="3717"/>
                </a:lnTo>
                <a:lnTo>
                  <a:pt x="18100" y="3717"/>
                </a:lnTo>
                <a:lnTo>
                  <a:pt x="17740" y="3226"/>
                </a:lnTo>
                <a:lnTo>
                  <a:pt x="17413" y="4278"/>
                </a:lnTo>
                <a:lnTo>
                  <a:pt x="17130" y="2735"/>
                </a:lnTo>
                <a:lnTo>
                  <a:pt x="16770" y="3717"/>
                </a:lnTo>
                <a:lnTo>
                  <a:pt x="16410" y="6242"/>
                </a:lnTo>
                <a:lnTo>
                  <a:pt x="16126" y="5330"/>
                </a:lnTo>
                <a:lnTo>
                  <a:pt x="15865" y="4348"/>
                </a:lnTo>
                <a:lnTo>
                  <a:pt x="15581" y="3857"/>
                </a:lnTo>
                <a:lnTo>
                  <a:pt x="15221" y="4278"/>
                </a:lnTo>
                <a:lnTo>
                  <a:pt x="14654" y="5049"/>
                </a:lnTo>
                <a:lnTo>
                  <a:pt x="14142" y="4208"/>
                </a:lnTo>
                <a:lnTo>
                  <a:pt x="13967" y="4839"/>
                </a:lnTo>
                <a:lnTo>
                  <a:pt x="13728" y="6382"/>
                </a:lnTo>
                <a:lnTo>
                  <a:pt x="13542" y="9117"/>
                </a:lnTo>
                <a:lnTo>
                  <a:pt x="13324" y="10519"/>
                </a:lnTo>
                <a:lnTo>
                  <a:pt x="13237" y="12483"/>
                </a:lnTo>
                <a:lnTo>
                  <a:pt x="12997" y="13325"/>
                </a:lnTo>
                <a:lnTo>
                  <a:pt x="12605" y="13745"/>
                </a:lnTo>
                <a:lnTo>
                  <a:pt x="12157" y="13956"/>
                </a:lnTo>
                <a:lnTo>
                  <a:pt x="12059" y="14938"/>
                </a:lnTo>
                <a:lnTo>
                  <a:pt x="11481" y="14657"/>
                </a:lnTo>
                <a:lnTo>
                  <a:pt x="10958" y="15499"/>
                </a:lnTo>
                <a:lnTo>
                  <a:pt x="10467" y="15288"/>
                </a:lnTo>
                <a:lnTo>
                  <a:pt x="9628" y="16340"/>
                </a:lnTo>
                <a:lnTo>
                  <a:pt x="9159" y="13745"/>
                </a:lnTo>
                <a:lnTo>
                  <a:pt x="8636" y="13044"/>
                </a:lnTo>
                <a:lnTo>
                  <a:pt x="8090" y="8486"/>
                </a:lnTo>
                <a:lnTo>
                  <a:pt x="7861" y="6382"/>
                </a:lnTo>
                <a:lnTo>
                  <a:pt x="7589" y="5891"/>
                </a:lnTo>
                <a:lnTo>
                  <a:pt x="6913" y="5330"/>
                </a:lnTo>
                <a:lnTo>
                  <a:pt x="6346" y="4769"/>
                </a:lnTo>
                <a:lnTo>
                  <a:pt x="5735" y="3717"/>
                </a:lnTo>
                <a:lnTo>
                  <a:pt x="5179" y="4769"/>
                </a:lnTo>
                <a:lnTo>
                  <a:pt x="4525" y="2665"/>
                </a:lnTo>
                <a:lnTo>
                  <a:pt x="4034" y="2735"/>
                </a:lnTo>
                <a:lnTo>
                  <a:pt x="3696" y="3997"/>
                </a:lnTo>
                <a:lnTo>
                  <a:pt x="3489" y="2945"/>
                </a:lnTo>
                <a:lnTo>
                  <a:pt x="3217" y="3577"/>
                </a:lnTo>
                <a:lnTo>
                  <a:pt x="2868" y="3717"/>
                </a:lnTo>
                <a:lnTo>
                  <a:pt x="2519" y="4138"/>
                </a:lnTo>
                <a:lnTo>
                  <a:pt x="2104" y="5049"/>
                </a:lnTo>
                <a:lnTo>
                  <a:pt x="1766" y="3997"/>
                </a:lnTo>
                <a:lnTo>
                  <a:pt x="1428" y="4488"/>
                </a:lnTo>
                <a:lnTo>
                  <a:pt x="981" y="4909"/>
                </a:lnTo>
                <a:lnTo>
                  <a:pt x="709" y="4488"/>
                </a:lnTo>
                <a:lnTo>
                  <a:pt x="196" y="4278"/>
                </a:lnTo>
                <a:lnTo>
                  <a:pt x="0" y="5330"/>
                </a:lnTo>
                <a:lnTo>
                  <a:pt x="22" y="8416"/>
                </a:lnTo>
                <a:lnTo>
                  <a:pt x="55" y="11010"/>
                </a:lnTo>
                <a:lnTo>
                  <a:pt x="153" y="13325"/>
                </a:lnTo>
                <a:lnTo>
                  <a:pt x="283" y="1374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034" name="Freeform 11"/>
          <p:cNvSpPr/>
          <p:nvPr/>
        </p:nvSpPr>
        <p:spPr>
          <a:xfrm>
            <a:off x="3044824" y="850899"/>
            <a:ext cx="3084514" cy="363539"/>
          </a:xfrm>
          <a:custGeom>
            <a:avLst/>
            <a:gdLst/>
            <a:ahLst/>
            <a:cxnLst>
              <a:cxn ang="0">
                <a:pos x="wd2" y="hd2"/>
              </a:cxn>
              <a:cxn ang="5400000">
                <a:pos x="wd2" y="hd2"/>
              </a:cxn>
              <a:cxn ang="10800000">
                <a:pos x="wd2" y="hd2"/>
              </a:cxn>
              <a:cxn ang="16200000">
                <a:pos x="wd2" y="hd2"/>
              </a:cxn>
            </a:cxnLst>
            <a:rect l="0" t="0" r="r" b="b"/>
            <a:pathLst>
              <a:path w="21600" h="21600" extrusionOk="0">
                <a:moveTo>
                  <a:pt x="5970" y="7263"/>
                </a:moveTo>
                <a:lnTo>
                  <a:pt x="5303" y="6791"/>
                </a:lnTo>
                <a:lnTo>
                  <a:pt x="4625" y="7640"/>
                </a:lnTo>
                <a:lnTo>
                  <a:pt x="3869" y="7640"/>
                </a:lnTo>
                <a:lnTo>
                  <a:pt x="2835" y="7263"/>
                </a:lnTo>
                <a:lnTo>
                  <a:pt x="1712" y="7640"/>
                </a:lnTo>
                <a:lnTo>
                  <a:pt x="1145" y="7829"/>
                </a:lnTo>
                <a:lnTo>
                  <a:pt x="711" y="7452"/>
                </a:lnTo>
                <a:lnTo>
                  <a:pt x="278" y="7829"/>
                </a:lnTo>
                <a:lnTo>
                  <a:pt x="133" y="5471"/>
                </a:lnTo>
                <a:lnTo>
                  <a:pt x="22" y="3584"/>
                </a:lnTo>
                <a:lnTo>
                  <a:pt x="0" y="6980"/>
                </a:lnTo>
                <a:lnTo>
                  <a:pt x="133" y="10093"/>
                </a:lnTo>
                <a:lnTo>
                  <a:pt x="812" y="9715"/>
                </a:lnTo>
                <a:lnTo>
                  <a:pt x="1423" y="9338"/>
                </a:lnTo>
                <a:lnTo>
                  <a:pt x="1812" y="9527"/>
                </a:lnTo>
                <a:lnTo>
                  <a:pt x="2146" y="9715"/>
                </a:lnTo>
                <a:lnTo>
                  <a:pt x="2357" y="9904"/>
                </a:lnTo>
                <a:lnTo>
                  <a:pt x="3002" y="9715"/>
                </a:lnTo>
                <a:lnTo>
                  <a:pt x="3602" y="10281"/>
                </a:lnTo>
                <a:lnTo>
                  <a:pt x="5014" y="9715"/>
                </a:lnTo>
                <a:lnTo>
                  <a:pt x="6014" y="9527"/>
                </a:lnTo>
                <a:lnTo>
                  <a:pt x="6848" y="9715"/>
                </a:lnTo>
                <a:lnTo>
                  <a:pt x="7760" y="9715"/>
                </a:lnTo>
                <a:lnTo>
                  <a:pt x="8193" y="13866"/>
                </a:lnTo>
                <a:lnTo>
                  <a:pt x="8549" y="15846"/>
                </a:lnTo>
                <a:lnTo>
                  <a:pt x="9294" y="19808"/>
                </a:lnTo>
                <a:lnTo>
                  <a:pt x="9838" y="20562"/>
                </a:lnTo>
                <a:lnTo>
                  <a:pt x="10505" y="21600"/>
                </a:lnTo>
                <a:lnTo>
                  <a:pt x="11317" y="21600"/>
                </a:lnTo>
                <a:lnTo>
                  <a:pt x="12062" y="20751"/>
                </a:lnTo>
                <a:lnTo>
                  <a:pt x="12829" y="18299"/>
                </a:lnTo>
                <a:lnTo>
                  <a:pt x="13396" y="16035"/>
                </a:lnTo>
                <a:lnTo>
                  <a:pt x="13852" y="12356"/>
                </a:lnTo>
                <a:lnTo>
                  <a:pt x="14207" y="10847"/>
                </a:lnTo>
                <a:lnTo>
                  <a:pt x="14574" y="10093"/>
                </a:lnTo>
                <a:lnTo>
                  <a:pt x="15452" y="11224"/>
                </a:lnTo>
                <a:lnTo>
                  <a:pt x="16508" y="10281"/>
                </a:lnTo>
                <a:lnTo>
                  <a:pt x="17531" y="10470"/>
                </a:lnTo>
                <a:lnTo>
                  <a:pt x="17987" y="10093"/>
                </a:lnTo>
                <a:lnTo>
                  <a:pt x="18865" y="10659"/>
                </a:lnTo>
                <a:lnTo>
                  <a:pt x="19710" y="10093"/>
                </a:lnTo>
                <a:lnTo>
                  <a:pt x="20444" y="10847"/>
                </a:lnTo>
                <a:lnTo>
                  <a:pt x="21333" y="10470"/>
                </a:lnTo>
                <a:lnTo>
                  <a:pt x="21544" y="8583"/>
                </a:lnTo>
                <a:lnTo>
                  <a:pt x="21600" y="5093"/>
                </a:lnTo>
                <a:lnTo>
                  <a:pt x="21567" y="0"/>
                </a:lnTo>
                <a:lnTo>
                  <a:pt x="21333" y="5659"/>
                </a:lnTo>
                <a:lnTo>
                  <a:pt x="21211" y="8395"/>
                </a:lnTo>
                <a:lnTo>
                  <a:pt x="20644" y="8961"/>
                </a:lnTo>
                <a:lnTo>
                  <a:pt x="19588" y="8772"/>
                </a:lnTo>
                <a:lnTo>
                  <a:pt x="18754" y="8583"/>
                </a:lnTo>
                <a:lnTo>
                  <a:pt x="17320" y="8206"/>
                </a:lnTo>
                <a:lnTo>
                  <a:pt x="16575" y="8772"/>
                </a:lnTo>
                <a:lnTo>
                  <a:pt x="15597" y="8583"/>
                </a:lnTo>
                <a:lnTo>
                  <a:pt x="14997" y="9338"/>
                </a:lnTo>
                <a:lnTo>
                  <a:pt x="14596" y="8395"/>
                </a:lnTo>
                <a:lnTo>
                  <a:pt x="14352" y="8017"/>
                </a:lnTo>
                <a:lnTo>
                  <a:pt x="14163" y="6980"/>
                </a:lnTo>
                <a:lnTo>
                  <a:pt x="14263" y="4905"/>
                </a:lnTo>
                <a:lnTo>
                  <a:pt x="14263" y="2641"/>
                </a:lnTo>
                <a:lnTo>
                  <a:pt x="14063" y="3396"/>
                </a:lnTo>
                <a:lnTo>
                  <a:pt x="13852" y="7452"/>
                </a:lnTo>
                <a:lnTo>
                  <a:pt x="13396" y="10847"/>
                </a:lnTo>
                <a:lnTo>
                  <a:pt x="13140" y="13111"/>
                </a:lnTo>
                <a:lnTo>
                  <a:pt x="12662" y="15280"/>
                </a:lnTo>
                <a:lnTo>
                  <a:pt x="12351" y="14903"/>
                </a:lnTo>
                <a:lnTo>
                  <a:pt x="11817" y="16978"/>
                </a:lnTo>
                <a:lnTo>
                  <a:pt x="11339" y="17921"/>
                </a:lnTo>
                <a:lnTo>
                  <a:pt x="10894" y="18676"/>
                </a:lnTo>
                <a:lnTo>
                  <a:pt x="10316" y="16412"/>
                </a:lnTo>
                <a:lnTo>
                  <a:pt x="9816" y="16601"/>
                </a:lnTo>
                <a:lnTo>
                  <a:pt x="9627" y="13866"/>
                </a:lnTo>
                <a:lnTo>
                  <a:pt x="9171" y="14054"/>
                </a:lnTo>
                <a:lnTo>
                  <a:pt x="8927" y="14903"/>
                </a:lnTo>
                <a:lnTo>
                  <a:pt x="8571" y="12922"/>
                </a:lnTo>
                <a:lnTo>
                  <a:pt x="8260" y="11602"/>
                </a:lnTo>
                <a:lnTo>
                  <a:pt x="8115" y="9338"/>
                </a:lnTo>
                <a:lnTo>
                  <a:pt x="7860" y="4339"/>
                </a:lnTo>
                <a:lnTo>
                  <a:pt x="7615" y="3584"/>
                </a:lnTo>
                <a:lnTo>
                  <a:pt x="7493" y="6603"/>
                </a:lnTo>
                <a:lnTo>
                  <a:pt x="7282" y="6414"/>
                </a:lnTo>
                <a:lnTo>
                  <a:pt x="6570" y="8395"/>
                </a:lnTo>
                <a:lnTo>
                  <a:pt x="5970" y="7263"/>
                </a:lnTo>
              </a:path>
            </a:pathLst>
          </a:custGeom>
          <a:solidFill>
            <a:srgbClr val="000066"/>
          </a:solidFill>
          <a:ln w="12700">
            <a:miter lim="400000"/>
          </a:ln>
        </p:spPr>
        <p:txBody>
          <a:bodyPr lIns="45719" rIns="45719"/>
          <a:lstStyle/>
          <a:p>
            <a:pPr>
              <a:defRPr>
                <a:solidFill>
                  <a:srgbClr val="FFFFCC"/>
                </a:solidFill>
              </a:defRPr>
            </a:pPr>
            <a:endParaRPr/>
          </a:p>
        </p:txBody>
      </p:sp>
      <p:sp>
        <p:nvSpPr>
          <p:cNvPr id="2035" name="Freeform 12"/>
          <p:cNvSpPr/>
          <p:nvPr/>
        </p:nvSpPr>
        <p:spPr>
          <a:xfrm>
            <a:off x="5057774" y="358774"/>
            <a:ext cx="192089" cy="647702"/>
          </a:xfrm>
          <a:custGeom>
            <a:avLst/>
            <a:gdLst/>
            <a:ahLst/>
            <a:cxnLst>
              <a:cxn ang="0">
                <a:pos x="wd2" y="hd2"/>
              </a:cxn>
              <a:cxn ang="5400000">
                <a:pos x="wd2" y="hd2"/>
              </a:cxn>
              <a:cxn ang="10800000">
                <a:pos x="wd2" y="hd2"/>
              </a:cxn>
              <a:cxn ang="16200000">
                <a:pos x="wd2" y="hd2"/>
              </a:cxn>
            </a:cxnLst>
            <a:rect l="0" t="0" r="r" b="b"/>
            <a:pathLst>
              <a:path w="21600" h="21600" extrusionOk="0">
                <a:moveTo>
                  <a:pt x="14638" y="529"/>
                </a:moveTo>
                <a:lnTo>
                  <a:pt x="13388" y="2118"/>
                </a:lnTo>
                <a:lnTo>
                  <a:pt x="21600" y="2329"/>
                </a:lnTo>
                <a:lnTo>
                  <a:pt x="18387" y="5188"/>
                </a:lnTo>
                <a:lnTo>
                  <a:pt x="18744" y="7412"/>
                </a:lnTo>
                <a:lnTo>
                  <a:pt x="20707" y="9318"/>
                </a:lnTo>
                <a:lnTo>
                  <a:pt x="17316" y="11329"/>
                </a:lnTo>
                <a:lnTo>
                  <a:pt x="16066" y="13341"/>
                </a:lnTo>
                <a:lnTo>
                  <a:pt x="14638" y="15353"/>
                </a:lnTo>
                <a:lnTo>
                  <a:pt x="11782" y="16729"/>
                </a:lnTo>
                <a:lnTo>
                  <a:pt x="9104" y="18106"/>
                </a:lnTo>
                <a:lnTo>
                  <a:pt x="5712" y="19482"/>
                </a:lnTo>
                <a:lnTo>
                  <a:pt x="3749" y="20435"/>
                </a:lnTo>
                <a:lnTo>
                  <a:pt x="0" y="21600"/>
                </a:lnTo>
                <a:lnTo>
                  <a:pt x="2142" y="19482"/>
                </a:lnTo>
                <a:lnTo>
                  <a:pt x="6783" y="18000"/>
                </a:lnTo>
                <a:lnTo>
                  <a:pt x="6069" y="16306"/>
                </a:lnTo>
                <a:lnTo>
                  <a:pt x="10354" y="14188"/>
                </a:lnTo>
                <a:lnTo>
                  <a:pt x="12674" y="11647"/>
                </a:lnTo>
                <a:lnTo>
                  <a:pt x="11425" y="9212"/>
                </a:lnTo>
                <a:lnTo>
                  <a:pt x="12317" y="7200"/>
                </a:lnTo>
                <a:lnTo>
                  <a:pt x="11425" y="5824"/>
                </a:lnTo>
                <a:lnTo>
                  <a:pt x="5355" y="3071"/>
                </a:lnTo>
                <a:lnTo>
                  <a:pt x="1785" y="318"/>
                </a:lnTo>
                <a:lnTo>
                  <a:pt x="14102" y="0"/>
                </a:lnTo>
                <a:lnTo>
                  <a:pt x="14638" y="529"/>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036" name="Freeform 13"/>
          <p:cNvSpPr/>
          <p:nvPr/>
        </p:nvSpPr>
        <p:spPr>
          <a:xfrm>
            <a:off x="3052763" y="4762"/>
            <a:ext cx="3092451" cy="642939"/>
          </a:xfrm>
          <a:custGeom>
            <a:avLst/>
            <a:gdLst/>
            <a:ahLst/>
            <a:cxnLst>
              <a:cxn ang="0">
                <a:pos x="wd2" y="hd2"/>
              </a:cxn>
              <a:cxn ang="5400000">
                <a:pos x="wd2" y="hd2"/>
              </a:cxn>
              <a:cxn ang="10800000">
                <a:pos x="wd2" y="hd2"/>
              </a:cxn>
              <a:cxn ang="16200000">
                <a:pos x="wd2" y="hd2"/>
              </a:cxn>
            </a:cxnLst>
            <a:rect l="0" t="0" r="r" b="b"/>
            <a:pathLst>
              <a:path w="21600" h="21600" extrusionOk="0">
                <a:moveTo>
                  <a:pt x="0" y="14453"/>
                </a:moveTo>
                <a:lnTo>
                  <a:pt x="0" y="21600"/>
                </a:lnTo>
                <a:lnTo>
                  <a:pt x="55" y="18827"/>
                </a:lnTo>
                <a:lnTo>
                  <a:pt x="67" y="16640"/>
                </a:lnTo>
                <a:lnTo>
                  <a:pt x="89" y="12693"/>
                </a:lnTo>
                <a:lnTo>
                  <a:pt x="155" y="10773"/>
                </a:lnTo>
                <a:lnTo>
                  <a:pt x="277" y="10133"/>
                </a:lnTo>
                <a:lnTo>
                  <a:pt x="410" y="10613"/>
                </a:lnTo>
                <a:lnTo>
                  <a:pt x="588" y="10720"/>
                </a:lnTo>
                <a:lnTo>
                  <a:pt x="832" y="11253"/>
                </a:lnTo>
                <a:lnTo>
                  <a:pt x="976" y="11947"/>
                </a:lnTo>
                <a:lnTo>
                  <a:pt x="1175" y="11947"/>
                </a:lnTo>
                <a:lnTo>
                  <a:pt x="1331" y="11573"/>
                </a:lnTo>
                <a:lnTo>
                  <a:pt x="1497" y="10400"/>
                </a:lnTo>
                <a:lnTo>
                  <a:pt x="1641" y="10507"/>
                </a:lnTo>
                <a:lnTo>
                  <a:pt x="1907" y="11413"/>
                </a:lnTo>
                <a:lnTo>
                  <a:pt x="2051" y="11840"/>
                </a:lnTo>
                <a:lnTo>
                  <a:pt x="2218" y="12213"/>
                </a:lnTo>
                <a:lnTo>
                  <a:pt x="2395" y="12373"/>
                </a:lnTo>
                <a:lnTo>
                  <a:pt x="2683" y="11840"/>
                </a:lnTo>
                <a:lnTo>
                  <a:pt x="3005" y="12960"/>
                </a:lnTo>
                <a:lnTo>
                  <a:pt x="3249" y="12373"/>
                </a:lnTo>
                <a:lnTo>
                  <a:pt x="3659" y="11253"/>
                </a:lnTo>
                <a:lnTo>
                  <a:pt x="3914" y="11253"/>
                </a:lnTo>
                <a:lnTo>
                  <a:pt x="4191" y="10347"/>
                </a:lnTo>
                <a:lnTo>
                  <a:pt x="4380" y="9920"/>
                </a:lnTo>
                <a:lnTo>
                  <a:pt x="4668" y="11093"/>
                </a:lnTo>
                <a:lnTo>
                  <a:pt x="4890" y="10827"/>
                </a:lnTo>
                <a:lnTo>
                  <a:pt x="5078" y="11253"/>
                </a:lnTo>
                <a:lnTo>
                  <a:pt x="5367" y="11253"/>
                </a:lnTo>
                <a:lnTo>
                  <a:pt x="5489" y="11680"/>
                </a:lnTo>
                <a:lnTo>
                  <a:pt x="5677" y="11253"/>
                </a:lnTo>
                <a:lnTo>
                  <a:pt x="5821" y="10133"/>
                </a:lnTo>
                <a:lnTo>
                  <a:pt x="6354" y="11200"/>
                </a:lnTo>
                <a:lnTo>
                  <a:pt x="6620" y="12480"/>
                </a:lnTo>
                <a:lnTo>
                  <a:pt x="6720" y="14507"/>
                </a:lnTo>
                <a:lnTo>
                  <a:pt x="7895" y="9813"/>
                </a:lnTo>
                <a:lnTo>
                  <a:pt x="8183" y="8107"/>
                </a:lnTo>
                <a:lnTo>
                  <a:pt x="8460" y="7253"/>
                </a:lnTo>
                <a:lnTo>
                  <a:pt x="8771" y="6613"/>
                </a:lnTo>
                <a:lnTo>
                  <a:pt x="8726" y="7893"/>
                </a:lnTo>
                <a:lnTo>
                  <a:pt x="8372" y="10027"/>
                </a:lnTo>
                <a:lnTo>
                  <a:pt x="8605" y="9653"/>
                </a:lnTo>
                <a:lnTo>
                  <a:pt x="8937" y="8853"/>
                </a:lnTo>
                <a:lnTo>
                  <a:pt x="9170" y="9387"/>
                </a:lnTo>
                <a:lnTo>
                  <a:pt x="9336" y="10827"/>
                </a:lnTo>
                <a:lnTo>
                  <a:pt x="9237" y="12000"/>
                </a:lnTo>
                <a:lnTo>
                  <a:pt x="9569" y="12160"/>
                </a:lnTo>
                <a:lnTo>
                  <a:pt x="9835" y="12960"/>
                </a:lnTo>
                <a:lnTo>
                  <a:pt x="9924" y="13973"/>
                </a:lnTo>
                <a:lnTo>
                  <a:pt x="10168" y="13813"/>
                </a:lnTo>
                <a:lnTo>
                  <a:pt x="10301" y="14667"/>
                </a:lnTo>
                <a:lnTo>
                  <a:pt x="10512" y="16267"/>
                </a:lnTo>
                <a:lnTo>
                  <a:pt x="10678" y="15947"/>
                </a:lnTo>
                <a:lnTo>
                  <a:pt x="10589" y="14667"/>
                </a:lnTo>
                <a:lnTo>
                  <a:pt x="10512" y="13333"/>
                </a:lnTo>
                <a:lnTo>
                  <a:pt x="10379" y="12800"/>
                </a:lnTo>
                <a:lnTo>
                  <a:pt x="10212" y="11893"/>
                </a:lnTo>
                <a:lnTo>
                  <a:pt x="10301" y="9920"/>
                </a:lnTo>
                <a:lnTo>
                  <a:pt x="10190" y="8587"/>
                </a:lnTo>
                <a:lnTo>
                  <a:pt x="9857" y="8320"/>
                </a:lnTo>
                <a:lnTo>
                  <a:pt x="9957" y="7253"/>
                </a:lnTo>
                <a:lnTo>
                  <a:pt x="10168" y="6400"/>
                </a:lnTo>
                <a:lnTo>
                  <a:pt x="9614" y="6507"/>
                </a:lnTo>
                <a:lnTo>
                  <a:pt x="9857" y="5867"/>
                </a:lnTo>
                <a:lnTo>
                  <a:pt x="10323" y="5013"/>
                </a:lnTo>
                <a:lnTo>
                  <a:pt x="10090" y="4800"/>
                </a:lnTo>
                <a:lnTo>
                  <a:pt x="9503" y="5547"/>
                </a:lnTo>
                <a:lnTo>
                  <a:pt x="9214" y="5120"/>
                </a:lnTo>
                <a:lnTo>
                  <a:pt x="9414" y="4267"/>
                </a:lnTo>
                <a:lnTo>
                  <a:pt x="9835" y="4053"/>
                </a:lnTo>
                <a:lnTo>
                  <a:pt x="10190" y="3840"/>
                </a:lnTo>
                <a:lnTo>
                  <a:pt x="10545" y="3093"/>
                </a:lnTo>
                <a:lnTo>
                  <a:pt x="11155" y="2667"/>
                </a:lnTo>
                <a:lnTo>
                  <a:pt x="11598" y="2987"/>
                </a:lnTo>
                <a:lnTo>
                  <a:pt x="11887" y="4160"/>
                </a:lnTo>
                <a:lnTo>
                  <a:pt x="12175" y="4907"/>
                </a:lnTo>
                <a:lnTo>
                  <a:pt x="12386" y="4373"/>
                </a:lnTo>
                <a:lnTo>
                  <a:pt x="12663" y="4587"/>
                </a:lnTo>
                <a:lnTo>
                  <a:pt x="13018" y="5653"/>
                </a:lnTo>
                <a:lnTo>
                  <a:pt x="13328" y="7040"/>
                </a:lnTo>
                <a:lnTo>
                  <a:pt x="13583" y="8747"/>
                </a:lnTo>
                <a:lnTo>
                  <a:pt x="14016" y="9280"/>
                </a:lnTo>
                <a:lnTo>
                  <a:pt x="14348" y="10400"/>
                </a:lnTo>
                <a:lnTo>
                  <a:pt x="14559" y="11413"/>
                </a:lnTo>
                <a:lnTo>
                  <a:pt x="14869" y="12373"/>
                </a:lnTo>
                <a:lnTo>
                  <a:pt x="15224" y="12107"/>
                </a:lnTo>
                <a:lnTo>
                  <a:pt x="15457" y="11573"/>
                </a:lnTo>
                <a:lnTo>
                  <a:pt x="15890" y="11573"/>
                </a:lnTo>
                <a:lnTo>
                  <a:pt x="16122" y="10293"/>
                </a:lnTo>
                <a:lnTo>
                  <a:pt x="16311" y="10400"/>
                </a:lnTo>
                <a:lnTo>
                  <a:pt x="16444" y="10400"/>
                </a:lnTo>
                <a:lnTo>
                  <a:pt x="16621" y="10987"/>
                </a:lnTo>
                <a:lnTo>
                  <a:pt x="16821" y="11413"/>
                </a:lnTo>
                <a:lnTo>
                  <a:pt x="16965" y="10507"/>
                </a:lnTo>
                <a:lnTo>
                  <a:pt x="17120" y="10293"/>
                </a:lnTo>
                <a:lnTo>
                  <a:pt x="17242" y="10560"/>
                </a:lnTo>
                <a:lnTo>
                  <a:pt x="17398" y="10133"/>
                </a:lnTo>
                <a:lnTo>
                  <a:pt x="17664" y="10773"/>
                </a:lnTo>
                <a:lnTo>
                  <a:pt x="17830" y="11947"/>
                </a:lnTo>
                <a:lnTo>
                  <a:pt x="18030" y="12107"/>
                </a:lnTo>
                <a:lnTo>
                  <a:pt x="18152" y="12213"/>
                </a:lnTo>
                <a:lnTo>
                  <a:pt x="18307" y="11840"/>
                </a:lnTo>
                <a:lnTo>
                  <a:pt x="18429" y="11307"/>
                </a:lnTo>
                <a:lnTo>
                  <a:pt x="18529" y="11093"/>
                </a:lnTo>
                <a:lnTo>
                  <a:pt x="18695" y="10613"/>
                </a:lnTo>
                <a:lnTo>
                  <a:pt x="18883" y="10560"/>
                </a:lnTo>
                <a:lnTo>
                  <a:pt x="19050" y="11413"/>
                </a:lnTo>
                <a:lnTo>
                  <a:pt x="19316" y="12000"/>
                </a:lnTo>
                <a:lnTo>
                  <a:pt x="19560" y="11413"/>
                </a:lnTo>
                <a:lnTo>
                  <a:pt x="19671" y="11093"/>
                </a:lnTo>
                <a:lnTo>
                  <a:pt x="19837" y="11413"/>
                </a:lnTo>
                <a:lnTo>
                  <a:pt x="19948" y="11573"/>
                </a:lnTo>
                <a:lnTo>
                  <a:pt x="20114" y="12213"/>
                </a:lnTo>
                <a:lnTo>
                  <a:pt x="20292" y="12213"/>
                </a:lnTo>
                <a:lnTo>
                  <a:pt x="20491" y="12000"/>
                </a:lnTo>
                <a:lnTo>
                  <a:pt x="20746" y="11680"/>
                </a:lnTo>
                <a:lnTo>
                  <a:pt x="21046" y="11253"/>
                </a:lnTo>
                <a:lnTo>
                  <a:pt x="21245" y="11680"/>
                </a:lnTo>
                <a:lnTo>
                  <a:pt x="21367" y="12320"/>
                </a:lnTo>
                <a:lnTo>
                  <a:pt x="21467" y="13547"/>
                </a:lnTo>
                <a:lnTo>
                  <a:pt x="21533" y="15680"/>
                </a:lnTo>
                <a:lnTo>
                  <a:pt x="21600" y="18453"/>
                </a:lnTo>
                <a:lnTo>
                  <a:pt x="21600" y="11200"/>
                </a:lnTo>
                <a:lnTo>
                  <a:pt x="21567" y="10240"/>
                </a:lnTo>
                <a:lnTo>
                  <a:pt x="21511" y="9067"/>
                </a:lnTo>
                <a:lnTo>
                  <a:pt x="21400" y="8053"/>
                </a:lnTo>
                <a:lnTo>
                  <a:pt x="21179" y="7573"/>
                </a:lnTo>
                <a:lnTo>
                  <a:pt x="20857" y="7467"/>
                </a:lnTo>
                <a:lnTo>
                  <a:pt x="20602" y="7573"/>
                </a:lnTo>
                <a:lnTo>
                  <a:pt x="20314" y="7307"/>
                </a:lnTo>
                <a:lnTo>
                  <a:pt x="20037" y="8107"/>
                </a:lnTo>
                <a:lnTo>
                  <a:pt x="19748" y="7733"/>
                </a:lnTo>
                <a:lnTo>
                  <a:pt x="19504" y="7467"/>
                </a:lnTo>
                <a:lnTo>
                  <a:pt x="19316" y="7467"/>
                </a:lnTo>
                <a:lnTo>
                  <a:pt x="18828" y="7733"/>
                </a:lnTo>
                <a:lnTo>
                  <a:pt x="18562" y="7893"/>
                </a:lnTo>
                <a:lnTo>
                  <a:pt x="18274" y="7573"/>
                </a:lnTo>
                <a:lnTo>
                  <a:pt x="17996" y="7947"/>
                </a:lnTo>
                <a:lnTo>
                  <a:pt x="17653" y="7573"/>
                </a:lnTo>
                <a:lnTo>
                  <a:pt x="17520" y="7467"/>
                </a:lnTo>
                <a:lnTo>
                  <a:pt x="17242" y="7467"/>
                </a:lnTo>
                <a:lnTo>
                  <a:pt x="16976" y="7307"/>
                </a:lnTo>
                <a:lnTo>
                  <a:pt x="16788" y="7733"/>
                </a:lnTo>
                <a:lnTo>
                  <a:pt x="16632" y="7573"/>
                </a:lnTo>
                <a:lnTo>
                  <a:pt x="16289" y="7467"/>
                </a:lnTo>
                <a:lnTo>
                  <a:pt x="15989" y="7733"/>
                </a:lnTo>
                <a:lnTo>
                  <a:pt x="15712" y="7733"/>
                </a:lnTo>
                <a:lnTo>
                  <a:pt x="15402" y="7307"/>
                </a:lnTo>
                <a:lnTo>
                  <a:pt x="15136" y="7787"/>
                </a:lnTo>
                <a:lnTo>
                  <a:pt x="14925" y="7467"/>
                </a:lnTo>
                <a:lnTo>
                  <a:pt x="14725" y="7947"/>
                </a:lnTo>
                <a:lnTo>
                  <a:pt x="14526" y="7733"/>
                </a:lnTo>
                <a:lnTo>
                  <a:pt x="14271" y="7467"/>
                </a:lnTo>
                <a:lnTo>
                  <a:pt x="14126" y="7040"/>
                </a:lnTo>
                <a:lnTo>
                  <a:pt x="13794" y="5440"/>
                </a:lnTo>
                <a:lnTo>
                  <a:pt x="13428" y="3947"/>
                </a:lnTo>
                <a:lnTo>
                  <a:pt x="13095" y="2933"/>
                </a:lnTo>
                <a:lnTo>
                  <a:pt x="12785" y="2080"/>
                </a:lnTo>
                <a:lnTo>
                  <a:pt x="12308" y="1013"/>
                </a:lnTo>
                <a:lnTo>
                  <a:pt x="11720" y="373"/>
                </a:lnTo>
                <a:lnTo>
                  <a:pt x="11177" y="0"/>
                </a:lnTo>
                <a:lnTo>
                  <a:pt x="10279" y="160"/>
                </a:lnTo>
                <a:lnTo>
                  <a:pt x="9514" y="960"/>
                </a:lnTo>
                <a:lnTo>
                  <a:pt x="9103" y="1653"/>
                </a:lnTo>
                <a:lnTo>
                  <a:pt x="8483" y="3200"/>
                </a:lnTo>
                <a:lnTo>
                  <a:pt x="7984" y="5013"/>
                </a:lnTo>
                <a:lnTo>
                  <a:pt x="7496" y="6933"/>
                </a:lnTo>
                <a:lnTo>
                  <a:pt x="7019" y="7573"/>
                </a:lnTo>
                <a:lnTo>
                  <a:pt x="6620" y="8000"/>
                </a:lnTo>
                <a:lnTo>
                  <a:pt x="6187" y="8107"/>
                </a:lnTo>
                <a:lnTo>
                  <a:pt x="5777" y="7840"/>
                </a:lnTo>
                <a:lnTo>
                  <a:pt x="4380" y="7840"/>
                </a:lnTo>
                <a:lnTo>
                  <a:pt x="4069" y="7733"/>
                </a:lnTo>
                <a:lnTo>
                  <a:pt x="3160" y="8000"/>
                </a:lnTo>
                <a:lnTo>
                  <a:pt x="2595" y="7840"/>
                </a:lnTo>
                <a:lnTo>
                  <a:pt x="1918" y="7467"/>
                </a:lnTo>
                <a:lnTo>
                  <a:pt x="1076" y="7573"/>
                </a:lnTo>
                <a:lnTo>
                  <a:pt x="566" y="7573"/>
                </a:lnTo>
                <a:lnTo>
                  <a:pt x="344" y="7733"/>
                </a:lnTo>
                <a:lnTo>
                  <a:pt x="189" y="8107"/>
                </a:lnTo>
                <a:lnTo>
                  <a:pt x="44" y="9173"/>
                </a:lnTo>
                <a:lnTo>
                  <a:pt x="0" y="10827"/>
                </a:lnTo>
                <a:lnTo>
                  <a:pt x="0" y="14453"/>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037" name="Freeform 14"/>
          <p:cNvSpPr/>
          <p:nvPr/>
        </p:nvSpPr>
        <p:spPr>
          <a:xfrm>
            <a:off x="3981449" y="334963"/>
            <a:ext cx="141289" cy="636588"/>
          </a:xfrm>
          <a:custGeom>
            <a:avLst/>
            <a:gdLst/>
            <a:ahLst/>
            <a:cxnLst>
              <a:cxn ang="0">
                <a:pos x="wd2" y="hd2"/>
              </a:cxn>
              <a:cxn ang="5400000">
                <a:pos x="wd2" y="hd2"/>
              </a:cxn>
              <a:cxn ang="10800000">
                <a:pos x="wd2" y="hd2"/>
              </a:cxn>
              <a:cxn ang="16200000">
                <a:pos x="wd2" y="hd2"/>
              </a:cxn>
            </a:cxnLst>
            <a:rect l="0" t="0" r="r" b="b"/>
            <a:pathLst>
              <a:path w="21600" h="21600" extrusionOk="0">
                <a:moveTo>
                  <a:pt x="5097" y="539"/>
                </a:moveTo>
                <a:lnTo>
                  <a:pt x="6796" y="2155"/>
                </a:lnTo>
                <a:lnTo>
                  <a:pt x="5097" y="2909"/>
                </a:lnTo>
                <a:lnTo>
                  <a:pt x="2427" y="5333"/>
                </a:lnTo>
                <a:lnTo>
                  <a:pt x="485" y="7433"/>
                </a:lnTo>
                <a:lnTo>
                  <a:pt x="0" y="9319"/>
                </a:lnTo>
                <a:lnTo>
                  <a:pt x="1942" y="11581"/>
                </a:lnTo>
                <a:lnTo>
                  <a:pt x="3155" y="13790"/>
                </a:lnTo>
                <a:lnTo>
                  <a:pt x="5097" y="15890"/>
                </a:lnTo>
                <a:lnTo>
                  <a:pt x="10436" y="17183"/>
                </a:lnTo>
                <a:lnTo>
                  <a:pt x="12620" y="18745"/>
                </a:lnTo>
                <a:lnTo>
                  <a:pt x="17231" y="20146"/>
                </a:lnTo>
                <a:lnTo>
                  <a:pt x="21600" y="21600"/>
                </a:lnTo>
                <a:lnTo>
                  <a:pt x="19901" y="20253"/>
                </a:lnTo>
                <a:lnTo>
                  <a:pt x="15775" y="18637"/>
                </a:lnTo>
                <a:lnTo>
                  <a:pt x="16746" y="16860"/>
                </a:lnTo>
                <a:lnTo>
                  <a:pt x="10921" y="14651"/>
                </a:lnTo>
                <a:lnTo>
                  <a:pt x="5582" y="12012"/>
                </a:lnTo>
                <a:lnTo>
                  <a:pt x="4611" y="8080"/>
                </a:lnTo>
                <a:lnTo>
                  <a:pt x="6796" y="5548"/>
                </a:lnTo>
                <a:lnTo>
                  <a:pt x="9951" y="2909"/>
                </a:lnTo>
                <a:lnTo>
                  <a:pt x="10436" y="1077"/>
                </a:lnTo>
                <a:lnTo>
                  <a:pt x="5582" y="0"/>
                </a:lnTo>
                <a:lnTo>
                  <a:pt x="5097" y="539"/>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043" name="Group 15"/>
          <p:cNvGrpSpPr/>
          <p:nvPr/>
        </p:nvGrpSpPr>
        <p:grpSpPr>
          <a:xfrm>
            <a:off x="134938" y="209550"/>
            <a:ext cx="2806700" cy="842963"/>
            <a:chOff x="0" y="0"/>
            <a:chExt cx="2806699" cy="842962"/>
          </a:xfrm>
        </p:grpSpPr>
        <p:sp>
          <p:nvSpPr>
            <p:cNvPr id="2038" name="Freeform 16"/>
            <p:cNvSpPr/>
            <p:nvPr/>
          </p:nvSpPr>
          <p:spPr>
            <a:xfrm>
              <a:off x="12699" y="0"/>
              <a:ext cx="2794001" cy="676276"/>
            </a:xfrm>
            <a:custGeom>
              <a:avLst/>
              <a:gdLst/>
              <a:ahLst/>
              <a:cxnLst>
                <a:cxn ang="0">
                  <a:pos x="wd2" y="hd2"/>
                </a:cxn>
                <a:cxn ang="5400000">
                  <a:pos x="wd2" y="hd2"/>
                </a:cxn>
                <a:cxn ang="10800000">
                  <a:pos x="wd2" y="hd2"/>
                </a:cxn>
                <a:cxn ang="16200000">
                  <a:pos x="wd2" y="hd2"/>
                </a:cxn>
              </a:cxnLst>
              <a:rect l="0" t="0" r="r" b="b"/>
              <a:pathLst>
                <a:path w="21600" h="21600" extrusionOk="0">
                  <a:moveTo>
                    <a:pt x="282" y="304"/>
                  </a:moveTo>
                  <a:lnTo>
                    <a:pt x="454" y="0"/>
                  </a:lnTo>
                  <a:lnTo>
                    <a:pt x="20937" y="0"/>
                  </a:lnTo>
                  <a:lnTo>
                    <a:pt x="21170" y="203"/>
                  </a:lnTo>
                  <a:lnTo>
                    <a:pt x="21342" y="761"/>
                  </a:lnTo>
                  <a:lnTo>
                    <a:pt x="21490" y="2130"/>
                  </a:lnTo>
                  <a:lnTo>
                    <a:pt x="21575" y="3752"/>
                  </a:lnTo>
                  <a:lnTo>
                    <a:pt x="21600" y="5577"/>
                  </a:lnTo>
                  <a:lnTo>
                    <a:pt x="21600" y="21600"/>
                  </a:lnTo>
                  <a:lnTo>
                    <a:pt x="0" y="21600"/>
                  </a:lnTo>
                  <a:lnTo>
                    <a:pt x="0" y="4513"/>
                  </a:lnTo>
                  <a:lnTo>
                    <a:pt x="86" y="2383"/>
                  </a:lnTo>
                  <a:lnTo>
                    <a:pt x="160" y="1268"/>
                  </a:lnTo>
                  <a:lnTo>
                    <a:pt x="282" y="30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39" name="Freeform 17"/>
            <p:cNvSpPr/>
            <p:nvPr/>
          </p:nvSpPr>
          <p:spPr>
            <a:xfrm>
              <a:off x="0" y="444500"/>
              <a:ext cx="2794000" cy="292101"/>
            </a:xfrm>
            <a:custGeom>
              <a:avLst/>
              <a:gdLst/>
              <a:ahLst/>
              <a:cxnLst>
                <a:cxn ang="0">
                  <a:pos x="wd2" y="hd2"/>
                </a:cxn>
                <a:cxn ang="5400000">
                  <a:pos x="wd2" y="hd2"/>
                </a:cxn>
                <a:cxn ang="10800000">
                  <a:pos x="wd2" y="hd2"/>
                </a:cxn>
                <a:cxn ang="16200000">
                  <a:pos x="wd2" y="hd2"/>
                </a:cxn>
              </a:cxnLst>
              <a:rect l="0" t="0" r="r" b="b"/>
              <a:pathLst>
                <a:path w="21600" h="21600" extrusionOk="0">
                  <a:moveTo>
                    <a:pt x="749" y="6691"/>
                  </a:moveTo>
                  <a:lnTo>
                    <a:pt x="1043" y="7396"/>
                  </a:lnTo>
                  <a:lnTo>
                    <a:pt x="1375" y="6691"/>
                  </a:lnTo>
                  <a:lnTo>
                    <a:pt x="1694" y="7396"/>
                  </a:lnTo>
                  <a:lnTo>
                    <a:pt x="1939" y="9509"/>
                  </a:lnTo>
                  <a:lnTo>
                    <a:pt x="2209" y="11152"/>
                  </a:lnTo>
                  <a:lnTo>
                    <a:pt x="2663" y="9626"/>
                  </a:lnTo>
                  <a:lnTo>
                    <a:pt x="3044" y="8922"/>
                  </a:lnTo>
                  <a:lnTo>
                    <a:pt x="3596" y="8922"/>
                  </a:lnTo>
                  <a:lnTo>
                    <a:pt x="3989" y="7865"/>
                  </a:lnTo>
                  <a:lnTo>
                    <a:pt x="4345" y="8922"/>
                  </a:lnTo>
                  <a:lnTo>
                    <a:pt x="4651" y="10096"/>
                  </a:lnTo>
                  <a:lnTo>
                    <a:pt x="4934" y="10448"/>
                  </a:lnTo>
                  <a:lnTo>
                    <a:pt x="5375" y="8922"/>
                  </a:lnTo>
                  <a:lnTo>
                    <a:pt x="5854" y="8922"/>
                  </a:lnTo>
                  <a:lnTo>
                    <a:pt x="6529" y="9626"/>
                  </a:lnTo>
                  <a:lnTo>
                    <a:pt x="6811" y="11622"/>
                  </a:lnTo>
                  <a:lnTo>
                    <a:pt x="7265" y="11152"/>
                  </a:lnTo>
                  <a:lnTo>
                    <a:pt x="7720" y="7865"/>
                  </a:lnTo>
                  <a:lnTo>
                    <a:pt x="8137" y="6691"/>
                  </a:lnTo>
                  <a:lnTo>
                    <a:pt x="8431" y="7865"/>
                  </a:lnTo>
                  <a:lnTo>
                    <a:pt x="8787" y="10565"/>
                  </a:lnTo>
                  <a:lnTo>
                    <a:pt x="9205" y="11739"/>
                  </a:lnTo>
                  <a:lnTo>
                    <a:pt x="9659" y="9978"/>
                  </a:lnTo>
                  <a:lnTo>
                    <a:pt x="9880" y="9274"/>
                  </a:lnTo>
                  <a:lnTo>
                    <a:pt x="10113" y="10565"/>
                  </a:lnTo>
                  <a:lnTo>
                    <a:pt x="10309" y="8922"/>
                  </a:lnTo>
                  <a:lnTo>
                    <a:pt x="10518" y="6691"/>
                  </a:lnTo>
                  <a:lnTo>
                    <a:pt x="10763" y="4578"/>
                  </a:lnTo>
                  <a:lnTo>
                    <a:pt x="11033" y="3991"/>
                  </a:lnTo>
                  <a:lnTo>
                    <a:pt x="11340" y="4578"/>
                  </a:lnTo>
                  <a:lnTo>
                    <a:pt x="11647" y="3639"/>
                  </a:lnTo>
                  <a:lnTo>
                    <a:pt x="11966" y="2583"/>
                  </a:lnTo>
                  <a:lnTo>
                    <a:pt x="12162" y="2583"/>
                  </a:lnTo>
                  <a:lnTo>
                    <a:pt x="12346" y="2935"/>
                  </a:lnTo>
                  <a:lnTo>
                    <a:pt x="12641" y="5635"/>
                  </a:lnTo>
                  <a:lnTo>
                    <a:pt x="12911" y="5165"/>
                  </a:lnTo>
                  <a:lnTo>
                    <a:pt x="13144" y="7865"/>
                  </a:lnTo>
                  <a:lnTo>
                    <a:pt x="13586" y="7865"/>
                  </a:lnTo>
                  <a:lnTo>
                    <a:pt x="13966" y="6222"/>
                  </a:lnTo>
                  <a:lnTo>
                    <a:pt x="14335" y="10448"/>
                  </a:lnTo>
                  <a:lnTo>
                    <a:pt x="14605" y="9861"/>
                  </a:lnTo>
                  <a:lnTo>
                    <a:pt x="14911" y="11152"/>
                  </a:lnTo>
                  <a:lnTo>
                    <a:pt x="15243" y="9978"/>
                  </a:lnTo>
                  <a:lnTo>
                    <a:pt x="15869" y="11152"/>
                  </a:lnTo>
                  <a:lnTo>
                    <a:pt x="16139" y="12209"/>
                  </a:lnTo>
                  <a:lnTo>
                    <a:pt x="16445" y="9274"/>
                  </a:lnTo>
                  <a:lnTo>
                    <a:pt x="16654" y="9039"/>
                  </a:lnTo>
                  <a:lnTo>
                    <a:pt x="16887" y="10096"/>
                  </a:lnTo>
                  <a:lnTo>
                    <a:pt x="17108" y="9626"/>
                  </a:lnTo>
                  <a:lnTo>
                    <a:pt x="17403" y="6691"/>
                  </a:lnTo>
                  <a:lnTo>
                    <a:pt x="17894" y="5870"/>
                  </a:lnTo>
                  <a:lnTo>
                    <a:pt x="18139" y="6222"/>
                  </a:lnTo>
                  <a:lnTo>
                    <a:pt x="18385" y="6222"/>
                  </a:lnTo>
                  <a:lnTo>
                    <a:pt x="18753" y="2583"/>
                  </a:lnTo>
                  <a:lnTo>
                    <a:pt x="18961" y="1174"/>
                  </a:lnTo>
                  <a:lnTo>
                    <a:pt x="19231" y="1761"/>
                  </a:lnTo>
                  <a:lnTo>
                    <a:pt x="19538" y="5635"/>
                  </a:lnTo>
                  <a:lnTo>
                    <a:pt x="19845" y="3170"/>
                  </a:lnTo>
                  <a:lnTo>
                    <a:pt x="20140" y="0"/>
                  </a:lnTo>
                  <a:lnTo>
                    <a:pt x="20385" y="117"/>
                  </a:lnTo>
                  <a:lnTo>
                    <a:pt x="20680" y="6691"/>
                  </a:lnTo>
                  <a:lnTo>
                    <a:pt x="20900" y="5635"/>
                  </a:lnTo>
                  <a:lnTo>
                    <a:pt x="21220" y="2935"/>
                  </a:lnTo>
                  <a:lnTo>
                    <a:pt x="21477" y="2817"/>
                  </a:lnTo>
                  <a:lnTo>
                    <a:pt x="21600" y="5048"/>
                  </a:lnTo>
                  <a:lnTo>
                    <a:pt x="21600" y="21600"/>
                  </a:lnTo>
                  <a:lnTo>
                    <a:pt x="9082" y="16904"/>
                  </a:lnTo>
                  <a:lnTo>
                    <a:pt x="8922" y="17491"/>
                  </a:lnTo>
                  <a:lnTo>
                    <a:pt x="0" y="15613"/>
                  </a:lnTo>
                  <a:lnTo>
                    <a:pt x="0" y="3404"/>
                  </a:lnTo>
                  <a:lnTo>
                    <a:pt x="123" y="5165"/>
                  </a:lnTo>
                  <a:lnTo>
                    <a:pt x="319" y="5870"/>
                  </a:lnTo>
                  <a:lnTo>
                    <a:pt x="565" y="5987"/>
                  </a:lnTo>
                  <a:lnTo>
                    <a:pt x="749" y="6691"/>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0" name="Freeform 18"/>
            <p:cNvSpPr/>
            <p:nvPr/>
          </p:nvSpPr>
          <p:spPr>
            <a:xfrm>
              <a:off x="0" y="546100"/>
              <a:ext cx="2794000" cy="296863"/>
            </a:xfrm>
            <a:custGeom>
              <a:avLst/>
              <a:gdLst/>
              <a:ahLst/>
              <a:cxnLst>
                <a:cxn ang="0">
                  <a:pos x="wd2" y="hd2"/>
                </a:cxn>
                <a:cxn ang="5400000">
                  <a:pos x="wd2" y="hd2"/>
                </a:cxn>
                <a:cxn ang="10800000">
                  <a:pos x="wd2" y="hd2"/>
                </a:cxn>
                <a:cxn ang="16200000">
                  <a:pos x="wd2" y="hd2"/>
                </a:cxn>
              </a:cxnLst>
              <a:rect l="0" t="0" r="r" b="b"/>
              <a:pathLst>
                <a:path w="21600" h="21600" extrusionOk="0">
                  <a:moveTo>
                    <a:pt x="282" y="21022"/>
                  </a:moveTo>
                  <a:lnTo>
                    <a:pt x="454" y="21369"/>
                  </a:lnTo>
                  <a:lnTo>
                    <a:pt x="663" y="21600"/>
                  </a:lnTo>
                  <a:lnTo>
                    <a:pt x="20937" y="21600"/>
                  </a:lnTo>
                  <a:lnTo>
                    <a:pt x="21170" y="21253"/>
                  </a:lnTo>
                  <a:lnTo>
                    <a:pt x="21342" y="20907"/>
                  </a:lnTo>
                  <a:lnTo>
                    <a:pt x="21490" y="19636"/>
                  </a:lnTo>
                  <a:lnTo>
                    <a:pt x="21575" y="18250"/>
                  </a:lnTo>
                  <a:lnTo>
                    <a:pt x="21600" y="16518"/>
                  </a:lnTo>
                  <a:lnTo>
                    <a:pt x="21600" y="2541"/>
                  </a:lnTo>
                  <a:lnTo>
                    <a:pt x="21416" y="0"/>
                  </a:lnTo>
                  <a:lnTo>
                    <a:pt x="21305" y="693"/>
                  </a:lnTo>
                  <a:lnTo>
                    <a:pt x="21220" y="3119"/>
                  </a:lnTo>
                  <a:lnTo>
                    <a:pt x="21146" y="5891"/>
                  </a:lnTo>
                  <a:lnTo>
                    <a:pt x="21060" y="5660"/>
                  </a:lnTo>
                  <a:lnTo>
                    <a:pt x="20937" y="5429"/>
                  </a:lnTo>
                  <a:lnTo>
                    <a:pt x="20680" y="4043"/>
                  </a:lnTo>
                  <a:lnTo>
                    <a:pt x="20508" y="2888"/>
                  </a:lnTo>
                  <a:lnTo>
                    <a:pt x="20238" y="2541"/>
                  </a:lnTo>
                  <a:lnTo>
                    <a:pt x="19943" y="3696"/>
                  </a:lnTo>
                  <a:lnTo>
                    <a:pt x="19673" y="5660"/>
                  </a:lnTo>
                  <a:lnTo>
                    <a:pt x="19489" y="4274"/>
                  </a:lnTo>
                  <a:lnTo>
                    <a:pt x="19317" y="4043"/>
                  </a:lnTo>
                  <a:lnTo>
                    <a:pt x="19072" y="2888"/>
                  </a:lnTo>
                  <a:lnTo>
                    <a:pt x="18826" y="3234"/>
                  </a:lnTo>
                  <a:lnTo>
                    <a:pt x="18655" y="4620"/>
                  </a:lnTo>
                  <a:lnTo>
                    <a:pt x="18581" y="6468"/>
                  </a:lnTo>
                  <a:lnTo>
                    <a:pt x="18385" y="5660"/>
                  </a:lnTo>
                  <a:lnTo>
                    <a:pt x="18102" y="5660"/>
                  </a:lnTo>
                  <a:lnTo>
                    <a:pt x="17734" y="4967"/>
                  </a:lnTo>
                  <a:lnTo>
                    <a:pt x="17415" y="6468"/>
                  </a:lnTo>
                  <a:lnTo>
                    <a:pt x="17133" y="4158"/>
                  </a:lnTo>
                  <a:lnTo>
                    <a:pt x="16765" y="5660"/>
                  </a:lnTo>
                  <a:lnTo>
                    <a:pt x="16409" y="9472"/>
                  </a:lnTo>
                  <a:lnTo>
                    <a:pt x="16126" y="8086"/>
                  </a:lnTo>
                  <a:lnTo>
                    <a:pt x="15869" y="6699"/>
                  </a:lnTo>
                  <a:lnTo>
                    <a:pt x="15586" y="5891"/>
                  </a:lnTo>
                  <a:lnTo>
                    <a:pt x="15218" y="6468"/>
                  </a:lnTo>
                  <a:lnTo>
                    <a:pt x="14654" y="7624"/>
                  </a:lnTo>
                  <a:lnTo>
                    <a:pt x="14150" y="6353"/>
                  </a:lnTo>
                  <a:lnTo>
                    <a:pt x="13930" y="6930"/>
                  </a:lnTo>
                  <a:lnTo>
                    <a:pt x="13647" y="5660"/>
                  </a:lnTo>
                  <a:lnTo>
                    <a:pt x="13463" y="4389"/>
                  </a:lnTo>
                  <a:lnTo>
                    <a:pt x="13242" y="4158"/>
                  </a:lnTo>
                  <a:lnTo>
                    <a:pt x="12850" y="4967"/>
                  </a:lnTo>
                  <a:lnTo>
                    <a:pt x="12346" y="7508"/>
                  </a:lnTo>
                  <a:lnTo>
                    <a:pt x="11929" y="5198"/>
                  </a:lnTo>
                  <a:lnTo>
                    <a:pt x="11573" y="5775"/>
                  </a:lnTo>
                  <a:lnTo>
                    <a:pt x="11242" y="9010"/>
                  </a:lnTo>
                  <a:lnTo>
                    <a:pt x="10628" y="6699"/>
                  </a:lnTo>
                  <a:lnTo>
                    <a:pt x="10174" y="7855"/>
                  </a:lnTo>
                  <a:lnTo>
                    <a:pt x="9867" y="6699"/>
                  </a:lnTo>
                  <a:lnTo>
                    <a:pt x="9413" y="7277"/>
                  </a:lnTo>
                  <a:lnTo>
                    <a:pt x="8959" y="9010"/>
                  </a:lnTo>
                  <a:lnTo>
                    <a:pt x="8640" y="8432"/>
                  </a:lnTo>
                  <a:lnTo>
                    <a:pt x="8002" y="7855"/>
                  </a:lnTo>
                  <a:lnTo>
                    <a:pt x="7597" y="9010"/>
                  </a:lnTo>
                  <a:lnTo>
                    <a:pt x="6910" y="8086"/>
                  </a:lnTo>
                  <a:lnTo>
                    <a:pt x="6345" y="7277"/>
                  </a:lnTo>
                  <a:lnTo>
                    <a:pt x="5744" y="5660"/>
                  </a:lnTo>
                  <a:lnTo>
                    <a:pt x="5179" y="7277"/>
                  </a:lnTo>
                  <a:lnTo>
                    <a:pt x="4529" y="4043"/>
                  </a:lnTo>
                  <a:lnTo>
                    <a:pt x="4038" y="4158"/>
                  </a:lnTo>
                  <a:lnTo>
                    <a:pt x="3694" y="6122"/>
                  </a:lnTo>
                  <a:lnTo>
                    <a:pt x="3485" y="4505"/>
                  </a:lnTo>
                  <a:lnTo>
                    <a:pt x="3215" y="5429"/>
                  </a:lnTo>
                  <a:lnTo>
                    <a:pt x="2860" y="5660"/>
                  </a:lnTo>
                  <a:lnTo>
                    <a:pt x="2516" y="6353"/>
                  </a:lnTo>
                  <a:lnTo>
                    <a:pt x="2099" y="7624"/>
                  </a:lnTo>
                  <a:lnTo>
                    <a:pt x="1755" y="6122"/>
                  </a:lnTo>
                  <a:lnTo>
                    <a:pt x="1424" y="6815"/>
                  </a:lnTo>
                  <a:lnTo>
                    <a:pt x="982" y="7508"/>
                  </a:lnTo>
                  <a:lnTo>
                    <a:pt x="712" y="6815"/>
                  </a:lnTo>
                  <a:lnTo>
                    <a:pt x="196" y="6468"/>
                  </a:lnTo>
                  <a:lnTo>
                    <a:pt x="0" y="8086"/>
                  </a:lnTo>
                  <a:lnTo>
                    <a:pt x="25" y="12821"/>
                  </a:lnTo>
                  <a:lnTo>
                    <a:pt x="49" y="16864"/>
                  </a:lnTo>
                  <a:lnTo>
                    <a:pt x="160" y="20214"/>
                  </a:lnTo>
                  <a:lnTo>
                    <a:pt x="282" y="21022"/>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1" name="Freeform 19"/>
            <p:cNvSpPr/>
            <p:nvPr/>
          </p:nvSpPr>
          <p:spPr>
            <a:xfrm>
              <a:off x="15875" y="30162"/>
              <a:ext cx="2749550" cy="387351"/>
            </a:xfrm>
            <a:custGeom>
              <a:avLst/>
              <a:gdLst/>
              <a:ahLst/>
              <a:cxnLst>
                <a:cxn ang="0">
                  <a:pos x="wd2" y="hd2"/>
                </a:cxn>
                <a:cxn ang="5400000">
                  <a:pos x="wd2" y="hd2"/>
                </a:cxn>
                <a:cxn ang="10800000">
                  <a:pos x="wd2" y="hd2"/>
                </a:cxn>
                <a:cxn ang="16200000">
                  <a:pos x="wd2" y="hd2"/>
                </a:cxn>
              </a:cxnLst>
              <a:rect l="0" t="0" r="r" b="b"/>
              <a:pathLst>
                <a:path w="21600" h="21600" extrusionOk="0">
                  <a:moveTo>
                    <a:pt x="0" y="10534"/>
                  </a:moveTo>
                  <a:lnTo>
                    <a:pt x="0" y="21600"/>
                  </a:lnTo>
                  <a:lnTo>
                    <a:pt x="50" y="17351"/>
                  </a:lnTo>
                  <a:lnTo>
                    <a:pt x="62" y="13898"/>
                  </a:lnTo>
                  <a:lnTo>
                    <a:pt x="87" y="7790"/>
                  </a:lnTo>
                  <a:lnTo>
                    <a:pt x="150" y="4869"/>
                  </a:lnTo>
                  <a:lnTo>
                    <a:pt x="274" y="3895"/>
                  </a:lnTo>
                  <a:lnTo>
                    <a:pt x="599" y="3187"/>
                  </a:lnTo>
                  <a:lnTo>
                    <a:pt x="1023" y="3452"/>
                  </a:lnTo>
                  <a:lnTo>
                    <a:pt x="2020" y="3452"/>
                  </a:lnTo>
                  <a:lnTo>
                    <a:pt x="2469" y="3984"/>
                  </a:lnTo>
                  <a:lnTo>
                    <a:pt x="3105" y="3452"/>
                  </a:lnTo>
                  <a:lnTo>
                    <a:pt x="3841" y="3718"/>
                  </a:lnTo>
                  <a:lnTo>
                    <a:pt x="4377" y="3541"/>
                  </a:lnTo>
                  <a:lnTo>
                    <a:pt x="5450" y="3984"/>
                  </a:lnTo>
                  <a:lnTo>
                    <a:pt x="5824" y="3895"/>
                  </a:lnTo>
                  <a:lnTo>
                    <a:pt x="6547" y="3452"/>
                  </a:lnTo>
                  <a:lnTo>
                    <a:pt x="6784" y="4072"/>
                  </a:lnTo>
                  <a:lnTo>
                    <a:pt x="7458" y="3452"/>
                  </a:lnTo>
                  <a:lnTo>
                    <a:pt x="8480" y="3895"/>
                  </a:lnTo>
                  <a:lnTo>
                    <a:pt x="8830" y="4515"/>
                  </a:lnTo>
                  <a:lnTo>
                    <a:pt x="9366" y="3984"/>
                  </a:lnTo>
                  <a:lnTo>
                    <a:pt x="9827" y="4692"/>
                  </a:lnTo>
                  <a:lnTo>
                    <a:pt x="10201" y="4692"/>
                  </a:lnTo>
                  <a:lnTo>
                    <a:pt x="10950" y="3984"/>
                  </a:lnTo>
                  <a:lnTo>
                    <a:pt x="11661" y="4515"/>
                  </a:lnTo>
                  <a:lnTo>
                    <a:pt x="12297" y="5400"/>
                  </a:lnTo>
                  <a:lnTo>
                    <a:pt x="12496" y="5577"/>
                  </a:lnTo>
                  <a:lnTo>
                    <a:pt x="13357" y="5046"/>
                  </a:lnTo>
                  <a:lnTo>
                    <a:pt x="14155" y="4603"/>
                  </a:lnTo>
                  <a:lnTo>
                    <a:pt x="14342" y="4338"/>
                  </a:lnTo>
                  <a:lnTo>
                    <a:pt x="14641" y="4515"/>
                  </a:lnTo>
                  <a:lnTo>
                    <a:pt x="15477" y="4780"/>
                  </a:lnTo>
                  <a:lnTo>
                    <a:pt x="16113" y="4072"/>
                  </a:lnTo>
                  <a:lnTo>
                    <a:pt x="16449" y="4338"/>
                  </a:lnTo>
                  <a:lnTo>
                    <a:pt x="16961" y="4515"/>
                  </a:lnTo>
                  <a:lnTo>
                    <a:pt x="17397" y="3895"/>
                  </a:lnTo>
                  <a:lnTo>
                    <a:pt x="17684" y="3452"/>
                  </a:lnTo>
                  <a:lnTo>
                    <a:pt x="18071" y="4249"/>
                  </a:lnTo>
                  <a:lnTo>
                    <a:pt x="18881" y="4603"/>
                  </a:lnTo>
                  <a:lnTo>
                    <a:pt x="19418" y="3452"/>
                  </a:lnTo>
                  <a:lnTo>
                    <a:pt x="20203" y="4515"/>
                  </a:lnTo>
                  <a:lnTo>
                    <a:pt x="21051" y="4515"/>
                  </a:lnTo>
                  <a:lnTo>
                    <a:pt x="21238" y="6285"/>
                  </a:lnTo>
                  <a:lnTo>
                    <a:pt x="21363" y="7259"/>
                  </a:lnTo>
                  <a:lnTo>
                    <a:pt x="21463" y="9207"/>
                  </a:lnTo>
                  <a:lnTo>
                    <a:pt x="21538" y="12393"/>
                  </a:lnTo>
                  <a:lnTo>
                    <a:pt x="21600" y="16731"/>
                  </a:lnTo>
                  <a:lnTo>
                    <a:pt x="21600" y="5577"/>
                  </a:lnTo>
                  <a:lnTo>
                    <a:pt x="21563" y="4072"/>
                  </a:lnTo>
                  <a:lnTo>
                    <a:pt x="21513" y="2213"/>
                  </a:lnTo>
                  <a:lnTo>
                    <a:pt x="21201" y="974"/>
                  </a:lnTo>
                  <a:lnTo>
                    <a:pt x="20029" y="797"/>
                  </a:lnTo>
                  <a:lnTo>
                    <a:pt x="19754" y="177"/>
                  </a:lnTo>
                  <a:lnTo>
                    <a:pt x="18831" y="177"/>
                  </a:lnTo>
                  <a:lnTo>
                    <a:pt x="18557" y="443"/>
                  </a:lnTo>
                  <a:lnTo>
                    <a:pt x="17996" y="443"/>
                  </a:lnTo>
                  <a:lnTo>
                    <a:pt x="17584" y="266"/>
                  </a:lnTo>
                  <a:lnTo>
                    <a:pt x="16824" y="1062"/>
                  </a:lnTo>
                  <a:lnTo>
                    <a:pt x="15240" y="443"/>
                  </a:lnTo>
                  <a:lnTo>
                    <a:pt x="14741" y="797"/>
                  </a:lnTo>
                  <a:lnTo>
                    <a:pt x="13868" y="1328"/>
                  </a:lnTo>
                  <a:lnTo>
                    <a:pt x="13307" y="885"/>
                  </a:lnTo>
                  <a:lnTo>
                    <a:pt x="12745" y="797"/>
                  </a:lnTo>
                  <a:lnTo>
                    <a:pt x="12297" y="797"/>
                  </a:lnTo>
                  <a:lnTo>
                    <a:pt x="11810" y="1151"/>
                  </a:lnTo>
                  <a:lnTo>
                    <a:pt x="11511" y="531"/>
                  </a:lnTo>
                  <a:lnTo>
                    <a:pt x="10463" y="797"/>
                  </a:lnTo>
                  <a:lnTo>
                    <a:pt x="10139" y="797"/>
                  </a:lnTo>
                  <a:lnTo>
                    <a:pt x="9590" y="531"/>
                  </a:lnTo>
                  <a:lnTo>
                    <a:pt x="8493" y="885"/>
                  </a:lnTo>
                  <a:lnTo>
                    <a:pt x="7520" y="531"/>
                  </a:lnTo>
                  <a:lnTo>
                    <a:pt x="6622" y="531"/>
                  </a:lnTo>
                  <a:lnTo>
                    <a:pt x="6186" y="797"/>
                  </a:lnTo>
                  <a:lnTo>
                    <a:pt x="5774" y="354"/>
                  </a:lnTo>
                  <a:lnTo>
                    <a:pt x="4377" y="354"/>
                  </a:lnTo>
                  <a:lnTo>
                    <a:pt x="3155" y="531"/>
                  </a:lnTo>
                  <a:lnTo>
                    <a:pt x="2594" y="354"/>
                  </a:lnTo>
                  <a:lnTo>
                    <a:pt x="1933" y="531"/>
                  </a:lnTo>
                  <a:lnTo>
                    <a:pt x="1085" y="0"/>
                  </a:lnTo>
                  <a:lnTo>
                    <a:pt x="561" y="0"/>
                  </a:lnTo>
                  <a:lnTo>
                    <a:pt x="349" y="177"/>
                  </a:lnTo>
                  <a:lnTo>
                    <a:pt x="187" y="797"/>
                  </a:lnTo>
                  <a:lnTo>
                    <a:pt x="50" y="2390"/>
                  </a:lnTo>
                  <a:lnTo>
                    <a:pt x="0" y="4957"/>
                  </a:lnTo>
                  <a:lnTo>
                    <a:pt x="0" y="10534"/>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2" name="Freeform 20"/>
            <p:cNvSpPr/>
            <p:nvPr/>
          </p:nvSpPr>
          <p:spPr>
            <a:xfrm>
              <a:off x="20637" y="646112"/>
              <a:ext cx="2749550" cy="157164"/>
            </a:xfrm>
            <a:custGeom>
              <a:avLst/>
              <a:gdLst/>
              <a:ahLst/>
              <a:cxnLst>
                <a:cxn ang="0">
                  <a:pos x="wd2" y="hd2"/>
                </a:cxn>
                <a:cxn ang="5400000">
                  <a:pos x="wd2" y="hd2"/>
                </a:cxn>
                <a:cxn ang="10800000">
                  <a:pos x="wd2" y="hd2"/>
                </a:cxn>
                <a:cxn ang="16200000">
                  <a:pos x="wd2" y="hd2"/>
                </a:cxn>
              </a:cxnLst>
              <a:rect l="0" t="0" r="r" b="b"/>
              <a:pathLst>
                <a:path w="21600" h="21600" extrusionOk="0">
                  <a:moveTo>
                    <a:pt x="0" y="10909"/>
                  </a:moveTo>
                  <a:lnTo>
                    <a:pt x="0" y="0"/>
                  </a:lnTo>
                  <a:lnTo>
                    <a:pt x="50" y="4145"/>
                  </a:lnTo>
                  <a:lnTo>
                    <a:pt x="62" y="7636"/>
                  </a:lnTo>
                  <a:lnTo>
                    <a:pt x="75" y="13745"/>
                  </a:lnTo>
                  <a:lnTo>
                    <a:pt x="150" y="16582"/>
                  </a:lnTo>
                  <a:lnTo>
                    <a:pt x="274" y="17455"/>
                  </a:lnTo>
                  <a:lnTo>
                    <a:pt x="412" y="16800"/>
                  </a:lnTo>
                  <a:lnTo>
                    <a:pt x="599" y="16582"/>
                  </a:lnTo>
                  <a:lnTo>
                    <a:pt x="923" y="16364"/>
                  </a:lnTo>
                  <a:lnTo>
                    <a:pt x="1122" y="16582"/>
                  </a:lnTo>
                  <a:lnTo>
                    <a:pt x="1285" y="16582"/>
                  </a:lnTo>
                  <a:lnTo>
                    <a:pt x="1646" y="17018"/>
                  </a:lnTo>
                  <a:lnTo>
                    <a:pt x="1783" y="17236"/>
                  </a:lnTo>
                  <a:lnTo>
                    <a:pt x="1945" y="17455"/>
                  </a:lnTo>
                  <a:lnTo>
                    <a:pt x="2220" y="16582"/>
                  </a:lnTo>
                  <a:lnTo>
                    <a:pt x="2519" y="16364"/>
                  </a:lnTo>
                  <a:lnTo>
                    <a:pt x="2881" y="16145"/>
                  </a:lnTo>
                  <a:lnTo>
                    <a:pt x="3317" y="17455"/>
                  </a:lnTo>
                  <a:lnTo>
                    <a:pt x="3879" y="17891"/>
                  </a:lnTo>
                  <a:lnTo>
                    <a:pt x="4190" y="17236"/>
                  </a:lnTo>
                  <a:lnTo>
                    <a:pt x="4377" y="17891"/>
                  </a:lnTo>
                  <a:lnTo>
                    <a:pt x="4864" y="17891"/>
                  </a:lnTo>
                  <a:lnTo>
                    <a:pt x="5038" y="16800"/>
                  </a:lnTo>
                  <a:lnTo>
                    <a:pt x="5250" y="17673"/>
                  </a:lnTo>
                  <a:lnTo>
                    <a:pt x="5824" y="17455"/>
                  </a:lnTo>
                  <a:lnTo>
                    <a:pt x="6547" y="18109"/>
                  </a:lnTo>
                  <a:lnTo>
                    <a:pt x="6797" y="17455"/>
                  </a:lnTo>
                  <a:lnTo>
                    <a:pt x="7358" y="16582"/>
                  </a:lnTo>
                  <a:lnTo>
                    <a:pt x="7732" y="16364"/>
                  </a:lnTo>
                  <a:lnTo>
                    <a:pt x="8480" y="17455"/>
                  </a:lnTo>
                  <a:lnTo>
                    <a:pt x="8830" y="17018"/>
                  </a:lnTo>
                  <a:lnTo>
                    <a:pt x="9441" y="17673"/>
                  </a:lnTo>
                  <a:lnTo>
                    <a:pt x="9827" y="16800"/>
                  </a:lnTo>
                  <a:lnTo>
                    <a:pt x="10201" y="16800"/>
                  </a:lnTo>
                  <a:lnTo>
                    <a:pt x="10600" y="15491"/>
                  </a:lnTo>
                  <a:lnTo>
                    <a:pt x="11099" y="16800"/>
                  </a:lnTo>
                  <a:lnTo>
                    <a:pt x="11748" y="15927"/>
                  </a:lnTo>
                  <a:lnTo>
                    <a:pt x="12496" y="15927"/>
                  </a:lnTo>
                  <a:lnTo>
                    <a:pt x="13157" y="16582"/>
                  </a:lnTo>
                  <a:lnTo>
                    <a:pt x="13544" y="15491"/>
                  </a:lnTo>
                  <a:lnTo>
                    <a:pt x="13980" y="15491"/>
                  </a:lnTo>
                  <a:lnTo>
                    <a:pt x="14155" y="16800"/>
                  </a:lnTo>
                  <a:lnTo>
                    <a:pt x="14342" y="17236"/>
                  </a:lnTo>
                  <a:lnTo>
                    <a:pt x="14915" y="16582"/>
                  </a:lnTo>
                  <a:lnTo>
                    <a:pt x="15427" y="17236"/>
                  </a:lnTo>
                  <a:lnTo>
                    <a:pt x="16113" y="17455"/>
                  </a:lnTo>
                  <a:lnTo>
                    <a:pt x="16312" y="17236"/>
                  </a:lnTo>
                  <a:lnTo>
                    <a:pt x="16449" y="17236"/>
                  </a:lnTo>
                  <a:lnTo>
                    <a:pt x="16612" y="16364"/>
                  </a:lnTo>
                  <a:lnTo>
                    <a:pt x="16961" y="17018"/>
                  </a:lnTo>
                  <a:lnTo>
                    <a:pt x="17123" y="17455"/>
                  </a:lnTo>
                  <a:lnTo>
                    <a:pt x="17235" y="16800"/>
                  </a:lnTo>
                  <a:lnTo>
                    <a:pt x="17385" y="17455"/>
                  </a:lnTo>
                  <a:lnTo>
                    <a:pt x="17659" y="16582"/>
                  </a:lnTo>
                  <a:lnTo>
                    <a:pt x="18096" y="17455"/>
                  </a:lnTo>
                  <a:lnTo>
                    <a:pt x="18520" y="16145"/>
                  </a:lnTo>
                  <a:lnTo>
                    <a:pt x="18694" y="16800"/>
                  </a:lnTo>
                  <a:lnTo>
                    <a:pt x="18881" y="16800"/>
                  </a:lnTo>
                  <a:lnTo>
                    <a:pt x="19679" y="16145"/>
                  </a:lnTo>
                  <a:lnTo>
                    <a:pt x="20440" y="16800"/>
                  </a:lnTo>
                  <a:lnTo>
                    <a:pt x="21039" y="15927"/>
                  </a:lnTo>
                  <a:lnTo>
                    <a:pt x="21238" y="15273"/>
                  </a:lnTo>
                  <a:lnTo>
                    <a:pt x="21363" y="14182"/>
                  </a:lnTo>
                  <a:lnTo>
                    <a:pt x="21463" y="12218"/>
                  </a:lnTo>
                  <a:lnTo>
                    <a:pt x="21538" y="9164"/>
                  </a:lnTo>
                  <a:lnTo>
                    <a:pt x="21600" y="4800"/>
                  </a:lnTo>
                  <a:lnTo>
                    <a:pt x="21600" y="15927"/>
                  </a:lnTo>
                  <a:lnTo>
                    <a:pt x="21575" y="17455"/>
                  </a:lnTo>
                  <a:lnTo>
                    <a:pt x="21513" y="19200"/>
                  </a:lnTo>
                  <a:lnTo>
                    <a:pt x="21400" y="20727"/>
                  </a:lnTo>
                  <a:lnTo>
                    <a:pt x="20602" y="21600"/>
                  </a:lnTo>
                  <a:lnTo>
                    <a:pt x="20029" y="20727"/>
                  </a:lnTo>
                  <a:lnTo>
                    <a:pt x="19742" y="21164"/>
                  </a:lnTo>
                  <a:lnTo>
                    <a:pt x="18557" y="21164"/>
                  </a:lnTo>
                  <a:lnTo>
                    <a:pt x="18283" y="21600"/>
                  </a:lnTo>
                  <a:lnTo>
                    <a:pt x="17996" y="20945"/>
                  </a:lnTo>
                  <a:lnTo>
                    <a:pt x="17659" y="21600"/>
                  </a:lnTo>
                  <a:lnTo>
                    <a:pt x="16786" y="21164"/>
                  </a:lnTo>
                  <a:lnTo>
                    <a:pt x="16524" y="20291"/>
                  </a:lnTo>
                  <a:lnTo>
                    <a:pt x="15714" y="21164"/>
                  </a:lnTo>
                  <a:lnTo>
                    <a:pt x="15165" y="20073"/>
                  </a:lnTo>
                  <a:lnTo>
                    <a:pt x="14529" y="21164"/>
                  </a:lnTo>
                  <a:lnTo>
                    <a:pt x="14030" y="20509"/>
                  </a:lnTo>
                  <a:lnTo>
                    <a:pt x="13569" y="21164"/>
                  </a:lnTo>
                  <a:lnTo>
                    <a:pt x="13307" y="20509"/>
                  </a:lnTo>
                  <a:lnTo>
                    <a:pt x="13070" y="20727"/>
                  </a:lnTo>
                  <a:lnTo>
                    <a:pt x="12745" y="20727"/>
                  </a:lnTo>
                  <a:lnTo>
                    <a:pt x="12546" y="20073"/>
                  </a:lnTo>
                  <a:lnTo>
                    <a:pt x="12309" y="21164"/>
                  </a:lnTo>
                  <a:lnTo>
                    <a:pt x="12060" y="20073"/>
                  </a:lnTo>
                  <a:lnTo>
                    <a:pt x="11810" y="20291"/>
                  </a:lnTo>
                  <a:lnTo>
                    <a:pt x="11511" y="20727"/>
                  </a:lnTo>
                  <a:lnTo>
                    <a:pt x="11236" y="21164"/>
                  </a:lnTo>
                  <a:lnTo>
                    <a:pt x="10139" y="21164"/>
                  </a:lnTo>
                  <a:lnTo>
                    <a:pt x="9865" y="20727"/>
                  </a:lnTo>
                  <a:lnTo>
                    <a:pt x="9590" y="20727"/>
                  </a:lnTo>
                  <a:lnTo>
                    <a:pt x="8979" y="21600"/>
                  </a:lnTo>
                  <a:lnTo>
                    <a:pt x="8493" y="20509"/>
                  </a:lnTo>
                  <a:lnTo>
                    <a:pt x="7957" y="21600"/>
                  </a:lnTo>
                  <a:lnTo>
                    <a:pt x="7520" y="20727"/>
                  </a:lnTo>
                  <a:lnTo>
                    <a:pt x="7021" y="21600"/>
                  </a:lnTo>
                  <a:lnTo>
                    <a:pt x="6622" y="20727"/>
                  </a:lnTo>
                  <a:lnTo>
                    <a:pt x="6186" y="20727"/>
                  </a:lnTo>
                  <a:lnTo>
                    <a:pt x="5774" y="21164"/>
                  </a:lnTo>
                  <a:lnTo>
                    <a:pt x="4066" y="21164"/>
                  </a:lnTo>
                  <a:lnTo>
                    <a:pt x="3168" y="20727"/>
                  </a:lnTo>
                  <a:lnTo>
                    <a:pt x="2594" y="21164"/>
                  </a:lnTo>
                  <a:lnTo>
                    <a:pt x="1048" y="20509"/>
                  </a:lnTo>
                  <a:lnTo>
                    <a:pt x="187" y="20727"/>
                  </a:lnTo>
                  <a:lnTo>
                    <a:pt x="37" y="19200"/>
                  </a:lnTo>
                  <a:lnTo>
                    <a:pt x="0" y="16582"/>
                  </a:lnTo>
                  <a:lnTo>
                    <a:pt x="0" y="10909"/>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049" name="Group 21"/>
          <p:cNvGrpSpPr/>
          <p:nvPr/>
        </p:nvGrpSpPr>
        <p:grpSpPr>
          <a:xfrm>
            <a:off x="6243637" y="222250"/>
            <a:ext cx="2794001" cy="865188"/>
            <a:chOff x="0" y="0"/>
            <a:chExt cx="2793999" cy="865187"/>
          </a:xfrm>
        </p:grpSpPr>
        <p:sp>
          <p:nvSpPr>
            <p:cNvPr id="2044" name="Freeform 22"/>
            <p:cNvSpPr/>
            <p:nvPr/>
          </p:nvSpPr>
          <p:spPr>
            <a:xfrm>
              <a:off x="0" y="0"/>
              <a:ext cx="2794000" cy="704851"/>
            </a:xfrm>
            <a:custGeom>
              <a:avLst/>
              <a:gdLst/>
              <a:ahLst/>
              <a:cxnLst>
                <a:cxn ang="0">
                  <a:pos x="wd2" y="hd2"/>
                </a:cxn>
                <a:cxn ang="5400000">
                  <a:pos x="wd2" y="hd2"/>
                </a:cxn>
                <a:cxn ang="10800000">
                  <a:pos x="wd2" y="hd2"/>
                </a:cxn>
                <a:cxn ang="16200000">
                  <a:pos x="wd2" y="hd2"/>
                </a:cxn>
              </a:cxnLst>
              <a:rect l="0" t="0" r="r" b="b"/>
              <a:pathLst>
                <a:path w="21600" h="21600" extrusionOk="0">
                  <a:moveTo>
                    <a:pt x="282" y="292"/>
                  </a:moveTo>
                  <a:lnTo>
                    <a:pt x="454" y="0"/>
                  </a:lnTo>
                  <a:lnTo>
                    <a:pt x="20937" y="0"/>
                  </a:lnTo>
                  <a:lnTo>
                    <a:pt x="21170" y="195"/>
                  </a:lnTo>
                  <a:lnTo>
                    <a:pt x="21342" y="730"/>
                  </a:lnTo>
                  <a:lnTo>
                    <a:pt x="21490" y="2141"/>
                  </a:lnTo>
                  <a:lnTo>
                    <a:pt x="21575" y="3746"/>
                  </a:lnTo>
                  <a:lnTo>
                    <a:pt x="21600" y="5595"/>
                  </a:lnTo>
                  <a:lnTo>
                    <a:pt x="21600" y="21600"/>
                  </a:lnTo>
                  <a:lnTo>
                    <a:pt x="0" y="21600"/>
                  </a:lnTo>
                  <a:lnTo>
                    <a:pt x="0" y="4524"/>
                  </a:lnTo>
                  <a:lnTo>
                    <a:pt x="86" y="2384"/>
                  </a:lnTo>
                  <a:lnTo>
                    <a:pt x="160" y="1265"/>
                  </a:lnTo>
                  <a:lnTo>
                    <a:pt x="282" y="292"/>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5" name="Freeform 23"/>
            <p:cNvSpPr/>
            <p:nvPr/>
          </p:nvSpPr>
          <p:spPr>
            <a:xfrm>
              <a:off x="0" y="452437"/>
              <a:ext cx="2794000" cy="300039"/>
            </a:xfrm>
            <a:custGeom>
              <a:avLst/>
              <a:gdLst/>
              <a:ahLst/>
              <a:cxnLst>
                <a:cxn ang="0">
                  <a:pos x="wd2" y="hd2"/>
                </a:cxn>
                <a:cxn ang="5400000">
                  <a:pos x="wd2" y="hd2"/>
                </a:cxn>
                <a:cxn ang="10800000">
                  <a:pos x="wd2" y="hd2"/>
                </a:cxn>
                <a:cxn ang="16200000">
                  <a:pos x="wd2" y="hd2"/>
                </a:cxn>
              </a:cxnLst>
              <a:rect l="0" t="0" r="r" b="b"/>
              <a:pathLst>
                <a:path w="21600" h="21600" extrusionOk="0">
                  <a:moveTo>
                    <a:pt x="749" y="6743"/>
                  </a:moveTo>
                  <a:lnTo>
                    <a:pt x="1043" y="7429"/>
                  </a:lnTo>
                  <a:lnTo>
                    <a:pt x="1375" y="6743"/>
                  </a:lnTo>
                  <a:lnTo>
                    <a:pt x="1694" y="7429"/>
                  </a:lnTo>
                  <a:lnTo>
                    <a:pt x="1939" y="9486"/>
                  </a:lnTo>
                  <a:lnTo>
                    <a:pt x="2209" y="11086"/>
                  </a:lnTo>
                  <a:lnTo>
                    <a:pt x="2663" y="9714"/>
                  </a:lnTo>
                  <a:lnTo>
                    <a:pt x="3044" y="8914"/>
                  </a:lnTo>
                  <a:lnTo>
                    <a:pt x="3596" y="8914"/>
                  </a:lnTo>
                  <a:lnTo>
                    <a:pt x="3989" y="7886"/>
                  </a:lnTo>
                  <a:lnTo>
                    <a:pt x="4345" y="8914"/>
                  </a:lnTo>
                  <a:lnTo>
                    <a:pt x="4651" y="10057"/>
                  </a:lnTo>
                  <a:lnTo>
                    <a:pt x="4934" y="10514"/>
                  </a:lnTo>
                  <a:lnTo>
                    <a:pt x="5375" y="8914"/>
                  </a:lnTo>
                  <a:lnTo>
                    <a:pt x="5854" y="8914"/>
                  </a:lnTo>
                  <a:lnTo>
                    <a:pt x="6529" y="9600"/>
                  </a:lnTo>
                  <a:lnTo>
                    <a:pt x="6811" y="11657"/>
                  </a:lnTo>
                  <a:lnTo>
                    <a:pt x="7265" y="11086"/>
                  </a:lnTo>
                  <a:lnTo>
                    <a:pt x="7720" y="7886"/>
                  </a:lnTo>
                  <a:lnTo>
                    <a:pt x="8137" y="6743"/>
                  </a:lnTo>
                  <a:lnTo>
                    <a:pt x="8431" y="7886"/>
                  </a:lnTo>
                  <a:lnTo>
                    <a:pt x="8787" y="10629"/>
                  </a:lnTo>
                  <a:lnTo>
                    <a:pt x="9205" y="11657"/>
                  </a:lnTo>
                  <a:lnTo>
                    <a:pt x="9659" y="9943"/>
                  </a:lnTo>
                  <a:lnTo>
                    <a:pt x="9880" y="9257"/>
                  </a:lnTo>
                  <a:lnTo>
                    <a:pt x="10113" y="10629"/>
                  </a:lnTo>
                  <a:lnTo>
                    <a:pt x="10309" y="8914"/>
                  </a:lnTo>
                  <a:lnTo>
                    <a:pt x="10518" y="6743"/>
                  </a:lnTo>
                  <a:lnTo>
                    <a:pt x="10763" y="4571"/>
                  </a:lnTo>
                  <a:lnTo>
                    <a:pt x="11033" y="4000"/>
                  </a:lnTo>
                  <a:lnTo>
                    <a:pt x="11340" y="4571"/>
                  </a:lnTo>
                  <a:lnTo>
                    <a:pt x="11647" y="3657"/>
                  </a:lnTo>
                  <a:lnTo>
                    <a:pt x="11966" y="2629"/>
                  </a:lnTo>
                  <a:lnTo>
                    <a:pt x="12162" y="2629"/>
                  </a:lnTo>
                  <a:lnTo>
                    <a:pt x="12346" y="2857"/>
                  </a:lnTo>
                  <a:lnTo>
                    <a:pt x="12641" y="5600"/>
                  </a:lnTo>
                  <a:lnTo>
                    <a:pt x="12911" y="5143"/>
                  </a:lnTo>
                  <a:lnTo>
                    <a:pt x="13144" y="7886"/>
                  </a:lnTo>
                  <a:lnTo>
                    <a:pt x="13586" y="7886"/>
                  </a:lnTo>
                  <a:lnTo>
                    <a:pt x="13966" y="6286"/>
                  </a:lnTo>
                  <a:lnTo>
                    <a:pt x="14150" y="8343"/>
                  </a:lnTo>
                  <a:lnTo>
                    <a:pt x="14335" y="10514"/>
                  </a:lnTo>
                  <a:lnTo>
                    <a:pt x="14605" y="9829"/>
                  </a:lnTo>
                  <a:lnTo>
                    <a:pt x="14911" y="11086"/>
                  </a:lnTo>
                  <a:lnTo>
                    <a:pt x="15243" y="9943"/>
                  </a:lnTo>
                  <a:lnTo>
                    <a:pt x="15869" y="11086"/>
                  </a:lnTo>
                  <a:lnTo>
                    <a:pt x="16139" y="12229"/>
                  </a:lnTo>
                  <a:lnTo>
                    <a:pt x="16445" y="9257"/>
                  </a:lnTo>
                  <a:lnTo>
                    <a:pt x="16654" y="9029"/>
                  </a:lnTo>
                  <a:lnTo>
                    <a:pt x="16887" y="10057"/>
                  </a:lnTo>
                  <a:lnTo>
                    <a:pt x="17108" y="9714"/>
                  </a:lnTo>
                  <a:lnTo>
                    <a:pt x="17403" y="6743"/>
                  </a:lnTo>
                  <a:lnTo>
                    <a:pt x="17894" y="5829"/>
                  </a:lnTo>
                  <a:lnTo>
                    <a:pt x="18139" y="6286"/>
                  </a:lnTo>
                  <a:lnTo>
                    <a:pt x="18385" y="6286"/>
                  </a:lnTo>
                  <a:lnTo>
                    <a:pt x="18753" y="2629"/>
                  </a:lnTo>
                  <a:lnTo>
                    <a:pt x="18961" y="1143"/>
                  </a:lnTo>
                  <a:lnTo>
                    <a:pt x="19231" y="1714"/>
                  </a:lnTo>
                  <a:lnTo>
                    <a:pt x="19538" y="5600"/>
                  </a:lnTo>
                  <a:lnTo>
                    <a:pt x="19845" y="3200"/>
                  </a:lnTo>
                  <a:lnTo>
                    <a:pt x="20140" y="0"/>
                  </a:lnTo>
                  <a:lnTo>
                    <a:pt x="20385" y="114"/>
                  </a:lnTo>
                  <a:lnTo>
                    <a:pt x="20680" y="6743"/>
                  </a:lnTo>
                  <a:lnTo>
                    <a:pt x="20900" y="5600"/>
                  </a:lnTo>
                  <a:lnTo>
                    <a:pt x="21220" y="2857"/>
                  </a:lnTo>
                  <a:lnTo>
                    <a:pt x="21477" y="2743"/>
                  </a:lnTo>
                  <a:lnTo>
                    <a:pt x="21600" y="5029"/>
                  </a:lnTo>
                  <a:lnTo>
                    <a:pt x="21600" y="21600"/>
                  </a:lnTo>
                  <a:lnTo>
                    <a:pt x="9082" y="16914"/>
                  </a:lnTo>
                  <a:lnTo>
                    <a:pt x="8922" y="17486"/>
                  </a:lnTo>
                  <a:lnTo>
                    <a:pt x="0" y="15543"/>
                  </a:lnTo>
                  <a:lnTo>
                    <a:pt x="0" y="3429"/>
                  </a:lnTo>
                  <a:lnTo>
                    <a:pt x="123" y="5257"/>
                  </a:lnTo>
                  <a:lnTo>
                    <a:pt x="319" y="5829"/>
                  </a:lnTo>
                  <a:lnTo>
                    <a:pt x="565" y="6057"/>
                  </a:lnTo>
                  <a:lnTo>
                    <a:pt x="749" y="6743"/>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6" name="Freeform 24"/>
            <p:cNvSpPr/>
            <p:nvPr/>
          </p:nvSpPr>
          <p:spPr>
            <a:xfrm>
              <a:off x="0" y="554037"/>
              <a:ext cx="2794000" cy="311151"/>
            </a:xfrm>
            <a:custGeom>
              <a:avLst/>
              <a:gdLst/>
              <a:ahLst/>
              <a:cxnLst>
                <a:cxn ang="0">
                  <a:pos x="wd2" y="hd2"/>
                </a:cxn>
                <a:cxn ang="5400000">
                  <a:pos x="wd2" y="hd2"/>
                </a:cxn>
                <a:cxn ang="10800000">
                  <a:pos x="wd2" y="hd2"/>
                </a:cxn>
                <a:cxn ang="16200000">
                  <a:pos x="wd2" y="hd2"/>
                </a:cxn>
              </a:cxnLst>
              <a:rect l="0" t="0" r="r" b="b"/>
              <a:pathLst>
                <a:path w="21600" h="21600" extrusionOk="0">
                  <a:moveTo>
                    <a:pt x="282" y="21049"/>
                  </a:moveTo>
                  <a:lnTo>
                    <a:pt x="454" y="21380"/>
                  </a:lnTo>
                  <a:lnTo>
                    <a:pt x="663" y="21600"/>
                  </a:lnTo>
                  <a:lnTo>
                    <a:pt x="20937" y="21600"/>
                  </a:lnTo>
                  <a:lnTo>
                    <a:pt x="21170" y="21269"/>
                  </a:lnTo>
                  <a:lnTo>
                    <a:pt x="21342" y="20829"/>
                  </a:lnTo>
                  <a:lnTo>
                    <a:pt x="21490" y="19616"/>
                  </a:lnTo>
                  <a:lnTo>
                    <a:pt x="21575" y="18184"/>
                  </a:lnTo>
                  <a:lnTo>
                    <a:pt x="21600" y="16531"/>
                  </a:lnTo>
                  <a:lnTo>
                    <a:pt x="21600" y="2535"/>
                  </a:lnTo>
                  <a:lnTo>
                    <a:pt x="21416" y="0"/>
                  </a:lnTo>
                  <a:lnTo>
                    <a:pt x="21305" y="771"/>
                  </a:lnTo>
                  <a:lnTo>
                    <a:pt x="21220" y="3086"/>
                  </a:lnTo>
                  <a:lnTo>
                    <a:pt x="21146" y="5841"/>
                  </a:lnTo>
                  <a:lnTo>
                    <a:pt x="21060" y="5731"/>
                  </a:lnTo>
                  <a:lnTo>
                    <a:pt x="20937" y="5510"/>
                  </a:lnTo>
                  <a:lnTo>
                    <a:pt x="20680" y="4078"/>
                  </a:lnTo>
                  <a:lnTo>
                    <a:pt x="20508" y="2865"/>
                  </a:lnTo>
                  <a:lnTo>
                    <a:pt x="20238" y="2535"/>
                  </a:lnTo>
                  <a:lnTo>
                    <a:pt x="19943" y="3747"/>
                  </a:lnTo>
                  <a:lnTo>
                    <a:pt x="19673" y="5731"/>
                  </a:lnTo>
                  <a:lnTo>
                    <a:pt x="19489" y="4298"/>
                  </a:lnTo>
                  <a:lnTo>
                    <a:pt x="19317" y="4078"/>
                  </a:lnTo>
                  <a:lnTo>
                    <a:pt x="19072" y="2865"/>
                  </a:lnTo>
                  <a:lnTo>
                    <a:pt x="18826" y="3306"/>
                  </a:lnTo>
                  <a:lnTo>
                    <a:pt x="18655" y="4629"/>
                  </a:lnTo>
                  <a:lnTo>
                    <a:pt x="18581" y="6502"/>
                  </a:lnTo>
                  <a:lnTo>
                    <a:pt x="18385" y="5731"/>
                  </a:lnTo>
                  <a:lnTo>
                    <a:pt x="18102" y="5731"/>
                  </a:lnTo>
                  <a:lnTo>
                    <a:pt x="17734" y="4959"/>
                  </a:lnTo>
                  <a:lnTo>
                    <a:pt x="17415" y="6502"/>
                  </a:lnTo>
                  <a:lnTo>
                    <a:pt x="17133" y="4078"/>
                  </a:lnTo>
                  <a:lnTo>
                    <a:pt x="16765" y="5731"/>
                  </a:lnTo>
                  <a:lnTo>
                    <a:pt x="16409" y="9478"/>
                  </a:lnTo>
                  <a:lnTo>
                    <a:pt x="16126" y="8045"/>
                  </a:lnTo>
                  <a:lnTo>
                    <a:pt x="15869" y="6722"/>
                  </a:lnTo>
                  <a:lnTo>
                    <a:pt x="15586" y="5841"/>
                  </a:lnTo>
                  <a:lnTo>
                    <a:pt x="15218" y="6502"/>
                  </a:lnTo>
                  <a:lnTo>
                    <a:pt x="14654" y="7604"/>
                  </a:lnTo>
                  <a:lnTo>
                    <a:pt x="14150" y="6392"/>
                  </a:lnTo>
                  <a:lnTo>
                    <a:pt x="13930" y="6943"/>
                  </a:lnTo>
                  <a:lnTo>
                    <a:pt x="13647" y="5731"/>
                  </a:lnTo>
                  <a:lnTo>
                    <a:pt x="13463" y="4408"/>
                  </a:lnTo>
                  <a:lnTo>
                    <a:pt x="13242" y="4078"/>
                  </a:lnTo>
                  <a:lnTo>
                    <a:pt x="12850" y="4959"/>
                  </a:lnTo>
                  <a:lnTo>
                    <a:pt x="12346" y="7494"/>
                  </a:lnTo>
                  <a:lnTo>
                    <a:pt x="11929" y="5180"/>
                  </a:lnTo>
                  <a:lnTo>
                    <a:pt x="11573" y="5841"/>
                  </a:lnTo>
                  <a:lnTo>
                    <a:pt x="11242" y="9037"/>
                  </a:lnTo>
                  <a:lnTo>
                    <a:pt x="10628" y="6722"/>
                  </a:lnTo>
                  <a:lnTo>
                    <a:pt x="10174" y="7824"/>
                  </a:lnTo>
                  <a:lnTo>
                    <a:pt x="9867" y="6722"/>
                  </a:lnTo>
                  <a:lnTo>
                    <a:pt x="9413" y="7273"/>
                  </a:lnTo>
                  <a:lnTo>
                    <a:pt x="8959" y="9037"/>
                  </a:lnTo>
                  <a:lnTo>
                    <a:pt x="8640" y="8376"/>
                  </a:lnTo>
                  <a:lnTo>
                    <a:pt x="8002" y="7824"/>
                  </a:lnTo>
                  <a:lnTo>
                    <a:pt x="7597" y="9037"/>
                  </a:lnTo>
                  <a:lnTo>
                    <a:pt x="6910" y="8045"/>
                  </a:lnTo>
                  <a:lnTo>
                    <a:pt x="6345" y="7273"/>
                  </a:lnTo>
                  <a:lnTo>
                    <a:pt x="5744" y="5731"/>
                  </a:lnTo>
                  <a:lnTo>
                    <a:pt x="5179" y="7273"/>
                  </a:lnTo>
                  <a:lnTo>
                    <a:pt x="4529" y="4078"/>
                  </a:lnTo>
                  <a:lnTo>
                    <a:pt x="4038" y="4078"/>
                  </a:lnTo>
                  <a:lnTo>
                    <a:pt x="3694" y="6061"/>
                  </a:lnTo>
                  <a:lnTo>
                    <a:pt x="3485" y="4518"/>
                  </a:lnTo>
                  <a:lnTo>
                    <a:pt x="3215" y="5510"/>
                  </a:lnTo>
                  <a:lnTo>
                    <a:pt x="2860" y="5731"/>
                  </a:lnTo>
                  <a:lnTo>
                    <a:pt x="2516" y="6282"/>
                  </a:lnTo>
                  <a:lnTo>
                    <a:pt x="2099" y="7604"/>
                  </a:lnTo>
                  <a:lnTo>
                    <a:pt x="1755" y="6061"/>
                  </a:lnTo>
                  <a:lnTo>
                    <a:pt x="1424" y="6833"/>
                  </a:lnTo>
                  <a:lnTo>
                    <a:pt x="982" y="7494"/>
                  </a:lnTo>
                  <a:lnTo>
                    <a:pt x="712" y="6833"/>
                  </a:lnTo>
                  <a:lnTo>
                    <a:pt x="196" y="6502"/>
                  </a:lnTo>
                  <a:lnTo>
                    <a:pt x="0" y="8045"/>
                  </a:lnTo>
                  <a:lnTo>
                    <a:pt x="25" y="12784"/>
                  </a:lnTo>
                  <a:lnTo>
                    <a:pt x="49" y="16861"/>
                  </a:lnTo>
                  <a:lnTo>
                    <a:pt x="160" y="20278"/>
                  </a:lnTo>
                  <a:lnTo>
                    <a:pt x="282" y="21049"/>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7" name="Freeform 25"/>
            <p:cNvSpPr/>
            <p:nvPr/>
          </p:nvSpPr>
          <p:spPr>
            <a:xfrm>
              <a:off x="15875" y="19050"/>
              <a:ext cx="2749550" cy="401638"/>
            </a:xfrm>
            <a:custGeom>
              <a:avLst/>
              <a:gdLst/>
              <a:ahLst/>
              <a:cxnLst>
                <a:cxn ang="0">
                  <a:pos x="wd2" y="hd2"/>
                </a:cxn>
                <a:cxn ang="5400000">
                  <a:pos x="wd2" y="hd2"/>
                </a:cxn>
                <a:cxn ang="10800000">
                  <a:pos x="wd2" y="hd2"/>
                </a:cxn>
                <a:cxn ang="16200000">
                  <a:pos x="wd2" y="hd2"/>
                </a:cxn>
              </a:cxnLst>
              <a:rect l="0" t="0" r="r" b="b"/>
              <a:pathLst>
                <a:path w="21600" h="21600" extrusionOk="0">
                  <a:moveTo>
                    <a:pt x="0" y="10501"/>
                  </a:moveTo>
                  <a:lnTo>
                    <a:pt x="0" y="21600"/>
                  </a:lnTo>
                  <a:lnTo>
                    <a:pt x="50" y="17331"/>
                  </a:lnTo>
                  <a:lnTo>
                    <a:pt x="62" y="13916"/>
                  </a:lnTo>
                  <a:lnTo>
                    <a:pt x="87" y="7855"/>
                  </a:lnTo>
                  <a:lnTo>
                    <a:pt x="150" y="4866"/>
                  </a:lnTo>
                  <a:lnTo>
                    <a:pt x="274" y="3927"/>
                  </a:lnTo>
                  <a:lnTo>
                    <a:pt x="599" y="3244"/>
                  </a:lnTo>
                  <a:lnTo>
                    <a:pt x="1023" y="3415"/>
                  </a:lnTo>
                  <a:lnTo>
                    <a:pt x="2020" y="3415"/>
                  </a:lnTo>
                  <a:lnTo>
                    <a:pt x="2469" y="3927"/>
                  </a:lnTo>
                  <a:lnTo>
                    <a:pt x="3105" y="3415"/>
                  </a:lnTo>
                  <a:lnTo>
                    <a:pt x="3841" y="3757"/>
                  </a:lnTo>
                  <a:lnTo>
                    <a:pt x="4377" y="3586"/>
                  </a:lnTo>
                  <a:lnTo>
                    <a:pt x="5450" y="3927"/>
                  </a:lnTo>
                  <a:lnTo>
                    <a:pt x="5824" y="3927"/>
                  </a:lnTo>
                  <a:lnTo>
                    <a:pt x="6547" y="3415"/>
                  </a:lnTo>
                  <a:lnTo>
                    <a:pt x="6784" y="4098"/>
                  </a:lnTo>
                  <a:lnTo>
                    <a:pt x="7458" y="3415"/>
                  </a:lnTo>
                  <a:lnTo>
                    <a:pt x="8480" y="3927"/>
                  </a:lnTo>
                  <a:lnTo>
                    <a:pt x="8830" y="4525"/>
                  </a:lnTo>
                  <a:lnTo>
                    <a:pt x="9366" y="3927"/>
                  </a:lnTo>
                  <a:lnTo>
                    <a:pt x="9827" y="4696"/>
                  </a:lnTo>
                  <a:lnTo>
                    <a:pt x="10201" y="4696"/>
                  </a:lnTo>
                  <a:lnTo>
                    <a:pt x="10950" y="3927"/>
                  </a:lnTo>
                  <a:lnTo>
                    <a:pt x="11661" y="4525"/>
                  </a:lnTo>
                  <a:lnTo>
                    <a:pt x="12297" y="5379"/>
                  </a:lnTo>
                  <a:lnTo>
                    <a:pt x="12496" y="5549"/>
                  </a:lnTo>
                  <a:lnTo>
                    <a:pt x="13357" y="5037"/>
                  </a:lnTo>
                  <a:lnTo>
                    <a:pt x="14155" y="4610"/>
                  </a:lnTo>
                  <a:lnTo>
                    <a:pt x="14342" y="4354"/>
                  </a:lnTo>
                  <a:lnTo>
                    <a:pt x="14641" y="4525"/>
                  </a:lnTo>
                  <a:lnTo>
                    <a:pt x="15477" y="4781"/>
                  </a:lnTo>
                  <a:lnTo>
                    <a:pt x="16113" y="4098"/>
                  </a:lnTo>
                  <a:lnTo>
                    <a:pt x="16449" y="4354"/>
                  </a:lnTo>
                  <a:lnTo>
                    <a:pt x="16961" y="4525"/>
                  </a:lnTo>
                  <a:lnTo>
                    <a:pt x="17397" y="3927"/>
                  </a:lnTo>
                  <a:lnTo>
                    <a:pt x="17684" y="3415"/>
                  </a:lnTo>
                  <a:lnTo>
                    <a:pt x="18071" y="4269"/>
                  </a:lnTo>
                  <a:lnTo>
                    <a:pt x="18881" y="4525"/>
                  </a:lnTo>
                  <a:lnTo>
                    <a:pt x="19418" y="3415"/>
                  </a:lnTo>
                  <a:lnTo>
                    <a:pt x="20203" y="4525"/>
                  </a:lnTo>
                  <a:lnTo>
                    <a:pt x="21051" y="4525"/>
                  </a:lnTo>
                  <a:lnTo>
                    <a:pt x="21238" y="6318"/>
                  </a:lnTo>
                  <a:lnTo>
                    <a:pt x="21363" y="7257"/>
                  </a:lnTo>
                  <a:lnTo>
                    <a:pt x="21463" y="9135"/>
                  </a:lnTo>
                  <a:lnTo>
                    <a:pt x="21538" y="12379"/>
                  </a:lnTo>
                  <a:lnTo>
                    <a:pt x="21600" y="16734"/>
                  </a:lnTo>
                  <a:lnTo>
                    <a:pt x="21600" y="5549"/>
                  </a:lnTo>
                  <a:lnTo>
                    <a:pt x="21563" y="4013"/>
                  </a:lnTo>
                  <a:lnTo>
                    <a:pt x="21513" y="2220"/>
                  </a:lnTo>
                  <a:lnTo>
                    <a:pt x="21201" y="1025"/>
                  </a:lnTo>
                  <a:lnTo>
                    <a:pt x="20029" y="768"/>
                  </a:lnTo>
                  <a:lnTo>
                    <a:pt x="19754" y="171"/>
                  </a:lnTo>
                  <a:lnTo>
                    <a:pt x="18831" y="171"/>
                  </a:lnTo>
                  <a:lnTo>
                    <a:pt x="18557" y="427"/>
                  </a:lnTo>
                  <a:lnTo>
                    <a:pt x="17996" y="512"/>
                  </a:lnTo>
                  <a:lnTo>
                    <a:pt x="17584" y="256"/>
                  </a:lnTo>
                  <a:lnTo>
                    <a:pt x="16824" y="1110"/>
                  </a:lnTo>
                  <a:lnTo>
                    <a:pt x="15240" y="512"/>
                  </a:lnTo>
                  <a:lnTo>
                    <a:pt x="14741" y="768"/>
                  </a:lnTo>
                  <a:lnTo>
                    <a:pt x="13868" y="1281"/>
                  </a:lnTo>
                  <a:lnTo>
                    <a:pt x="13307" y="854"/>
                  </a:lnTo>
                  <a:lnTo>
                    <a:pt x="12745" y="768"/>
                  </a:lnTo>
                  <a:lnTo>
                    <a:pt x="12297" y="768"/>
                  </a:lnTo>
                  <a:lnTo>
                    <a:pt x="11810" y="1195"/>
                  </a:lnTo>
                  <a:lnTo>
                    <a:pt x="11511" y="598"/>
                  </a:lnTo>
                  <a:lnTo>
                    <a:pt x="10463" y="768"/>
                  </a:lnTo>
                  <a:lnTo>
                    <a:pt x="10139" y="768"/>
                  </a:lnTo>
                  <a:lnTo>
                    <a:pt x="9590" y="598"/>
                  </a:lnTo>
                  <a:lnTo>
                    <a:pt x="8493" y="854"/>
                  </a:lnTo>
                  <a:lnTo>
                    <a:pt x="7520" y="598"/>
                  </a:lnTo>
                  <a:lnTo>
                    <a:pt x="6622" y="598"/>
                  </a:lnTo>
                  <a:lnTo>
                    <a:pt x="6186" y="768"/>
                  </a:lnTo>
                  <a:lnTo>
                    <a:pt x="5774" y="342"/>
                  </a:lnTo>
                  <a:lnTo>
                    <a:pt x="4377" y="342"/>
                  </a:lnTo>
                  <a:lnTo>
                    <a:pt x="3155" y="598"/>
                  </a:lnTo>
                  <a:lnTo>
                    <a:pt x="2594" y="342"/>
                  </a:lnTo>
                  <a:lnTo>
                    <a:pt x="1933" y="598"/>
                  </a:lnTo>
                  <a:lnTo>
                    <a:pt x="1085" y="0"/>
                  </a:lnTo>
                  <a:lnTo>
                    <a:pt x="561" y="0"/>
                  </a:lnTo>
                  <a:lnTo>
                    <a:pt x="349" y="171"/>
                  </a:lnTo>
                  <a:lnTo>
                    <a:pt x="187" y="768"/>
                  </a:lnTo>
                  <a:lnTo>
                    <a:pt x="50" y="2391"/>
                  </a:lnTo>
                  <a:lnTo>
                    <a:pt x="0" y="4952"/>
                  </a:lnTo>
                  <a:lnTo>
                    <a:pt x="0" y="10501"/>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8" name="Freeform 26"/>
            <p:cNvSpPr/>
            <p:nvPr/>
          </p:nvSpPr>
          <p:spPr>
            <a:xfrm>
              <a:off x="20637" y="660400"/>
              <a:ext cx="2749550" cy="161926"/>
            </a:xfrm>
            <a:custGeom>
              <a:avLst/>
              <a:gdLst/>
              <a:ahLst/>
              <a:cxnLst>
                <a:cxn ang="0">
                  <a:pos x="wd2" y="hd2"/>
                </a:cxn>
                <a:cxn ang="5400000">
                  <a:pos x="wd2" y="hd2"/>
                </a:cxn>
                <a:cxn ang="10800000">
                  <a:pos x="wd2" y="hd2"/>
                </a:cxn>
                <a:cxn ang="16200000">
                  <a:pos x="wd2" y="hd2"/>
                </a:cxn>
              </a:cxnLst>
              <a:rect l="0" t="0" r="r" b="b"/>
              <a:pathLst>
                <a:path w="21600" h="21600" extrusionOk="0">
                  <a:moveTo>
                    <a:pt x="0" y="11012"/>
                  </a:moveTo>
                  <a:lnTo>
                    <a:pt x="0" y="0"/>
                  </a:lnTo>
                  <a:lnTo>
                    <a:pt x="50" y="4235"/>
                  </a:lnTo>
                  <a:lnTo>
                    <a:pt x="62" y="7624"/>
                  </a:lnTo>
                  <a:lnTo>
                    <a:pt x="75" y="13765"/>
                  </a:lnTo>
                  <a:lnTo>
                    <a:pt x="150" y="16518"/>
                  </a:lnTo>
                  <a:lnTo>
                    <a:pt x="274" y="17576"/>
                  </a:lnTo>
                  <a:lnTo>
                    <a:pt x="412" y="16941"/>
                  </a:lnTo>
                  <a:lnTo>
                    <a:pt x="599" y="16518"/>
                  </a:lnTo>
                  <a:lnTo>
                    <a:pt x="923" y="16306"/>
                  </a:lnTo>
                  <a:lnTo>
                    <a:pt x="1122" y="16518"/>
                  </a:lnTo>
                  <a:lnTo>
                    <a:pt x="1285" y="16518"/>
                  </a:lnTo>
                  <a:lnTo>
                    <a:pt x="1646" y="16941"/>
                  </a:lnTo>
                  <a:lnTo>
                    <a:pt x="1783" y="17153"/>
                  </a:lnTo>
                  <a:lnTo>
                    <a:pt x="1945" y="17365"/>
                  </a:lnTo>
                  <a:lnTo>
                    <a:pt x="2220" y="16518"/>
                  </a:lnTo>
                  <a:lnTo>
                    <a:pt x="2519" y="16306"/>
                  </a:lnTo>
                  <a:lnTo>
                    <a:pt x="2881" y="16094"/>
                  </a:lnTo>
                  <a:lnTo>
                    <a:pt x="3317" y="17365"/>
                  </a:lnTo>
                  <a:lnTo>
                    <a:pt x="3879" y="18000"/>
                  </a:lnTo>
                  <a:lnTo>
                    <a:pt x="4190" y="17365"/>
                  </a:lnTo>
                  <a:lnTo>
                    <a:pt x="4377" y="18000"/>
                  </a:lnTo>
                  <a:lnTo>
                    <a:pt x="4864" y="18000"/>
                  </a:lnTo>
                  <a:lnTo>
                    <a:pt x="5038" y="16941"/>
                  </a:lnTo>
                  <a:lnTo>
                    <a:pt x="5250" y="17576"/>
                  </a:lnTo>
                  <a:lnTo>
                    <a:pt x="5824" y="17576"/>
                  </a:lnTo>
                  <a:lnTo>
                    <a:pt x="6547" y="18000"/>
                  </a:lnTo>
                  <a:lnTo>
                    <a:pt x="6797" y="17365"/>
                  </a:lnTo>
                  <a:lnTo>
                    <a:pt x="7358" y="16518"/>
                  </a:lnTo>
                  <a:lnTo>
                    <a:pt x="7732" y="16306"/>
                  </a:lnTo>
                  <a:lnTo>
                    <a:pt x="8181" y="16941"/>
                  </a:lnTo>
                  <a:lnTo>
                    <a:pt x="8480" y="17576"/>
                  </a:lnTo>
                  <a:lnTo>
                    <a:pt x="8830" y="16941"/>
                  </a:lnTo>
                  <a:lnTo>
                    <a:pt x="9441" y="17576"/>
                  </a:lnTo>
                  <a:lnTo>
                    <a:pt x="9827" y="16729"/>
                  </a:lnTo>
                  <a:lnTo>
                    <a:pt x="10201" y="16729"/>
                  </a:lnTo>
                  <a:lnTo>
                    <a:pt x="10600" y="15671"/>
                  </a:lnTo>
                  <a:lnTo>
                    <a:pt x="11099" y="16941"/>
                  </a:lnTo>
                  <a:lnTo>
                    <a:pt x="11748" y="15882"/>
                  </a:lnTo>
                  <a:lnTo>
                    <a:pt x="12496" y="15882"/>
                  </a:lnTo>
                  <a:lnTo>
                    <a:pt x="13157" y="16518"/>
                  </a:lnTo>
                  <a:lnTo>
                    <a:pt x="13544" y="15459"/>
                  </a:lnTo>
                  <a:lnTo>
                    <a:pt x="13980" y="15671"/>
                  </a:lnTo>
                  <a:lnTo>
                    <a:pt x="14155" y="16941"/>
                  </a:lnTo>
                  <a:lnTo>
                    <a:pt x="14342" y="17153"/>
                  </a:lnTo>
                  <a:lnTo>
                    <a:pt x="14915" y="16518"/>
                  </a:lnTo>
                  <a:lnTo>
                    <a:pt x="15427" y="17153"/>
                  </a:lnTo>
                  <a:lnTo>
                    <a:pt x="16113" y="17365"/>
                  </a:lnTo>
                  <a:lnTo>
                    <a:pt x="16312" y="17153"/>
                  </a:lnTo>
                  <a:lnTo>
                    <a:pt x="16449" y="17153"/>
                  </a:lnTo>
                  <a:lnTo>
                    <a:pt x="16612" y="16306"/>
                  </a:lnTo>
                  <a:lnTo>
                    <a:pt x="16961" y="16941"/>
                  </a:lnTo>
                  <a:lnTo>
                    <a:pt x="17123" y="17365"/>
                  </a:lnTo>
                  <a:lnTo>
                    <a:pt x="17235" y="16941"/>
                  </a:lnTo>
                  <a:lnTo>
                    <a:pt x="17385" y="17576"/>
                  </a:lnTo>
                  <a:lnTo>
                    <a:pt x="17659" y="16518"/>
                  </a:lnTo>
                  <a:lnTo>
                    <a:pt x="18096" y="17365"/>
                  </a:lnTo>
                  <a:lnTo>
                    <a:pt x="18520" y="16094"/>
                  </a:lnTo>
                  <a:lnTo>
                    <a:pt x="18694" y="16941"/>
                  </a:lnTo>
                  <a:lnTo>
                    <a:pt x="18881" y="16941"/>
                  </a:lnTo>
                  <a:lnTo>
                    <a:pt x="19679" y="16094"/>
                  </a:lnTo>
                  <a:lnTo>
                    <a:pt x="20440" y="16941"/>
                  </a:lnTo>
                  <a:lnTo>
                    <a:pt x="21039" y="15882"/>
                  </a:lnTo>
                  <a:lnTo>
                    <a:pt x="21238" y="15247"/>
                  </a:lnTo>
                  <a:lnTo>
                    <a:pt x="21363" y="14188"/>
                  </a:lnTo>
                  <a:lnTo>
                    <a:pt x="21463" y="12282"/>
                  </a:lnTo>
                  <a:lnTo>
                    <a:pt x="21538" y="9106"/>
                  </a:lnTo>
                  <a:lnTo>
                    <a:pt x="21600" y="4871"/>
                  </a:lnTo>
                  <a:lnTo>
                    <a:pt x="21600" y="15882"/>
                  </a:lnTo>
                  <a:lnTo>
                    <a:pt x="21575" y="17365"/>
                  </a:lnTo>
                  <a:lnTo>
                    <a:pt x="21513" y="19271"/>
                  </a:lnTo>
                  <a:lnTo>
                    <a:pt x="21400" y="20753"/>
                  </a:lnTo>
                  <a:lnTo>
                    <a:pt x="20602" y="21600"/>
                  </a:lnTo>
                  <a:lnTo>
                    <a:pt x="20029" y="20753"/>
                  </a:lnTo>
                  <a:lnTo>
                    <a:pt x="19742" y="21176"/>
                  </a:lnTo>
                  <a:lnTo>
                    <a:pt x="18557" y="21176"/>
                  </a:lnTo>
                  <a:lnTo>
                    <a:pt x="18283" y="21600"/>
                  </a:lnTo>
                  <a:lnTo>
                    <a:pt x="17996" y="20965"/>
                  </a:lnTo>
                  <a:lnTo>
                    <a:pt x="17659" y="21600"/>
                  </a:lnTo>
                  <a:lnTo>
                    <a:pt x="16786" y="21176"/>
                  </a:lnTo>
                  <a:lnTo>
                    <a:pt x="16524" y="20329"/>
                  </a:lnTo>
                  <a:lnTo>
                    <a:pt x="15714" y="21176"/>
                  </a:lnTo>
                  <a:lnTo>
                    <a:pt x="15165" y="20118"/>
                  </a:lnTo>
                  <a:lnTo>
                    <a:pt x="14529" y="21176"/>
                  </a:lnTo>
                  <a:lnTo>
                    <a:pt x="14030" y="20541"/>
                  </a:lnTo>
                  <a:lnTo>
                    <a:pt x="13569" y="21176"/>
                  </a:lnTo>
                  <a:lnTo>
                    <a:pt x="13307" y="20541"/>
                  </a:lnTo>
                  <a:lnTo>
                    <a:pt x="13070" y="20753"/>
                  </a:lnTo>
                  <a:lnTo>
                    <a:pt x="12745" y="20753"/>
                  </a:lnTo>
                  <a:lnTo>
                    <a:pt x="12546" y="20118"/>
                  </a:lnTo>
                  <a:lnTo>
                    <a:pt x="12309" y="21176"/>
                  </a:lnTo>
                  <a:lnTo>
                    <a:pt x="12060" y="20118"/>
                  </a:lnTo>
                  <a:lnTo>
                    <a:pt x="11810" y="20329"/>
                  </a:lnTo>
                  <a:lnTo>
                    <a:pt x="11511" y="20753"/>
                  </a:lnTo>
                  <a:lnTo>
                    <a:pt x="11236" y="21176"/>
                  </a:lnTo>
                  <a:lnTo>
                    <a:pt x="10139" y="21176"/>
                  </a:lnTo>
                  <a:lnTo>
                    <a:pt x="9865" y="20753"/>
                  </a:lnTo>
                  <a:lnTo>
                    <a:pt x="9590" y="20753"/>
                  </a:lnTo>
                  <a:lnTo>
                    <a:pt x="8979" y="21600"/>
                  </a:lnTo>
                  <a:lnTo>
                    <a:pt x="8493" y="20541"/>
                  </a:lnTo>
                  <a:lnTo>
                    <a:pt x="7957" y="21600"/>
                  </a:lnTo>
                  <a:lnTo>
                    <a:pt x="7520" y="20753"/>
                  </a:lnTo>
                  <a:lnTo>
                    <a:pt x="7021" y="21600"/>
                  </a:lnTo>
                  <a:lnTo>
                    <a:pt x="6622" y="20753"/>
                  </a:lnTo>
                  <a:lnTo>
                    <a:pt x="6186" y="20753"/>
                  </a:lnTo>
                  <a:lnTo>
                    <a:pt x="5774" y="21176"/>
                  </a:lnTo>
                  <a:lnTo>
                    <a:pt x="4066" y="21176"/>
                  </a:lnTo>
                  <a:lnTo>
                    <a:pt x="3168" y="20753"/>
                  </a:lnTo>
                  <a:lnTo>
                    <a:pt x="2594" y="21176"/>
                  </a:lnTo>
                  <a:lnTo>
                    <a:pt x="1048" y="20541"/>
                  </a:lnTo>
                  <a:lnTo>
                    <a:pt x="187" y="20753"/>
                  </a:lnTo>
                  <a:lnTo>
                    <a:pt x="37" y="19059"/>
                  </a:lnTo>
                  <a:lnTo>
                    <a:pt x="0" y="16518"/>
                  </a:lnTo>
                  <a:lnTo>
                    <a:pt x="0" y="11012"/>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050" name="Title Text"/>
          <p:cNvSpPr txBox="1">
            <a:spLocks noGrp="1"/>
          </p:cNvSpPr>
          <p:nvPr>
            <p:ph type="title"/>
          </p:nvPr>
        </p:nvSpPr>
        <p:spPr>
          <a:xfrm>
            <a:off x="685800" y="2286000"/>
            <a:ext cx="7772400" cy="1143000"/>
          </a:xfrm>
          <a:prstGeom prst="rect">
            <a:avLst/>
          </a:prstGeom>
        </p:spPr>
        <p:txBody>
          <a:bodyPr/>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05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algn="ctr">
              <a:buSzPct val="75000"/>
              <a:buChar char="❖"/>
              <a:defRPr b="1">
                <a:solidFill>
                  <a:srgbClr val="FFFFCC"/>
                </a:solidFill>
                <a:effectLst>
                  <a:outerShdw blurRad="38100" dist="38100" dir="2700000" rotWithShape="0">
                    <a:srgbClr val="000000">
                      <a:alpha val="43137"/>
                    </a:srgbClr>
                  </a:outerShdw>
                </a:effectLst>
              </a:defRPr>
            </a:lvl2pPr>
            <a:lvl3pPr algn="ctr">
              <a:buSzPct val="75000"/>
              <a:buChar char="❖"/>
              <a:defRPr b="1">
                <a:solidFill>
                  <a:srgbClr val="FFFFCC"/>
                </a:solidFill>
                <a:effectLst>
                  <a:outerShdw blurRad="38100" dist="38100" dir="2700000" rotWithShape="0">
                    <a:srgbClr val="000000">
                      <a:alpha val="43137"/>
                    </a:srgbClr>
                  </a:outerShdw>
                </a:effectLst>
              </a:defRPr>
            </a:lvl3pPr>
            <a:lvl4pPr algn="ctr">
              <a:buSzPct val="75000"/>
              <a:buChar char="❖"/>
              <a:defRPr b="1">
                <a:solidFill>
                  <a:srgbClr val="FFFFCC"/>
                </a:solidFill>
                <a:effectLst>
                  <a:outerShdw blurRad="38100" dist="38100" dir="2700000" rotWithShape="0">
                    <a:srgbClr val="000000">
                      <a:alpha val="43137"/>
                    </a:srgbClr>
                  </a:outerShdw>
                </a:effectLst>
              </a:defRPr>
            </a:lvl4pPr>
            <a:lvl5pPr algn="ctr">
              <a:buSzPct val="75000"/>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052"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512208962"/>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type="tx">
  <p:cSld name="21_Title and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059"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060"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061"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062"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063"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064"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065"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066"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072" name="Group 15"/>
          <p:cNvGrpSpPr/>
          <p:nvPr/>
        </p:nvGrpSpPr>
        <p:grpSpPr>
          <a:xfrm>
            <a:off x="63500" y="153987"/>
            <a:ext cx="3433763" cy="519114"/>
            <a:chOff x="0" y="0"/>
            <a:chExt cx="3433762" cy="519112"/>
          </a:xfrm>
        </p:grpSpPr>
        <p:sp>
          <p:nvSpPr>
            <p:cNvPr id="2067"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68"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69"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0"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1"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078" name="Group 21"/>
          <p:cNvGrpSpPr/>
          <p:nvPr/>
        </p:nvGrpSpPr>
        <p:grpSpPr>
          <a:xfrm>
            <a:off x="5646737" y="153987"/>
            <a:ext cx="3433764" cy="550864"/>
            <a:chOff x="0" y="0"/>
            <a:chExt cx="3433762" cy="550862"/>
          </a:xfrm>
        </p:grpSpPr>
        <p:sp>
          <p:nvSpPr>
            <p:cNvPr id="2073"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4"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5"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6"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7"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079"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080" name="Body Level One…"/>
          <p:cNvSpPr txBox="1">
            <a:spLocks noGrp="1"/>
          </p:cNvSpPr>
          <p:nvPr>
            <p:ph type="body" idx="1"/>
          </p:nvPr>
        </p:nvSpPr>
        <p:spPr>
          <a:xfrm>
            <a:off x="134937" y="2116138"/>
            <a:ext cx="8896351" cy="4135438"/>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08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805814551"/>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type="tx">
  <p:cSld name="18_Section Header">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08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08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09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09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09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09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09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09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01" name="Group 15"/>
          <p:cNvGrpSpPr/>
          <p:nvPr/>
        </p:nvGrpSpPr>
        <p:grpSpPr>
          <a:xfrm>
            <a:off x="63500" y="153987"/>
            <a:ext cx="3433763" cy="519114"/>
            <a:chOff x="0" y="0"/>
            <a:chExt cx="3433762" cy="519112"/>
          </a:xfrm>
        </p:grpSpPr>
        <p:sp>
          <p:nvSpPr>
            <p:cNvPr id="209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9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9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9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07" name="Group 21"/>
          <p:cNvGrpSpPr/>
          <p:nvPr/>
        </p:nvGrpSpPr>
        <p:grpSpPr>
          <a:xfrm>
            <a:off x="5646737" y="153987"/>
            <a:ext cx="3433764" cy="550864"/>
            <a:chOff x="0" y="0"/>
            <a:chExt cx="3433762" cy="550862"/>
          </a:xfrm>
        </p:grpSpPr>
        <p:sp>
          <p:nvSpPr>
            <p:cNvPr id="210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08"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cap="all">
                <a:solidFill>
                  <a:srgbClr val="FFFFCC"/>
                </a:solidFill>
                <a:effectLst>
                  <a:outerShdw blurRad="38100" dist="38100" dir="2700000" rotWithShape="0">
                    <a:srgbClr val="000000">
                      <a:alpha val="43137"/>
                    </a:srgbClr>
                  </a:outerShdw>
                </a:effectLst>
              </a:defRPr>
            </a:lvl1pPr>
          </a:lstStyle>
          <a:p>
            <a:r>
              <a:t>Title Text</a:t>
            </a:r>
          </a:p>
        </p:txBody>
      </p:sp>
      <p:sp>
        <p:nvSpPr>
          <p:cNvPr id="2109"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b="1">
                <a:solidFill>
                  <a:srgbClr val="FFFFCC"/>
                </a:solidFill>
                <a:effectLst>
                  <a:outerShdw blurRad="38100" dist="38100" dir="2700000" rotWithShape="0">
                    <a:srgbClr val="000000">
                      <a:alpha val="43137"/>
                    </a:srgbClr>
                  </a:outerShdw>
                </a:effectLst>
              </a:defRPr>
            </a:lvl1pPr>
            <a:lvl2pPr marL="0" indent="457200">
              <a:spcBef>
                <a:spcPts val="400"/>
              </a:spcBef>
              <a:buSzTx/>
              <a:buNone/>
              <a:defRPr sz="2000" b="1">
                <a:solidFill>
                  <a:srgbClr val="FFFFCC"/>
                </a:solidFill>
                <a:effectLst>
                  <a:outerShdw blurRad="38100" dist="38100" dir="2700000" rotWithShape="0">
                    <a:srgbClr val="000000">
                      <a:alpha val="43137"/>
                    </a:srgbClr>
                  </a:outerShdw>
                </a:effectLst>
              </a:defRPr>
            </a:lvl2pPr>
            <a:lvl3pPr marL="0" indent="914400">
              <a:spcBef>
                <a:spcPts val="400"/>
              </a:spcBef>
              <a:buSzTx/>
              <a:buNone/>
              <a:defRPr sz="2000" b="1">
                <a:solidFill>
                  <a:srgbClr val="FFFFCC"/>
                </a:solidFill>
                <a:effectLst>
                  <a:outerShdw blurRad="38100" dist="38100" dir="2700000" rotWithShape="0">
                    <a:srgbClr val="000000">
                      <a:alpha val="43137"/>
                    </a:srgbClr>
                  </a:outerShdw>
                </a:effectLst>
              </a:defRPr>
            </a:lvl3pPr>
            <a:lvl4pPr marL="0" indent="1371600">
              <a:spcBef>
                <a:spcPts val="400"/>
              </a:spcBef>
              <a:buSzTx/>
              <a:buNone/>
              <a:defRPr sz="2000" b="1">
                <a:solidFill>
                  <a:srgbClr val="FFFFCC"/>
                </a:solidFill>
                <a:effectLst>
                  <a:outerShdw blurRad="38100" dist="38100" dir="2700000" rotWithShape="0">
                    <a:srgbClr val="000000">
                      <a:alpha val="43137"/>
                    </a:srgbClr>
                  </a:outerShdw>
                </a:effectLst>
              </a:defRPr>
            </a:lvl4pPr>
            <a:lvl5pPr marL="0" indent="1828800">
              <a:spcBef>
                <a:spcPts val="400"/>
              </a:spcBef>
              <a:buSzTx/>
              <a:buNone/>
              <a:defRPr sz="20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110"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452089963"/>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type="tx">
  <p:cSld name="18_Two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117"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118"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119"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120"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121"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122"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123"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124"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30" name="Group 15"/>
          <p:cNvGrpSpPr/>
          <p:nvPr/>
        </p:nvGrpSpPr>
        <p:grpSpPr>
          <a:xfrm>
            <a:off x="63500" y="153987"/>
            <a:ext cx="3433763" cy="519114"/>
            <a:chOff x="0" y="0"/>
            <a:chExt cx="3433762" cy="519112"/>
          </a:xfrm>
        </p:grpSpPr>
        <p:sp>
          <p:nvSpPr>
            <p:cNvPr id="2125"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6"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7"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8"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9"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36" name="Group 21"/>
          <p:cNvGrpSpPr/>
          <p:nvPr/>
        </p:nvGrpSpPr>
        <p:grpSpPr>
          <a:xfrm>
            <a:off x="5646737" y="153987"/>
            <a:ext cx="3433764" cy="550864"/>
            <a:chOff x="0" y="0"/>
            <a:chExt cx="3433762" cy="550862"/>
          </a:xfrm>
        </p:grpSpPr>
        <p:sp>
          <p:nvSpPr>
            <p:cNvPr id="2131"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2"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3"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4"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5"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37"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138" name="Body Level One…"/>
          <p:cNvSpPr txBox="1">
            <a:spLocks noGrp="1"/>
          </p:cNvSpPr>
          <p:nvPr>
            <p:ph type="body" sz="half" idx="1"/>
          </p:nvPr>
        </p:nvSpPr>
        <p:spPr>
          <a:xfrm>
            <a:off x="134937" y="2116138"/>
            <a:ext cx="4371976" cy="4135438"/>
          </a:xfrm>
          <a:prstGeom prst="rect">
            <a:avLst/>
          </a:prstGeom>
        </p:spPr>
        <p:txBody>
          <a:bodyPr lIns="46037" tIns="46037" rIns="46037" bIns="46037">
            <a:normAutofit/>
          </a:bodyPr>
          <a:lstStyle>
            <a:lvl1pPr>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1pPr>
            <a:lvl2pPr marL="790575" indent="-333375">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2pPr>
            <a:lvl3pPr marL="1234439" indent="-320039">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3pPr>
            <a:lvl4pPr marL="17272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4pPr>
            <a:lvl5pPr marL="21844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139"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387333760"/>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type="tx">
  <p:cSld name="18_Comparis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146"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147"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148"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149"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150"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151"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152"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153"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59" name="Group 15"/>
          <p:cNvGrpSpPr/>
          <p:nvPr/>
        </p:nvGrpSpPr>
        <p:grpSpPr>
          <a:xfrm>
            <a:off x="63500" y="153987"/>
            <a:ext cx="3433763" cy="519114"/>
            <a:chOff x="0" y="0"/>
            <a:chExt cx="3433762" cy="519112"/>
          </a:xfrm>
        </p:grpSpPr>
        <p:sp>
          <p:nvSpPr>
            <p:cNvPr id="2154"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5"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6"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7"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8"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65" name="Group 21"/>
          <p:cNvGrpSpPr/>
          <p:nvPr/>
        </p:nvGrpSpPr>
        <p:grpSpPr>
          <a:xfrm>
            <a:off x="5646737" y="153987"/>
            <a:ext cx="3433764" cy="550864"/>
            <a:chOff x="0" y="0"/>
            <a:chExt cx="3433762" cy="550862"/>
          </a:xfrm>
        </p:grpSpPr>
        <p:sp>
          <p:nvSpPr>
            <p:cNvPr id="2160"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1"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2"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3"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4"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66" name="Title Text"/>
          <p:cNvSpPr txBox="1">
            <a:spLocks noGrp="1"/>
          </p:cNvSpPr>
          <p:nvPr>
            <p:ph type="title"/>
          </p:nvPr>
        </p:nvSpPr>
        <p:spPr>
          <a:xfrm>
            <a:off x="457200" y="274638"/>
            <a:ext cx="8229600" cy="1143001"/>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167"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effectLst>
                  <a:outerShdw blurRad="38100" dist="38100" dir="2700000" rotWithShape="0">
                    <a:srgbClr val="000000">
                      <a:alpha val="43137"/>
                    </a:srgbClr>
                  </a:outerShdw>
                </a:effectLst>
              </a:defRPr>
            </a:lvl1pPr>
            <a:lvl2pPr marL="0" indent="457200">
              <a:spcBef>
                <a:spcPts val="500"/>
              </a:spcBef>
              <a:buSzTx/>
              <a:buNone/>
              <a:defRPr sz="2400" b="1">
                <a:solidFill>
                  <a:srgbClr val="FFFFCC"/>
                </a:solidFill>
                <a:effectLst>
                  <a:outerShdw blurRad="38100" dist="38100" dir="2700000" rotWithShape="0">
                    <a:srgbClr val="000000">
                      <a:alpha val="43137"/>
                    </a:srgbClr>
                  </a:outerShdw>
                </a:effectLst>
              </a:defRPr>
            </a:lvl2pPr>
            <a:lvl3pPr marL="0" indent="914400">
              <a:spcBef>
                <a:spcPts val="500"/>
              </a:spcBef>
              <a:buSzTx/>
              <a:buNone/>
              <a:defRPr sz="2400" b="1">
                <a:solidFill>
                  <a:srgbClr val="FFFFCC"/>
                </a:solidFill>
                <a:effectLst>
                  <a:outerShdw blurRad="38100" dist="38100" dir="2700000" rotWithShape="0">
                    <a:srgbClr val="000000">
                      <a:alpha val="43137"/>
                    </a:srgbClr>
                  </a:outerShdw>
                </a:effectLst>
              </a:defRPr>
            </a:lvl3pPr>
            <a:lvl4pPr marL="0" indent="1371600">
              <a:spcBef>
                <a:spcPts val="500"/>
              </a:spcBef>
              <a:buSzTx/>
              <a:buNone/>
              <a:defRPr sz="2400" b="1">
                <a:solidFill>
                  <a:srgbClr val="FFFFCC"/>
                </a:solidFill>
                <a:effectLst>
                  <a:outerShdw blurRad="38100" dist="38100" dir="2700000" rotWithShape="0">
                    <a:srgbClr val="000000">
                      <a:alpha val="43137"/>
                    </a:srgbClr>
                  </a:outerShdw>
                </a:effectLst>
              </a:defRPr>
            </a:lvl4pPr>
            <a:lvl5pPr marL="0" indent="1828800">
              <a:spcBef>
                <a:spcPts val="500"/>
              </a:spcBef>
              <a:buSzTx/>
              <a:buNone/>
              <a:defRPr sz="2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168"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effectLst>
                  <a:outerShdw blurRad="38100" dist="38100" dir="2700000" rotWithShape="0">
                    <a:srgbClr val="000000">
                      <a:alpha val="43137"/>
                    </a:srgbClr>
                  </a:outerShdw>
                </a:effectLst>
              </a:defRPr>
            </a:pPr>
            <a:endParaRPr/>
          </a:p>
        </p:txBody>
      </p:sp>
      <p:sp>
        <p:nvSpPr>
          <p:cNvPr id="2169"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814277085"/>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type="tx">
  <p:cSld name="18_Title Only">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176"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177"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178"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179"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180"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181"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182"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183"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89" name="Group 15"/>
          <p:cNvGrpSpPr/>
          <p:nvPr/>
        </p:nvGrpSpPr>
        <p:grpSpPr>
          <a:xfrm>
            <a:off x="63500" y="153987"/>
            <a:ext cx="3433763" cy="519114"/>
            <a:chOff x="0" y="0"/>
            <a:chExt cx="3433762" cy="519112"/>
          </a:xfrm>
        </p:grpSpPr>
        <p:sp>
          <p:nvSpPr>
            <p:cNvPr id="2184"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5"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6"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7"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8"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95" name="Group 21"/>
          <p:cNvGrpSpPr/>
          <p:nvPr/>
        </p:nvGrpSpPr>
        <p:grpSpPr>
          <a:xfrm>
            <a:off x="5646737" y="153987"/>
            <a:ext cx="3433764" cy="550864"/>
            <a:chOff x="0" y="0"/>
            <a:chExt cx="3433762" cy="550862"/>
          </a:xfrm>
        </p:grpSpPr>
        <p:sp>
          <p:nvSpPr>
            <p:cNvPr id="2190"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1"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2"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3"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4"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96"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197"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399528886"/>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type="tx">
  <p:cSld name="20_Blank">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04"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05"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06"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07"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08"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09"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10"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11"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217" name="Group 15"/>
          <p:cNvGrpSpPr/>
          <p:nvPr/>
        </p:nvGrpSpPr>
        <p:grpSpPr>
          <a:xfrm>
            <a:off x="63500" y="153987"/>
            <a:ext cx="3433763" cy="519114"/>
            <a:chOff x="0" y="0"/>
            <a:chExt cx="3433762" cy="519112"/>
          </a:xfrm>
        </p:grpSpPr>
        <p:sp>
          <p:nvSpPr>
            <p:cNvPr id="2212"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3"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4"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5"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6"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223" name="Group 21"/>
          <p:cNvGrpSpPr/>
          <p:nvPr/>
        </p:nvGrpSpPr>
        <p:grpSpPr>
          <a:xfrm>
            <a:off x="5646737" y="153987"/>
            <a:ext cx="3433764" cy="550864"/>
            <a:chOff x="0" y="0"/>
            <a:chExt cx="3433762" cy="550862"/>
          </a:xfrm>
        </p:grpSpPr>
        <p:sp>
          <p:nvSpPr>
            <p:cNvPr id="2218"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9"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20"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21"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22"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22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512862577"/>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type="tx">
  <p:cSld name="18_Content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3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3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3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3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3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3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3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3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244" name="Group 15"/>
          <p:cNvGrpSpPr/>
          <p:nvPr/>
        </p:nvGrpSpPr>
        <p:grpSpPr>
          <a:xfrm>
            <a:off x="63500" y="153987"/>
            <a:ext cx="3433763" cy="519114"/>
            <a:chOff x="0" y="0"/>
            <a:chExt cx="3433762" cy="519112"/>
          </a:xfrm>
        </p:grpSpPr>
        <p:sp>
          <p:nvSpPr>
            <p:cNvPr id="223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250" name="Group 21"/>
          <p:cNvGrpSpPr/>
          <p:nvPr/>
        </p:nvGrpSpPr>
        <p:grpSpPr>
          <a:xfrm>
            <a:off x="5646737" y="153987"/>
            <a:ext cx="3433764" cy="550864"/>
            <a:chOff x="0" y="0"/>
            <a:chExt cx="3433762" cy="550862"/>
          </a:xfrm>
        </p:grpSpPr>
        <p:sp>
          <p:nvSpPr>
            <p:cNvPr id="224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251"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252"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253"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b="1">
                <a:solidFill>
                  <a:srgbClr val="FFFFCC"/>
                </a:solidFill>
                <a:effectLst>
                  <a:outerShdw blurRad="38100" dist="38100" dir="2700000" rotWithShape="0">
                    <a:srgbClr val="000000">
                      <a:alpha val="43137"/>
                    </a:srgbClr>
                  </a:outerShdw>
                </a:effectLst>
              </a:defRPr>
            </a:pPr>
            <a:endParaRPr/>
          </a:p>
        </p:txBody>
      </p:sp>
      <p:sp>
        <p:nvSpPr>
          <p:cNvPr id="225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273753976"/>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type="tx">
  <p:cSld name="18_Picture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6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6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6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6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6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6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6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6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274" name="Group 15"/>
          <p:cNvGrpSpPr/>
          <p:nvPr/>
        </p:nvGrpSpPr>
        <p:grpSpPr>
          <a:xfrm>
            <a:off x="63500" y="153987"/>
            <a:ext cx="3433763" cy="519114"/>
            <a:chOff x="0" y="0"/>
            <a:chExt cx="3433762" cy="519112"/>
          </a:xfrm>
        </p:grpSpPr>
        <p:sp>
          <p:nvSpPr>
            <p:cNvPr id="226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280" name="Group 21"/>
          <p:cNvGrpSpPr/>
          <p:nvPr/>
        </p:nvGrpSpPr>
        <p:grpSpPr>
          <a:xfrm>
            <a:off x="5646737" y="153987"/>
            <a:ext cx="3433764" cy="550864"/>
            <a:chOff x="0" y="0"/>
            <a:chExt cx="3433762" cy="550862"/>
          </a:xfrm>
        </p:grpSpPr>
        <p:sp>
          <p:nvSpPr>
            <p:cNvPr id="227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281"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2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283"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b="1">
                <a:solidFill>
                  <a:srgbClr val="FFFFCC"/>
                </a:solidFill>
                <a:effectLst>
                  <a:outerShdw blurRad="38100" dist="38100" dir="2700000" rotWithShape="0">
                    <a:srgbClr val="000000">
                      <a:alpha val="43137"/>
                    </a:srgbClr>
                  </a:outerShdw>
                </a:effectLst>
              </a:defRPr>
            </a:lvl1pPr>
            <a:lvl2pPr marL="0" indent="457200">
              <a:spcBef>
                <a:spcPts val="300"/>
              </a:spcBef>
              <a:buSzTx/>
              <a:buNone/>
              <a:defRPr sz="1400" b="1">
                <a:solidFill>
                  <a:srgbClr val="FFFFCC"/>
                </a:solidFill>
                <a:effectLst>
                  <a:outerShdw blurRad="38100" dist="38100" dir="2700000" rotWithShape="0">
                    <a:srgbClr val="000000">
                      <a:alpha val="43137"/>
                    </a:srgbClr>
                  </a:outerShdw>
                </a:effectLst>
              </a:defRPr>
            </a:lvl2pPr>
            <a:lvl3pPr marL="0" indent="914400">
              <a:spcBef>
                <a:spcPts val="300"/>
              </a:spcBef>
              <a:buSzTx/>
              <a:buNone/>
              <a:defRPr sz="1400" b="1">
                <a:solidFill>
                  <a:srgbClr val="FFFFCC"/>
                </a:solidFill>
                <a:effectLst>
                  <a:outerShdw blurRad="38100" dist="38100" dir="2700000" rotWithShape="0">
                    <a:srgbClr val="000000">
                      <a:alpha val="43137"/>
                    </a:srgbClr>
                  </a:outerShdw>
                </a:effectLst>
              </a:defRPr>
            </a:lvl3pPr>
            <a:lvl4pPr marL="0" indent="1371600">
              <a:spcBef>
                <a:spcPts val="300"/>
              </a:spcBef>
              <a:buSzTx/>
              <a:buNone/>
              <a:defRPr sz="1400" b="1">
                <a:solidFill>
                  <a:srgbClr val="FFFFCC"/>
                </a:solidFill>
                <a:effectLst>
                  <a:outerShdw blurRad="38100" dist="38100" dir="2700000" rotWithShape="0">
                    <a:srgbClr val="000000">
                      <a:alpha val="43137"/>
                    </a:srgbClr>
                  </a:outerShdw>
                </a:effectLst>
              </a:defRPr>
            </a:lvl4pPr>
            <a:lvl5pPr marL="0" indent="1828800">
              <a:spcBef>
                <a:spcPts val="300"/>
              </a:spcBef>
              <a:buSzTx/>
              <a:buNone/>
              <a:defRPr sz="1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28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613472483"/>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DC66F8A-BE60-FE4D-B0E1-0E42E27759CC}" type="slidenum">
              <a:rPr lang="en-US"/>
              <a:pPr>
                <a:defRPr/>
              </a:pPr>
              <a:t>‹#›</a:t>
            </a:fld>
            <a:endParaRPr lang="en-US"/>
          </a:p>
        </p:txBody>
      </p:sp>
    </p:spTree>
    <p:extLst>
      <p:ext uri="{BB962C8B-B14F-4D97-AF65-F5344CB8AC3E}">
        <p14:creationId xmlns:p14="http://schemas.microsoft.com/office/powerpoint/2010/main" val="714141858"/>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x">
  <p:cSld name="24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9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9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9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9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9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9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9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9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304" name="Group 15"/>
          <p:cNvGrpSpPr/>
          <p:nvPr/>
        </p:nvGrpSpPr>
        <p:grpSpPr>
          <a:xfrm>
            <a:off x="63500" y="153987"/>
            <a:ext cx="3433763" cy="519114"/>
            <a:chOff x="0" y="0"/>
            <a:chExt cx="3433762" cy="519112"/>
          </a:xfrm>
        </p:grpSpPr>
        <p:sp>
          <p:nvSpPr>
            <p:cNvPr id="229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310" name="Group 21"/>
          <p:cNvGrpSpPr/>
          <p:nvPr/>
        </p:nvGrpSpPr>
        <p:grpSpPr>
          <a:xfrm>
            <a:off x="5646737" y="153987"/>
            <a:ext cx="3433764" cy="550864"/>
            <a:chOff x="0" y="0"/>
            <a:chExt cx="3433762" cy="550862"/>
          </a:xfrm>
        </p:grpSpPr>
        <p:sp>
          <p:nvSpPr>
            <p:cNvPr id="230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311" name="Title Text"/>
          <p:cNvSpPr txBox="1">
            <a:spLocks noGrp="1"/>
          </p:cNvSpPr>
          <p:nvPr>
            <p:ph type="title"/>
          </p:nvPr>
        </p:nvSpPr>
        <p:spPr>
          <a:xfrm>
            <a:off x="685800" y="2130425"/>
            <a:ext cx="7772400" cy="1470025"/>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312"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marL="0" indent="457200" algn="ctr">
              <a:buSzTx/>
              <a:buNone/>
              <a:defRPr b="1">
                <a:solidFill>
                  <a:srgbClr val="FFFFCC"/>
                </a:solidFill>
                <a:effectLst>
                  <a:outerShdw blurRad="38100" dist="38100" dir="2700000" rotWithShape="0">
                    <a:srgbClr val="000000">
                      <a:alpha val="43137"/>
                    </a:srgbClr>
                  </a:outerShdw>
                </a:effectLst>
              </a:defRPr>
            </a:lvl2pPr>
            <a:lvl3pPr marL="0" indent="914400" algn="ctr">
              <a:buSzTx/>
              <a:buNone/>
              <a:defRPr b="1">
                <a:solidFill>
                  <a:srgbClr val="FFFFCC"/>
                </a:solidFill>
                <a:effectLst>
                  <a:outerShdw blurRad="38100" dist="38100" dir="2700000" rotWithShape="0">
                    <a:srgbClr val="000000">
                      <a:alpha val="43137"/>
                    </a:srgbClr>
                  </a:outerShdw>
                </a:effectLst>
              </a:defRPr>
            </a:lvl3pPr>
            <a:lvl4pPr marL="0" indent="1371600" algn="ctr">
              <a:buSzTx/>
              <a:buNone/>
              <a:defRPr b="1">
                <a:solidFill>
                  <a:srgbClr val="FFFFCC"/>
                </a:solidFill>
                <a:effectLst>
                  <a:outerShdw blurRad="38100" dist="38100" dir="2700000" rotWithShape="0">
                    <a:srgbClr val="000000">
                      <a:alpha val="43137"/>
                    </a:srgbClr>
                  </a:outerShdw>
                </a:effectLst>
              </a:defRPr>
            </a:lvl4pPr>
            <a:lvl5pPr marL="0" indent="1828800" algn="ctr">
              <a:buSzTx/>
              <a:buNone/>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313"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638341396"/>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2320"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473423885"/>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type="tx">
  <p:cSld name="1_Blank 0">
    <p:bg>
      <p:bgPr>
        <a:solidFill>
          <a:srgbClr val="000000"/>
        </a:solidFill>
        <a:effectLst/>
      </p:bgPr>
    </p:bg>
    <p:spTree>
      <p:nvGrpSpPr>
        <p:cNvPr id="1" name=""/>
        <p:cNvGrpSpPr/>
        <p:nvPr/>
      </p:nvGrpSpPr>
      <p:grpSpPr>
        <a:xfrm>
          <a:off x="0" y="0"/>
          <a:ext cx="0" cy="0"/>
          <a:chOff x="0" y="0"/>
          <a:chExt cx="0" cy="0"/>
        </a:xfrm>
      </p:grpSpPr>
      <p:sp>
        <p:nvSpPr>
          <p:cNvPr id="232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1003498308"/>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type="tx">
  <p:cSld name="1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34"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lvl1pPr>
          </a:lstStyle>
          <a:p>
            <a:r>
              <a:t>Title Text</a:t>
            </a:r>
          </a:p>
        </p:txBody>
      </p:sp>
      <p:sp>
        <p:nvSpPr>
          <p:cNvPr id="2335"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1133083719"/>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type="tx">
  <p:cSld name="2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34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234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23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34838588"/>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type="tx">
  <p:cSld name="2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351" name="Title Text"/>
          <p:cNvSpPr txBox="1">
            <a:spLocks noGrp="1"/>
          </p:cNvSpPr>
          <p:nvPr>
            <p:ph type="title"/>
          </p:nvPr>
        </p:nvSpPr>
        <p:spPr>
          <a:prstGeom prst="rect">
            <a:avLst/>
          </a:prstGeom>
        </p:spPr>
        <p:txBody>
          <a:bodyPr/>
          <a:lstStyle/>
          <a:p>
            <a:r>
              <a:t>Title Text</a:t>
            </a:r>
          </a:p>
        </p:txBody>
      </p:sp>
      <p:sp>
        <p:nvSpPr>
          <p:cNvPr id="2352"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3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76446838"/>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360"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236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36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85977071"/>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type="tx">
  <p:cSld name="1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369" name="Title Text"/>
          <p:cNvSpPr txBox="1">
            <a:spLocks noGrp="1"/>
          </p:cNvSpPr>
          <p:nvPr>
            <p:ph type="title"/>
          </p:nvPr>
        </p:nvSpPr>
        <p:spPr>
          <a:prstGeom prst="rect">
            <a:avLst/>
          </a:prstGeom>
        </p:spPr>
        <p:txBody>
          <a:bodyPr/>
          <a:lstStyle/>
          <a:p>
            <a:r>
              <a:t>Title Text</a:t>
            </a:r>
          </a:p>
        </p:txBody>
      </p:sp>
      <p:sp>
        <p:nvSpPr>
          <p:cNvPr id="237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3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0926050"/>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378"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237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38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23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2449911"/>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a:lstStyle/>
          <a:p>
            <a:r>
              <a:t>Title Text</a:t>
            </a:r>
          </a:p>
        </p:txBody>
      </p:sp>
      <p:sp>
        <p:nvSpPr>
          <p:cNvPr id="238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92926733"/>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E533572C-8ED1-7940-9F4A-44990A6307FC}" type="slidenum">
              <a:rPr lang="en-US"/>
              <a:pPr>
                <a:defRPr/>
              </a:pPr>
              <a:t>‹#›</a:t>
            </a:fld>
            <a:endParaRPr lang="en-US"/>
          </a:p>
        </p:txBody>
      </p:sp>
    </p:spTree>
    <p:extLst>
      <p:ext uri="{BB962C8B-B14F-4D97-AF65-F5344CB8AC3E}">
        <p14:creationId xmlns:p14="http://schemas.microsoft.com/office/powerpoint/2010/main" val="2837543518"/>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23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01893552"/>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403"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2404"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4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24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88629586"/>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413"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241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41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24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49276046"/>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type="tx">
  <p:cSld name="26_Title Slide">
    <p:bg>
      <p:bgPr>
        <a:solidFill>
          <a:srgbClr val="000000"/>
        </a:solidFill>
        <a:effectLst/>
      </p:bgPr>
    </p:bg>
    <p:spTree>
      <p:nvGrpSpPr>
        <p:cNvPr id="1" name=""/>
        <p:cNvGrpSpPr/>
        <p:nvPr/>
      </p:nvGrpSpPr>
      <p:grpSpPr>
        <a:xfrm>
          <a:off x="0" y="0"/>
          <a:ext cx="0" cy="0"/>
          <a:chOff x="0" y="0"/>
          <a:chExt cx="0" cy="0"/>
        </a:xfrm>
      </p:grpSpPr>
      <p:sp>
        <p:nvSpPr>
          <p:cNvPr id="2423" name="Title Text"/>
          <p:cNvSpPr txBox="1">
            <a:spLocks noGrp="1"/>
          </p:cNvSpPr>
          <p:nvPr>
            <p:ph type="title"/>
          </p:nvPr>
        </p:nvSpPr>
        <p:spPr>
          <a:xfrm>
            <a:off x="685800" y="2130425"/>
            <a:ext cx="7772400" cy="1470025"/>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24" name="Body Level One…"/>
          <p:cNvSpPr txBox="1">
            <a:spLocks noGrp="1"/>
          </p:cNvSpPr>
          <p:nvPr>
            <p:ph type="body" sz="quarter" idx="1"/>
          </p:nvPr>
        </p:nvSpPr>
        <p:spPr>
          <a:xfrm>
            <a:off x="1371600" y="3886200"/>
            <a:ext cx="6400800" cy="1752600"/>
          </a:xfrm>
          <a:prstGeom prst="rect">
            <a:avLst/>
          </a:prstGeom>
        </p:spPr>
        <p:txBody>
          <a:bodyPr lIns="46799" tIns="46799" rIns="46799" bIns="46799">
            <a:normAutofit/>
          </a:bodyPr>
          <a:lstStyle>
            <a:lvl1pPr marL="0" indent="0" algn="ctr" defTabSz="449262">
              <a:lnSpc>
                <a:spcPct val="95000"/>
              </a:lnSpc>
              <a:spcBef>
                <a:spcPts val="800"/>
              </a:spcBef>
              <a:buSzTx/>
              <a:buNone/>
              <a:defRPr>
                <a:solidFill>
                  <a:schemeClr val="accent3">
                    <a:lumOff val="44000"/>
                  </a:schemeClr>
                </a:solidFill>
              </a:defRPr>
            </a:lvl1pPr>
            <a:lvl2pPr marL="0" indent="457200" algn="ctr" defTabSz="449262">
              <a:lnSpc>
                <a:spcPct val="95000"/>
              </a:lnSpc>
              <a:spcBef>
                <a:spcPts val="800"/>
              </a:spcBef>
              <a:buSzTx/>
              <a:buNone/>
              <a:defRPr>
                <a:solidFill>
                  <a:schemeClr val="accent3">
                    <a:lumOff val="44000"/>
                  </a:schemeClr>
                </a:solidFill>
              </a:defRPr>
            </a:lvl2pPr>
            <a:lvl3pPr marL="0" indent="914400" algn="ctr" defTabSz="449262">
              <a:lnSpc>
                <a:spcPct val="95000"/>
              </a:lnSpc>
              <a:spcBef>
                <a:spcPts val="800"/>
              </a:spcBef>
              <a:buSzTx/>
              <a:buNone/>
              <a:defRPr>
                <a:solidFill>
                  <a:schemeClr val="accent3">
                    <a:lumOff val="44000"/>
                  </a:schemeClr>
                </a:solidFill>
              </a:defRPr>
            </a:lvl3pPr>
            <a:lvl4pPr marL="0" indent="1371600" algn="ctr" defTabSz="449262">
              <a:lnSpc>
                <a:spcPct val="95000"/>
              </a:lnSpc>
              <a:spcBef>
                <a:spcPts val="800"/>
              </a:spcBef>
              <a:buSzTx/>
              <a:buNone/>
              <a:defRPr>
                <a:solidFill>
                  <a:schemeClr val="accent3">
                    <a:lumOff val="44000"/>
                  </a:schemeClr>
                </a:solidFill>
              </a:defRPr>
            </a:lvl4pPr>
            <a:lvl5pPr marL="0" indent="1828800" algn="ctr" defTabSz="449262">
              <a:lnSpc>
                <a:spcPct val="95000"/>
              </a:lnSpc>
              <a:spcBef>
                <a:spcPts val="800"/>
              </a:spcBef>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25"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2994962966"/>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type="tx">
  <p:cSld name="23_Title and Content">
    <p:bg>
      <p:bgPr>
        <a:solidFill>
          <a:srgbClr val="000000"/>
        </a:solidFill>
        <a:effectLst/>
      </p:bgPr>
    </p:bg>
    <p:spTree>
      <p:nvGrpSpPr>
        <p:cNvPr id="1" name=""/>
        <p:cNvGrpSpPr/>
        <p:nvPr/>
      </p:nvGrpSpPr>
      <p:grpSpPr>
        <a:xfrm>
          <a:off x="0" y="0"/>
          <a:ext cx="0" cy="0"/>
          <a:chOff x="0" y="0"/>
          <a:chExt cx="0" cy="0"/>
        </a:xfrm>
      </p:grpSpPr>
      <p:sp>
        <p:nvSpPr>
          <p:cNvPr id="2432"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33" name="Body Level One…"/>
          <p:cNvSpPr txBox="1">
            <a:spLocks noGrp="1"/>
          </p:cNvSpPr>
          <p:nvPr>
            <p:ph type="body" idx="1"/>
          </p:nvPr>
        </p:nvSpPr>
        <p:spPr>
          <a:xfrm>
            <a:off x="685800" y="1981200"/>
            <a:ext cx="7770814" cy="41132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defRPr>
                <a:solidFill>
                  <a:schemeClr val="accent3">
                    <a:lumOff val="44000"/>
                  </a:schemeClr>
                </a:solidFill>
              </a:defRPr>
            </a:lvl1pPr>
            <a:lvl2pPr marL="781957" indent="-324757" defTabSz="449262">
              <a:lnSpc>
                <a:spcPct val="95000"/>
              </a:lnSpc>
              <a:spcBef>
                <a:spcPts val="800"/>
              </a:spcBef>
              <a:buClr>
                <a:srgbClr val="000000"/>
              </a:buClr>
              <a:buFont typeface="Arial"/>
              <a:defRPr>
                <a:solidFill>
                  <a:schemeClr val="accent3">
                    <a:lumOff val="44000"/>
                  </a:schemeClr>
                </a:solidFill>
              </a:defRPr>
            </a:lvl2pPr>
            <a:lvl3pPr defTabSz="449262">
              <a:lnSpc>
                <a:spcPct val="95000"/>
              </a:lnSpc>
              <a:spcBef>
                <a:spcPts val="800"/>
              </a:spcBef>
              <a:buClr>
                <a:srgbClr val="000000"/>
              </a:buClr>
              <a:buFont typeface="Arial"/>
              <a:defRPr>
                <a:solidFill>
                  <a:schemeClr val="accent3">
                    <a:lumOff val="44000"/>
                  </a:schemeClr>
                </a:solidFill>
              </a:defRPr>
            </a:lvl3pPr>
            <a:lvl4pPr defTabSz="449262">
              <a:lnSpc>
                <a:spcPct val="95000"/>
              </a:lnSpc>
              <a:spcBef>
                <a:spcPts val="800"/>
              </a:spcBef>
              <a:buClr>
                <a:srgbClr val="000000"/>
              </a:buClr>
              <a:buFont typeface="Arial"/>
              <a:defRPr>
                <a:solidFill>
                  <a:schemeClr val="accent3">
                    <a:lumOff val="44000"/>
                  </a:schemeClr>
                </a:solidFill>
              </a:defRPr>
            </a:lvl4pPr>
            <a:lvl5pPr defTabSz="449262">
              <a:lnSpc>
                <a:spcPct val="95000"/>
              </a:lnSpc>
              <a:spcBef>
                <a:spcPts val="800"/>
              </a:spcBef>
              <a:buClr>
                <a:srgbClr val="000000"/>
              </a:buCl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34"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1749556683"/>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type="tx">
  <p:cSld name="20_Section Header">
    <p:bg>
      <p:bgPr>
        <a:solidFill>
          <a:srgbClr val="000000"/>
        </a:solidFill>
        <a:effectLst/>
      </p:bgPr>
    </p:bg>
    <p:spTree>
      <p:nvGrpSpPr>
        <p:cNvPr id="1" name=""/>
        <p:cNvGrpSpPr/>
        <p:nvPr/>
      </p:nvGrpSpPr>
      <p:grpSpPr>
        <a:xfrm>
          <a:off x="0" y="0"/>
          <a:ext cx="0" cy="0"/>
          <a:chOff x="0" y="0"/>
          <a:chExt cx="0" cy="0"/>
        </a:xfrm>
      </p:grpSpPr>
      <p:sp>
        <p:nvSpPr>
          <p:cNvPr id="2441" name="Title Text"/>
          <p:cNvSpPr txBox="1">
            <a:spLocks noGrp="1"/>
          </p:cNvSpPr>
          <p:nvPr>
            <p:ph type="title"/>
          </p:nvPr>
        </p:nvSpPr>
        <p:spPr>
          <a:xfrm>
            <a:off x="722312" y="4406900"/>
            <a:ext cx="7772401" cy="1362075"/>
          </a:xfrm>
          <a:prstGeom prst="rect">
            <a:avLst/>
          </a:prstGeom>
        </p:spPr>
        <p:txBody>
          <a:bodyPr lIns="46799" tIns="46799" rIns="46799" bIns="46799" anchor="t"/>
          <a:lstStyle>
            <a:lvl1pPr algn="l" defTabSz="449262">
              <a:lnSpc>
                <a:spcPct val="95000"/>
              </a:lnSpc>
              <a:defRPr sz="4000" b="1" cap="all">
                <a:solidFill>
                  <a:schemeClr val="accent3">
                    <a:lumOff val="44000"/>
                  </a:schemeClr>
                </a:solidFill>
              </a:defRPr>
            </a:lvl1pPr>
          </a:lstStyle>
          <a:p>
            <a:r>
              <a:t>Title Text</a:t>
            </a:r>
          </a:p>
        </p:txBody>
      </p:sp>
      <p:sp>
        <p:nvSpPr>
          <p:cNvPr id="2442" name="Body Level One…"/>
          <p:cNvSpPr txBox="1">
            <a:spLocks noGrp="1"/>
          </p:cNvSpPr>
          <p:nvPr>
            <p:ph type="body" sz="quarter" idx="1"/>
          </p:nvPr>
        </p:nvSpPr>
        <p:spPr>
          <a:xfrm>
            <a:off x="722312" y="2906713"/>
            <a:ext cx="7772401" cy="1500188"/>
          </a:xfrm>
          <a:prstGeom prst="rect">
            <a:avLst/>
          </a:prstGeom>
        </p:spPr>
        <p:txBody>
          <a:bodyPr lIns="46799" tIns="46799" rIns="46799" bIns="46799" anchor="b">
            <a:normAutofit/>
          </a:bodyPr>
          <a:lstStyle>
            <a:lvl1pPr marL="0" indent="0" defTabSz="449262">
              <a:lnSpc>
                <a:spcPct val="95000"/>
              </a:lnSpc>
              <a:spcBef>
                <a:spcPts val="800"/>
              </a:spcBef>
              <a:buSzTx/>
              <a:buNone/>
              <a:defRPr sz="2000">
                <a:solidFill>
                  <a:schemeClr val="accent3">
                    <a:lumOff val="44000"/>
                  </a:schemeClr>
                </a:solidFill>
              </a:defRPr>
            </a:lvl1pPr>
            <a:lvl2pPr marL="0" indent="457200" defTabSz="449262">
              <a:lnSpc>
                <a:spcPct val="95000"/>
              </a:lnSpc>
              <a:spcBef>
                <a:spcPts val="800"/>
              </a:spcBef>
              <a:buSzTx/>
              <a:buNone/>
              <a:defRPr sz="2000">
                <a:solidFill>
                  <a:schemeClr val="accent3">
                    <a:lumOff val="44000"/>
                  </a:schemeClr>
                </a:solidFill>
              </a:defRPr>
            </a:lvl2pPr>
            <a:lvl3pPr marL="0" indent="914400" defTabSz="449262">
              <a:lnSpc>
                <a:spcPct val="95000"/>
              </a:lnSpc>
              <a:spcBef>
                <a:spcPts val="800"/>
              </a:spcBef>
              <a:buSzTx/>
              <a:buNone/>
              <a:defRPr sz="2000">
                <a:solidFill>
                  <a:schemeClr val="accent3">
                    <a:lumOff val="44000"/>
                  </a:schemeClr>
                </a:solidFill>
              </a:defRPr>
            </a:lvl3pPr>
            <a:lvl4pPr marL="0" indent="1371600" defTabSz="449262">
              <a:lnSpc>
                <a:spcPct val="95000"/>
              </a:lnSpc>
              <a:spcBef>
                <a:spcPts val="800"/>
              </a:spcBef>
              <a:buSzTx/>
              <a:buNone/>
              <a:defRPr sz="2000">
                <a:solidFill>
                  <a:schemeClr val="accent3">
                    <a:lumOff val="44000"/>
                  </a:schemeClr>
                </a:solidFill>
              </a:defRPr>
            </a:lvl4pPr>
            <a:lvl5pPr marL="0" indent="1828800" defTabSz="449262">
              <a:lnSpc>
                <a:spcPct val="95000"/>
              </a:lnSpc>
              <a:spcBef>
                <a:spcPts val="8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43"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755867206"/>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type="tx">
  <p:cSld name="20_Two Content">
    <p:bg>
      <p:bgPr>
        <a:solidFill>
          <a:srgbClr val="000000"/>
        </a:solidFill>
        <a:effectLst/>
      </p:bgPr>
    </p:bg>
    <p:spTree>
      <p:nvGrpSpPr>
        <p:cNvPr id="1" name=""/>
        <p:cNvGrpSpPr/>
        <p:nvPr/>
      </p:nvGrpSpPr>
      <p:grpSpPr>
        <a:xfrm>
          <a:off x="0" y="0"/>
          <a:ext cx="0" cy="0"/>
          <a:chOff x="0" y="0"/>
          <a:chExt cx="0" cy="0"/>
        </a:xfrm>
      </p:grpSpPr>
      <p:sp>
        <p:nvSpPr>
          <p:cNvPr id="2450"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51" name="Body Level One…"/>
          <p:cNvSpPr txBox="1">
            <a:spLocks noGrp="1"/>
          </p:cNvSpPr>
          <p:nvPr>
            <p:ph type="body" sz="half" idx="1"/>
          </p:nvPr>
        </p:nvSpPr>
        <p:spPr>
          <a:xfrm>
            <a:off x="685800" y="1981200"/>
            <a:ext cx="3808413" cy="41132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defRPr sz="2800">
                <a:solidFill>
                  <a:schemeClr val="accent3">
                    <a:lumOff val="44000"/>
                  </a:schemeClr>
                </a:solidFill>
              </a:defRPr>
            </a:lvl1pPr>
            <a:lvl2pPr marL="788723" indent="-331523" defTabSz="449262">
              <a:lnSpc>
                <a:spcPct val="95000"/>
              </a:lnSpc>
              <a:spcBef>
                <a:spcPts val="800"/>
              </a:spcBef>
              <a:buClr>
                <a:srgbClr val="000000"/>
              </a:buClr>
              <a:buFont typeface="Arial"/>
              <a:defRPr sz="2800">
                <a:solidFill>
                  <a:schemeClr val="accent3">
                    <a:lumOff val="44000"/>
                  </a:schemeClr>
                </a:solidFill>
              </a:defRPr>
            </a:lvl2pPr>
            <a:lvl3pPr marL="1234439" indent="-320039" defTabSz="449262">
              <a:lnSpc>
                <a:spcPct val="95000"/>
              </a:lnSpc>
              <a:spcBef>
                <a:spcPts val="800"/>
              </a:spcBef>
              <a:buClr>
                <a:srgbClr val="000000"/>
              </a:buClr>
              <a:buFont typeface="Arial"/>
              <a:defRPr sz="2800">
                <a:solidFill>
                  <a:schemeClr val="accent3">
                    <a:lumOff val="44000"/>
                  </a:schemeClr>
                </a:solidFill>
              </a:defRPr>
            </a:lvl3pPr>
            <a:lvl4pPr marL="1727200" indent="-355600" defTabSz="449262">
              <a:lnSpc>
                <a:spcPct val="95000"/>
              </a:lnSpc>
              <a:spcBef>
                <a:spcPts val="800"/>
              </a:spcBef>
              <a:buClr>
                <a:srgbClr val="000000"/>
              </a:buClr>
              <a:buFont typeface="Arial"/>
              <a:defRPr sz="2800">
                <a:solidFill>
                  <a:schemeClr val="accent3">
                    <a:lumOff val="44000"/>
                  </a:schemeClr>
                </a:solidFill>
              </a:defRPr>
            </a:lvl4pPr>
            <a:lvl5pPr marL="2184400" indent="-355600" defTabSz="449262">
              <a:lnSpc>
                <a:spcPct val="95000"/>
              </a:lnSpc>
              <a:spcBef>
                <a:spcPts val="800"/>
              </a:spcBef>
              <a:buClr>
                <a:srgbClr val="000000"/>
              </a:buClr>
              <a:buFont typeface="Arial"/>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52"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378167231"/>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type="tx">
  <p:cSld name="20_Comparison">
    <p:bg>
      <p:bgPr>
        <a:solidFill>
          <a:srgbClr val="000000"/>
        </a:solidFill>
        <a:effectLst/>
      </p:bgPr>
    </p:bg>
    <p:spTree>
      <p:nvGrpSpPr>
        <p:cNvPr id="1" name=""/>
        <p:cNvGrpSpPr/>
        <p:nvPr/>
      </p:nvGrpSpPr>
      <p:grpSpPr>
        <a:xfrm>
          <a:off x="0" y="0"/>
          <a:ext cx="0" cy="0"/>
          <a:chOff x="0" y="0"/>
          <a:chExt cx="0" cy="0"/>
        </a:xfrm>
      </p:grpSpPr>
      <p:sp>
        <p:nvSpPr>
          <p:cNvPr id="2459" name="Title Text"/>
          <p:cNvSpPr txBox="1">
            <a:spLocks noGrp="1"/>
          </p:cNvSpPr>
          <p:nvPr>
            <p:ph type="title"/>
          </p:nvPr>
        </p:nvSpPr>
        <p:spPr>
          <a:xfrm>
            <a:off x="457200" y="274638"/>
            <a:ext cx="8229600" cy="1143001"/>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60" name="Body Level One…"/>
          <p:cNvSpPr txBox="1">
            <a:spLocks noGrp="1"/>
          </p:cNvSpPr>
          <p:nvPr>
            <p:ph type="body" sz="quarter" idx="1"/>
          </p:nvPr>
        </p:nvSpPr>
        <p:spPr>
          <a:xfrm>
            <a:off x="457200" y="1535112"/>
            <a:ext cx="4040188" cy="639763"/>
          </a:xfrm>
          <a:prstGeom prst="rect">
            <a:avLst/>
          </a:prstGeom>
        </p:spPr>
        <p:txBody>
          <a:bodyPr lIns="46799" tIns="46799" rIns="46799" bIns="46799" anchor="b">
            <a:normAutofit/>
          </a:bodyPr>
          <a:lstStyle>
            <a:lvl1pPr marL="0" indent="0" defTabSz="449262">
              <a:lnSpc>
                <a:spcPct val="95000"/>
              </a:lnSpc>
              <a:spcBef>
                <a:spcPts val="800"/>
              </a:spcBef>
              <a:buSzTx/>
              <a:buNone/>
              <a:defRPr sz="2400" b="1">
                <a:solidFill>
                  <a:schemeClr val="accent3">
                    <a:lumOff val="44000"/>
                  </a:schemeClr>
                </a:solidFill>
              </a:defRPr>
            </a:lvl1pPr>
            <a:lvl2pPr marL="0" indent="457200" defTabSz="449262">
              <a:lnSpc>
                <a:spcPct val="95000"/>
              </a:lnSpc>
              <a:spcBef>
                <a:spcPts val="800"/>
              </a:spcBef>
              <a:buSzTx/>
              <a:buNone/>
              <a:defRPr sz="2400" b="1">
                <a:solidFill>
                  <a:schemeClr val="accent3">
                    <a:lumOff val="44000"/>
                  </a:schemeClr>
                </a:solidFill>
              </a:defRPr>
            </a:lvl2pPr>
            <a:lvl3pPr marL="0" indent="914400" defTabSz="449262">
              <a:lnSpc>
                <a:spcPct val="95000"/>
              </a:lnSpc>
              <a:spcBef>
                <a:spcPts val="800"/>
              </a:spcBef>
              <a:buSzTx/>
              <a:buNone/>
              <a:defRPr sz="2400" b="1">
                <a:solidFill>
                  <a:schemeClr val="accent3">
                    <a:lumOff val="44000"/>
                  </a:schemeClr>
                </a:solidFill>
              </a:defRPr>
            </a:lvl3pPr>
            <a:lvl4pPr marL="0" indent="1371600" defTabSz="449262">
              <a:lnSpc>
                <a:spcPct val="95000"/>
              </a:lnSpc>
              <a:spcBef>
                <a:spcPts val="800"/>
              </a:spcBef>
              <a:buSzTx/>
              <a:buNone/>
              <a:defRPr sz="2400" b="1">
                <a:solidFill>
                  <a:schemeClr val="accent3">
                    <a:lumOff val="44000"/>
                  </a:schemeClr>
                </a:solidFill>
              </a:defRPr>
            </a:lvl4pPr>
            <a:lvl5pPr marL="0" indent="1828800" defTabSz="449262">
              <a:lnSpc>
                <a:spcPct val="95000"/>
              </a:lnSpc>
              <a:spcBef>
                <a:spcPts val="8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61" name="Text Placeholder 4"/>
          <p:cNvSpPr>
            <a:spLocks noGrp="1"/>
          </p:cNvSpPr>
          <p:nvPr>
            <p:ph type="body" sz="quarter" idx="21"/>
          </p:nvPr>
        </p:nvSpPr>
        <p:spPr>
          <a:xfrm>
            <a:off x="4645025" y="1535112"/>
            <a:ext cx="4041775" cy="639763"/>
          </a:xfrm>
          <a:prstGeom prst="rect">
            <a:avLst/>
          </a:prstGeom>
        </p:spPr>
        <p:txBody>
          <a:bodyPr lIns="46799" tIns="46799" rIns="46799" bIns="46799" anchor="b">
            <a:normAutofit/>
          </a:bodyPr>
          <a:lstStyle/>
          <a:p>
            <a:pPr marL="0" indent="0" defTabSz="449262">
              <a:lnSpc>
                <a:spcPct val="95000"/>
              </a:lnSpc>
              <a:spcBef>
                <a:spcPts val="800"/>
              </a:spcBef>
              <a:buSzTx/>
              <a:buNone/>
              <a:defRPr sz="2400" b="1">
                <a:solidFill>
                  <a:schemeClr val="accent3">
                    <a:lumOff val="44000"/>
                  </a:schemeClr>
                </a:solidFill>
              </a:defRPr>
            </a:pPr>
            <a:endParaRPr/>
          </a:p>
        </p:txBody>
      </p:sp>
      <p:sp>
        <p:nvSpPr>
          <p:cNvPr id="2462"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1753106567"/>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type="tx">
  <p:cSld name="21_Title Only">
    <p:bg>
      <p:bgPr>
        <a:solidFill>
          <a:srgbClr val="000000"/>
        </a:solidFill>
        <a:effectLst/>
      </p:bgPr>
    </p:bg>
    <p:spTree>
      <p:nvGrpSpPr>
        <p:cNvPr id="1" name=""/>
        <p:cNvGrpSpPr/>
        <p:nvPr/>
      </p:nvGrpSpPr>
      <p:grpSpPr>
        <a:xfrm>
          <a:off x="0" y="0"/>
          <a:ext cx="0" cy="0"/>
          <a:chOff x="0" y="0"/>
          <a:chExt cx="0" cy="0"/>
        </a:xfrm>
      </p:grpSpPr>
      <p:sp>
        <p:nvSpPr>
          <p:cNvPr id="2469"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70"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3899062058"/>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type="tx">
  <p:cSld name="23_Blank">
    <p:bg>
      <p:bgPr>
        <a:solidFill>
          <a:srgbClr val="000000"/>
        </a:solidFill>
        <a:effectLst/>
      </p:bgPr>
    </p:bg>
    <p:spTree>
      <p:nvGrpSpPr>
        <p:cNvPr id="1" name=""/>
        <p:cNvGrpSpPr/>
        <p:nvPr/>
      </p:nvGrpSpPr>
      <p:grpSpPr>
        <a:xfrm>
          <a:off x="0" y="0"/>
          <a:ext cx="0" cy="0"/>
          <a:chOff x="0" y="0"/>
          <a:chExt cx="0" cy="0"/>
        </a:xfrm>
      </p:grpSpPr>
      <p:sp>
        <p:nvSpPr>
          <p:cNvPr id="247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3216704546"/>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08D0B7D-9608-654E-B0B5-7DF89F1913BA}" type="slidenum">
              <a:rPr lang="en-US"/>
              <a:pPr>
                <a:defRPr/>
              </a:pPr>
              <a:t>‹#›</a:t>
            </a:fld>
            <a:endParaRPr lang="en-US"/>
          </a:p>
        </p:txBody>
      </p:sp>
    </p:spTree>
    <p:extLst>
      <p:ext uri="{BB962C8B-B14F-4D97-AF65-F5344CB8AC3E}">
        <p14:creationId xmlns:p14="http://schemas.microsoft.com/office/powerpoint/2010/main" val="4227266113"/>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484" name="Title Text"/>
          <p:cNvSpPr txBox="1">
            <a:spLocks noGrp="1"/>
          </p:cNvSpPr>
          <p:nvPr>
            <p:ph type="title"/>
          </p:nvPr>
        </p:nvSpPr>
        <p:spPr>
          <a:xfrm>
            <a:off x="457200" y="273050"/>
            <a:ext cx="3008314" cy="1162050"/>
          </a:xfrm>
          <a:prstGeom prst="rect">
            <a:avLst/>
          </a:prstGeom>
        </p:spPr>
        <p:txBody>
          <a:bodyPr lIns="46799" tIns="46799" rIns="46799" bIns="46799" anchor="b"/>
          <a:lstStyle>
            <a:lvl1pPr algn="l" defTabSz="449262">
              <a:lnSpc>
                <a:spcPct val="95000"/>
              </a:lnSpc>
              <a:defRPr sz="2000" b="1">
                <a:solidFill>
                  <a:schemeClr val="accent3">
                    <a:lumOff val="44000"/>
                  </a:schemeClr>
                </a:solidFill>
              </a:defRPr>
            </a:lvl1pPr>
          </a:lstStyle>
          <a:p>
            <a:r>
              <a:t>Title Text</a:t>
            </a:r>
          </a:p>
        </p:txBody>
      </p:sp>
      <p:sp>
        <p:nvSpPr>
          <p:cNvPr id="2485" name="Body Level One…"/>
          <p:cNvSpPr txBox="1">
            <a:spLocks noGrp="1"/>
          </p:cNvSpPr>
          <p:nvPr>
            <p:ph type="body" idx="1"/>
          </p:nvPr>
        </p:nvSpPr>
        <p:spPr>
          <a:xfrm>
            <a:off x="3575050" y="273050"/>
            <a:ext cx="5111750" cy="58531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defRPr>
                <a:solidFill>
                  <a:schemeClr val="accent3">
                    <a:lumOff val="44000"/>
                  </a:schemeClr>
                </a:solidFill>
              </a:defRPr>
            </a:lvl1pPr>
            <a:lvl2pPr marL="781957" indent="-324757" defTabSz="449262">
              <a:lnSpc>
                <a:spcPct val="95000"/>
              </a:lnSpc>
              <a:spcBef>
                <a:spcPts val="800"/>
              </a:spcBef>
              <a:buClr>
                <a:srgbClr val="000000"/>
              </a:buClr>
              <a:buFont typeface="Arial"/>
              <a:defRPr>
                <a:solidFill>
                  <a:schemeClr val="accent3">
                    <a:lumOff val="44000"/>
                  </a:schemeClr>
                </a:solidFill>
              </a:defRPr>
            </a:lvl2pPr>
            <a:lvl3pPr defTabSz="449262">
              <a:lnSpc>
                <a:spcPct val="95000"/>
              </a:lnSpc>
              <a:spcBef>
                <a:spcPts val="800"/>
              </a:spcBef>
              <a:buClr>
                <a:srgbClr val="000000"/>
              </a:buClr>
              <a:buFont typeface="Arial"/>
              <a:defRPr>
                <a:solidFill>
                  <a:schemeClr val="accent3">
                    <a:lumOff val="44000"/>
                  </a:schemeClr>
                </a:solidFill>
              </a:defRPr>
            </a:lvl3pPr>
            <a:lvl4pPr defTabSz="449262">
              <a:lnSpc>
                <a:spcPct val="95000"/>
              </a:lnSpc>
              <a:spcBef>
                <a:spcPts val="800"/>
              </a:spcBef>
              <a:buClr>
                <a:srgbClr val="000000"/>
              </a:buClr>
              <a:buFont typeface="Arial"/>
              <a:defRPr>
                <a:solidFill>
                  <a:schemeClr val="accent3">
                    <a:lumOff val="44000"/>
                  </a:schemeClr>
                </a:solidFill>
              </a:defRPr>
            </a:lvl4pPr>
            <a:lvl5pPr defTabSz="449262">
              <a:lnSpc>
                <a:spcPct val="95000"/>
              </a:lnSpc>
              <a:spcBef>
                <a:spcPts val="800"/>
              </a:spcBef>
              <a:buClr>
                <a:srgbClr val="000000"/>
              </a:buCl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86" name="Text Placeholder 3"/>
          <p:cNvSpPr>
            <a:spLocks noGrp="1"/>
          </p:cNvSpPr>
          <p:nvPr>
            <p:ph type="body" sz="half" idx="21"/>
          </p:nvPr>
        </p:nvSpPr>
        <p:spPr>
          <a:xfrm>
            <a:off x="457199" y="1435100"/>
            <a:ext cx="3008315" cy="4691063"/>
          </a:xfrm>
          <a:prstGeom prst="rect">
            <a:avLst/>
          </a:prstGeom>
        </p:spPr>
        <p:txBody>
          <a:bodyPr lIns="46799" tIns="46799" rIns="46799" bIns="46799">
            <a:normAutofit/>
          </a:bodyPr>
          <a:lstStyle/>
          <a:p>
            <a:pPr marL="0" indent="0" defTabSz="449262">
              <a:lnSpc>
                <a:spcPct val="95000"/>
              </a:lnSpc>
              <a:spcBef>
                <a:spcPts val="800"/>
              </a:spcBef>
              <a:buSzTx/>
              <a:buNone/>
              <a:defRPr sz="1400">
                <a:solidFill>
                  <a:schemeClr val="accent3">
                    <a:lumOff val="44000"/>
                  </a:schemeClr>
                </a:solidFill>
              </a:defRPr>
            </a:pPr>
            <a:endParaRPr/>
          </a:p>
        </p:txBody>
      </p:sp>
      <p:sp>
        <p:nvSpPr>
          <p:cNvPr id="248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1066232299"/>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494" name="Title Text"/>
          <p:cNvSpPr txBox="1">
            <a:spLocks noGrp="1"/>
          </p:cNvSpPr>
          <p:nvPr>
            <p:ph type="title"/>
          </p:nvPr>
        </p:nvSpPr>
        <p:spPr>
          <a:xfrm>
            <a:off x="1792288" y="4800600"/>
            <a:ext cx="5486401" cy="566738"/>
          </a:xfrm>
          <a:prstGeom prst="rect">
            <a:avLst/>
          </a:prstGeom>
        </p:spPr>
        <p:txBody>
          <a:bodyPr lIns="46799" tIns="46799" rIns="46799" bIns="46799" anchor="b"/>
          <a:lstStyle>
            <a:lvl1pPr algn="l" defTabSz="449262">
              <a:lnSpc>
                <a:spcPct val="95000"/>
              </a:lnSpc>
              <a:defRPr sz="2000" b="1">
                <a:solidFill>
                  <a:schemeClr val="accent3">
                    <a:lumOff val="44000"/>
                  </a:schemeClr>
                </a:solidFill>
              </a:defRPr>
            </a:lvl1pPr>
          </a:lstStyle>
          <a:p>
            <a:r>
              <a:t>Title Text</a:t>
            </a:r>
          </a:p>
        </p:txBody>
      </p:sp>
      <p:sp>
        <p:nvSpPr>
          <p:cNvPr id="24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496" name="Body Level One…"/>
          <p:cNvSpPr txBox="1">
            <a:spLocks noGrp="1"/>
          </p:cNvSpPr>
          <p:nvPr>
            <p:ph type="body" sz="quarter" idx="1"/>
          </p:nvPr>
        </p:nvSpPr>
        <p:spPr>
          <a:xfrm>
            <a:off x="1792288" y="5367337"/>
            <a:ext cx="5486401" cy="804863"/>
          </a:xfrm>
          <a:prstGeom prst="rect">
            <a:avLst/>
          </a:prstGeom>
        </p:spPr>
        <p:txBody>
          <a:bodyPr lIns="46799" tIns="46799" rIns="46799" bIns="46799">
            <a:normAutofit/>
          </a:bodyPr>
          <a:lstStyle>
            <a:lvl1pPr marL="0" indent="0" defTabSz="449262">
              <a:lnSpc>
                <a:spcPct val="95000"/>
              </a:lnSpc>
              <a:spcBef>
                <a:spcPts val="800"/>
              </a:spcBef>
              <a:buSzTx/>
              <a:buNone/>
              <a:defRPr sz="1400">
                <a:solidFill>
                  <a:schemeClr val="accent3">
                    <a:lumOff val="44000"/>
                  </a:schemeClr>
                </a:solidFill>
              </a:defRPr>
            </a:lvl1pPr>
            <a:lvl2pPr marL="0" indent="457200" defTabSz="449262">
              <a:lnSpc>
                <a:spcPct val="95000"/>
              </a:lnSpc>
              <a:spcBef>
                <a:spcPts val="800"/>
              </a:spcBef>
              <a:buSzTx/>
              <a:buNone/>
              <a:defRPr sz="1400">
                <a:solidFill>
                  <a:schemeClr val="accent3">
                    <a:lumOff val="44000"/>
                  </a:schemeClr>
                </a:solidFill>
              </a:defRPr>
            </a:lvl2pPr>
            <a:lvl3pPr marL="0" indent="914400" defTabSz="449262">
              <a:lnSpc>
                <a:spcPct val="95000"/>
              </a:lnSpc>
              <a:spcBef>
                <a:spcPts val="800"/>
              </a:spcBef>
              <a:buSzTx/>
              <a:buNone/>
              <a:defRPr sz="1400">
                <a:solidFill>
                  <a:schemeClr val="accent3">
                    <a:lumOff val="44000"/>
                  </a:schemeClr>
                </a:solidFill>
              </a:defRPr>
            </a:lvl3pPr>
            <a:lvl4pPr marL="0" indent="1371600" defTabSz="449262">
              <a:lnSpc>
                <a:spcPct val="95000"/>
              </a:lnSpc>
              <a:spcBef>
                <a:spcPts val="800"/>
              </a:spcBef>
              <a:buSzTx/>
              <a:buNone/>
              <a:defRPr sz="1400">
                <a:solidFill>
                  <a:schemeClr val="accent3">
                    <a:lumOff val="44000"/>
                  </a:schemeClr>
                </a:solidFill>
              </a:defRPr>
            </a:lvl4pPr>
            <a:lvl5pPr marL="0" indent="1828800" defTabSz="449262">
              <a:lnSpc>
                <a:spcPct val="95000"/>
              </a:lnSpc>
              <a:spcBef>
                <a:spcPts val="8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9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2123029851"/>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2504"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2943717770"/>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type="tx">
  <p:cSld name="25_Blank">
    <p:bg>
      <p:bgPr>
        <a:solidFill>
          <a:schemeClr val="accent3">
            <a:lumOff val="44000"/>
          </a:schemeClr>
        </a:solidFill>
        <a:effectLst/>
      </p:bgPr>
    </p:bg>
    <p:spTree>
      <p:nvGrpSpPr>
        <p:cNvPr id="1" name=""/>
        <p:cNvGrpSpPr/>
        <p:nvPr/>
      </p:nvGrpSpPr>
      <p:grpSpPr>
        <a:xfrm>
          <a:off x="0" y="0"/>
          <a:ext cx="0" cy="0"/>
          <a:chOff x="0" y="0"/>
          <a:chExt cx="0" cy="0"/>
        </a:xfrm>
      </p:grpSpPr>
      <p:sp>
        <p:nvSpPr>
          <p:cNvPr id="25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31832864"/>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type="tx">
  <p:cSld name="27_Title Slide">
    <p:bg>
      <p:bgPr>
        <a:solidFill>
          <a:srgbClr val="000000"/>
        </a:solidFill>
        <a:effectLst/>
      </p:bgPr>
    </p:bg>
    <p:spTree>
      <p:nvGrpSpPr>
        <p:cNvPr id="1" name=""/>
        <p:cNvGrpSpPr/>
        <p:nvPr/>
      </p:nvGrpSpPr>
      <p:grpSpPr>
        <a:xfrm>
          <a:off x="0" y="0"/>
          <a:ext cx="0" cy="0"/>
          <a:chOff x="0" y="0"/>
          <a:chExt cx="0" cy="0"/>
        </a:xfrm>
      </p:grpSpPr>
      <p:sp>
        <p:nvSpPr>
          <p:cNvPr id="2518"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251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2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55490291"/>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type="tx">
  <p:cSld name="24_Title and Content">
    <p:bg>
      <p:bgPr>
        <a:solidFill>
          <a:srgbClr val="000000"/>
        </a:solidFill>
        <a:effectLst/>
      </p:bgPr>
    </p:bg>
    <p:spTree>
      <p:nvGrpSpPr>
        <p:cNvPr id="1" name=""/>
        <p:cNvGrpSpPr/>
        <p:nvPr/>
      </p:nvGrpSpPr>
      <p:grpSpPr>
        <a:xfrm>
          <a:off x="0" y="0"/>
          <a:ext cx="0" cy="0"/>
          <a:chOff x="0" y="0"/>
          <a:chExt cx="0" cy="0"/>
        </a:xfrm>
      </p:grpSpPr>
      <p:sp>
        <p:nvSpPr>
          <p:cNvPr id="2527"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2528"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27609803"/>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type="tx">
  <p:cSld name="21_Section Header">
    <p:bg>
      <p:bgPr>
        <a:solidFill>
          <a:srgbClr val="000000"/>
        </a:solidFill>
        <a:effectLst/>
      </p:bgPr>
    </p:bg>
    <p:spTree>
      <p:nvGrpSpPr>
        <p:cNvPr id="1" name=""/>
        <p:cNvGrpSpPr/>
        <p:nvPr/>
      </p:nvGrpSpPr>
      <p:grpSpPr>
        <a:xfrm>
          <a:off x="0" y="0"/>
          <a:ext cx="0" cy="0"/>
          <a:chOff x="0" y="0"/>
          <a:chExt cx="0" cy="0"/>
        </a:xfrm>
      </p:grpSpPr>
      <p:sp>
        <p:nvSpPr>
          <p:cNvPr id="2536"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253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3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35035644"/>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type="tx">
  <p:cSld name="21_Two Content">
    <p:bg>
      <p:bgPr>
        <a:solidFill>
          <a:srgbClr val="000000"/>
        </a:solidFill>
        <a:effectLst/>
      </p:bgPr>
    </p:bg>
    <p:spTree>
      <p:nvGrpSpPr>
        <p:cNvPr id="1" name=""/>
        <p:cNvGrpSpPr/>
        <p:nvPr/>
      </p:nvGrpSpPr>
      <p:grpSpPr>
        <a:xfrm>
          <a:off x="0" y="0"/>
          <a:ext cx="0" cy="0"/>
          <a:chOff x="0" y="0"/>
          <a:chExt cx="0" cy="0"/>
        </a:xfrm>
      </p:grpSpPr>
      <p:sp>
        <p:nvSpPr>
          <p:cNvPr id="2545"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254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61684495"/>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type="tx">
  <p:cSld name="21_Comparison">
    <p:bg>
      <p:bgPr>
        <a:solidFill>
          <a:srgbClr val="000000"/>
        </a:solidFill>
        <a:effectLst/>
      </p:bgPr>
    </p:bg>
    <p:spTree>
      <p:nvGrpSpPr>
        <p:cNvPr id="1" name=""/>
        <p:cNvGrpSpPr/>
        <p:nvPr/>
      </p:nvGrpSpPr>
      <p:grpSpPr>
        <a:xfrm>
          <a:off x="0" y="0"/>
          <a:ext cx="0" cy="0"/>
          <a:chOff x="0" y="0"/>
          <a:chExt cx="0" cy="0"/>
        </a:xfrm>
      </p:grpSpPr>
      <p:sp>
        <p:nvSpPr>
          <p:cNvPr id="2554"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255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5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25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04947659"/>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type="tx">
  <p:cSld name="22_Title Only">
    <p:bg>
      <p:bgPr>
        <a:solidFill>
          <a:srgbClr val="000000"/>
        </a:solidFill>
        <a:effectLst/>
      </p:bgPr>
    </p:bg>
    <p:spTree>
      <p:nvGrpSpPr>
        <p:cNvPr id="1" name=""/>
        <p:cNvGrpSpPr/>
        <p:nvPr/>
      </p:nvGrpSpPr>
      <p:grpSpPr>
        <a:xfrm>
          <a:off x="0" y="0"/>
          <a:ext cx="0" cy="0"/>
          <a:chOff x="0" y="0"/>
          <a:chExt cx="0" cy="0"/>
        </a:xfrm>
      </p:grpSpPr>
      <p:sp>
        <p:nvSpPr>
          <p:cNvPr id="2564"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25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75475445"/>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F7B3709-30FC-A946-8738-4C30521D2D98}" type="slidenum">
              <a:rPr lang="en-US"/>
              <a:pPr>
                <a:defRPr/>
              </a:pPr>
              <a:t>‹#›</a:t>
            </a:fld>
            <a:endParaRPr lang="en-US"/>
          </a:p>
        </p:txBody>
      </p:sp>
    </p:spTree>
    <p:extLst>
      <p:ext uri="{BB962C8B-B14F-4D97-AF65-F5344CB8AC3E}">
        <p14:creationId xmlns:p14="http://schemas.microsoft.com/office/powerpoint/2010/main" val="3457575948"/>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x">
  <p:cSld name="26_Blank">
    <p:bg>
      <p:bgPr>
        <a:solidFill>
          <a:srgbClr val="000000"/>
        </a:solidFill>
        <a:effectLst/>
      </p:bgPr>
    </p:bg>
    <p:spTree>
      <p:nvGrpSpPr>
        <p:cNvPr id="1" name=""/>
        <p:cNvGrpSpPr/>
        <p:nvPr/>
      </p:nvGrpSpPr>
      <p:grpSpPr>
        <a:xfrm>
          <a:off x="0" y="0"/>
          <a:ext cx="0" cy="0"/>
          <a:chOff x="0" y="0"/>
          <a:chExt cx="0" cy="0"/>
        </a:xfrm>
      </p:grpSpPr>
      <p:sp>
        <p:nvSpPr>
          <p:cNvPr id="25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60509606"/>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type="tx">
  <p:cSld name="21_Content with Caption">
    <p:bg>
      <p:bgPr>
        <a:solidFill>
          <a:srgbClr val="000000"/>
        </a:solidFill>
        <a:effectLst/>
      </p:bgPr>
    </p:bg>
    <p:spTree>
      <p:nvGrpSpPr>
        <p:cNvPr id="1" name=""/>
        <p:cNvGrpSpPr/>
        <p:nvPr/>
      </p:nvGrpSpPr>
      <p:grpSpPr>
        <a:xfrm>
          <a:off x="0" y="0"/>
          <a:ext cx="0" cy="0"/>
          <a:chOff x="0" y="0"/>
          <a:chExt cx="0" cy="0"/>
        </a:xfrm>
      </p:grpSpPr>
      <p:sp>
        <p:nvSpPr>
          <p:cNvPr id="2579"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2580"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8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25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97768212"/>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type="tx">
  <p:cSld name="21_Picture with Caption">
    <p:bg>
      <p:bgPr>
        <a:solidFill>
          <a:srgbClr val="000000"/>
        </a:solidFill>
        <a:effectLst/>
      </p:bgPr>
    </p:bg>
    <p:spTree>
      <p:nvGrpSpPr>
        <p:cNvPr id="1" name=""/>
        <p:cNvGrpSpPr/>
        <p:nvPr/>
      </p:nvGrpSpPr>
      <p:grpSpPr>
        <a:xfrm>
          <a:off x="0" y="0"/>
          <a:ext cx="0" cy="0"/>
          <a:chOff x="0" y="0"/>
          <a:chExt cx="0" cy="0"/>
        </a:xfrm>
      </p:grpSpPr>
      <p:sp>
        <p:nvSpPr>
          <p:cNvPr id="2589"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259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59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48169174"/>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type="tx">
  <p:cSld name="8_Title and 4 Content">
    <p:bg>
      <p:bgPr>
        <a:solidFill>
          <a:srgbClr val="000000"/>
        </a:solidFill>
        <a:effectLst/>
      </p:bgPr>
    </p:bg>
    <p:spTree>
      <p:nvGrpSpPr>
        <p:cNvPr id="1" name=""/>
        <p:cNvGrpSpPr/>
        <p:nvPr/>
      </p:nvGrpSpPr>
      <p:grpSpPr>
        <a:xfrm>
          <a:off x="0" y="0"/>
          <a:ext cx="0" cy="0"/>
          <a:chOff x="0" y="0"/>
          <a:chExt cx="0" cy="0"/>
        </a:xfrm>
      </p:grpSpPr>
      <p:sp>
        <p:nvSpPr>
          <p:cNvPr id="2599"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2600"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6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04424898"/>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type="tx">
  <p:cSld name="4_Title, Content, and 2 Content">
    <p:bg>
      <p:bgPr>
        <a:solidFill>
          <a:srgbClr val="000000"/>
        </a:solidFill>
        <a:effectLst/>
      </p:bgPr>
    </p:bg>
    <p:spTree>
      <p:nvGrpSpPr>
        <p:cNvPr id="1" name=""/>
        <p:cNvGrpSpPr/>
        <p:nvPr/>
      </p:nvGrpSpPr>
      <p:grpSpPr>
        <a:xfrm>
          <a:off x="0" y="0"/>
          <a:ext cx="0" cy="0"/>
          <a:chOff x="0" y="0"/>
          <a:chExt cx="0" cy="0"/>
        </a:xfrm>
      </p:grpSpPr>
      <p:sp>
        <p:nvSpPr>
          <p:cNvPr id="2608"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2609"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61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16080332"/>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type="tx">
  <p:cSld name="28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617" name="Freeform 7"/>
          <p:cNvSpPr/>
          <p:nvPr/>
        </p:nvSpPr>
        <p:spPr>
          <a:xfrm>
            <a:off x="3024188" y="46038"/>
            <a:ext cx="3143250" cy="1044575"/>
          </a:xfrm>
          <a:custGeom>
            <a:avLst/>
            <a:gdLst/>
            <a:ahLst/>
            <a:cxnLst>
              <a:cxn ang="0">
                <a:pos x="wd2" y="hd2"/>
              </a:cxn>
              <a:cxn ang="5400000">
                <a:pos x="wd2" y="hd2"/>
              </a:cxn>
              <a:cxn ang="10800000">
                <a:pos x="wd2" y="hd2"/>
              </a:cxn>
              <a:cxn ang="16200000">
                <a:pos x="wd2" y="hd2"/>
              </a:cxn>
            </a:cxnLst>
            <a:rect l="0" t="0" r="r" b="b"/>
            <a:pathLst>
              <a:path w="21600" h="21600" extrusionOk="0">
                <a:moveTo>
                  <a:pt x="284" y="3512"/>
                </a:moveTo>
                <a:lnTo>
                  <a:pt x="458" y="3283"/>
                </a:lnTo>
                <a:lnTo>
                  <a:pt x="7822" y="3283"/>
                </a:lnTo>
                <a:lnTo>
                  <a:pt x="8367" y="2101"/>
                </a:lnTo>
                <a:lnTo>
                  <a:pt x="8738" y="1444"/>
                </a:lnTo>
                <a:lnTo>
                  <a:pt x="9109" y="919"/>
                </a:lnTo>
                <a:lnTo>
                  <a:pt x="9567" y="591"/>
                </a:lnTo>
                <a:lnTo>
                  <a:pt x="10004" y="295"/>
                </a:lnTo>
                <a:lnTo>
                  <a:pt x="10473" y="131"/>
                </a:lnTo>
                <a:lnTo>
                  <a:pt x="11062" y="0"/>
                </a:lnTo>
                <a:lnTo>
                  <a:pt x="11738" y="295"/>
                </a:lnTo>
                <a:lnTo>
                  <a:pt x="12360" y="788"/>
                </a:lnTo>
                <a:lnTo>
                  <a:pt x="12807" y="1444"/>
                </a:lnTo>
                <a:lnTo>
                  <a:pt x="13298" y="2101"/>
                </a:lnTo>
                <a:lnTo>
                  <a:pt x="13604" y="2692"/>
                </a:lnTo>
                <a:lnTo>
                  <a:pt x="13887" y="3381"/>
                </a:lnTo>
                <a:lnTo>
                  <a:pt x="20935" y="3283"/>
                </a:lnTo>
                <a:lnTo>
                  <a:pt x="21175" y="3447"/>
                </a:lnTo>
                <a:lnTo>
                  <a:pt x="21338" y="3808"/>
                </a:lnTo>
                <a:lnTo>
                  <a:pt x="21491" y="4793"/>
                </a:lnTo>
                <a:lnTo>
                  <a:pt x="21578" y="5909"/>
                </a:lnTo>
                <a:lnTo>
                  <a:pt x="21600" y="7222"/>
                </a:lnTo>
                <a:lnTo>
                  <a:pt x="21600" y="18350"/>
                </a:lnTo>
                <a:lnTo>
                  <a:pt x="14007" y="18383"/>
                </a:lnTo>
                <a:lnTo>
                  <a:pt x="12131" y="21534"/>
                </a:lnTo>
                <a:lnTo>
                  <a:pt x="9044" y="21600"/>
                </a:lnTo>
                <a:lnTo>
                  <a:pt x="7571" y="18186"/>
                </a:lnTo>
                <a:lnTo>
                  <a:pt x="807" y="18350"/>
                </a:lnTo>
                <a:lnTo>
                  <a:pt x="0" y="18350"/>
                </a:lnTo>
                <a:lnTo>
                  <a:pt x="0" y="6434"/>
                </a:lnTo>
                <a:lnTo>
                  <a:pt x="87" y="4957"/>
                </a:lnTo>
                <a:lnTo>
                  <a:pt x="164" y="4202"/>
                </a:lnTo>
                <a:lnTo>
                  <a:pt x="284" y="3512"/>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618" name="Oval 8"/>
          <p:cNvSpPr/>
          <p:nvPr/>
        </p:nvSpPr>
        <p:spPr>
          <a:xfrm>
            <a:off x="4003674" y="57149"/>
            <a:ext cx="1217616" cy="10795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619" name="Freeform 9"/>
          <p:cNvSpPr/>
          <p:nvPr/>
        </p:nvSpPr>
        <p:spPr>
          <a:xfrm>
            <a:off x="3022599" y="684212"/>
            <a:ext cx="3144839" cy="484189"/>
          </a:xfrm>
          <a:custGeom>
            <a:avLst/>
            <a:gdLst/>
            <a:ahLst/>
            <a:cxnLst>
              <a:cxn ang="0">
                <a:pos x="wd2" y="hd2"/>
              </a:cxn>
              <a:cxn ang="5400000">
                <a:pos x="wd2" y="hd2"/>
              </a:cxn>
              <a:cxn ang="10800000">
                <a:pos x="wd2" y="hd2"/>
              </a:cxn>
              <a:cxn ang="16200000">
                <a:pos x="wd2" y="hd2"/>
              </a:cxn>
            </a:cxnLst>
            <a:rect l="0" t="0" r="r" b="b"/>
            <a:pathLst>
              <a:path w="21600" h="21600" extrusionOk="0">
                <a:moveTo>
                  <a:pt x="741" y="4320"/>
                </a:moveTo>
                <a:lnTo>
                  <a:pt x="1047" y="4816"/>
                </a:lnTo>
                <a:lnTo>
                  <a:pt x="1374" y="4320"/>
                </a:lnTo>
                <a:lnTo>
                  <a:pt x="1701" y="4816"/>
                </a:lnTo>
                <a:lnTo>
                  <a:pt x="1941" y="6090"/>
                </a:lnTo>
                <a:lnTo>
                  <a:pt x="2213" y="7153"/>
                </a:lnTo>
                <a:lnTo>
                  <a:pt x="2660" y="6232"/>
                </a:lnTo>
                <a:lnTo>
                  <a:pt x="3042" y="5807"/>
                </a:lnTo>
                <a:lnTo>
                  <a:pt x="3598" y="5807"/>
                </a:lnTo>
                <a:lnTo>
                  <a:pt x="3991" y="5028"/>
                </a:lnTo>
                <a:lnTo>
                  <a:pt x="4340" y="5736"/>
                </a:lnTo>
                <a:lnTo>
                  <a:pt x="4656" y="6515"/>
                </a:lnTo>
                <a:lnTo>
                  <a:pt x="4928" y="6728"/>
                </a:lnTo>
                <a:lnTo>
                  <a:pt x="5375" y="5807"/>
                </a:lnTo>
                <a:lnTo>
                  <a:pt x="5844" y="5807"/>
                </a:lnTo>
                <a:lnTo>
                  <a:pt x="6531" y="6161"/>
                </a:lnTo>
                <a:lnTo>
                  <a:pt x="6815" y="7436"/>
                </a:lnTo>
                <a:lnTo>
                  <a:pt x="7273" y="7153"/>
                </a:lnTo>
                <a:lnTo>
                  <a:pt x="7905" y="6728"/>
                </a:lnTo>
                <a:lnTo>
                  <a:pt x="8352" y="9065"/>
                </a:lnTo>
                <a:lnTo>
                  <a:pt x="8614" y="9561"/>
                </a:lnTo>
                <a:lnTo>
                  <a:pt x="8876" y="11190"/>
                </a:lnTo>
                <a:lnTo>
                  <a:pt x="9006" y="13739"/>
                </a:lnTo>
                <a:lnTo>
                  <a:pt x="9268" y="14730"/>
                </a:lnTo>
                <a:lnTo>
                  <a:pt x="9595" y="14730"/>
                </a:lnTo>
                <a:lnTo>
                  <a:pt x="9999" y="14589"/>
                </a:lnTo>
                <a:lnTo>
                  <a:pt x="10391" y="14730"/>
                </a:lnTo>
                <a:lnTo>
                  <a:pt x="10675" y="15722"/>
                </a:lnTo>
                <a:lnTo>
                  <a:pt x="10893" y="14943"/>
                </a:lnTo>
                <a:lnTo>
                  <a:pt x="11263" y="14872"/>
                </a:lnTo>
                <a:lnTo>
                  <a:pt x="11612" y="13385"/>
                </a:lnTo>
                <a:lnTo>
                  <a:pt x="11896" y="13739"/>
                </a:lnTo>
                <a:lnTo>
                  <a:pt x="12386" y="13243"/>
                </a:lnTo>
                <a:lnTo>
                  <a:pt x="12605" y="11473"/>
                </a:lnTo>
                <a:lnTo>
                  <a:pt x="13172" y="9986"/>
                </a:lnTo>
                <a:lnTo>
                  <a:pt x="13302" y="7719"/>
                </a:lnTo>
                <a:lnTo>
                  <a:pt x="13586" y="6586"/>
                </a:lnTo>
                <a:lnTo>
                  <a:pt x="14077" y="5878"/>
                </a:lnTo>
                <a:lnTo>
                  <a:pt x="14338" y="6728"/>
                </a:lnTo>
                <a:lnTo>
                  <a:pt x="14600" y="6374"/>
                </a:lnTo>
                <a:lnTo>
                  <a:pt x="14916" y="7153"/>
                </a:lnTo>
                <a:lnTo>
                  <a:pt x="15243" y="6445"/>
                </a:lnTo>
                <a:lnTo>
                  <a:pt x="15865" y="7153"/>
                </a:lnTo>
                <a:lnTo>
                  <a:pt x="16137" y="7861"/>
                </a:lnTo>
                <a:lnTo>
                  <a:pt x="16443" y="5949"/>
                </a:lnTo>
                <a:lnTo>
                  <a:pt x="16650" y="5807"/>
                </a:lnTo>
                <a:lnTo>
                  <a:pt x="16890" y="6515"/>
                </a:lnTo>
                <a:lnTo>
                  <a:pt x="17108" y="6232"/>
                </a:lnTo>
                <a:lnTo>
                  <a:pt x="17402" y="4320"/>
                </a:lnTo>
                <a:lnTo>
                  <a:pt x="17904" y="3753"/>
                </a:lnTo>
                <a:lnTo>
                  <a:pt x="18144" y="4037"/>
                </a:lnTo>
                <a:lnTo>
                  <a:pt x="18394" y="4037"/>
                </a:lnTo>
                <a:lnTo>
                  <a:pt x="18754" y="1629"/>
                </a:lnTo>
                <a:lnTo>
                  <a:pt x="18961" y="779"/>
                </a:lnTo>
                <a:lnTo>
                  <a:pt x="19234" y="1133"/>
                </a:lnTo>
                <a:lnTo>
                  <a:pt x="19539" y="3612"/>
                </a:lnTo>
                <a:lnTo>
                  <a:pt x="19845" y="2054"/>
                </a:lnTo>
                <a:lnTo>
                  <a:pt x="20139" y="0"/>
                </a:lnTo>
                <a:lnTo>
                  <a:pt x="20390" y="71"/>
                </a:lnTo>
                <a:lnTo>
                  <a:pt x="20673" y="4320"/>
                </a:lnTo>
                <a:lnTo>
                  <a:pt x="20902" y="3612"/>
                </a:lnTo>
                <a:lnTo>
                  <a:pt x="21218" y="1841"/>
                </a:lnTo>
                <a:lnTo>
                  <a:pt x="21469" y="1770"/>
                </a:lnTo>
                <a:lnTo>
                  <a:pt x="21600" y="3258"/>
                </a:lnTo>
                <a:lnTo>
                  <a:pt x="21600" y="13881"/>
                </a:lnTo>
                <a:lnTo>
                  <a:pt x="14218" y="16289"/>
                </a:lnTo>
                <a:lnTo>
                  <a:pt x="11972" y="20750"/>
                </a:lnTo>
                <a:lnTo>
                  <a:pt x="9737" y="21600"/>
                </a:lnTo>
                <a:lnTo>
                  <a:pt x="8636" y="17705"/>
                </a:lnTo>
                <a:lnTo>
                  <a:pt x="7622" y="11119"/>
                </a:lnTo>
                <a:lnTo>
                  <a:pt x="0" y="9986"/>
                </a:lnTo>
                <a:lnTo>
                  <a:pt x="0" y="2195"/>
                </a:lnTo>
                <a:lnTo>
                  <a:pt x="131" y="3329"/>
                </a:lnTo>
                <a:lnTo>
                  <a:pt x="316" y="3753"/>
                </a:lnTo>
                <a:lnTo>
                  <a:pt x="556" y="3895"/>
                </a:lnTo>
                <a:lnTo>
                  <a:pt x="741" y="4320"/>
                </a:lnTo>
              </a:path>
            </a:pathLst>
          </a:custGeom>
          <a:solidFill>
            <a:srgbClr val="003300"/>
          </a:solidFill>
          <a:ln w="12700">
            <a:miter lim="400000"/>
          </a:ln>
        </p:spPr>
        <p:txBody>
          <a:bodyPr lIns="45719" rIns="45719"/>
          <a:lstStyle/>
          <a:p>
            <a:pPr>
              <a:defRPr>
                <a:solidFill>
                  <a:srgbClr val="FFFFCC"/>
                </a:solidFill>
              </a:defRPr>
            </a:pPr>
            <a:endParaRPr/>
          </a:p>
        </p:txBody>
      </p:sp>
      <p:sp>
        <p:nvSpPr>
          <p:cNvPr id="2620" name="Freeform 10"/>
          <p:cNvSpPr/>
          <p:nvPr/>
        </p:nvSpPr>
        <p:spPr>
          <a:xfrm>
            <a:off x="3022599" y="771525"/>
            <a:ext cx="3144839" cy="488951"/>
          </a:xfrm>
          <a:custGeom>
            <a:avLst/>
            <a:gdLst/>
            <a:ahLst/>
            <a:cxnLst>
              <a:cxn ang="0">
                <a:pos x="wd2" y="hd2"/>
              </a:cxn>
              <a:cxn ang="5400000">
                <a:pos x="wd2" y="hd2"/>
              </a:cxn>
              <a:cxn ang="10800000">
                <a:pos x="wd2" y="hd2"/>
              </a:cxn>
              <a:cxn ang="16200000">
                <a:pos x="wd2" y="hd2"/>
              </a:cxn>
            </a:cxnLst>
            <a:rect l="0" t="0" r="r" b="b"/>
            <a:pathLst>
              <a:path w="21600" h="21600" extrusionOk="0">
                <a:moveTo>
                  <a:pt x="283" y="13745"/>
                </a:moveTo>
                <a:lnTo>
                  <a:pt x="458" y="14026"/>
                </a:lnTo>
                <a:lnTo>
                  <a:pt x="665" y="14096"/>
                </a:lnTo>
                <a:lnTo>
                  <a:pt x="7785" y="14096"/>
                </a:lnTo>
                <a:lnTo>
                  <a:pt x="7927" y="15218"/>
                </a:lnTo>
                <a:lnTo>
                  <a:pt x="8418" y="17462"/>
                </a:lnTo>
                <a:lnTo>
                  <a:pt x="8843" y="18725"/>
                </a:lnTo>
                <a:lnTo>
                  <a:pt x="9203" y="19706"/>
                </a:lnTo>
                <a:lnTo>
                  <a:pt x="9671" y="20758"/>
                </a:lnTo>
                <a:lnTo>
                  <a:pt x="10162" y="21109"/>
                </a:lnTo>
                <a:lnTo>
                  <a:pt x="10914" y="21600"/>
                </a:lnTo>
                <a:lnTo>
                  <a:pt x="11612" y="21109"/>
                </a:lnTo>
                <a:lnTo>
                  <a:pt x="12506" y="19987"/>
                </a:lnTo>
                <a:lnTo>
                  <a:pt x="13313" y="17743"/>
                </a:lnTo>
                <a:lnTo>
                  <a:pt x="13782" y="15499"/>
                </a:lnTo>
                <a:lnTo>
                  <a:pt x="14033" y="14026"/>
                </a:lnTo>
                <a:lnTo>
                  <a:pt x="20935" y="14096"/>
                </a:lnTo>
                <a:lnTo>
                  <a:pt x="21175" y="13956"/>
                </a:lnTo>
                <a:lnTo>
                  <a:pt x="21338" y="13675"/>
                </a:lnTo>
                <a:lnTo>
                  <a:pt x="21491" y="12904"/>
                </a:lnTo>
                <a:lnTo>
                  <a:pt x="21578" y="11922"/>
                </a:lnTo>
                <a:lnTo>
                  <a:pt x="21600" y="10870"/>
                </a:lnTo>
                <a:lnTo>
                  <a:pt x="21600" y="1613"/>
                </a:lnTo>
                <a:lnTo>
                  <a:pt x="21415" y="0"/>
                </a:lnTo>
                <a:lnTo>
                  <a:pt x="21317" y="491"/>
                </a:lnTo>
                <a:lnTo>
                  <a:pt x="21218" y="2034"/>
                </a:lnTo>
                <a:lnTo>
                  <a:pt x="21153" y="3857"/>
                </a:lnTo>
                <a:lnTo>
                  <a:pt x="21055" y="3717"/>
                </a:lnTo>
                <a:lnTo>
                  <a:pt x="20935" y="3577"/>
                </a:lnTo>
                <a:lnTo>
                  <a:pt x="20684" y="2665"/>
                </a:lnTo>
                <a:lnTo>
                  <a:pt x="20510" y="1894"/>
                </a:lnTo>
                <a:lnTo>
                  <a:pt x="20237" y="1613"/>
                </a:lnTo>
                <a:lnTo>
                  <a:pt x="19954" y="2455"/>
                </a:lnTo>
                <a:lnTo>
                  <a:pt x="19681" y="3717"/>
                </a:lnTo>
                <a:lnTo>
                  <a:pt x="19485" y="2805"/>
                </a:lnTo>
                <a:lnTo>
                  <a:pt x="19310" y="2665"/>
                </a:lnTo>
                <a:lnTo>
                  <a:pt x="19070" y="1894"/>
                </a:lnTo>
                <a:lnTo>
                  <a:pt x="18830" y="2174"/>
                </a:lnTo>
                <a:lnTo>
                  <a:pt x="18656" y="3086"/>
                </a:lnTo>
                <a:lnTo>
                  <a:pt x="18591" y="4278"/>
                </a:lnTo>
                <a:lnTo>
                  <a:pt x="18383" y="3717"/>
                </a:lnTo>
                <a:lnTo>
                  <a:pt x="18100" y="3717"/>
                </a:lnTo>
                <a:lnTo>
                  <a:pt x="17740" y="3226"/>
                </a:lnTo>
                <a:lnTo>
                  <a:pt x="17413" y="4278"/>
                </a:lnTo>
                <a:lnTo>
                  <a:pt x="17130" y="2735"/>
                </a:lnTo>
                <a:lnTo>
                  <a:pt x="16770" y="3717"/>
                </a:lnTo>
                <a:lnTo>
                  <a:pt x="16410" y="6242"/>
                </a:lnTo>
                <a:lnTo>
                  <a:pt x="16126" y="5330"/>
                </a:lnTo>
                <a:lnTo>
                  <a:pt x="15865" y="4348"/>
                </a:lnTo>
                <a:lnTo>
                  <a:pt x="15581" y="3857"/>
                </a:lnTo>
                <a:lnTo>
                  <a:pt x="15221" y="4278"/>
                </a:lnTo>
                <a:lnTo>
                  <a:pt x="14654" y="5049"/>
                </a:lnTo>
                <a:lnTo>
                  <a:pt x="14142" y="4208"/>
                </a:lnTo>
                <a:lnTo>
                  <a:pt x="13967" y="4839"/>
                </a:lnTo>
                <a:lnTo>
                  <a:pt x="13728" y="6382"/>
                </a:lnTo>
                <a:lnTo>
                  <a:pt x="13542" y="9117"/>
                </a:lnTo>
                <a:lnTo>
                  <a:pt x="13324" y="10519"/>
                </a:lnTo>
                <a:lnTo>
                  <a:pt x="13237" y="12483"/>
                </a:lnTo>
                <a:lnTo>
                  <a:pt x="12997" y="13325"/>
                </a:lnTo>
                <a:lnTo>
                  <a:pt x="12605" y="13745"/>
                </a:lnTo>
                <a:lnTo>
                  <a:pt x="12157" y="13956"/>
                </a:lnTo>
                <a:lnTo>
                  <a:pt x="12059" y="14938"/>
                </a:lnTo>
                <a:lnTo>
                  <a:pt x="11481" y="14657"/>
                </a:lnTo>
                <a:lnTo>
                  <a:pt x="10958" y="15499"/>
                </a:lnTo>
                <a:lnTo>
                  <a:pt x="10467" y="15288"/>
                </a:lnTo>
                <a:lnTo>
                  <a:pt x="9628" y="16340"/>
                </a:lnTo>
                <a:lnTo>
                  <a:pt x="9159" y="13745"/>
                </a:lnTo>
                <a:lnTo>
                  <a:pt x="8636" y="13044"/>
                </a:lnTo>
                <a:lnTo>
                  <a:pt x="8090" y="8486"/>
                </a:lnTo>
                <a:lnTo>
                  <a:pt x="7861" y="6382"/>
                </a:lnTo>
                <a:lnTo>
                  <a:pt x="7589" y="5891"/>
                </a:lnTo>
                <a:lnTo>
                  <a:pt x="6913" y="5330"/>
                </a:lnTo>
                <a:lnTo>
                  <a:pt x="6346" y="4769"/>
                </a:lnTo>
                <a:lnTo>
                  <a:pt x="5735" y="3717"/>
                </a:lnTo>
                <a:lnTo>
                  <a:pt x="5179" y="4769"/>
                </a:lnTo>
                <a:lnTo>
                  <a:pt x="4525" y="2665"/>
                </a:lnTo>
                <a:lnTo>
                  <a:pt x="4034" y="2735"/>
                </a:lnTo>
                <a:lnTo>
                  <a:pt x="3696" y="3997"/>
                </a:lnTo>
                <a:lnTo>
                  <a:pt x="3489" y="2945"/>
                </a:lnTo>
                <a:lnTo>
                  <a:pt x="3217" y="3577"/>
                </a:lnTo>
                <a:lnTo>
                  <a:pt x="2868" y="3717"/>
                </a:lnTo>
                <a:lnTo>
                  <a:pt x="2519" y="4138"/>
                </a:lnTo>
                <a:lnTo>
                  <a:pt x="2104" y="5049"/>
                </a:lnTo>
                <a:lnTo>
                  <a:pt x="1766" y="3997"/>
                </a:lnTo>
                <a:lnTo>
                  <a:pt x="1428" y="4488"/>
                </a:lnTo>
                <a:lnTo>
                  <a:pt x="981" y="4909"/>
                </a:lnTo>
                <a:lnTo>
                  <a:pt x="709" y="4488"/>
                </a:lnTo>
                <a:lnTo>
                  <a:pt x="196" y="4278"/>
                </a:lnTo>
                <a:lnTo>
                  <a:pt x="0" y="5330"/>
                </a:lnTo>
                <a:lnTo>
                  <a:pt x="22" y="8416"/>
                </a:lnTo>
                <a:lnTo>
                  <a:pt x="55" y="11010"/>
                </a:lnTo>
                <a:lnTo>
                  <a:pt x="153" y="13325"/>
                </a:lnTo>
                <a:lnTo>
                  <a:pt x="283" y="1374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621" name="Freeform 11"/>
          <p:cNvSpPr/>
          <p:nvPr/>
        </p:nvSpPr>
        <p:spPr>
          <a:xfrm>
            <a:off x="3044824" y="850899"/>
            <a:ext cx="3084514" cy="363539"/>
          </a:xfrm>
          <a:custGeom>
            <a:avLst/>
            <a:gdLst/>
            <a:ahLst/>
            <a:cxnLst>
              <a:cxn ang="0">
                <a:pos x="wd2" y="hd2"/>
              </a:cxn>
              <a:cxn ang="5400000">
                <a:pos x="wd2" y="hd2"/>
              </a:cxn>
              <a:cxn ang="10800000">
                <a:pos x="wd2" y="hd2"/>
              </a:cxn>
              <a:cxn ang="16200000">
                <a:pos x="wd2" y="hd2"/>
              </a:cxn>
            </a:cxnLst>
            <a:rect l="0" t="0" r="r" b="b"/>
            <a:pathLst>
              <a:path w="21600" h="21600" extrusionOk="0">
                <a:moveTo>
                  <a:pt x="5970" y="7263"/>
                </a:moveTo>
                <a:lnTo>
                  <a:pt x="5303" y="6791"/>
                </a:lnTo>
                <a:lnTo>
                  <a:pt x="4625" y="7640"/>
                </a:lnTo>
                <a:lnTo>
                  <a:pt x="3869" y="7640"/>
                </a:lnTo>
                <a:lnTo>
                  <a:pt x="2835" y="7263"/>
                </a:lnTo>
                <a:lnTo>
                  <a:pt x="1712" y="7640"/>
                </a:lnTo>
                <a:lnTo>
                  <a:pt x="1145" y="7829"/>
                </a:lnTo>
                <a:lnTo>
                  <a:pt x="711" y="7452"/>
                </a:lnTo>
                <a:lnTo>
                  <a:pt x="278" y="7829"/>
                </a:lnTo>
                <a:lnTo>
                  <a:pt x="133" y="5471"/>
                </a:lnTo>
                <a:lnTo>
                  <a:pt x="22" y="3584"/>
                </a:lnTo>
                <a:lnTo>
                  <a:pt x="0" y="6980"/>
                </a:lnTo>
                <a:lnTo>
                  <a:pt x="133" y="10093"/>
                </a:lnTo>
                <a:lnTo>
                  <a:pt x="812" y="9715"/>
                </a:lnTo>
                <a:lnTo>
                  <a:pt x="1423" y="9338"/>
                </a:lnTo>
                <a:lnTo>
                  <a:pt x="1812" y="9527"/>
                </a:lnTo>
                <a:lnTo>
                  <a:pt x="2146" y="9715"/>
                </a:lnTo>
                <a:lnTo>
                  <a:pt x="2357" y="9904"/>
                </a:lnTo>
                <a:lnTo>
                  <a:pt x="3002" y="9715"/>
                </a:lnTo>
                <a:lnTo>
                  <a:pt x="3602" y="10281"/>
                </a:lnTo>
                <a:lnTo>
                  <a:pt x="5014" y="9715"/>
                </a:lnTo>
                <a:lnTo>
                  <a:pt x="6014" y="9527"/>
                </a:lnTo>
                <a:lnTo>
                  <a:pt x="6848" y="9715"/>
                </a:lnTo>
                <a:lnTo>
                  <a:pt x="7760" y="9715"/>
                </a:lnTo>
                <a:lnTo>
                  <a:pt x="8193" y="13866"/>
                </a:lnTo>
                <a:lnTo>
                  <a:pt x="8549" y="15846"/>
                </a:lnTo>
                <a:lnTo>
                  <a:pt x="9294" y="19808"/>
                </a:lnTo>
                <a:lnTo>
                  <a:pt x="9838" y="20562"/>
                </a:lnTo>
                <a:lnTo>
                  <a:pt x="10505" y="21600"/>
                </a:lnTo>
                <a:lnTo>
                  <a:pt x="11317" y="21600"/>
                </a:lnTo>
                <a:lnTo>
                  <a:pt x="12062" y="20751"/>
                </a:lnTo>
                <a:lnTo>
                  <a:pt x="12829" y="18299"/>
                </a:lnTo>
                <a:lnTo>
                  <a:pt x="13396" y="16035"/>
                </a:lnTo>
                <a:lnTo>
                  <a:pt x="13852" y="12356"/>
                </a:lnTo>
                <a:lnTo>
                  <a:pt x="14207" y="10847"/>
                </a:lnTo>
                <a:lnTo>
                  <a:pt x="14574" y="10093"/>
                </a:lnTo>
                <a:lnTo>
                  <a:pt x="15452" y="11224"/>
                </a:lnTo>
                <a:lnTo>
                  <a:pt x="16508" y="10281"/>
                </a:lnTo>
                <a:lnTo>
                  <a:pt x="17531" y="10470"/>
                </a:lnTo>
                <a:lnTo>
                  <a:pt x="17987" y="10093"/>
                </a:lnTo>
                <a:lnTo>
                  <a:pt x="18865" y="10659"/>
                </a:lnTo>
                <a:lnTo>
                  <a:pt x="19710" y="10093"/>
                </a:lnTo>
                <a:lnTo>
                  <a:pt x="20444" y="10847"/>
                </a:lnTo>
                <a:lnTo>
                  <a:pt x="21333" y="10470"/>
                </a:lnTo>
                <a:lnTo>
                  <a:pt x="21544" y="8583"/>
                </a:lnTo>
                <a:lnTo>
                  <a:pt x="21600" y="5093"/>
                </a:lnTo>
                <a:lnTo>
                  <a:pt x="21567" y="0"/>
                </a:lnTo>
                <a:lnTo>
                  <a:pt x="21333" y="5659"/>
                </a:lnTo>
                <a:lnTo>
                  <a:pt x="21211" y="8395"/>
                </a:lnTo>
                <a:lnTo>
                  <a:pt x="20644" y="8961"/>
                </a:lnTo>
                <a:lnTo>
                  <a:pt x="19588" y="8772"/>
                </a:lnTo>
                <a:lnTo>
                  <a:pt x="18754" y="8583"/>
                </a:lnTo>
                <a:lnTo>
                  <a:pt x="17320" y="8206"/>
                </a:lnTo>
                <a:lnTo>
                  <a:pt x="16575" y="8772"/>
                </a:lnTo>
                <a:lnTo>
                  <a:pt x="15597" y="8583"/>
                </a:lnTo>
                <a:lnTo>
                  <a:pt x="14997" y="9338"/>
                </a:lnTo>
                <a:lnTo>
                  <a:pt x="14596" y="8395"/>
                </a:lnTo>
                <a:lnTo>
                  <a:pt x="14352" y="8017"/>
                </a:lnTo>
                <a:lnTo>
                  <a:pt x="14163" y="6980"/>
                </a:lnTo>
                <a:lnTo>
                  <a:pt x="14263" y="4905"/>
                </a:lnTo>
                <a:lnTo>
                  <a:pt x="14263" y="2641"/>
                </a:lnTo>
                <a:lnTo>
                  <a:pt x="14063" y="3396"/>
                </a:lnTo>
                <a:lnTo>
                  <a:pt x="13852" y="7452"/>
                </a:lnTo>
                <a:lnTo>
                  <a:pt x="13396" y="10847"/>
                </a:lnTo>
                <a:lnTo>
                  <a:pt x="13140" y="13111"/>
                </a:lnTo>
                <a:lnTo>
                  <a:pt x="12662" y="15280"/>
                </a:lnTo>
                <a:lnTo>
                  <a:pt x="12351" y="14903"/>
                </a:lnTo>
                <a:lnTo>
                  <a:pt x="11817" y="16978"/>
                </a:lnTo>
                <a:lnTo>
                  <a:pt x="11339" y="17921"/>
                </a:lnTo>
                <a:lnTo>
                  <a:pt x="10894" y="18676"/>
                </a:lnTo>
                <a:lnTo>
                  <a:pt x="10316" y="16412"/>
                </a:lnTo>
                <a:lnTo>
                  <a:pt x="9816" y="16601"/>
                </a:lnTo>
                <a:lnTo>
                  <a:pt x="9627" y="13866"/>
                </a:lnTo>
                <a:lnTo>
                  <a:pt x="9171" y="14054"/>
                </a:lnTo>
                <a:lnTo>
                  <a:pt x="8927" y="14903"/>
                </a:lnTo>
                <a:lnTo>
                  <a:pt x="8571" y="12922"/>
                </a:lnTo>
                <a:lnTo>
                  <a:pt x="8260" y="11602"/>
                </a:lnTo>
                <a:lnTo>
                  <a:pt x="8115" y="9338"/>
                </a:lnTo>
                <a:lnTo>
                  <a:pt x="7860" y="4339"/>
                </a:lnTo>
                <a:lnTo>
                  <a:pt x="7615" y="3584"/>
                </a:lnTo>
                <a:lnTo>
                  <a:pt x="7493" y="6603"/>
                </a:lnTo>
                <a:lnTo>
                  <a:pt x="7282" y="6414"/>
                </a:lnTo>
                <a:lnTo>
                  <a:pt x="6570" y="8395"/>
                </a:lnTo>
                <a:lnTo>
                  <a:pt x="5970" y="7263"/>
                </a:lnTo>
              </a:path>
            </a:pathLst>
          </a:custGeom>
          <a:solidFill>
            <a:srgbClr val="000066"/>
          </a:solidFill>
          <a:ln w="12700">
            <a:miter lim="400000"/>
          </a:ln>
        </p:spPr>
        <p:txBody>
          <a:bodyPr lIns="45719" rIns="45719"/>
          <a:lstStyle/>
          <a:p>
            <a:pPr>
              <a:defRPr>
                <a:solidFill>
                  <a:srgbClr val="FFFFCC"/>
                </a:solidFill>
              </a:defRPr>
            </a:pPr>
            <a:endParaRPr/>
          </a:p>
        </p:txBody>
      </p:sp>
      <p:sp>
        <p:nvSpPr>
          <p:cNvPr id="2622" name="Freeform 12"/>
          <p:cNvSpPr/>
          <p:nvPr/>
        </p:nvSpPr>
        <p:spPr>
          <a:xfrm>
            <a:off x="5057774" y="358774"/>
            <a:ext cx="192089" cy="647702"/>
          </a:xfrm>
          <a:custGeom>
            <a:avLst/>
            <a:gdLst/>
            <a:ahLst/>
            <a:cxnLst>
              <a:cxn ang="0">
                <a:pos x="wd2" y="hd2"/>
              </a:cxn>
              <a:cxn ang="5400000">
                <a:pos x="wd2" y="hd2"/>
              </a:cxn>
              <a:cxn ang="10800000">
                <a:pos x="wd2" y="hd2"/>
              </a:cxn>
              <a:cxn ang="16200000">
                <a:pos x="wd2" y="hd2"/>
              </a:cxn>
            </a:cxnLst>
            <a:rect l="0" t="0" r="r" b="b"/>
            <a:pathLst>
              <a:path w="21600" h="21600" extrusionOk="0">
                <a:moveTo>
                  <a:pt x="14638" y="529"/>
                </a:moveTo>
                <a:lnTo>
                  <a:pt x="13388" y="2118"/>
                </a:lnTo>
                <a:lnTo>
                  <a:pt x="21600" y="2329"/>
                </a:lnTo>
                <a:lnTo>
                  <a:pt x="18387" y="5188"/>
                </a:lnTo>
                <a:lnTo>
                  <a:pt x="18744" y="7412"/>
                </a:lnTo>
                <a:lnTo>
                  <a:pt x="20707" y="9318"/>
                </a:lnTo>
                <a:lnTo>
                  <a:pt x="17316" y="11329"/>
                </a:lnTo>
                <a:lnTo>
                  <a:pt x="16066" y="13341"/>
                </a:lnTo>
                <a:lnTo>
                  <a:pt x="14638" y="15353"/>
                </a:lnTo>
                <a:lnTo>
                  <a:pt x="11782" y="16729"/>
                </a:lnTo>
                <a:lnTo>
                  <a:pt x="9104" y="18106"/>
                </a:lnTo>
                <a:lnTo>
                  <a:pt x="5712" y="19482"/>
                </a:lnTo>
                <a:lnTo>
                  <a:pt x="3749" y="20435"/>
                </a:lnTo>
                <a:lnTo>
                  <a:pt x="0" y="21600"/>
                </a:lnTo>
                <a:lnTo>
                  <a:pt x="2142" y="19482"/>
                </a:lnTo>
                <a:lnTo>
                  <a:pt x="6783" y="18000"/>
                </a:lnTo>
                <a:lnTo>
                  <a:pt x="6069" y="16306"/>
                </a:lnTo>
                <a:lnTo>
                  <a:pt x="10354" y="14188"/>
                </a:lnTo>
                <a:lnTo>
                  <a:pt x="12674" y="11647"/>
                </a:lnTo>
                <a:lnTo>
                  <a:pt x="11425" y="9212"/>
                </a:lnTo>
                <a:lnTo>
                  <a:pt x="12317" y="7200"/>
                </a:lnTo>
                <a:lnTo>
                  <a:pt x="11425" y="5824"/>
                </a:lnTo>
                <a:lnTo>
                  <a:pt x="5355" y="3071"/>
                </a:lnTo>
                <a:lnTo>
                  <a:pt x="1785" y="318"/>
                </a:lnTo>
                <a:lnTo>
                  <a:pt x="14102" y="0"/>
                </a:lnTo>
                <a:lnTo>
                  <a:pt x="14638" y="529"/>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623" name="Freeform 13"/>
          <p:cNvSpPr/>
          <p:nvPr/>
        </p:nvSpPr>
        <p:spPr>
          <a:xfrm>
            <a:off x="3052763" y="4762"/>
            <a:ext cx="3092451" cy="642939"/>
          </a:xfrm>
          <a:custGeom>
            <a:avLst/>
            <a:gdLst/>
            <a:ahLst/>
            <a:cxnLst>
              <a:cxn ang="0">
                <a:pos x="wd2" y="hd2"/>
              </a:cxn>
              <a:cxn ang="5400000">
                <a:pos x="wd2" y="hd2"/>
              </a:cxn>
              <a:cxn ang="10800000">
                <a:pos x="wd2" y="hd2"/>
              </a:cxn>
              <a:cxn ang="16200000">
                <a:pos x="wd2" y="hd2"/>
              </a:cxn>
            </a:cxnLst>
            <a:rect l="0" t="0" r="r" b="b"/>
            <a:pathLst>
              <a:path w="21600" h="21600" extrusionOk="0">
                <a:moveTo>
                  <a:pt x="0" y="14453"/>
                </a:moveTo>
                <a:lnTo>
                  <a:pt x="0" y="21600"/>
                </a:lnTo>
                <a:lnTo>
                  <a:pt x="55" y="18827"/>
                </a:lnTo>
                <a:lnTo>
                  <a:pt x="67" y="16640"/>
                </a:lnTo>
                <a:lnTo>
                  <a:pt x="89" y="12693"/>
                </a:lnTo>
                <a:lnTo>
                  <a:pt x="155" y="10773"/>
                </a:lnTo>
                <a:lnTo>
                  <a:pt x="277" y="10133"/>
                </a:lnTo>
                <a:lnTo>
                  <a:pt x="410" y="10613"/>
                </a:lnTo>
                <a:lnTo>
                  <a:pt x="588" y="10720"/>
                </a:lnTo>
                <a:lnTo>
                  <a:pt x="832" y="11253"/>
                </a:lnTo>
                <a:lnTo>
                  <a:pt x="976" y="11947"/>
                </a:lnTo>
                <a:lnTo>
                  <a:pt x="1175" y="11947"/>
                </a:lnTo>
                <a:lnTo>
                  <a:pt x="1331" y="11573"/>
                </a:lnTo>
                <a:lnTo>
                  <a:pt x="1497" y="10400"/>
                </a:lnTo>
                <a:lnTo>
                  <a:pt x="1641" y="10507"/>
                </a:lnTo>
                <a:lnTo>
                  <a:pt x="1907" y="11413"/>
                </a:lnTo>
                <a:lnTo>
                  <a:pt x="2051" y="11840"/>
                </a:lnTo>
                <a:lnTo>
                  <a:pt x="2218" y="12213"/>
                </a:lnTo>
                <a:lnTo>
                  <a:pt x="2395" y="12373"/>
                </a:lnTo>
                <a:lnTo>
                  <a:pt x="2683" y="11840"/>
                </a:lnTo>
                <a:lnTo>
                  <a:pt x="3005" y="12960"/>
                </a:lnTo>
                <a:lnTo>
                  <a:pt x="3249" y="12373"/>
                </a:lnTo>
                <a:lnTo>
                  <a:pt x="3659" y="11253"/>
                </a:lnTo>
                <a:lnTo>
                  <a:pt x="3914" y="11253"/>
                </a:lnTo>
                <a:lnTo>
                  <a:pt x="4191" y="10347"/>
                </a:lnTo>
                <a:lnTo>
                  <a:pt x="4380" y="9920"/>
                </a:lnTo>
                <a:lnTo>
                  <a:pt x="4668" y="11093"/>
                </a:lnTo>
                <a:lnTo>
                  <a:pt x="4890" y="10827"/>
                </a:lnTo>
                <a:lnTo>
                  <a:pt x="5078" y="11253"/>
                </a:lnTo>
                <a:lnTo>
                  <a:pt x="5367" y="11253"/>
                </a:lnTo>
                <a:lnTo>
                  <a:pt x="5489" y="11680"/>
                </a:lnTo>
                <a:lnTo>
                  <a:pt x="5677" y="11253"/>
                </a:lnTo>
                <a:lnTo>
                  <a:pt x="5821" y="10133"/>
                </a:lnTo>
                <a:lnTo>
                  <a:pt x="6354" y="11200"/>
                </a:lnTo>
                <a:lnTo>
                  <a:pt x="6620" y="12480"/>
                </a:lnTo>
                <a:lnTo>
                  <a:pt x="6720" y="14507"/>
                </a:lnTo>
                <a:lnTo>
                  <a:pt x="7895" y="9813"/>
                </a:lnTo>
                <a:lnTo>
                  <a:pt x="8183" y="8107"/>
                </a:lnTo>
                <a:lnTo>
                  <a:pt x="8460" y="7253"/>
                </a:lnTo>
                <a:lnTo>
                  <a:pt x="8771" y="6613"/>
                </a:lnTo>
                <a:lnTo>
                  <a:pt x="8726" y="7893"/>
                </a:lnTo>
                <a:lnTo>
                  <a:pt x="8372" y="10027"/>
                </a:lnTo>
                <a:lnTo>
                  <a:pt x="8605" y="9653"/>
                </a:lnTo>
                <a:lnTo>
                  <a:pt x="8937" y="8853"/>
                </a:lnTo>
                <a:lnTo>
                  <a:pt x="9170" y="9387"/>
                </a:lnTo>
                <a:lnTo>
                  <a:pt x="9336" y="10827"/>
                </a:lnTo>
                <a:lnTo>
                  <a:pt x="9237" y="12000"/>
                </a:lnTo>
                <a:lnTo>
                  <a:pt x="9569" y="12160"/>
                </a:lnTo>
                <a:lnTo>
                  <a:pt x="9835" y="12960"/>
                </a:lnTo>
                <a:lnTo>
                  <a:pt x="9924" y="13973"/>
                </a:lnTo>
                <a:lnTo>
                  <a:pt x="10168" y="13813"/>
                </a:lnTo>
                <a:lnTo>
                  <a:pt x="10301" y="14667"/>
                </a:lnTo>
                <a:lnTo>
                  <a:pt x="10512" y="16267"/>
                </a:lnTo>
                <a:lnTo>
                  <a:pt x="10678" y="15947"/>
                </a:lnTo>
                <a:lnTo>
                  <a:pt x="10589" y="14667"/>
                </a:lnTo>
                <a:lnTo>
                  <a:pt x="10512" y="13333"/>
                </a:lnTo>
                <a:lnTo>
                  <a:pt x="10379" y="12800"/>
                </a:lnTo>
                <a:lnTo>
                  <a:pt x="10212" y="11893"/>
                </a:lnTo>
                <a:lnTo>
                  <a:pt x="10301" y="9920"/>
                </a:lnTo>
                <a:lnTo>
                  <a:pt x="10190" y="8587"/>
                </a:lnTo>
                <a:lnTo>
                  <a:pt x="9857" y="8320"/>
                </a:lnTo>
                <a:lnTo>
                  <a:pt x="9957" y="7253"/>
                </a:lnTo>
                <a:lnTo>
                  <a:pt x="10168" y="6400"/>
                </a:lnTo>
                <a:lnTo>
                  <a:pt x="9614" y="6507"/>
                </a:lnTo>
                <a:lnTo>
                  <a:pt x="9857" y="5867"/>
                </a:lnTo>
                <a:lnTo>
                  <a:pt x="10323" y="5013"/>
                </a:lnTo>
                <a:lnTo>
                  <a:pt x="10090" y="4800"/>
                </a:lnTo>
                <a:lnTo>
                  <a:pt x="9503" y="5547"/>
                </a:lnTo>
                <a:lnTo>
                  <a:pt x="9214" y="5120"/>
                </a:lnTo>
                <a:lnTo>
                  <a:pt x="9414" y="4267"/>
                </a:lnTo>
                <a:lnTo>
                  <a:pt x="9835" y="4053"/>
                </a:lnTo>
                <a:lnTo>
                  <a:pt x="10190" y="3840"/>
                </a:lnTo>
                <a:lnTo>
                  <a:pt x="10545" y="3093"/>
                </a:lnTo>
                <a:lnTo>
                  <a:pt x="11155" y="2667"/>
                </a:lnTo>
                <a:lnTo>
                  <a:pt x="11598" y="2987"/>
                </a:lnTo>
                <a:lnTo>
                  <a:pt x="11887" y="4160"/>
                </a:lnTo>
                <a:lnTo>
                  <a:pt x="12175" y="4907"/>
                </a:lnTo>
                <a:lnTo>
                  <a:pt x="12386" y="4373"/>
                </a:lnTo>
                <a:lnTo>
                  <a:pt x="12663" y="4587"/>
                </a:lnTo>
                <a:lnTo>
                  <a:pt x="13018" y="5653"/>
                </a:lnTo>
                <a:lnTo>
                  <a:pt x="13328" y="7040"/>
                </a:lnTo>
                <a:lnTo>
                  <a:pt x="13583" y="8747"/>
                </a:lnTo>
                <a:lnTo>
                  <a:pt x="14016" y="9280"/>
                </a:lnTo>
                <a:lnTo>
                  <a:pt x="14348" y="10400"/>
                </a:lnTo>
                <a:lnTo>
                  <a:pt x="14559" y="11413"/>
                </a:lnTo>
                <a:lnTo>
                  <a:pt x="14869" y="12373"/>
                </a:lnTo>
                <a:lnTo>
                  <a:pt x="15224" y="12107"/>
                </a:lnTo>
                <a:lnTo>
                  <a:pt x="15457" y="11573"/>
                </a:lnTo>
                <a:lnTo>
                  <a:pt x="15890" y="11573"/>
                </a:lnTo>
                <a:lnTo>
                  <a:pt x="16122" y="10293"/>
                </a:lnTo>
                <a:lnTo>
                  <a:pt x="16311" y="10400"/>
                </a:lnTo>
                <a:lnTo>
                  <a:pt x="16444" y="10400"/>
                </a:lnTo>
                <a:lnTo>
                  <a:pt x="16621" y="10987"/>
                </a:lnTo>
                <a:lnTo>
                  <a:pt x="16821" y="11413"/>
                </a:lnTo>
                <a:lnTo>
                  <a:pt x="16965" y="10507"/>
                </a:lnTo>
                <a:lnTo>
                  <a:pt x="17120" y="10293"/>
                </a:lnTo>
                <a:lnTo>
                  <a:pt x="17242" y="10560"/>
                </a:lnTo>
                <a:lnTo>
                  <a:pt x="17398" y="10133"/>
                </a:lnTo>
                <a:lnTo>
                  <a:pt x="17664" y="10773"/>
                </a:lnTo>
                <a:lnTo>
                  <a:pt x="17830" y="11947"/>
                </a:lnTo>
                <a:lnTo>
                  <a:pt x="18030" y="12107"/>
                </a:lnTo>
                <a:lnTo>
                  <a:pt x="18152" y="12213"/>
                </a:lnTo>
                <a:lnTo>
                  <a:pt x="18307" y="11840"/>
                </a:lnTo>
                <a:lnTo>
                  <a:pt x="18429" y="11307"/>
                </a:lnTo>
                <a:lnTo>
                  <a:pt x="18529" y="11093"/>
                </a:lnTo>
                <a:lnTo>
                  <a:pt x="18695" y="10613"/>
                </a:lnTo>
                <a:lnTo>
                  <a:pt x="18883" y="10560"/>
                </a:lnTo>
                <a:lnTo>
                  <a:pt x="19050" y="11413"/>
                </a:lnTo>
                <a:lnTo>
                  <a:pt x="19316" y="12000"/>
                </a:lnTo>
                <a:lnTo>
                  <a:pt x="19560" y="11413"/>
                </a:lnTo>
                <a:lnTo>
                  <a:pt x="19671" y="11093"/>
                </a:lnTo>
                <a:lnTo>
                  <a:pt x="19837" y="11413"/>
                </a:lnTo>
                <a:lnTo>
                  <a:pt x="19948" y="11573"/>
                </a:lnTo>
                <a:lnTo>
                  <a:pt x="20114" y="12213"/>
                </a:lnTo>
                <a:lnTo>
                  <a:pt x="20292" y="12213"/>
                </a:lnTo>
                <a:lnTo>
                  <a:pt x="20491" y="12000"/>
                </a:lnTo>
                <a:lnTo>
                  <a:pt x="20746" y="11680"/>
                </a:lnTo>
                <a:lnTo>
                  <a:pt x="21046" y="11253"/>
                </a:lnTo>
                <a:lnTo>
                  <a:pt x="21245" y="11680"/>
                </a:lnTo>
                <a:lnTo>
                  <a:pt x="21367" y="12320"/>
                </a:lnTo>
                <a:lnTo>
                  <a:pt x="21467" y="13547"/>
                </a:lnTo>
                <a:lnTo>
                  <a:pt x="21533" y="15680"/>
                </a:lnTo>
                <a:lnTo>
                  <a:pt x="21600" y="18453"/>
                </a:lnTo>
                <a:lnTo>
                  <a:pt x="21600" y="11200"/>
                </a:lnTo>
                <a:lnTo>
                  <a:pt x="21567" y="10240"/>
                </a:lnTo>
                <a:lnTo>
                  <a:pt x="21511" y="9067"/>
                </a:lnTo>
                <a:lnTo>
                  <a:pt x="21400" y="8053"/>
                </a:lnTo>
                <a:lnTo>
                  <a:pt x="21179" y="7573"/>
                </a:lnTo>
                <a:lnTo>
                  <a:pt x="20857" y="7467"/>
                </a:lnTo>
                <a:lnTo>
                  <a:pt x="20602" y="7573"/>
                </a:lnTo>
                <a:lnTo>
                  <a:pt x="20314" y="7307"/>
                </a:lnTo>
                <a:lnTo>
                  <a:pt x="20037" y="8107"/>
                </a:lnTo>
                <a:lnTo>
                  <a:pt x="19748" y="7733"/>
                </a:lnTo>
                <a:lnTo>
                  <a:pt x="19504" y="7467"/>
                </a:lnTo>
                <a:lnTo>
                  <a:pt x="19316" y="7467"/>
                </a:lnTo>
                <a:lnTo>
                  <a:pt x="18828" y="7733"/>
                </a:lnTo>
                <a:lnTo>
                  <a:pt x="18562" y="7893"/>
                </a:lnTo>
                <a:lnTo>
                  <a:pt x="18274" y="7573"/>
                </a:lnTo>
                <a:lnTo>
                  <a:pt x="17996" y="7947"/>
                </a:lnTo>
                <a:lnTo>
                  <a:pt x="17653" y="7573"/>
                </a:lnTo>
                <a:lnTo>
                  <a:pt x="17520" y="7467"/>
                </a:lnTo>
                <a:lnTo>
                  <a:pt x="17242" y="7467"/>
                </a:lnTo>
                <a:lnTo>
                  <a:pt x="16976" y="7307"/>
                </a:lnTo>
                <a:lnTo>
                  <a:pt x="16788" y="7733"/>
                </a:lnTo>
                <a:lnTo>
                  <a:pt x="16632" y="7573"/>
                </a:lnTo>
                <a:lnTo>
                  <a:pt x="16289" y="7467"/>
                </a:lnTo>
                <a:lnTo>
                  <a:pt x="15989" y="7733"/>
                </a:lnTo>
                <a:lnTo>
                  <a:pt x="15712" y="7733"/>
                </a:lnTo>
                <a:lnTo>
                  <a:pt x="15402" y="7307"/>
                </a:lnTo>
                <a:lnTo>
                  <a:pt x="15136" y="7787"/>
                </a:lnTo>
                <a:lnTo>
                  <a:pt x="14925" y="7467"/>
                </a:lnTo>
                <a:lnTo>
                  <a:pt x="14725" y="7947"/>
                </a:lnTo>
                <a:lnTo>
                  <a:pt x="14526" y="7733"/>
                </a:lnTo>
                <a:lnTo>
                  <a:pt x="14271" y="7467"/>
                </a:lnTo>
                <a:lnTo>
                  <a:pt x="14126" y="7040"/>
                </a:lnTo>
                <a:lnTo>
                  <a:pt x="13794" y="5440"/>
                </a:lnTo>
                <a:lnTo>
                  <a:pt x="13428" y="3947"/>
                </a:lnTo>
                <a:lnTo>
                  <a:pt x="13095" y="2933"/>
                </a:lnTo>
                <a:lnTo>
                  <a:pt x="12785" y="2080"/>
                </a:lnTo>
                <a:lnTo>
                  <a:pt x="12308" y="1013"/>
                </a:lnTo>
                <a:lnTo>
                  <a:pt x="11720" y="373"/>
                </a:lnTo>
                <a:lnTo>
                  <a:pt x="11177" y="0"/>
                </a:lnTo>
                <a:lnTo>
                  <a:pt x="10279" y="160"/>
                </a:lnTo>
                <a:lnTo>
                  <a:pt x="9514" y="960"/>
                </a:lnTo>
                <a:lnTo>
                  <a:pt x="9103" y="1653"/>
                </a:lnTo>
                <a:lnTo>
                  <a:pt x="8483" y="3200"/>
                </a:lnTo>
                <a:lnTo>
                  <a:pt x="7984" y="5013"/>
                </a:lnTo>
                <a:lnTo>
                  <a:pt x="7496" y="6933"/>
                </a:lnTo>
                <a:lnTo>
                  <a:pt x="7019" y="7573"/>
                </a:lnTo>
                <a:lnTo>
                  <a:pt x="6620" y="8000"/>
                </a:lnTo>
                <a:lnTo>
                  <a:pt x="6187" y="8107"/>
                </a:lnTo>
                <a:lnTo>
                  <a:pt x="5777" y="7840"/>
                </a:lnTo>
                <a:lnTo>
                  <a:pt x="4380" y="7840"/>
                </a:lnTo>
                <a:lnTo>
                  <a:pt x="4069" y="7733"/>
                </a:lnTo>
                <a:lnTo>
                  <a:pt x="3160" y="8000"/>
                </a:lnTo>
                <a:lnTo>
                  <a:pt x="2595" y="7840"/>
                </a:lnTo>
                <a:lnTo>
                  <a:pt x="1918" y="7467"/>
                </a:lnTo>
                <a:lnTo>
                  <a:pt x="1076" y="7573"/>
                </a:lnTo>
                <a:lnTo>
                  <a:pt x="566" y="7573"/>
                </a:lnTo>
                <a:lnTo>
                  <a:pt x="344" y="7733"/>
                </a:lnTo>
                <a:lnTo>
                  <a:pt x="189" y="8107"/>
                </a:lnTo>
                <a:lnTo>
                  <a:pt x="44" y="9173"/>
                </a:lnTo>
                <a:lnTo>
                  <a:pt x="0" y="10827"/>
                </a:lnTo>
                <a:lnTo>
                  <a:pt x="0" y="14453"/>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624" name="Freeform 14"/>
          <p:cNvSpPr/>
          <p:nvPr/>
        </p:nvSpPr>
        <p:spPr>
          <a:xfrm>
            <a:off x="3981449" y="334963"/>
            <a:ext cx="141289" cy="636588"/>
          </a:xfrm>
          <a:custGeom>
            <a:avLst/>
            <a:gdLst/>
            <a:ahLst/>
            <a:cxnLst>
              <a:cxn ang="0">
                <a:pos x="wd2" y="hd2"/>
              </a:cxn>
              <a:cxn ang="5400000">
                <a:pos x="wd2" y="hd2"/>
              </a:cxn>
              <a:cxn ang="10800000">
                <a:pos x="wd2" y="hd2"/>
              </a:cxn>
              <a:cxn ang="16200000">
                <a:pos x="wd2" y="hd2"/>
              </a:cxn>
            </a:cxnLst>
            <a:rect l="0" t="0" r="r" b="b"/>
            <a:pathLst>
              <a:path w="21600" h="21600" extrusionOk="0">
                <a:moveTo>
                  <a:pt x="5097" y="539"/>
                </a:moveTo>
                <a:lnTo>
                  <a:pt x="6796" y="2155"/>
                </a:lnTo>
                <a:lnTo>
                  <a:pt x="5097" y="2909"/>
                </a:lnTo>
                <a:lnTo>
                  <a:pt x="2427" y="5333"/>
                </a:lnTo>
                <a:lnTo>
                  <a:pt x="485" y="7433"/>
                </a:lnTo>
                <a:lnTo>
                  <a:pt x="0" y="9319"/>
                </a:lnTo>
                <a:lnTo>
                  <a:pt x="1942" y="11581"/>
                </a:lnTo>
                <a:lnTo>
                  <a:pt x="3155" y="13790"/>
                </a:lnTo>
                <a:lnTo>
                  <a:pt x="5097" y="15890"/>
                </a:lnTo>
                <a:lnTo>
                  <a:pt x="10436" y="17183"/>
                </a:lnTo>
                <a:lnTo>
                  <a:pt x="12620" y="18745"/>
                </a:lnTo>
                <a:lnTo>
                  <a:pt x="17231" y="20146"/>
                </a:lnTo>
                <a:lnTo>
                  <a:pt x="21600" y="21600"/>
                </a:lnTo>
                <a:lnTo>
                  <a:pt x="19901" y="20253"/>
                </a:lnTo>
                <a:lnTo>
                  <a:pt x="15775" y="18637"/>
                </a:lnTo>
                <a:lnTo>
                  <a:pt x="16746" y="16860"/>
                </a:lnTo>
                <a:lnTo>
                  <a:pt x="10921" y="14651"/>
                </a:lnTo>
                <a:lnTo>
                  <a:pt x="5582" y="12012"/>
                </a:lnTo>
                <a:lnTo>
                  <a:pt x="4611" y="8080"/>
                </a:lnTo>
                <a:lnTo>
                  <a:pt x="6796" y="5548"/>
                </a:lnTo>
                <a:lnTo>
                  <a:pt x="9951" y="2909"/>
                </a:lnTo>
                <a:lnTo>
                  <a:pt x="10436" y="1077"/>
                </a:lnTo>
                <a:lnTo>
                  <a:pt x="5582" y="0"/>
                </a:lnTo>
                <a:lnTo>
                  <a:pt x="5097" y="539"/>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630" name="Group 15"/>
          <p:cNvGrpSpPr/>
          <p:nvPr/>
        </p:nvGrpSpPr>
        <p:grpSpPr>
          <a:xfrm>
            <a:off x="134938" y="209550"/>
            <a:ext cx="2806700" cy="842963"/>
            <a:chOff x="0" y="0"/>
            <a:chExt cx="2806699" cy="842962"/>
          </a:xfrm>
        </p:grpSpPr>
        <p:sp>
          <p:nvSpPr>
            <p:cNvPr id="2625" name="Freeform 16"/>
            <p:cNvSpPr/>
            <p:nvPr/>
          </p:nvSpPr>
          <p:spPr>
            <a:xfrm>
              <a:off x="12699" y="0"/>
              <a:ext cx="2794001" cy="676276"/>
            </a:xfrm>
            <a:custGeom>
              <a:avLst/>
              <a:gdLst/>
              <a:ahLst/>
              <a:cxnLst>
                <a:cxn ang="0">
                  <a:pos x="wd2" y="hd2"/>
                </a:cxn>
                <a:cxn ang="5400000">
                  <a:pos x="wd2" y="hd2"/>
                </a:cxn>
                <a:cxn ang="10800000">
                  <a:pos x="wd2" y="hd2"/>
                </a:cxn>
                <a:cxn ang="16200000">
                  <a:pos x="wd2" y="hd2"/>
                </a:cxn>
              </a:cxnLst>
              <a:rect l="0" t="0" r="r" b="b"/>
              <a:pathLst>
                <a:path w="21600" h="21600" extrusionOk="0">
                  <a:moveTo>
                    <a:pt x="282" y="304"/>
                  </a:moveTo>
                  <a:lnTo>
                    <a:pt x="454" y="0"/>
                  </a:lnTo>
                  <a:lnTo>
                    <a:pt x="20937" y="0"/>
                  </a:lnTo>
                  <a:lnTo>
                    <a:pt x="21170" y="203"/>
                  </a:lnTo>
                  <a:lnTo>
                    <a:pt x="21342" y="761"/>
                  </a:lnTo>
                  <a:lnTo>
                    <a:pt x="21490" y="2130"/>
                  </a:lnTo>
                  <a:lnTo>
                    <a:pt x="21575" y="3752"/>
                  </a:lnTo>
                  <a:lnTo>
                    <a:pt x="21600" y="5577"/>
                  </a:lnTo>
                  <a:lnTo>
                    <a:pt x="21600" y="21600"/>
                  </a:lnTo>
                  <a:lnTo>
                    <a:pt x="0" y="21600"/>
                  </a:lnTo>
                  <a:lnTo>
                    <a:pt x="0" y="4513"/>
                  </a:lnTo>
                  <a:lnTo>
                    <a:pt x="86" y="2383"/>
                  </a:lnTo>
                  <a:lnTo>
                    <a:pt x="160" y="1268"/>
                  </a:lnTo>
                  <a:lnTo>
                    <a:pt x="282" y="30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6" name="Freeform 17"/>
            <p:cNvSpPr/>
            <p:nvPr/>
          </p:nvSpPr>
          <p:spPr>
            <a:xfrm>
              <a:off x="0" y="444500"/>
              <a:ext cx="2794000" cy="292101"/>
            </a:xfrm>
            <a:custGeom>
              <a:avLst/>
              <a:gdLst/>
              <a:ahLst/>
              <a:cxnLst>
                <a:cxn ang="0">
                  <a:pos x="wd2" y="hd2"/>
                </a:cxn>
                <a:cxn ang="5400000">
                  <a:pos x="wd2" y="hd2"/>
                </a:cxn>
                <a:cxn ang="10800000">
                  <a:pos x="wd2" y="hd2"/>
                </a:cxn>
                <a:cxn ang="16200000">
                  <a:pos x="wd2" y="hd2"/>
                </a:cxn>
              </a:cxnLst>
              <a:rect l="0" t="0" r="r" b="b"/>
              <a:pathLst>
                <a:path w="21600" h="21600" extrusionOk="0">
                  <a:moveTo>
                    <a:pt x="749" y="6691"/>
                  </a:moveTo>
                  <a:lnTo>
                    <a:pt x="1043" y="7396"/>
                  </a:lnTo>
                  <a:lnTo>
                    <a:pt x="1375" y="6691"/>
                  </a:lnTo>
                  <a:lnTo>
                    <a:pt x="1694" y="7396"/>
                  </a:lnTo>
                  <a:lnTo>
                    <a:pt x="1939" y="9509"/>
                  </a:lnTo>
                  <a:lnTo>
                    <a:pt x="2209" y="11152"/>
                  </a:lnTo>
                  <a:lnTo>
                    <a:pt x="2663" y="9626"/>
                  </a:lnTo>
                  <a:lnTo>
                    <a:pt x="3044" y="8922"/>
                  </a:lnTo>
                  <a:lnTo>
                    <a:pt x="3596" y="8922"/>
                  </a:lnTo>
                  <a:lnTo>
                    <a:pt x="3989" y="7865"/>
                  </a:lnTo>
                  <a:lnTo>
                    <a:pt x="4345" y="8922"/>
                  </a:lnTo>
                  <a:lnTo>
                    <a:pt x="4651" y="10096"/>
                  </a:lnTo>
                  <a:lnTo>
                    <a:pt x="4934" y="10448"/>
                  </a:lnTo>
                  <a:lnTo>
                    <a:pt x="5375" y="8922"/>
                  </a:lnTo>
                  <a:lnTo>
                    <a:pt x="5854" y="8922"/>
                  </a:lnTo>
                  <a:lnTo>
                    <a:pt x="6529" y="9626"/>
                  </a:lnTo>
                  <a:lnTo>
                    <a:pt x="6811" y="11622"/>
                  </a:lnTo>
                  <a:lnTo>
                    <a:pt x="7265" y="11152"/>
                  </a:lnTo>
                  <a:lnTo>
                    <a:pt x="7720" y="7865"/>
                  </a:lnTo>
                  <a:lnTo>
                    <a:pt x="8137" y="6691"/>
                  </a:lnTo>
                  <a:lnTo>
                    <a:pt x="8431" y="7865"/>
                  </a:lnTo>
                  <a:lnTo>
                    <a:pt x="8787" y="10565"/>
                  </a:lnTo>
                  <a:lnTo>
                    <a:pt x="9205" y="11739"/>
                  </a:lnTo>
                  <a:lnTo>
                    <a:pt x="9659" y="9978"/>
                  </a:lnTo>
                  <a:lnTo>
                    <a:pt x="9880" y="9274"/>
                  </a:lnTo>
                  <a:lnTo>
                    <a:pt x="10113" y="10565"/>
                  </a:lnTo>
                  <a:lnTo>
                    <a:pt x="10309" y="8922"/>
                  </a:lnTo>
                  <a:lnTo>
                    <a:pt x="10518" y="6691"/>
                  </a:lnTo>
                  <a:lnTo>
                    <a:pt x="10763" y="4578"/>
                  </a:lnTo>
                  <a:lnTo>
                    <a:pt x="11033" y="3991"/>
                  </a:lnTo>
                  <a:lnTo>
                    <a:pt x="11340" y="4578"/>
                  </a:lnTo>
                  <a:lnTo>
                    <a:pt x="11647" y="3639"/>
                  </a:lnTo>
                  <a:lnTo>
                    <a:pt x="11966" y="2583"/>
                  </a:lnTo>
                  <a:lnTo>
                    <a:pt x="12162" y="2583"/>
                  </a:lnTo>
                  <a:lnTo>
                    <a:pt x="12346" y="2935"/>
                  </a:lnTo>
                  <a:lnTo>
                    <a:pt x="12641" y="5635"/>
                  </a:lnTo>
                  <a:lnTo>
                    <a:pt x="12911" y="5165"/>
                  </a:lnTo>
                  <a:lnTo>
                    <a:pt x="13144" y="7865"/>
                  </a:lnTo>
                  <a:lnTo>
                    <a:pt x="13586" y="7865"/>
                  </a:lnTo>
                  <a:lnTo>
                    <a:pt x="13966" y="6222"/>
                  </a:lnTo>
                  <a:lnTo>
                    <a:pt x="14335" y="10448"/>
                  </a:lnTo>
                  <a:lnTo>
                    <a:pt x="14605" y="9861"/>
                  </a:lnTo>
                  <a:lnTo>
                    <a:pt x="14911" y="11152"/>
                  </a:lnTo>
                  <a:lnTo>
                    <a:pt x="15243" y="9978"/>
                  </a:lnTo>
                  <a:lnTo>
                    <a:pt x="15869" y="11152"/>
                  </a:lnTo>
                  <a:lnTo>
                    <a:pt x="16139" y="12209"/>
                  </a:lnTo>
                  <a:lnTo>
                    <a:pt x="16445" y="9274"/>
                  </a:lnTo>
                  <a:lnTo>
                    <a:pt x="16654" y="9039"/>
                  </a:lnTo>
                  <a:lnTo>
                    <a:pt x="16887" y="10096"/>
                  </a:lnTo>
                  <a:lnTo>
                    <a:pt x="17108" y="9626"/>
                  </a:lnTo>
                  <a:lnTo>
                    <a:pt x="17403" y="6691"/>
                  </a:lnTo>
                  <a:lnTo>
                    <a:pt x="17894" y="5870"/>
                  </a:lnTo>
                  <a:lnTo>
                    <a:pt x="18139" y="6222"/>
                  </a:lnTo>
                  <a:lnTo>
                    <a:pt x="18385" y="6222"/>
                  </a:lnTo>
                  <a:lnTo>
                    <a:pt x="18753" y="2583"/>
                  </a:lnTo>
                  <a:lnTo>
                    <a:pt x="18961" y="1174"/>
                  </a:lnTo>
                  <a:lnTo>
                    <a:pt x="19231" y="1761"/>
                  </a:lnTo>
                  <a:lnTo>
                    <a:pt x="19538" y="5635"/>
                  </a:lnTo>
                  <a:lnTo>
                    <a:pt x="19845" y="3170"/>
                  </a:lnTo>
                  <a:lnTo>
                    <a:pt x="20140" y="0"/>
                  </a:lnTo>
                  <a:lnTo>
                    <a:pt x="20385" y="117"/>
                  </a:lnTo>
                  <a:lnTo>
                    <a:pt x="20680" y="6691"/>
                  </a:lnTo>
                  <a:lnTo>
                    <a:pt x="20900" y="5635"/>
                  </a:lnTo>
                  <a:lnTo>
                    <a:pt x="21220" y="2935"/>
                  </a:lnTo>
                  <a:lnTo>
                    <a:pt x="21477" y="2817"/>
                  </a:lnTo>
                  <a:lnTo>
                    <a:pt x="21600" y="5048"/>
                  </a:lnTo>
                  <a:lnTo>
                    <a:pt x="21600" y="21600"/>
                  </a:lnTo>
                  <a:lnTo>
                    <a:pt x="9082" y="16904"/>
                  </a:lnTo>
                  <a:lnTo>
                    <a:pt x="8922" y="17491"/>
                  </a:lnTo>
                  <a:lnTo>
                    <a:pt x="0" y="15613"/>
                  </a:lnTo>
                  <a:lnTo>
                    <a:pt x="0" y="3404"/>
                  </a:lnTo>
                  <a:lnTo>
                    <a:pt x="123" y="5165"/>
                  </a:lnTo>
                  <a:lnTo>
                    <a:pt x="319" y="5870"/>
                  </a:lnTo>
                  <a:lnTo>
                    <a:pt x="565" y="5987"/>
                  </a:lnTo>
                  <a:lnTo>
                    <a:pt x="749" y="6691"/>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7" name="Freeform 18"/>
            <p:cNvSpPr/>
            <p:nvPr/>
          </p:nvSpPr>
          <p:spPr>
            <a:xfrm>
              <a:off x="0" y="546100"/>
              <a:ext cx="2794000" cy="296863"/>
            </a:xfrm>
            <a:custGeom>
              <a:avLst/>
              <a:gdLst/>
              <a:ahLst/>
              <a:cxnLst>
                <a:cxn ang="0">
                  <a:pos x="wd2" y="hd2"/>
                </a:cxn>
                <a:cxn ang="5400000">
                  <a:pos x="wd2" y="hd2"/>
                </a:cxn>
                <a:cxn ang="10800000">
                  <a:pos x="wd2" y="hd2"/>
                </a:cxn>
                <a:cxn ang="16200000">
                  <a:pos x="wd2" y="hd2"/>
                </a:cxn>
              </a:cxnLst>
              <a:rect l="0" t="0" r="r" b="b"/>
              <a:pathLst>
                <a:path w="21600" h="21600" extrusionOk="0">
                  <a:moveTo>
                    <a:pt x="282" y="21022"/>
                  </a:moveTo>
                  <a:lnTo>
                    <a:pt x="454" y="21369"/>
                  </a:lnTo>
                  <a:lnTo>
                    <a:pt x="663" y="21600"/>
                  </a:lnTo>
                  <a:lnTo>
                    <a:pt x="20937" y="21600"/>
                  </a:lnTo>
                  <a:lnTo>
                    <a:pt x="21170" y="21253"/>
                  </a:lnTo>
                  <a:lnTo>
                    <a:pt x="21342" y="20907"/>
                  </a:lnTo>
                  <a:lnTo>
                    <a:pt x="21490" y="19636"/>
                  </a:lnTo>
                  <a:lnTo>
                    <a:pt x="21575" y="18250"/>
                  </a:lnTo>
                  <a:lnTo>
                    <a:pt x="21600" y="16518"/>
                  </a:lnTo>
                  <a:lnTo>
                    <a:pt x="21600" y="2541"/>
                  </a:lnTo>
                  <a:lnTo>
                    <a:pt x="21416" y="0"/>
                  </a:lnTo>
                  <a:lnTo>
                    <a:pt x="21305" y="693"/>
                  </a:lnTo>
                  <a:lnTo>
                    <a:pt x="21220" y="3119"/>
                  </a:lnTo>
                  <a:lnTo>
                    <a:pt x="21146" y="5891"/>
                  </a:lnTo>
                  <a:lnTo>
                    <a:pt x="21060" y="5660"/>
                  </a:lnTo>
                  <a:lnTo>
                    <a:pt x="20937" y="5429"/>
                  </a:lnTo>
                  <a:lnTo>
                    <a:pt x="20680" y="4043"/>
                  </a:lnTo>
                  <a:lnTo>
                    <a:pt x="20508" y="2888"/>
                  </a:lnTo>
                  <a:lnTo>
                    <a:pt x="20238" y="2541"/>
                  </a:lnTo>
                  <a:lnTo>
                    <a:pt x="19943" y="3696"/>
                  </a:lnTo>
                  <a:lnTo>
                    <a:pt x="19673" y="5660"/>
                  </a:lnTo>
                  <a:lnTo>
                    <a:pt x="19489" y="4274"/>
                  </a:lnTo>
                  <a:lnTo>
                    <a:pt x="19317" y="4043"/>
                  </a:lnTo>
                  <a:lnTo>
                    <a:pt x="19072" y="2888"/>
                  </a:lnTo>
                  <a:lnTo>
                    <a:pt x="18826" y="3234"/>
                  </a:lnTo>
                  <a:lnTo>
                    <a:pt x="18655" y="4620"/>
                  </a:lnTo>
                  <a:lnTo>
                    <a:pt x="18581" y="6468"/>
                  </a:lnTo>
                  <a:lnTo>
                    <a:pt x="18385" y="5660"/>
                  </a:lnTo>
                  <a:lnTo>
                    <a:pt x="18102" y="5660"/>
                  </a:lnTo>
                  <a:lnTo>
                    <a:pt x="17734" y="4967"/>
                  </a:lnTo>
                  <a:lnTo>
                    <a:pt x="17415" y="6468"/>
                  </a:lnTo>
                  <a:lnTo>
                    <a:pt x="17133" y="4158"/>
                  </a:lnTo>
                  <a:lnTo>
                    <a:pt x="16765" y="5660"/>
                  </a:lnTo>
                  <a:lnTo>
                    <a:pt x="16409" y="9472"/>
                  </a:lnTo>
                  <a:lnTo>
                    <a:pt x="16126" y="8086"/>
                  </a:lnTo>
                  <a:lnTo>
                    <a:pt x="15869" y="6699"/>
                  </a:lnTo>
                  <a:lnTo>
                    <a:pt x="15586" y="5891"/>
                  </a:lnTo>
                  <a:lnTo>
                    <a:pt x="15218" y="6468"/>
                  </a:lnTo>
                  <a:lnTo>
                    <a:pt x="14654" y="7624"/>
                  </a:lnTo>
                  <a:lnTo>
                    <a:pt x="14150" y="6353"/>
                  </a:lnTo>
                  <a:lnTo>
                    <a:pt x="13930" y="6930"/>
                  </a:lnTo>
                  <a:lnTo>
                    <a:pt x="13647" y="5660"/>
                  </a:lnTo>
                  <a:lnTo>
                    <a:pt x="13463" y="4389"/>
                  </a:lnTo>
                  <a:lnTo>
                    <a:pt x="13242" y="4158"/>
                  </a:lnTo>
                  <a:lnTo>
                    <a:pt x="12850" y="4967"/>
                  </a:lnTo>
                  <a:lnTo>
                    <a:pt x="12346" y="7508"/>
                  </a:lnTo>
                  <a:lnTo>
                    <a:pt x="11929" y="5198"/>
                  </a:lnTo>
                  <a:lnTo>
                    <a:pt x="11573" y="5775"/>
                  </a:lnTo>
                  <a:lnTo>
                    <a:pt x="11242" y="9010"/>
                  </a:lnTo>
                  <a:lnTo>
                    <a:pt x="10628" y="6699"/>
                  </a:lnTo>
                  <a:lnTo>
                    <a:pt x="10174" y="7855"/>
                  </a:lnTo>
                  <a:lnTo>
                    <a:pt x="9867" y="6699"/>
                  </a:lnTo>
                  <a:lnTo>
                    <a:pt x="9413" y="7277"/>
                  </a:lnTo>
                  <a:lnTo>
                    <a:pt x="8959" y="9010"/>
                  </a:lnTo>
                  <a:lnTo>
                    <a:pt x="8640" y="8432"/>
                  </a:lnTo>
                  <a:lnTo>
                    <a:pt x="8002" y="7855"/>
                  </a:lnTo>
                  <a:lnTo>
                    <a:pt x="7597" y="9010"/>
                  </a:lnTo>
                  <a:lnTo>
                    <a:pt x="6910" y="8086"/>
                  </a:lnTo>
                  <a:lnTo>
                    <a:pt x="6345" y="7277"/>
                  </a:lnTo>
                  <a:lnTo>
                    <a:pt x="5744" y="5660"/>
                  </a:lnTo>
                  <a:lnTo>
                    <a:pt x="5179" y="7277"/>
                  </a:lnTo>
                  <a:lnTo>
                    <a:pt x="4529" y="4043"/>
                  </a:lnTo>
                  <a:lnTo>
                    <a:pt x="4038" y="4158"/>
                  </a:lnTo>
                  <a:lnTo>
                    <a:pt x="3694" y="6122"/>
                  </a:lnTo>
                  <a:lnTo>
                    <a:pt x="3485" y="4505"/>
                  </a:lnTo>
                  <a:lnTo>
                    <a:pt x="3215" y="5429"/>
                  </a:lnTo>
                  <a:lnTo>
                    <a:pt x="2860" y="5660"/>
                  </a:lnTo>
                  <a:lnTo>
                    <a:pt x="2516" y="6353"/>
                  </a:lnTo>
                  <a:lnTo>
                    <a:pt x="2099" y="7624"/>
                  </a:lnTo>
                  <a:lnTo>
                    <a:pt x="1755" y="6122"/>
                  </a:lnTo>
                  <a:lnTo>
                    <a:pt x="1424" y="6815"/>
                  </a:lnTo>
                  <a:lnTo>
                    <a:pt x="982" y="7508"/>
                  </a:lnTo>
                  <a:lnTo>
                    <a:pt x="712" y="6815"/>
                  </a:lnTo>
                  <a:lnTo>
                    <a:pt x="196" y="6468"/>
                  </a:lnTo>
                  <a:lnTo>
                    <a:pt x="0" y="8086"/>
                  </a:lnTo>
                  <a:lnTo>
                    <a:pt x="25" y="12821"/>
                  </a:lnTo>
                  <a:lnTo>
                    <a:pt x="49" y="16864"/>
                  </a:lnTo>
                  <a:lnTo>
                    <a:pt x="160" y="20214"/>
                  </a:lnTo>
                  <a:lnTo>
                    <a:pt x="282" y="21022"/>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8" name="Freeform 19"/>
            <p:cNvSpPr/>
            <p:nvPr/>
          </p:nvSpPr>
          <p:spPr>
            <a:xfrm>
              <a:off x="15875" y="30162"/>
              <a:ext cx="2749550" cy="387351"/>
            </a:xfrm>
            <a:custGeom>
              <a:avLst/>
              <a:gdLst/>
              <a:ahLst/>
              <a:cxnLst>
                <a:cxn ang="0">
                  <a:pos x="wd2" y="hd2"/>
                </a:cxn>
                <a:cxn ang="5400000">
                  <a:pos x="wd2" y="hd2"/>
                </a:cxn>
                <a:cxn ang="10800000">
                  <a:pos x="wd2" y="hd2"/>
                </a:cxn>
                <a:cxn ang="16200000">
                  <a:pos x="wd2" y="hd2"/>
                </a:cxn>
              </a:cxnLst>
              <a:rect l="0" t="0" r="r" b="b"/>
              <a:pathLst>
                <a:path w="21600" h="21600" extrusionOk="0">
                  <a:moveTo>
                    <a:pt x="0" y="10534"/>
                  </a:moveTo>
                  <a:lnTo>
                    <a:pt x="0" y="21600"/>
                  </a:lnTo>
                  <a:lnTo>
                    <a:pt x="50" y="17351"/>
                  </a:lnTo>
                  <a:lnTo>
                    <a:pt x="62" y="13898"/>
                  </a:lnTo>
                  <a:lnTo>
                    <a:pt x="87" y="7790"/>
                  </a:lnTo>
                  <a:lnTo>
                    <a:pt x="150" y="4869"/>
                  </a:lnTo>
                  <a:lnTo>
                    <a:pt x="274" y="3895"/>
                  </a:lnTo>
                  <a:lnTo>
                    <a:pt x="599" y="3187"/>
                  </a:lnTo>
                  <a:lnTo>
                    <a:pt x="1023" y="3452"/>
                  </a:lnTo>
                  <a:lnTo>
                    <a:pt x="2020" y="3452"/>
                  </a:lnTo>
                  <a:lnTo>
                    <a:pt x="2469" y="3984"/>
                  </a:lnTo>
                  <a:lnTo>
                    <a:pt x="3105" y="3452"/>
                  </a:lnTo>
                  <a:lnTo>
                    <a:pt x="3841" y="3718"/>
                  </a:lnTo>
                  <a:lnTo>
                    <a:pt x="4377" y="3541"/>
                  </a:lnTo>
                  <a:lnTo>
                    <a:pt x="5450" y="3984"/>
                  </a:lnTo>
                  <a:lnTo>
                    <a:pt x="5824" y="3895"/>
                  </a:lnTo>
                  <a:lnTo>
                    <a:pt x="6547" y="3452"/>
                  </a:lnTo>
                  <a:lnTo>
                    <a:pt x="6784" y="4072"/>
                  </a:lnTo>
                  <a:lnTo>
                    <a:pt x="7458" y="3452"/>
                  </a:lnTo>
                  <a:lnTo>
                    <a:pt x="8480" y="3895"/>
                  </a:lnTo>
                  <a:lnTo>
                    <a:pt x="8830" y="4515"/>
                  </a:lnTo>
                  <a:lnTo>
                    <a:pt x="9366" y="3984"/>
                  </a:lnTo>
                  <a:lnTo>
                    <a:pt x="9827" y="4692"/>
                  </a:lnTo>
                  <a:lnTo>
                    <a:pt x="10201" y="4692"/>
                  </a:lnTo>
                  <a:lnTo>
                    <a:pt x="10950" y="3984"/>
                  </a:lnTo>
                  <a:lnTo>
                    <a:pt x="11661" y="4515"/>
                  </a:lnTo>
                  <a:lnTo>
                    <a:pt x="12297" y="5400"/>
                  </a:lnTo>
                  <a:lnTo>
                    <a:pt x="12496" y="5577"/>
                  </a:lnTo>
                  <a:lnTo>
                    <a:pt x="13357" y="5046"/>
                  </a:lnTo>
                  <a:lnTo>
                    <a:pt x="14155" y="4603"/>
                  </a:lnTo>
                  <a:lnTo>
                    <a:pt x="14342" y="4338"/>
                  </a:lnTo>
                  <a:lnTo>
                    <a:pt x="14641" y="4515"/>
                  </a:lnTo>
                  <a:lnTo>
                    <a:pt x="15477" y="4780"/>
                  </a:lnTo>
                  <a:lnTo>
                    <a:pt x="16113" y="4072"/>
                  </a:lnTo>
                  <a:lnTo>
                    <a:pt x="16449" y="4338"/>
                  </a:lnTo>
                  <a:lnTo>
                    <a:pt x="16961" y="4515"/>
                  </a:lnTo>
                  <a:lnTo>
                    <a:pt x="17397" y="3895"/>
                  </a:lnTo>
                  <a:lnTo>
                    <a:pt x="17684" y="3452"/>
                  </a:lnTo>
                  <a:lnTo>
                    <a:pt x="18071" y="4249"/>
                  </a:lnTo>
                  <a:lnTo>
                    <a:pt x="18881" y="4603"/>
                  </a:lnTo>
                  <a:lnTo>
                    <a:pt x="19418" y="3452"/>
                  </a:lnTo>
                  <a:lnTo>
                    <a:pt x="20203" y="4515"/>
                  </a:lnTo>
                  <a:lnTo>
                    <a:pt x="21051" y="4515"/>
                  </a:lnTo>
                  <a:lnTo>
                    <a:pt x="21238" y="6285"/>
                  </a:lnTo>
                  <a:lnTo>
                    <a:pt x="21363" y="7259"/>
                  </a:lnTo>
                  <a:lnTo>
                    <a:pt x="21463" y="9207"/>
                  </a:lnTo>
                  <a:lnTo>
                    <a:pt x="21538" y="12393"/>
                  </a:lnTo>
                  <a:lnTo>
                    <a:pt x="21600" y="16731"/>
                  </a:lnTo>
                  <a:lnTo>
                    <a:pt x="21600" y="5577"/>
                  </a:lnTo>
                  <a:lnTo>
                    <a:pt x="21563" y="4072"/>
                  </a:lnTo>
                  <a:lnTo>
                    <a:pt x="21513" y="2213"/>
                  </a:lnTo>
                  <a:lnTo>
                    <a:pt x="21201" y="974"/>
                  </a:lnTo>
                  <a:lnTo>
                    <a:pt x="20029" y="797"/>
                  </a:lnTo>
                  <a:lnTo>
                    <a:pt x="19754" y="177"/>
                  </a:lnTo>
                  <a:lnTo>
                    <a:pt x="18831" y="177"/>
                  </a:lnTo>
                  <a:lnTo>
                    <a:pt x="18557" y="443"/>
                  </a:lnTo>
                  <a:lnTo>
                    <a:pt x="17996" y="443"/>
                  </a:lnTo>
                  <a:lnTo>
                    <a:pt x="17584" y="266"/>
                  </a:lnTo>
                  <a:lnTo>
                    <a:pt x="16824" y="1062"/>
                  </a:lnTo>
                  <a:lnTo>
                    <a:pt x="15240" y="443"/>
                  </a:lnTo>
                  <a:lnTo>
                    <a:pt x="14741" y="797"/>
                  </a:lnTo>
                  <a:lnTo>
                    <a:pt x="13868" y="1328"/>
                  </a:lnTo>
                  <a:lnTo>
                    <a:pt x="13307" y="885"/>
                  </a:lnTo>
                  <a:lnTo>
                    <a:pt x="12745" y="797"/>
                  </a:lnTo>
                  <a:lnTo>
                    <a:pt x="12297" y="797"/>
                  </a:lnTo>
                  <a:lnTo>
                    <a:pt x="11810" y="1151"/>
                  </a:lnTo>
                  <a:lnTo>
                    <a:pt x="11511" y="531"/>
                  </a:lnTo>
                  <a:lnTo>
                    <a:pt x="10463" y="797"/>
                  </a:lnTo>
                  <a:lnTo>
                    <a:pt x="10139" y="797"/>
                  </a:lnTo>
                  <a:lnTo>
                    <a:pt x="9590" y="531"/>
                  </a:lnTo>
                  <a:lnTo>
                    <a:pt x="8493" y="885"/>
                  </a:lnTo>
                  <a:lnTo>
                    <a:pt x="7520" y="531"/>
                  </a:lnTo>
                  <a:lnTo>
                    <a:pt x="6622" y="531"/>
                  </a:lnTo>
                  <a:lnTo>
                    <a:pt x="6186" y="797"/>
                  </a:lnTo>
                  <a:lnTo>
                    <a:pt x="5774" y="354"/>
                  </a:lnTo>
                  <a:lnTo>
                    <a:pt x="4377" y="354"/>
                  </a:lnTo>
                  <a:lnTo>
                    <a:pt x="3155" y="531"/>
                  </a:lnTo>
                  <a:lnTo>
                    <a:pt x="2594" y="354"/>
                  </a:lnTo>
                  <a:lnTo>
                    <a:pt x="1933" y="531"/>
                  </a:lnTo>
                  <a:lnTo>
                    <a:pt x="1085" y="0"/>
                  </a:lnTo>
                  <a:lnTo>
                    <a:pt x="561" y="0"/>
                  </a:lnTo>
                  <a:lnTo>
                    <a:pt x="349" y="177"/>
                  </a:lnTo>
                  <a:lnTo>
                    <a:pt x="187" y="797"/>
                  </a:lnTo>
                  <a:lnTo>
                    <a:pt x="50" y="2390"/>
                  </a:lnTo>
                  <a:lnTo>
                    <a:pt x="0" y="4957"/>
                  </a:lnTo>
                  <a:lnTo>
                    <a:pt x="0" y="10534"/>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9" name="Freeform 20"/>
            <p:cNvSpPr/>
            <p:nvPr/>
          </p:nvSpPr>
          <p:spPr>
            <a:xfrm>
              <a:off x="20637" y="646112"/>
              <a:ext cx="2749550" cy="157164"/>
            </a:xfrm>
            <a:custGeom>
              <a:avLst/>
              <a:gdLst/>
              <a:ahLst/>
              <a:cxnLst>
                <a:cxn ang="0">
                  <a:pos x="wd2" y="hd2"/>
                </a:cxn>
                <a:cxn ang="5400000">
                  <a:pos x="wd2" y="hd2"/>
                </a:cxn>
                <a:cxn ang="10800000">
                  <a:pos x="wd2" y="hd2"/>
                </a:cxn>
                <a:cxn ang="16200000">
                  <a:pos x="wd2" y="hd2"/>
                </a:cxn>
              </a:cxnLst>
              <a:rect l="0" t="0" r="r" b="b"/>
              <a:pathLst>
                <a:path w="21600" h="21600" extrusionOk="0">
                  <a:moveTo>
                    <a:pt x="0" y="10909"/>
                  </a:moveTo>
                  <a:lnTo>
                    <a:pt x="0" y="0"/>
                  </a:lnTo>
                  <a:lnTo>
                    <a:pt x="50" y="4145"/>
                  </a:lnTo>
                  <a:lnTo>
                    <a:pt x="62" y="7636"/>
                  </a:lnTo>
                  <a:lnTo>
                    <a:pt x="75" y="13745"/>
                  </a:lnTo>
                  <a:lnTo>
                    <a:pt x="150" y="16582"/>
                  </a:lnTo>
                  <a:lnTo>
                    <a:pt x="274" y="17455"/>
                  </a:lnTo>
                  <a:lnTo>
                    <a:pt x="412" y="16800"/>
                  </a:lnTo>
                  <a:lnTo>
                    <a:pt x="599" y="16582"/>
                  </a:lnTo>
                  <a:lnTo>
                    <a:pt x="923" y="16364"/>
                  </a:lnTo>
                  <a:lnTo>
                    <a:pt x="1122" y="16582"/>
                  </a:lnTo>
                  <a:lnTo>
                    <a:pt x="1285" y="16582"/>
                  </a:lnTo>
                  <a:lnTo>
                    <a:pt x="1646" y="17018"/>
                  </a:lnTo>
                  <a:lnTo>
                    <a:pt x="1783" y="17236"/>
                  </a:lnTo>
                  <a:lnTo>
                    <a:pt x="1945" y="17455"/>
                  </a:lnTo>
                  <a:lnTo>
                    <a:pt x="2220" y="16582"/>
                  </a:lnTo>
                  <a:lnTo>
                    <a:pt x="2519" y="16364"/>
                  </a:lnTo>
                  <a:lnTo>
                    <a:pt x="2881" y="16145"/>
                  </a:lnTo>
                  <a:lnTo>
                    <a:pt x="3317" y="17455"/>
                  </a:lnTo>
                  <a:lnTo>
                    <a:pt x="3879" y="17891"/>
                  </a:lnTo>
                  <a:lnTo>
                    <a:pt x="4190" y="17236"/>
                  </a:lnTo>
                  <a:lnTo>
                    <a:pt x="4377" y="17891"/>
                  </a:lnTo>
                  <a:lnTo>
                    <a:pt x="4864" y="17891"/>
                  </a:lnTo>
                  <a:lnTo>
                    <a:pt x="5038" y="16800"/>
                  </a:lnTo>
                  <a:lnTo>
                    <a:pt x="5250" y="17673"/>
                  </a:lnTo>
                  <a:lnTo>
                    <a:pt x="5824" y="17455"/>
                  </a:lnTo>
                  <a:lnTo>
                    <a:pt x="6547" y="18109"/>
                  </a:lnTo>
                  <a:lnTo>
                    <a:pt x="6797" y="17455"/>
                  </a:lnTo>
                  <a:lnTo>
                    <a:pt x="7358" y="16582"/>
                  </a:lnTo>
                  <a:lnTo>
                    <a:pt x="7732" y="16364"/>
                  </a:lnTo>
                  <a:lnTo>
                    <a:pt x="8480" y="17455"/>
                  </a:lnTo>
                  <a:lnTo>
                    <a:pt x="8830" y="17018"/>
                  </a:lnTo>
                  <a:lnTo>
                    <a:pt x="9441" y="17673"/>
                  </a:lnTo>
                  <a:lnTo>
                    <a:pt x="9827" y="16800"/>
                  </a:lnTo>
                  <a:lnTo>
                    <a:pt x="10201" y="16800"/>
                  </a:lnTo>
                  <a:lnTo>
                    <a:pt x="10600" y="15491"/>
                  </a:lnTo>
                  <a:lnTo>
                    <a:pt x="11099" y="16800"/>
                  </a:lnTo>
                  <a:lnTo>
                    <a:pt x="11748" y="15927"/>
                  </a:lnTo>
                  <a:lnTo>
                    <a:pt x="12496" y="15927"/>
                  </a:lnTo>
                  <a:lnTo>
                    <a:pt x="13157" y="16582"/>
                  </a:lnTo>
                  <a:lnTo>
                    <a:pt x="13544" y="15491"/>
                  </a:lnTo>
                  <a:lnTo>
                    <a:pt x="13980" y="15491"/>
                  </a:lnTo>
                  <a:lnTo>
                    <a:pt x="14155" y="16800"/>
                  </a:lnTo>
                  <a:lnTo>
                    <a:pt x="14342" y="17236"/>
                  </a:lnTo>
                  <a:lnTo>
                    <a:pt x="14915" y="16582"/>
                  </a:lnTo>
                  <a:lnTo>
                    <a:pt x="15427" y="17236"/>
                  </a:lnTo>
                  <a:lnTo>
                    <a:pt x="16113" y="17455"/>
                  </a:lnTo>
                  <a:lnTo>
                    <a:pt x="16312" y="17236"/>
                  </a:lnTo>
                  <a:lnTo>
                    <a:pt x="16449" y="17236"/>
                  </a:lnTo>
                  <a:lnTo>
                    <a:pt x="16612" y="16364"/>
                  </a:lnTo>
                  <a:lnTo>
                    <a:pt x="16961" y="17018"/>
                  </a:lnTo>
                  <a:lnTo>
                    <a:pt x="17123" y="17455"/>
                  </a:lnTo>
                  <a:lnTo>
                    <a:pt x="17235" y="16800"/>
                  </a:lnTo>
                  <a:lnTo>
                    <a:pt x="17385" y="17455"/>
                  </a:lnTo>
                  <a:lnTo>
                    <a:pt x="17659" y="16582"/>
                  </a:lnTo>
                  <a:lnTo>
                    <a:pt x="18096" y="17455"/>
                  </a:lnTo>
                  <a:lnTo>
                    <a:pt x="18520" y="16145"/>
                  </a:lnTo>
                  <a:lnTo>
                    <a:pt x="18694" y="16800"/>
                  </a:lnTo>
                  <a:lnTo>
                    <a:pt x="18881" y="16800"/>
                  </a:lnTo>
                  <a:lnTo>
                    <a:pt x="19679" y="16145"/>
                  </a:lnTo>
                  <a:lnTo>
                    <a:pt x="20440" y="16800"/>
                  </a:lnTo>
                  <a:lnTo>
                    <a:pt x="21039" y="15927"/>
                  </a:lnTo>
                  <a:lnTo>
                    <a:pt x="21238" y="15273"/>
                  </a:lnTo>
                  <a:lnTo>
                    <a:pt x="21363" y="14182"/>
                  </a:lnTo>
                  <a:lnTo>
                    <a:pt x="21463" y="12218"/>
                  </a:lnTo>
                  <a:lnTo>
                    <a:pt x="21538" y="9164"/>
                  </a:lnTo>
                  <a:lnTo>
                    <a:pt x="21600" y="4800"/>
                  </a:lnTo>
                  <a:lnTo>
                    <a:pt x="21600" y="15927"/>
                  </a:lnTo>
                  <a:lnTo>
                    <a:pt x="21575" y="17455"/>
                  </a:lnTo>
                  <a:lnTo>
                    <a:pt x="21513" y="19200"/>
                  </a:lnTo>
                  <a:lnTo>
                    <a:pt x="21400" y="20727"/>
                  </a:lnTo>
                  <a:lnTo>
                    <a:pt x="20602" y="21600"/>
                  </a:lnTo>
                  <a:lnTo>
                    <a:pt x="20029" y="20727"/>
                  </a:lnTo>
                  <a:lnTo>
                    <a:pt x="19742" y="21164"/>
                  </a:lnTo>
                  <a:lnTo>
                    <a:pt x="18557" y="21164"/>
                  </a:lnTo>
                  <a:lnTo>
                    <a:pt x="18283" y="21600"/>
                  </a:lnTo>
                  <a:lnTo>
                    <a:pt x="17996" y="20945"/>
                  </a:lnTo>
                  <a:lnTo>
                    <a:pt x="17659" y="21600"/>
                  </a:lnTo>
                  <a:lnTo>
                    <a:pt x="16786" y="21164"/>
                  </a:lnTo>
                  <a:lnTo>
                    <a:pt x="16524" y="20291"/>
                  </a:lnTo>
                  <a:lnTo>
                    <a:pt x="15714" y="21164"/>
                  </a:lnTo>
                  <a:lnTo>
                    <a:pt x="15165" y="20073"/>
                  </a:lnTo>
                  <a:lnTo>
                    <a:pt x="14529" y="21164"/>
                  </a:lnTo>
                  <a:lnTo>
                    <a:pt x="14030" y="20509"/>
                  </a:lnTo>
                  <a:lnTo>
                    <a:pt x="13569" y="21164"/>
                  </a:lnTo>
                  <a:lnTo>
                    <a:pt x="13307" y="20509"/>
                  </a:lnTo>
                  <a:lnTo>
                    <a:pt x="13070" y="20727"/>
                  </a:lnTo>
                  <a:lnTo>
                    <a:pt x="12745" y="20727"/>
                  </a:lnTo>
                  <a:lnTo>
                    <a:pt x="12546" y="20073"/>
                  </a:lnTo>
                  <a:lnTo>
                    <a:pt x="12309" y="21164"/>
                  </a:lnTo>
                  <a:lnTo>
                    <a:pt x="12060" y="20073"/>
                  </a:lnTo>
                  <a:lnTo>
                    <a:pt x="11810" y="20291"/>
                  </a:lnTo>
                  <a:lnTo>
                    <a:pt x="11511" y="20727"/>
                  </a:lnTo>
                  <a:lnTo>
                    <a:pt x="11236" y="21164"/>
                  </a:lnTo>
                  <a:lnTo>
                    <a:pt x="10139" y="21164"/>
                  </a:lnTo>
                  <a:lnTo>
                    <a:pt x="9865" y="20727"/>
                  </a:lnTo>
                  <a:lnTo>
                    <a:pt x="9590" y="20727"/>
                  </a:lnTo>
                  <a:lnTo>
                    <a:pt x="8979" y="21600"/>
                  </a:lnTo>
                  <a:lnTo>
                    <a:pt x="8493" y="20509"/>
                  </a:lnTo>
                  <a:lnTo>
                    <a:pt x="7957" y="21600"/>
                  </a:lnTo>
                  <a:lnTo>
                    <a:pt x="7520" y="20727"/>
                  </a:lnTo>
                  <a:lnTo>
                    <a:pt x="7021" y="21600"/>
                  </a:lnTo>
                  <a:lnTo>
                    <a:pt x="6622" y="20727"/>
                  </a:lnTo>
                  <a:lnTo>
                    <a:pt x="6186" y="20727"/>
                  </a:lnTo>
                  <a:lnTo>
                    <a:pt x="5774" y="21164"/>
                  </a:lnTo>
                  <a:lnTo>
                    <a:pt x="4066" y="21164"/>
                  </a:lnTo>
                  <a:lnTo>
                    <a:pt x="3168" y="20727"/>
                  </a:lnTo>
                  <a:lnTo>
                    <a:pt x="2594" y="21164"/>
                  </a:lnTo>
                  <a:lnTo>
                    <a:pt x="1048" y="20509"/>
                  </a:lnTo>
                  <a:lnTo>
                    <a:pt x="187" y="20727"/>
                  </a:lnTo>
                  <a:lnTo>
                    <a:pt x="37" y="19200"/>
                  </a:lnTo>
                  <a:lnTo>
                    <a:pt x="0" y="16582"/>
                  </a:lnTo>
                  <a:lnTo>
                    <a:pt x="0" y="10909"/>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636" name="Group 21"/>
          <p:cNvGrpSpPr/>
          <p:nvPr/>
        </p:nvGrpSpPr>
        <p:grpSpPr>
          <a:xfrm>
            <a:off x="6243637" y="222250"/>
            <a:ext cx="2794001" cy="865188"/>
            <a:chOff x="0" y="0"/>
            <a:chExt cx="2793999" cy="865187"/>
          </a:xfrm>
        </p:grpSpPr>
        <p:sp>
          <p:nvSpPr>
            <p:cNvPr id="2631" name="Freeform 22"/>
            <p:cNvSpPr/>
            <p:nvPr/>
          </p:nvSpPr>
          <p:spPr>
            <a:xfrm>
              <a:off x="0" y="0"/>
              <a:ext cx="2794000" cy="704851"/>
            </a:xfrm>
            <a:custGeom>
              <a:avLst/>
              <a:gdLst/>
              <a:ahLst/>
              <a:cxnLst>
                <a:cxn ang="0">
                  <a:pos x="wd2" y="hd2"/>
                </a:cxn>
                <a:cxn ang="5400000">
                  <a:pos x="wd2" y="hd2"/>
                </a:cxn>
                <a:cxn ang="10800000">
                  <a:pos x="wd2" y="hd2"/>
                </a:cxn>
                <a:cxn ang="16200000">
                  <a:pos x="wd2" y="hd2"/>
                </a:cxn>
              </a:cxnLst>
              <a:rect l="0" t="0" r="r" b="b"/>
              <a:pathLst>
                <a:path w="21600" h="21600" extrusionOk="0">
                  <a:moveTo>
                    <a:pt x="282" y="292"/>
                  </a:moveTo>
                  <a:lnTo>
                    <a:pt x="454" y="0"/>
                  </a:lnTo>
                  <a:lnTo>
                    <a:pt x="20937" y="0"/>
                  </a:lnTo>
                  <a:lnTo>
                    <a:pt x="21170" y="195"/>
                  </a:lnTo>
                  <a:lnTo>
                    <a:pt x="21342" y="730"/>
                  </a:lnTo>
                  <a:lnTo>
                    <a:pt x="21490" y="2141"/>
                  </a:lnTo>
                  <a:lnTo>
                    <a:pt x="21575" y="3746"/>
                  </a:lnTo>
                  <a:lnTo>
                    <a:pt x="21600" y="5595"/>
                  </a:lnTo>
                  <a:lnTo>
                    <a:pt x="21600" y="21600"/>
                  </a:lnTo>
                  <a:lnTo>
                    <a:pt x="0" y="21600"/>
                  </a:lnTo>
                  <a:lnTo>
                    <a:pt x="0" y="4524"/>
                  </a:lnTo>
                  <a:lnTo>
                    <a:pt x="86" y="2384"/>
                  </a:lnTo>
                  <a:lnTo>
                    <a:pt x="160" y="1265"/>
                  </a:lnTo>
                  <a:lnTo>
                    <a:pt x="282" y="292"/>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2" name="Freeform 23"/>
            <p:cNvSpPr/>
            <p:nvPr/>
          </p:nvSpPr>
          <p:spPr>
            <a:xfrm>
              <a:off x="0" y="452437"/>
              <a:ext cx="2794000" cy="300039"/>
            </a:xfrm>
            <a:custGeom>
              <a:avLst/>
              <a:gdLst/>
              <a:ahLst/>
              <a:cxnLst>
                <a:cxn ang="0">
                  <a:pos x="wd2" y="hd2"/>
                </a:cxn>
                <a:cxn ang="5400000">
                  <a:pos x="wd2" y="hd2"/>
                </a:cxn>
                <a:cxn ang="10800000">
                  <a:pos x="wd2" y="hd2"/>
                </a:cxn>
                <a:cxn ang="16200000">
                  <a:pos x="wd2" y="hd2"/>
                </a:cxn>
              </a:cxnLst>
              <a:rect l="0" t="0" r="r" b="b"/>
              <a:pathLst>
                <a:path w="21600" h="21600" extrusionOk="0">
                  <a:moveTo>
                    <a:pt x="749" y="6743"/>
                  </a:moveTo>
                  <a:lnTo>
                    <a:pt x="1043" y="7429"/>
                  </a:lnTo>
                  <a:lnTo>
                    <a:pt x="1375" y="6743"/>
                  </a:lnTo>
                  <a:lnTo>
                    <a:pt x="1694" y="7429"/>
                  </a:lnTo>
                  <a:lnTo>
                    <a:pt x="1939" y="9486"/>
                  </a:lnTo>
                  <a:lnTo>
                    <a:pt x="2209" y="11086"/>
                  </a:lnTo>
                  <a:lnTo>
                    <a:pt x="2663" y="9714"/>
                  </a:lnTo>
                  <a:lnTo>
                    <a:pt x="3044" y="8914"/>
                  </a:lnTo>
                  <a:lnTo>
                    <a:pt x="3596" y="8914"/>
                  </a:lnTo>
                  <a:lnTo>
                    <a:pt x="3989" y="7886"/>
                  </a:lnTo>
                  <a:lnTo>
                    <a:pt x="4345" y="8914"/>
                  </a:lnTo>
                  <a:lnTo>
                    <a:pt x="4651" y="10057"/>
                  </a:lnTo>
                  <a:lnTo>
                    <a:pt x="4934" y="10514"/>
                  </a:lnTo>
                  <a:lnTo>
                    <a:pt x="5375" y="8914"/>
                  </a:lnTo>
                  <a:lnTo>
                    <a:pt x="5854" y="8914"/>
                  </a:lnTo>
                  <a:lnTo>
                    <a:pt x="6529" y="9600"/>
                  </a:lnTo>
                  <a:lnTo>
                    <a:pt x="6811" y="11657"/>
                  </a:lnTo>
                  <a:lnTo>
                    <a:pt x="7265" y="11086"/>
                  </a:lnTo>
                  <a:lnTo>
                    <a:pt x="7720" y="7886"/>
                  </a:lnTo>
                  <a:lnTo>
                    <a:pt x="8137" y="6743"/>
                  </a:lnTo>
                  <a:lnTo>
                    <a:pt x="8431" y="7886"/>
                  </a:lnTo>
                  <a:lnTo>
                    <a:pt x="8787" y="10629"/>
                  </a:lnTo>
                  <a:lnTo>
                    <a:pt x="9205" y="11657"/>
                  </a:lnTo>
                  <a:lnTo>
                    <a:pt x="9659" y="9943"/>
                  </a:lnTo>
                  <a:lnTo>
                    <a:pt x="9880" y="9257"/>
                  </a:lnTo>
                  <a:lnTo>
                    <a:pt x="10113" y="10629"/>
                  </a:lnTo>
                  <a:lnTo>
                    <a:pt x="10309" y="8914"/>
                  </a:lnTo>
                  <a:lnTo>
                    <a:pt x="10518" y="6743"/>
                  </a:lnTo>
                  <a:lnTo>
                    <a:pt x="10763" y="4571"/>
                  </a:lnTo>
                  <a:lnTo>
                    <a:pt x="11033" y="4000"/>
                  </a:lnTo>
                  <a:lnTo>
                    <a:pt x="11340" y="4571"/>
                  </a:lnTo>
                  <a:lnTo>
                    <a:pt x="11647" y="3657"/>
                  </a:lnTo>
                  <a:lnTo>
                    <a:pt x="11966" y="2629"/>
                  </a:lnTo>
                  <a:lnTo>
                    <a:pt x="12162" y="2629"/>
                  </a:lnTo>
                  <a:lnTo>
                    <a:pt x="12346" y="2857"/>
                  </a:lnTo>
                  <a:lnTo>
                    <a:pt x="12641" y="5600"/>
                  </a:lnTo>
                  <a:lnTo>
                    <a:pt x="12911" y="5143"/>
                  </a:lnTo>
                  <a:lnTo>
                    <a:pt x="13144" y="7886"/>
                  </a:lnTo>
                  <a:lnTo>
                    <a:pt x="13586" y="7886"/>
                  </a:lnTo>
                  <a:lnTo>
                    <a:pt x="13966" y="6286"/>
                  </a:lnTo>
                  <a:lnTo>
                    <a:pt x="14150" y="8343"/>
                  </a:lnTo>
                  <a:lnTo>
                    <a:pt x="14335" y="10514"/>
                  </a:lnTo>
                  <a:lnTo>
                    <a:pt x="14605" y="9829"/>
                  </a:lnTo>
                  <a:lnTo>
                    <a:pt x="14911" y="11086"/>
                  </a:lnTo>
                  <a:lnTo>
                    <a:pt x="15243" y="9943"/>
                  </a:lnTo>
                  <a:lnTo>
                    <a:pt x="15869" y="11086"/>
                  </a:lnTo>
                  <a:lnTo>
                    <a:pt x="16139" y="12229"/>
                  </a:lnTo>
                  <a:lnTo>
                    <a:pt x="16445" y="9257"/>
                  </a:lnTo>
                  <a:lnTo>
                    <a:pt x="16654" y="9029"/>
                  </a:lnTo>
                  <a:lnTo>
                    <a:pt x="16887" y="10057"/>
                  </a:lnTo>
                  <a:lnTo>
                    <a:pt x="17108" y="9714"/>
                  </a:lnTo>
                  <a:lnTo>
                    <a:pt x="17403" y="6743"/>
                  </a:lnTo>
                  <a:lnTo>
                    <a:pt x="17894" y="5829"/>
                  </a:lnTo>
                  <a:lnTo>
                    <a:pt x="18139" y="6286"/>
                  </a:lnTo>
                  <a:lnTo>
                    <a:pt x="18385" y="6286"/>
                  </a:lnTo>
                  <a:lnTo>
                    <a:pt x="18753" y="2629"/>
                  </a:lnTo>
                  <a:lnTo>
                    <a:pt x="18961" y="1143"/>
                  </a:lnTo>
                  <a:lnTo>
                    <a:pt x="19231" y="1714"/>
                  </a:lnTo>
                  <a:lnTo>
                    <a:pt x="19538" y="5600"/>
                  </a:lnTo>
                  <a:lnTo>
                    <a:pt x="19845" y="3200"/>
                  </a:lnTo>
                  <a:lnTo>
                    <a:pt x="20140" y="0"/>
                  </a:lnTo>
                  <a:lnTo>
                    <a:pt x="20385" y="114"/>
                  </a:lnTo>
                  <a:lnTo>
                    <a:pt x="20680" y="6743"/>
                  </a:lnTo>
                  <a:lnTo>
                    <a:pt x="20900" y="5600"/>
                  </a:lnTo>
                  <a:lnTo>
                    <a:pt x="21220" y="2857"/>
                  </a:lnTo>
                  <a:lnTo>
                    <a:pt x="21477" y="2743"/>
                  </a:lnTo>
                  <a:lnTo>
                    <a:pt x="21600" y="5029"/>
                  </a:lnTo>
                  <a:lnTo>
                    <a:pt x="21600" y="21600"/>
                  </a:lnTo>
                  <a:lnTo>
                    <a:pt x="9082" y="16914"/>
                  </a:lnTo>
                  <a:lnTo>
                    <a:pt x="8922" y="17486"/>
                  </a:lnTo>
                  <a:lnTo>
                    <a:pt x="0" y="15543"/>
                  </a:lnTo>
                  <a:lnTo>
                    <a:pt x="0" y="3429"/>
                  </a:lnTo>
                  <a:lnTo>
                    <a:pt x="123" y="5257"/>
                  </a:lnTo>
                  <a:lnTo>
                    <a:pt x="319" y="5829"/>
                  </a:lnTo>
                  <a:lnTo>
                    <a:pt x="565" y="6057"/>
                  </a:lnTo>
                  <a:lnTo>
                    <a:pt x="749" y="6743"/>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3" name="Freeform 24"/>
            <p:cNvSpPr/>
            <p:nvPr/>
          </p:nvSpPr>
          <p:spPr>
            <a:xfrm>
              <a:off x="0" y="554037"/>
              <a:ext cx="2794000" cy="311151"/>
            </a:xfrm>
            <a:custGeom>
              <a:avLst/>
              <a:gdLst/>
              <a:ahLst/>
              <a:cxnLst>
                <a:cxn ang="0">
                  <a:pos x="wd2" y="hd2"/>
                </a:cxn>
                <a:cxn ang="5400000">
                  <a:pos x="wd2" y="hd2"/>
                </a:cxn>
                <a:cxn ang="10800000">
                  <a:pos x="wd2" y="hd2"/>
                </a:cxn>
                <a:cxn ang="16200000">
                  <a:pos x="wd2" y="hd2"/>
                </a:cxn>
              </a:cxnLst>
              <a:rect l="0" t="0" r="r" b="b"/>
              <a:pathLst>
                <a:path w="21600" h="21600" extrusionOk="0">
                  <a:moveTo>
                    <a:pt x="282" y="21049"/>
                  </a:moveTo>
                  <a:lnTo>
                    <a:pt x="454" y="21380"/>
                  </a:lnTo>
                  <a:lnTo>
                    <a:pt x="663" y="21600"/>
                  </a:lnTo>
                  <a:lnTo>
                    <a:pt x="20937" y="21600"/>
                  </a:lnTo>
                  <a:lnTo>
                    <a:pt x="21170" y="21269"/>
                  </a:lnTo>
                  <a:lnTo>
                    <a:pt x="21342" y="20829"/>
                  </a:lnTo>
                  <a:lnTo>
                    <a:pt x="21490" y="19616"/>
                  </a:lnTo>
                  <a:lnTo>
                    <a:pt x="21575" y="18184"/>
                  </a:lnTo>
                  <a:lnTo>
                    <a:pt x="21600" y="16531"/>
                  </a:lnTo>
                  <a:lnTo>
                    <a:pt x="21600" y="2535"/>
                  </a:lnTo>
                  <a:lnTo>
                    <a:pt x="21416" y="0"/>
                  </a:lnTo>
                  <a:lnTo>
                    <a:pt x="21305" y="771"/>
                  </a:lnTo>
                  <a:lnTo>
                    <a:pt x="21220" y="3086"/>
                  </a:lnTo>
                  <a:lnTo>
                    <a:pt x="21146" y="5841"/>
                  </a:lnTo>
                  <a:lnTo>
                    <a:pt x="21060" y="5731"/>
                  </a:lnTo>
                  <a:lnTo>
                    <a:pt x="20937" y="5510"/>
                  </a:lnTo>
                  <a:lnTo>
                    <a:pt x="20680" y="4078"/>
                  </a:lnTo>
                  <a:lnTo>
                    <a:pt x="20508" y="2865"/>
                  </a:lnTo>
                  <a:lnTo>
                    <a:pt x="20238" y="2535"/>
                  </a:lnTo>
                  <a:lnTo>
                    <a:pt x="19943" y="3747"/>
                  </a:lnTo>
                  <a:lnTo>
                    <a:pt x="19673" y="5731"/>
                  </a:lnTo>
                  <a:lnTo>
                    <a:pt x="19489" y="4298"/>
                  </a:lnTo>
                  <a:lnTo>
                    <a:pt x="19317" y="4078"/>
                  </a:lnTo>
                  <a:lnTo>
                    <a:pt x="19072" y="2865"/>
                  </a:lnTo>
                  <a:lnTo>
                    <a:pt x="18826" y="3306"/>
                  </a:lnTo>
                  <a:lnTo>
                    <a:pt x="18655" y="4629"/>
                  </a:lnTo>
                  <a:lnTo>
                    <a:pt x="18581" y="6502"/>
                  </a:lnTo>
                  <a:lnTo>
                    <a:pt x="18385" y="5731"/>
                  </a:lnTo>
                  <a:lnTo>
                    <a:pt x="18102" y="5731"/>
                  </a:lnTo>
                  <a:lnTo>
                    <a:pt x="17734" y="4959"/>
                  </a:lnTo>
                  <a:lnTo>
                    <a:pt x="17415" y="6502"/>
                  </a:lnTo>
                  <a:lnTo>
                    <a:pt x="17133" y="4078"/>
                  </a:lnTo>
                  <a:lnTo>
                    <a:pt x="16765" y="5731"/>
                  </a:lnTo>
                  <a:lnTo>
                    <a:pt x="16409" y="9478"/>
                  </a:lnTo>
                  <a:lnTo>
                    <a:pt x="16126" y="8045"/>
                  </a:lnTo>
                  <a:lnTo>
                    <a:pt x="15869" y="6722"/>
                  </a:lnTo>
                  <a:lnTo>
                    <a:pt x="15586" y="5841"/>
                  </a:lnTo>
                  <a:lnTo>
                    <a:pt x="15218" y="6502"/>
                  </a:lnTo>
                  <a:lnTo>
                    <a:pt x="14654" y="7604"/>
                  </a:lnTo>
                  <a:lnTo>
                    <a:pt x="14150" y="6392"/>
                  </a:lnTo>
                  <a:lnTo>
                    <a:pt x="13930" y="6943"/>
                  </a:lnTo>
                  <a:lnTo>
                    <a:pt x="13647" y="5731"/>
                  </a:lnTo>
                  <a:lnTo>
                    <a:pt x="13463" y="4408"/>
                  </a:lnTo>
                  <a:lnTo>
                    <a:pt x="13242" y="4078"/>
                  </a:lnTo>
                  <a:lnTo>
                    <a:pt x="12850" y="4959"/>
                  </a:lnTo>
                  <a:lnTo>
                    <a:pt x="12346" y="7494"/>
                  </a:lnTo>
                  <a:lnTo>
                    <a:pt x="11929" y="5180"/>
                  </a:lnTo>
                  <a:lnTo>
                    <a:pt x="11573" y="5841"/>
                  </a:lnTo>
                  <a:lnTo>
                    <a:pt x="11242" y="9037"/>
                  </a:lnTo>
                  <a:lnTo>
                    <a:pt x="10628" y="6722"/>
                  </a:lnTo>
                  <a:lnTo>
                    <a:pt x="10174" y="7824"/>
                  </a:lnTo>
                  <a:lnTo>
                    <a:pt x="9867" y="6722"/>
                  </a:lnTo>
                  <a:lnTo>
                    <a:pt x="9413" y="7273"/>
                  </a:lnTo>
                  <a:lnTo>
                    <a:pt x="8959" y="9037"/>
                  </a:lnTo>
                  <a:lnTo>
                    <a:pt x="8640" y="8376"/>
                  </a:lnTo>
                  <a:lnTo>
                    <a:pt x="8002" y="7824"/>
                  </a:lnTo>
                  <a:lnTo>
                    <a:pt x="7597" y="9037"/>
                  </a:lnTo>
                  <a:lnTo>
                    <a:pt x="6910" y="8045"/>
                  </a:lnTo>
                  <a:lnTo>
                    <a:pt x="6345" y="7273"/>
                  </a:lnTo>
                  <a:lnTo>
                    <a:pt x="5744" y="5731"/>
                  </a:lnTo>
                  <a:lnTo>
                    <a:pt x="5179" y="7273"/>
                  </a:lnTo>
                  <a:lnTo>
                    <a:pt x="4529" y="4078"/>
                  </a:lnTo>
                  <a:lnTo>
                    <a:pt x="4038" y="4078"/>
                  </a:lnTo>
                  <a:lnTo>
                    <a:pt x="3694" y="6061"/>
                  </a:lnTo>
                  <a:lnTo>
                    <a:pt x="3485" y="4518"/>
                  </a:lnTo>
                  <a:lnTo>
                    <a:pt x="3215" y="5510"/>
                  </a:lnTo>
                  <a:lnTo>
                    <a:pt x="2860" y="5731"/>
                  </a:lnTo>
                  <a:lnTo>
                    <a:pt x="2516" y="6282"/>
                  </a:lnTo>
                  <a:lnTo>
                    <a:pt x="2099" y="7604"/>
                  </a:lnTo>
                  <a:lnTo>
                    <a:pt x="1755" y="6061"/>
                  </a:lnTo>
                  <a:lnTo>
                    <a:pt x="1424" y="6833"/>
                  </a:lnTo>
                  <a:lnTo>
                    <a:pt x="982" y="7494"/>
                  </a:lnTo>
                  <a:lnTo>
                    <a:pt x="712" y="6833"/>
                  </a:lnTo>
                  <a:lnTo>
                    <a:pt x="196" y="6502"/>
                  </a:lnTo>
                  <a:lnTo>
                    <a:pt x="0" y="8045"/>
                  </a:lnTo>
                  <a:lnTo>
                    <a:pt x="25" y="12784"/>
                  </a:lnTo>
                  <a:lnTo>
                    <a:pt x="49" y="16861"/>
                  </a:lnTo>
                  <a:lnTo>
                    <a:pt x="160" y="20278"/>
                  </a:lnTo>
                  <a:lnTo>
                    <a:pt x="282" y="21049"/>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4" name="Freeform 25"/>
            <p:cNvSpPr/>
            <p:nvPr/>
          </p:nvSpPr>
          <p:spPr>
            <a:xfrm>
              <a:off x="15875" y="19050"/>
              <a:ext cx="2749550" cy="401638"/>
            </a:xfrm>
            <a:custGeom>
              <a:avLst/>
              <a:gdLst/>
              <a:ahLst/>
              <a:cxnLst>
                <a:cxn ang="0">
                  <a:pos x="wd2" y="hd2"/>
                </a:cxn>
                <a:cxn ang="5400000">
                  <a:pos x="wd2" y="hd2"/>
                </a:cxn>
                <a:cxn ang="10800000">
                  <a:pos x="wd2" y="hd2"/>
                </a:cxn>
                <a:cxn ang="16200000">
                  <a:pos x="wd2" y="hd2"/>
                </a:cxn>
              </a:cxnLst>
              <a:rect l="0" t="0" r="r" b="b"/>
              <a:pathLst>
                <a:path w="21600" h="21600" extrusionOk="0">
                  <a:moveTo>
                    <a:pt x="0" y="10501"/>
                  </a:moveTo>
                  <a:lnTo>
                    <a:pt x="0" y="21600"/>
                  </a:lnTo>
                  <a:lnTo>
                    <a:pt x="50" y="17331"/>
                  </a:lnTo>
                  <a:lnTo>
                    <a:pt x="62" y="13916"/>
                  </a:lnTo>
                  <a:lnTo>
                    <a:pt x="87" y="7855"/>
                  </a:lnTo>
                  <a:lnTo>
                    <a:pt x="150" y="4866"/>
                  </a:lnTo>
                  <a:lnTo>
                    <a:pt x="274" y="3927"/>
                  </a:lnTo>
                  <a:lnTo>
                    <a:pt x="599" y="3244"/>
                  </a:lnTo>
                  <a:lnTo>
                    <a:pt x="1023" y="3415"/>
                  </a:lnTo>
                  <a:lnTo>
                    <a:pt x="2020" y="3415"/>
                  </a:lnTo>
                  <a:lnTo>
                    <a:pt x="2469" y="3927"/>
                  </a:lnTo>
                  <a:lnTo>
                    <a:pt x="3105" y="3415"/>
                  </a:lnTo>
                  <a:lnTo>
                    <a:pt x="3841" y="3757"/>
                  </a:lnTo>
                  <a:lnTo>
                    <a:pt x="4377" y="3586"/>
                  </a:lnTo>
                  <a:lnTo>
                    <a:pt x="5450" y="3927"/>
                  </a:lnTo>
                  <a:lnTo>
                    <a:pt x="5824" y="3927"/>
                  </a:lnTo>
                  <a:lnTo>
                    <a:pt x="6547" y="3415"/>
                  </a:lnTo>
                  <a:lnTo>
                    <a:pt x="6784" y="4098"/>
                  </a:lnTo>
                  <a:lnTo>
                    <a:pt x="7458" y="3415"/>
                  </a:lnTo>
                  <a:lnTo>
                    <a:pt x="8480" y="3927"/>
                  </a:lnTo>
                  <a:lnTo>
                    <a:pt x="8830" y="4525"/>
                  </a:lnTo>
                  <a:lnTo>
                    <a:pt x="9366" y="3927"/>
                  </a:lnTo>
                  <a:lnTo>
                    <a:pt x="9827" y="4696"/>
                  </a:lnTo>
                  <a:lnTo>
                    <a:pt x="10201" y="4696"/>
                  </a:lnTo>
                  <a:lnTo>
                    <a:pt x="10950" y="3927"/>
                  </a:lnTo>
                  <a:lnTo>
                    <a:pt x="11661" y="4525"/>
                  </a:lnTo>
                  <a:lnTo>
                    <a:pt x="12297" y="5379"/>
                  </a:lnTo>
                  <a:lnTo>
                    <a:pt x="12496" y="5549"/>
                  </a:lnTo>
                  <a:lnTo>
                    <a:pt x="13357" y="5037"/>
                  </a:lnTo>
                  <a:lnTo>
                    <a:pt x="14155" y="4610"/>
                  </a:lnTo>
                  <a:lnTo>
                    <a:pt x="14342" y="4354"/>
                  </a:lnTo>
                  <a:lnTo>
                    <a:pt x="14641" y="4525"/>
                  </a:lnTo>
                  <a:lnTo>
                    <a:pt x="15477" y="4781"/>
                  </a:lnTo>
                  <a:lnTo>
                    <a:pt x="16113" y="4098"/>
                  </a:lnTo>
                  <a:lnTo>
                    <a:pt x="16449" y="4354"/>
                  </a:lnTo>
                  <a:lnTo>
                    <a:pt x="16961" y="4525"/>
                  </a:lnTo>
                  <a:lnTo>
                    <a:pt x="17397" y="3927"/>
                  </a:lnTo>
                  <a:lnTo>
                    <a:pt x="17684" y="3415"/>
                  </a:lnTo>
                  <a:lnTo>
                    <a:pt x="18071" y="4269"/>
                  </a:lnTo>
                  <a:lnTo>
                    <a:pt x="18881" y="4525"/>
                  </a:lnTo>
                  <a:lnTo>
                    <a:pt x="19418" y="3415"/>
                  </a:lnTo>
                  <a:lnTo>
                    <a:pt x="20203" y="4525"/>
                  </a:lnTo>
                  <a:lnTo>
                    <a:pt x="21051" y="4525"/>
                  </a:lnTo>
                  <a:lnTo>
                    <a:pt x="21238" y="6318"/>
                  </a:lnTo>
                  <a:lnTo>
                    <a:pt x="21363" y="7257"/>
                  </a:lnTo>
                  <a:lnTo>
                    <a:pt x="21463" y="9135"/>
                  </a:lnTo>
                  <a:lnTo>
                    <a:pt x="21538" y="12379"/>
                  </a:lnTo>
                  <a:lnTo>
                    <a:pt x="21600" y="16734"/>
                  </a:lnTo>
                  <a:lnTo>
                    <a:pt x="21600" y="5549"/>
                  </a:lnTo>
                  <a:lnTo>
                    <a:pt x="21563" y="4013"/>
                  </a:lnTo>
                  <a:lnTo>
                    <a:pt x="21513" y="2220"/>
                  </a:lnTo>
                  <a:lnTo>
                    <a:pt x="21201" y="1025"/>
                  </a:lnTo>
                  <a:lnTo>
                    <a:pt x="20029" y="768"/>
                  </a:lnTo>
                  <a:lnTo>
                    <a:pt x="19754" y="171"/>
                  </a:lnTo>
                  <a:lnTo>
                    <a:pt x="18831" y="171"/>
                  </a:lnTo>
                  <a:lnTo>
                    <a:pt x="18557" y="427"/>
                  </a:lnTo>
                  <a:lnTo>
                    <a:pt x="17996" y="512"/>
                  </a:lnTo>
                  <a:lnTo>
                    <a:pt x="17584" y="256"/>
                  </a:lnTo>
                  <a:lnTo>
                    <a:pt x="16824" y="1110"/>
                  </a:lnTo>
                  <a:lnTo>
                    <a:pt x="15240" y="512"/>
                  </a:lnTo>
                  <a:lnTo>
                    <a:pt x="14741" y="768"/>
                  </a:lnTo>
                  <a:lnTo>
                    <a:pt x="13868" y="1281"/>
                  </a:lnTo>
                  <a:lnTo>
                    <a:pt x="13307" y="854"/>
                  </a:lnTo>
                  <a:lnTo>
                    <a:pt x="12745" y="768"/>
                  </a:lnTo>
                  <a:lnTo>
                    <a:pt x="12297" y="768"/>
                  </a:lnTo>
                  <a:lnTo>
                    <a:pt x="11810" y="1195"/>
                  </a:lnTo>
                  <a:lnTo>
                    <a:pt x="11511" y="598"/>
                  </a:lnTo>
                  <a:lnTo>
                    <a:pt x="10463" y="768"/>
                  </a:lnTo>
                  <a:lnTo>
                    <a:pt x="10139" y="768"/>
                  </a:lnTo>
                  <a:lnTo>
                    <a:pt x="9590" y="598"/>
                  </a:lnTo>
                  <a:lnTo>
                    <a:pt x="8493" y="854"/>
                  </a:lnTo>
                  <a:lnTo>
                    <a:pt x="7520" y="598"/>
                  </a:lnTo>
                  <a:lnTo>
                    <a:pt x="6622" y="598"/>
                  </a:lnTo>
                  <a:lnTo>
                    <a:pt x="6186" y="768"/>
                  </a:lnTo>
                  <a:lnTo>
                    <a:pt x="5774" y="342"/>
                  </a:lnTo>
                  <a:lnTo>
                    <a:pt x="4377" y="342"/>
                  </a:lnTo>
                  <a:lnTo>
                    <a:pt x="3155" y="598"/>
                  </a:lnTo>
                  <a:lnTo>
                    <a:pt x="2594" y="342"/>
                  </a:lnTo>
                  <a:lnTo>
                    <a:pt x="1933" y="598"/>
                  </a:lnTo>
                  <a:lnTo>
                    <a:pt x="1085" y="0"/>
                  </a:lnTo>
                  <a:lnTo>
                    <a:pt x="561" y="0"/>
                  </a:lnTo>
                  <a:lnTo>
                    <a:pt x="349" y="171"/>
                  </a:lnTo>
                  <a:lnTo>
                    <a:pt x="187" y="768"/>
                  </a:lnTo>
                  <a:lnTo>
                    <a:pt x="50" y="2391"/>
                  </a:lnTo>
                  <a:lnTo>
                    <a:pt x="0" y="4952"/>
                  </a:lnTo>
                  <a:lnTo>
                    <a:pt x="0" y="10501"/>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5" name="Freeform 26"/>
            <p:cNvSpPr/>
            <p:nvPr/>
          </p:nvSpPr>
          <p:spPr>
            <a:xfrm>
              <a:off x="20637" y="660400"/>
              <a:ext cx="2749550" cy="161926"/>
            </a:xfrm>
            <a:custGeom>
              <a:avLst/>
              <a:gdLst/>
              <a:ahLst/>
              <a:cxnLst>
                <a:cxn ang="0">
                  <a:pos x="wd2" y="hd2"/>
                </a:cxn>
                <a:cxn ang="5400000">
                  <a:pos x="wd2" y="hd2"/>
                </a:cxn>
                <a:cxn ang="10800000">
                  <a:pos x="wd2" y="hd2"/>
                </a:cxn>
                <a:cxn ang="16200000">
                  <a:pos x="wd2" y="hd2"/>
                </a:cxn>
              </a:cxnLst>
              <a:rect l="0" t="0" r="r" b="b"/>
              <a:pathLst>
                <a:path w="21600" h="21600" extrusionOk="0">
                  <a:moveTo>
                    <a:pt x="0" y="11012"/>
                  </a:moveTo>
                  <a:lnTo>
                    <a:pt x="0" y="0"/>
                  </a:lnTo>
                  <a:lnTo>
                    <a:pt x="50" y="4235"/>
                  </a:lnTo>
                  <a:lnTo>
                    <a:pt x="62" y="7624"/>
                  </a:lnTo>
                  <a:lnTo>
                    <a:pt x="75" y="13765"/>
                  </a:lnTo>
                  <a:lnTo>
                    <a:pt x="150" y="16518"/>
                  </a:lnTo>
                  <a:lnTo>
                    <a:pt x="274" y="17576"/>
                  </a:lnTo>
                  <a:lnTo>
                    <a:pt x="412" y="16941"/>
                  </a:lnTo>
                  <a:lnTo>
                    <a:pt x="599" y="16518"/>
                  </a:lnTo>
                  <a:lnTo>
                    <a:pt x="923" y="16306"/>
                  </a:lnTo>
                  <a:lnTo>
                    <a:pt x="1122" y="16518"/>
                  </a:lnTo>
                  <a:lnTo>
                    <a:pt x="1285" y="16518"/>
                  </a:lnTo>
                  <a:lnTo>
                    <a:pt x="1646" y="16941"/>
                  </a:lnTo>
                  <a:lnTo>
                    <a:pt x="1783" y="17153"/>
                  </a:lnTo>
                  <a:lnTo>
                    <a:pt x="1945" y="17365"/>
                  </a:lnTo>
                  <a:lnTo>
                    <a:pt x="2220" y="16518"/>
                  </a:lnTo>
                  <a:lnTo>
                    <a:pt x="2519" y="16306"/>
                  </a:lnTo>
                  <a:lnTo>
                    <a:pt x="2881" y="16094"/>
                  </a:lnTo>
                  <a:lnTo>
                    <a:pt x="3317" y="17365"/>
                  </a:lnTo>
                  <a:lnTo>
                    <a:pt x="3879" y="18000"/>
                  </a:lnTo>
                  <a:lnTo>
                    <a:pt x="4190" y="17365"/>
                  </a:lnTo>
                  <a:lnTo>
                    <a:pt x="4377" y="18000"/>
                  </a:lnTo>
                  <a:lnTo>
                    <a:pt x="4864" y="18000"/>
                  </a:lnTo>
                  <a:lnTo>
                    <a:pt x="5038" y="16941"/>
                  </a:lnTo>
                  <a:lnTo>
                    <a:pt x="5250" y="17576"/>
                  </a:lnTo>
                  <a:lnTo>
                    <a:pt x="5824" y="17576"/>
                  </a:lnTo>
                  <a:lnTo>
                    <a:pt x="6547" y="18000"/>
                  </a:lnTo>
                  <a:lnTo>
                    <a:pt x="6797" y="17365"/>
                  </a:lnTo>
                  <a:lnTo>
                    <a:pt x="7358" y="16518"/>
                  </a:lnTo>
                  <a:lnTo>
                    <a:pt x="7732" y="16306"/>
                  </a:lnTo>
                  <a:lnTo>
                    <a:pt x="8181" y="16941"/>
                  </a:lnTo>
                  <a:lnTo>
                    <a:pt x="8480" y="17576"/>
                  </a:lnTo>
                  <a:lnTo>
                    <a:pt x="8830" y="16941"/>
                  </a:lnTo>
                  <a:lnTo>
                    <a:pt x="9441" y="17576"/>
                  </a:lnTo>
                  <a:lnTo>
                    <a:pt x="9827" y="16729"/>
                  </a:lnTo>
                  <a:lnTo>
                    <a:pt x="10201" y="16729"/>
                  </a:lnTo>
                  <a:lnTo>
                    <a:pt x="10600" y="15671"/>
                  </a:lnTo>
                  <a:lnTo>
                    <a:pt x="11099" y="16941"/>
                  </a:lnTo>
                  <a:lnTo>
                    <a:pt x="11748" y="15882"/>
                  </a:lnTo>
                  <a:lnTo>
                    <a:pt x="12496" y="15882"/>
                  </a:lnTo>
                  <a:lnTo>
                    <a:pt x="13157" y="16518"/>
                  </a:lnTo>
                  <a:lnTo>
                    <a:pt x="13544" y="15459"/>
                  </a:lnTo>
                  <a:lnTo>
                    <a:pt x="13980" y="15671"/>
                  </a:lnTo>
                  <a:lnTo>
                    <a:pt x="14155" y="16941"/>
                  </a:lnTo>
                  <a:lnTo>
                    <a:pt x="14342" y="17153"/>
                  </a:lnTo>
                  <a:lnTo>
                    <a:pt x="14915" y="16518"/>
                  </a:lnTo>
                  <a:lnTo>
                    <a:pt x="15427" y="17153"/>
                  </a:lnTo>
                  <a:lnTo>
                    <a:pt x="16113" y="17365"/>
                  </a:lnTo>
                  <a:lnTo>
                    <a:pt x="16312" y="17153"/>
                  </a:lnTo>
                  <a:lnTo>
                    <a:pt x="16449" y="17153"/>
                  </a:lnTo>
                  <a:lnTo>
                    <a:pt x="16612" y="16306"/>
                  </a:lnTo>
                  <a:lnTo>
                    <a:pt x="16961" y="16941"/>
                  </a:lnTo>
                  <a:lnTo>
                    <a:pt x="17123" y="17365"/>
                  </a:lnTo>
                  <a:lnTo>
                    <a:pt x="17235" y="16941"/>
                  </a:lnTo>
                  <a:lnTo>
                    <a:pt x="17385" y="17576"/>
                  </a:lnTo>
                  <a:lnTo>
                    <a:pt x="17659" y="16518"/>
                  </a:lnTo>
                  <a:lnTo>
                    <a:pt x="18096" y="17365"/>
                  </a:lnTo>
                  <a:lnTo>
                    <a:pt x="18520" y="16094"/>
                  </a:lnTo>
                  <a:lnTo>
                    <a:pt x="18694" y="16941"/>
                  </a:lnTo>
                  <a:lnTo>
                    <a:pt x="18881" y="16941"/>
                  </a:lnTo>
                  <a:lnTo>
                    <a:pt x="19679" y="16094"/>
                  </a:lnTo>
                  <a:lnTo>
                    <a:pt x="20440" y="16941"/>
                  </a:lnTo>
                  <a:lnTo>
                    <a:pt x="21039" y="15882"/>
                  </a:lnTo>
                  <a:lnTo>
                    <a:pt x="21238" y="15247"/>
                  </a:lnTo>
                  <a:lnTo>
                    <a:pt x="21363" y="14188"/>
                  </a:lnTo>
                  <a:lnTo>
                    <a:pt x="21463" y="12282"/>
                  </a:lnTo>
                  <a:lnTo>
                    <a:pt x="21538" y="9106"/>
                  </a:lnTo>
                  <a:lnTo>
                    <a:pt x="21600" y="4871"/>
                  </a:lnTo>
                  <a:lnTo>
                    <a:pt x="21600" y="15882"/>
                  </a:lnTo>
                  <a:lnTo>
                    <a:pt x="21575" y="17365"/>
                  </a:lnTo>
                  <a:lnTo>
                    <a:pt x="21513" y="19271"/>
                  </a:lnTo>
                  <a:lnTo>
                    <a:pt x="21400" y="20753"/>
                  </a:lnTo>
                  <a:lnTo>
                    <a:pt x="20602" y="21600"/>
                  </a:lnTo>
                  <a:lnTo>
                    <a:pt x="20029" y="20753"/>
                  </a:lnTo>
                  <a:lnTo>
                    <a:pt x="19742" y="21176"/>
                  </a:lnTo>
                  <a:lnTo>
                    <a:pt x="18557" y="21176"/>
                  </a:lnTo>
                  <a:lnTo>
                    <a:pt x="18283" y="21600"/>
                  </a:lnTo>
                  <a:lnTo>
                    <a:pt x="17996" y="20965"/>
                  </a:lnTo>
                  <a:lnTo>
                    <a:pt x="17659" y="21600"/>
                  </a:lnTo>
                  <a:lnTo>
                    <a:pt x="16786" y="21176"/>
                  </a:lnTo>
                  <a:lnTo>
                    <a:pt x="16524" y="20329"/>
                  </a:lnTo>
                  <a:lnTo>
                    <a:pt x="15714" y="21176"/>
                  </a:lnTo>
                  <a:lnTo>
                    <a:pt x="15165" y="20118"/>
                  </a:lnTo>
                  <a:lnTo>
                    <a:pt x="14529" y="21176"/>
                  </a:lnTo>
                  <a:lnTo>
                    <a:pt x="14030" y="20541"/>
                  </a:lnTo>
                  <a:lnTo>
                    <a:pt x="13569" y="21176"/>
                  </a:lnTo>
                  <a:lnTo>
                    <a:pt x="13307" y="20541"/>
                  </a:lnTo>
                  <a:lnTo>
                    <a:pt x="13070" y="20753"/>
                  </a:lnTo>
                  <a:lnTo>
                    <a:pt x="12745" y="20753"/>
                  </a:lnTo>
                  <a:lnTo>
                    <a:pt x="12546" y="20118"/>
                  </a:lnTo>
                  <a:lnTo>
                    <a:pt x="12309" y="21176"/>
                  </a:lnTo>
                  <a:lnTo>
                    <a:pt x="12060" y="20118"/>
                  </a:lnTo>
                  <a:lnTo>
                    <a:pt x="11810" y="20329"/>
                  </a:lnTo>
                  <a:lnTo>
                    <a:pt x="11511" y="20753"/>
                  </a:lnTo>
                  <a:lnTo>
                    <a:pt x="11236" y="21176"/>
                  </a:lnTo>
                  <a:lnTo>
                    <a:pt x="10139" y="21176"/>
                  </a:lnTo>
                  <a:lnTo>
                    <a:pt x="9865" y="20753"/>
                  </a:lnTo>
                  <a:lnTo>
                    <a:pt x="9590" y="20753"/>
                  </a:lnTo>
                  <a:lnTo>
                    <a:pt x="8979" y="21600"/>
                  </a:lnTo>
                  <a:lnTo>
                    <a:pt x="8493" y="20541"/>
                  </a:lnTo>
                  <a:lnTo>
                    <a:pt x="7957" y="21600"/>
                  </a:lnTo>
                  <a:lnTo>
                    <a:pt x="7520" y="20753"/>
                  </a:lnTo>
                  <a:lnTo>
                    <a:pt x="7021" y="21600"/>
                  </a:lnTo>
                  <a:lnTo>
                    <a:pt x="6622" y="20753"/>
                  </a:lnTo>
                  <a:lnTo>
                    <a:pt x="6186" y="20753"/>
                  </a:lnTo>
                  <a:lnTo>
                    <a:pt x="5774" y="21176"/>
                  </a:lnTo>
                  <a:lnTo>
                    <a:pt x="4066" y="21176"/>
                  </a:lnTo>
                  <a:lnTo>
                    <a:pt x="3168" y="20753"/>
                  </a:lnTo>
                  <a:lnTo>
                    <a:pt x="2594" y="21176"/>
                  </a:lnTo>
                  <a:lnTo>
                    <a:pt x="1048" y="20541"/>
                  </a:lnTo>
                  <a:lnTo>
                    <a:pt x="187" y="20753"/>
                  </a:lnTo>
                  <a:lnTo>
                    <a:pt x="37" y="19059"/>
                  </a:lnTo>
                  <a:lnTo>
                    <a:pt x="0" y="16518"/>
                  </a:lnTo>
                  <a:lnTo>
                    <a:pt x="0" y="11012"/>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637" name="Title Text"/>
          <p:cNvSpPr txBox="1">
            <a:spLocks noGrp="1"/>
          </p:cNvSpPr>
          <p:nvPr>
            <p:ph type="title"/>
          </p:nvPr>
        </p:nvSpPr>
        <p:spPr>
          <a:xfrm>
            <a:off x="685800" y="2286000"/>
            <a:ext cx="7772400" cy="1143000"/>
          </a:xfrm>
          <a:prstGeom prst="rect">
            <a:avLst/>
          </a:prstGeom>
        </p:spPr>
        <p:txBody>
          <a:bodyPr/>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63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algn="ctr">
              <a:buSzPct val="75000"/>
              <a:buChar char="❖"/>
              <a:defRPr b="1">
                <a:solidFill>
                  <a:srgbClr val="FFFFCC"/>
                </a:solidFill>
                <a:effectLst>
                  <a:outerShdw blurRad="38100" dist="38100" dir="2700000" rotWithShape="0">
                    <a:srgbClr val="000000">
                      <a:alpha val="43137"/>
                    </a:srgbClr>
                  </a:outerShdw>
                </a:effectLst>
              </a:defRPr>
            </a:lvl2pPr>
            <a:lvl3pPr algn="ctr">
              <a:buSzPct val="75000"/>
              <a:buChar char="❖"/>
              <a:defRPr b="1">
                <a:solidFill>
                  <a:srgbClr val="FFFFCC"/>
                </a:solidFill>
                <a:effectLst>
                  <a:outerShdw blurRad="38100" dist="38100" dir="2700000" rotWithShape="0">
                    <a:srgbClr val="000000">
                      <a:alpha val="43137"/>
                    </a:srgbClr>
                  </a:outerShdw>
                </a:effectLst>
              </a:defRPr>
            </a:lvl3pPr>
            <a:lvl4pPr algn="ctr">
              <a:buSzPct val="75000"/>
              <a:buChar char="❖"/>
              <a:defRPr b="1">
                <a:solidFill>
                  <a:srgbClr val="FFFFCC"/>
                </a:solidFill>
                <a:effectLst>
                  <a:outerShdw blurRad="38100" dist="38100" dir="2700000" rotWithShape="0">
                    <a:srgbClr val="000000">
                      <a:alpha val="43137"/>
                    </a:srgbClr>
                  </a:outerShdw>
                </a:effectLst>
              </a:defRPr>
            </a:lvl4pPr>
            <a:lvl5pPr algn="ctr">
              <a:buSzPct val="75000"/>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639"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045090718"/>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type="tx">
  <p:cSld name="25_Title and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646"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647"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648"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649"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650"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651"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652"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653"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659" name="Group 15"/>
          <p:cNvGrpSpPr/>
          <p:nvPr/>
        </p:nvGrpSpPr>
        <p:grpSpPr>
          <a:xfrm>
            <a:off x="63500" y="153987"/>
            <a:ext cx="3433763" cy="519114"/>
            <a:chOff x="0" y="0"/>
            <a:chExt cx="3433762" cy="519112"/>
          </a:xfrm>
        </p:grpSpPr>
        <p:sp>
          <p:nvSpPr>
            <p:cNvPr id="2654"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5"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6"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7"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8"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665" name="Group 21"/>
          <p:cNvGrpSpPr/>
          <p:nvPr/>
        </p:nvGrpSpPr>
        <p:grpSpPr>
          <a:xfrm>
            <a:off x="5646737" y="153987"/>
            <a:ext cx="3433764" cy="550864"/>
            <a:chOff x="0" y="0"/>
            <a:chExt cx="3433762" cy="550862"/>
          </a:xfrm>
        </p:grpSpPr>
        <p:sp>
          <p:nvSpPr>
            <p:cNvPr id="2660"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1"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2"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3"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4"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666"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667" name="Body Level One…"/>
          <p:cNvSpPr txBox="1">
            <a:spLocks noGrp="1"/>
          </p:cNvSpPr>
          <p:nvPr>
            <p:ph type="body" idx="1"/>
          </p:nvPr>
        </p:nvSpPr>
        <p:spPr>
          <a:xfrm>
            <a:off x="134937" y="2116138"/>
            <a:ext cx="8896351" cy="4135438"/>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668"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080315162"/>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type="tx">
  <p:cSld name="22_Section Header">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675"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676"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677"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678"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679"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680"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681"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682"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688" name="Group 15"/>
          <p:cNvGrpSpPr/>
          <p:nvPr/>
        </p:nvGrpSpPr>
        <p:grpSpPr>
          <a:xfrm>
            <a:off x="63500" y="153987"/>
            <a:ext cx="3433763" cy="519114"/>
            <a:chOff x="0" y="0"/>
            <a:chExt cx="3433762" cy="519112"/>
          </a:xfrm>
        </p:grpSpPr>
        <p:sp>
          <p:nvSpPr>
            <p:cNvPr id="2683"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4"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5"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6"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7"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694" name="Group 21"/>
          <p:cNvGrpSpPr/>
          <p:nvPr/>
        </p:nvGrpSpPr>
        <p:grpSpPr>
          <a:xfrm>
            <a:off x="5646737" y="153987"/>
            <a:ext cx="3433764" cy="550864"/>
            <a:chOff x="0" y="0"/>
            <a:chExt cx="3433762" cy="550862"/>
          </a:xfrm>
        </p:grpSpPr>
        <p:sp>
          <p:nvSpPr>
            <p:cNvPr id="2689"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0"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1"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2"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3"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69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cap="all">
                <a:solidFill>
                  <a:srgbClr val="FFFFCC"/>
                </a:solidFill>
                <a:effectLst>
                  <a:outerShdw blurRad="38100" dist="38100" dir="2700000" rotWithShape="0">
                    <a:srgbClr val="000000">
                      <a:alpha val="43137"/>
                    </a:srgbClr>
                  </a:outerShdw>
                </a:effectLst>
              </a:defRPr>
            </a:lvl1pPr>
          </a:lstStyle>
          <a:p>
            <a:r>
              <a:t>Title Text</a:t>
            </a:r>
          </a:p>
        </p:txBody>
      </p:sp>
      <p:sp>
        <p:nvSpPr>
          <p:cNvPr id="2696"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b="1">
                <a:solidFill>
                  <a:srgbClr val="FFFFCC"/>
                </a:solidFill>
                <a:effectLst>
                  <a:outerShdw blurRad="38100" dist="38100" dir="2700000" rotWithShape="0">
                    <a:srgbClr val="000000">
                      <a:alpha val="43137"/>
                    </a:srgbClr>
                  </a:outerShdw>
                </a:effectLst>
              </a:defRPr>
            </a:lvl1pPr>
            <a:lvl2pPr marL="0" indent="457200">
              <a:spcBef>
                <a:spcPts val="400"/>
              </a:spcBef>
              <a:buSzTx/>
              <a:buNone/>
              <a:defRPr sz="2000" b="1">
                <a:solidFill>
                  <a:srgbClr val="FFFFCC"/>
                </a:solidFill>
                <a:effectLst>
                  <a:outerShdw blurRad="38100" dist="38100" dir="2700000" rotWithShape="0">
                    <a:srgbClr val="000000">
                      <a:alpha val="43137"/>
                    </a:srgbClr>
                  </a:outerShdw>
                </a:effectLst>
              </a:defRPr>
            </a:lvl2pPr>
            <a:lvl3pPr marL="0" indent="914400">
              <a:spcBef>
                <a:spcPts val="400"/>
              </a:spcBef>
              <a:buSzTx/>
              <a:buNone/>
              <a:defRPr sz="2000" b="1">
                <a:solidFill>
                  <a:srgbClr val="FFFFCC"/>
                </a:solidFill>
                <a:effectLst>
                  <a:outerShdw blurRad="38100" dist="38100" dir="2700000" rotWithShape="0">
                    <a:srgbClr val="000000">
                      <a:alpha val="43137"/>
                    </a:srgbClr>
                  </a:outerShdw>
                </a:effectLst>
              </a:defRPr>
            </a:lvl3pPr>
            <a:lvl4pPr marL="0" indent="1371600">
              <a:spcBef>
                <a:spcPts val="400"/>
              </a:spcBef>
              <a:buSzTx/>
              <a:buNone/>
              <a:defRPr sz="2000" b="1">
                <a:solidFill>
                  <a:srgbClr val="FFFFCC"/>
                </a:solidFill>
                <a:effectLst>
                  <a:outerShdw blurRad="38100" dist="38100" dir="2700000" rotWithShape="0">
                    <a:srgbClr val="000000">
                      <a:alpha val="43137"/>
                    </a:srgbClr>
                  </a:outerShdw>
                </a:effectLst>
              </a:defRPr>
            </a:lvl4pPr>
            <a:lvl5pPr marL="0" indent="1828800">
              <a:spcBef>
                <a:spcPts val="400"/>
              </a:spcBef>
              <a:buSzTx/>
              <a:buNone/>
              <a:defRPr sz="20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697"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633934726"/>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type="tx">
  <p:cSld name="22_Two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04"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05"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06"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07"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08"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09"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10"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11"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717" name="Group 15"/>
          <p:cNvGrpSpPr/>
          <p:nvPr/>
        </p:nvGrpSpPr>
        <p:grpSpPr>
          <a:xfrm>
            <a:off x="63500" y="153987"/>
            <a:ext cx="3433763" cy="519114"/>
            <a:chOff x="0" y="0"/>
            <a:chExt cx="3433762" cy="519112"/>
          </a:xfrm>
        </p:grpSpPr>
        <p:sp>
          <p:nvSpPr>
            <p:cNvPr id="2712"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3"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4"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5"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6"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723" name="Group 21"/>
          <p:cNvGrpSpPr/>
          <p:nvPr/>
        </p:nvGrpSpPr>
        <p:grpSpPr>
          <a:xfrm>
            <a:off x="5646737" y="153987"/>
            <a:ext cx="3433764" cy="550864"/>
            <a:chOff x="0" y="0"/>
            <a:chExt cx="3433762" cy="550862"/>
          </a:xfrm>
        </p:grpSpPr>
        <p:sp>
          <p:nvSpPr>
            <p:cNvPr id="2718"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9"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20"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21"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22"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724"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725" name="Body Level One…"/>
          <p:cNvSpPr txBox="1">
            <a:spLocks noGrp="1"/>
          </p:cNvSpPr>
          <p:nvPr>
            <p:ph type="body" sz="half" idx="1"/>
          </p:nvPr>
        </p:nvSpPr>
        <p:spPr>
          <a:xfrm>
            <a:off x="134937" y="2116138"/>
            <a:ext cx="4371976" cy="4135438"/>
          </a:xfrm>
          <a:prstGeom prst="rect">
            <a:avLst/>
          </a:prstGeom>
        </p:spPr>
        <p:txBody>
          <a:bodyPr lIns="46037" tIns="46037" rIns="46037" bIns="46037">
            <a:normAutofit/>
          </a:bodyPr>
          <a:lstStyle>
            <a:lvl1pPr>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1pPr>
            <a:lvl2pPr marL="790575" indent="-333375">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2pPr>
            <a:lvl3pPr marL="1234439" indent="-320039">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3pPr>
            <a:lvl4pPr marL="17272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4pPr>
            <a:lvl5pPr marL="21844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726"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412222331"/>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type="tx">
  <p:cSld name="22_Comparis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33"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34"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35"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36"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37"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38"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39"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40"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746" name="Group 15"/>
          <p:cNvGrpSpPr/>
          <p:nvPr/>
        </p:nvGrpSpPr>
        <p:grpSpPr>
          <a:xfrm>
            <a:off x="63500" y="153987"/>
            <a:ext cx="3433763" cy="519114"/>
            <a:chOff x="0" y="0"/>
            <a:chExt cx="3433762" cy="519112"/>
          </a:xfrm>
        </p:grpSpPr>
        <p:sp>
          <p:nvSpPr>
            <p:cNvPr id="2741"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2"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3"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4"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5"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752" name="Group 21"/>
          <p:cNvGrpSpPr/>
          <p:nvPr/>
        </p:nvGrpSpPr>
        <p:grpSpPr>
          <a:xfrm>
            <a:off x="5646737" y="153987"/>
            <a:ext cx="3433764" cy="550864"/>
            <a:chOff x="0" y="0"/>
            <a:chExt cx="3433762" cy="550862"/>
          </a:xfrm>
        </p:grpSpPr>
        <p:sp>
          <p:nvSpPr>
            <p:cNvPr id="2747"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8"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9"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50"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51"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753" name="Title Text"/>
          <p:cNvSpPr txBox="1">
            <a:spLocks noGrp="1"/>
          </p:cNvSpPr>
          <p:nvPr>
            <p:ph type="title"/>
          </p:nvPr>
        </p:nvSpPr>
        <p:spPr>
          <a:xfrm>
            <a:off x="457200" y="274638"/>
            <a:ext cx="8229600" cy="1143001"/>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754"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effectLst>
                  <a:outerShdw blurRad="38100" dist="38100" dir="2700000" rotWithShape="0">
                    <a:srgbClr val="000000">
                      <a:alpha val="43137"/>
                    </a:srgbClr>
                  </a:outerShdw>
                </a:effectLst>
              </a:defRPr>
            </a:lvl1pPr>
            <a:lvl2pPr marL="0" indent="457200">
              <a:spcBef>
                <a:spcPts val="500"/>
              </a:spcBef>
              <a:buSzTx/>
              <a:buNone/>
              <a:defRPr sz="2400" b="1">
                <a:solidFill>
                  <a:srgbClr val="FFFFCC"/>
                </a:solidFill>
                <a:effectLst>
                  <a:outerShdw blurRad="38100" dist="38100" dir="2700000" rotWithShape="0">
                    <a:srgbClr val="000000">
                      <a:alpha val="43137"/>
                    </a:srgbClr>
                  </a:outerShdw>
                </a:effectLst>
              </a:defRPr>
            </a:lvl2pPr>
            <a:lvl3pPr marL="0" indent="914400">
              <a:spcBef>
                <a:spcPts val="500"/>
              </a:spcBef>
              <a:buSzTx/>
              <a:buNone/>
              <a:defRPr sz="2400" b="1">
                <a:solidFill>
                  <a:srgbClr val="FFFFCC"/>
                </a:solidFill>
                <a:effectLst>
                  <a:outerShdw blurRad="38100" dist="38100" dir="2700000" rotWithShape="0">
                    <a:srgbClr val="000000">
                      <a:alpha val="43137"/>
                    </a:srgbClr>
                  </a:outerShdw>
                </a:effectLst>
              </a:defRPr>
            </a:lvl3pPr>
            <a:lvl4pPr marL="0" indent="1371600">
              <a:spcBef>
                <a:spcPts val="500"/>
              </a:spcBef>
              <a:buSzTx/>
              <a:buNone/>
              <a:defRPr sz="2400" b="1">
                <a:solidFill>
                  <a:srgbClr val="FFFFCC"/>
                </a:solidFill>
                <a:effectLst>
                  <a:outerShdw blurRad="38100" dist="38100" dir="2700000" rotWithShape="0">
                    <a:srgbClr val="000000">
                      <a:alpha val="43137"/>
                    </a:srgbClr>
                  </a:outerShdw>
                </a:effectLst>
              </a:defRPr>
            </a:lvl4pPr>
            <a:lvl5pPr marL="0" indent="1828800">
              <a:spcBef>
                <a:spcPts val="500"/>
              </a:spcBef>
              <a:buSzTx/>
              <a:buNone/>
              <a:defRPr sz="2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755"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effectLst>
                  <a:outerShdw blurRad="38100" dist="38100" dir="2700000" rotWithShape="0">
                    <a:srgbClr val="000000">
                      <a:alpha val="43137"/>
                    </a:srgbClr>
                  </a:outerShdw>
                </a:effectLst>
              </a:defRPr>
            </a:pPr>
            <a:endParaRPr/>
          </a:p>
        </p:txBody>
      </p:sp>
      <p:sp>
        <p:nvSpPr>
          <p:cNvPr id="2756"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977716174"/>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2/18/24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97775481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695C56D-131F-F447-A171-5E92415A2CCD}" type="slidenum">
              <a:rPr lang="en-US"/>
              <a:pPr>
                <a:defRPr/>
              </a:pPr>
              <a:t>‹#›</a:t>
            </a:fld>
            <a:endParaRPr lang="en-US"/>
          </a:p>
        </p:txBody>
      </p:sp>
    </p:spTree>
    <p:extLst>
      <p:ext uri="{BB962C8B-B14F-4D97-AF65-F5344CB8AC3E}">
        <p14:creationId xmlns:p14="http://schemas.microsoft.com/office/powerpoint/2010/main" val="3839898363"/>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x">
  <p:cSld name="23_Title Only">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63"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64"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65"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66"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67"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68"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69"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70"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776" name="Group 15"/>
          <p:cNvGrpSpPr/>
          <p:nvPr/>
        </p:nvGrpSpPr>
        <p:grpSpPr>
          <a:xfrm>
            <a:off x="63500" y="153987"/>
            <a:ext cx="3433763" cy="519114"/>
            <a:chOff x="0" y="0"/>
            <a:chExt cx="3433762" cy="519112"/>
          </a:xfrm>
        </p:grpSpPr>
        <p:sp>
          <p:nvSpPr>
            <p:cNvPr id="2771"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2"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3"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4"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5"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782" name="Group 21"/>
          <p:cNvGrpSpPr/>
          <p:nvPr/>
        </p:nvGrpSpPr>
        <p:grpSpPr>
          <a:xfrm>
            <a:off x="5646737" y="153987"/>
            <a:ext cx="3433764" cy="550864"/>
            <a:chOff x="0" y="0"/>
            <a:chExt cx="3433762" cy="550862"/>
          </a:xfrm>
        </p:grpSpPr>
        <p:sp>
          <p:nvSpPr>
            <p:cNvPr id="2777"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8"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9"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80"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81"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783"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78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270673590"/>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type="tx">
  <p:cSld name="27_Blank">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9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9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9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9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9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9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9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9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04" name="Group 15"/>
          <p:cNvGrpSpPr/>
          <p:nvPr/>
        </p:nvGrpSpPr>
        <p:grpSpPr>
          <a:xfrm>
            <a:off x="63500" y="153987"/>
            <a:ext cx="3433763" cy="519114"/>
            <a:chOff x="0" y="0"/>
            <a:chExt cx="3433762" cy="519112"/>
          </a:xfrm>
        </p:grpSpPr>
        <p:sp>
          <p:nvSpPr>
            <p:cNvPr id="279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10" name="Group 21"/>
          <p:cNvGrpSpPr/>
          <p:nvPr/>
        </p:nvGrpSpPr>
        <p:grpSpPr>
          <a:xfrm>
            <a:off x="5646737" y="153987"/>
            <a:ext cx="3433764" cy="550864"/>
            <a:chOff x="0" y="0"/>
            <a:chExt cx="3433762" cy="550862"/>
          </a:xfrm>
        </p:grpSpPr>
        <p:sp>
          <p:nvSpPr>
            <p:cNvPr id="280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1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930429657"/>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type="tx">
  <p:cSld name="22_Content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81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81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82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82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82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82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82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82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31" name="Group 15"/>
          <p:cNvGrpSpPr/>
          <p:nvPr/>
        </p:nvGrpSpPr>
        <p:grpSpPr>
          <a:xfrm>
            <a:off x="63500" y="153987"/>
            <a:ext cx="3433763" cy="519114"/>
            <a:chOff x="0" y="0"/>
            <a:chExt cx="3433762" cy="519112"/>
          </a:xfrm>
        </p:grpSpPr>
        <p:sp>
          <p:nvSpPr>
            <p:cNvPr id="282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2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2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2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37" name="Group 21"/>
          <p:cNvGrpSpPr/>
          <p:nvPr/>
        </p:nvGrpSpPr>
        <p:grpSpPr>
          <a:xfrm>
            <a:off x="5646737" y="153987"/>
            <a:ext cx="3433764" cy="550864"/>
            <a:chOff x="0" y="0"/>
            <a:chExt cx="3433762" cy="550862"/>
          </a:xfrm>
        </p:grpSpPr>
        <p:sp>
          <p:nvSpPr>
            <p:cNvPr id="283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38"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8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8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b="1">
                <a:solidFill>
                  <a:srgbClr val="FFFFCC"/>
                </a:solidFill>
                <a:effectLst>
                  <a:outerShdw blurRad="38100" dist="38100" dir="2700000" rotWithShape="0">
                    <a:srgbClr val="000000">
                      <a:alpha val="43137"/>
                    </a:srgbClr>
                  </a:outerShdw>
                </a:effectLst>
              </a:defRPr>
            </a:pPr>
            <a:endParaRPr/>
          </a:p>
        </p:txBody>
      </p:sp>
      <p:sp>
        <p:nvSpPr>
          <p:cNvPr id="284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504897507"/>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type="tx">
  <p:cSld name="22_Picture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84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84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85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85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85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85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85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85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61" name="Group 15"/>
          <p:cNvGrpSpPr/>
          <p:nvPr/>
        </p:nvGrpSpPr>
        <p:grpSpPr>
          <a:xfrm>
            <a:off x="63500" y="153987"/>
            <a:ext cx="3433763" cy="519114"/>
            <a:chOff x="0" y="0"/>
            <a:chExt cx="3433762" cy="519112"/>
          </a:xfrm>
        </p:grpSpPr>
        <p:sp>
          <p:nvSpPr>
            <p:cNvPr id="285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5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5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5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67" name="Group 21"/>
          <p:cNvGrpSpPr/>
          <p:nvPr/>
        </p:nvGrpSpPr>
        <p:grpSpPr>
          <a:xfrm>
            <a:off x="5646737" y="153987"/>
            <a:ext cx="3433764" cy="550864"/>
            <a:chOff x="0" y="0"/>
            <a:chExt cx="3433762" cy="550862"/>
          </a:xfrm>
        </p:grpSpPr>
        <p:sp>
          <p:nvSpPr>
            <p:cNvPr id="286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68"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86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870"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b="1">
                <a:solidFill>
                  <a:srgbClr val="FFFFCC"/>
                </a:solidFill>
                <a:effectLst>
                  <a:outerShdw blurRad="38100" dist="38100" dir="2700000" rotWithShape="0">
                    <a:srgbClr val="000000">
                      <a:alpha val="43137"/>
                    </a:srgbClr>
                  </a:outerShdw>
                </a:effectLst>
              </a:defRPr>
            </a:lvl1pPr>
            <a:lvl2pPr marL="0" indent="457200">
              <a:spcBef>
                <a:spcPts val="300"/>
              </a:spcBef>
              <a:buSzTx/>
              <a:buNone/>
              <a:defRPr sz="1400" b="1">
                <a:solidFill>
                  <a:srgbClr val="FFFFCC"/>
                </a:solidFill>
                <a:effectLst>
                  <a:outerShdw blurRad="38100" dist="38100" dir="2700000" rotWithShape="0">
                    <a:srgbClr val="000000">
                      <a:alpha val="43137"/>
                    </a:srgbClr>
                  </a:outerShdw>
                </a:effectLst>
              </a:defRPr>
            </a:lvl2pPr>
            <a:lvl3pPr marL="0" indent="914400">
              <a:spcBef>
                <a:spcPts val="300"/>
              </a:spcBef>
              <a:buSzTx/>
              <a:buNone/>
              <a:defRPr sz="1400" b="1">
                <a:solidFill>
                  <a:srgbClr val="FFFFCC"/>
                </a:solidFill>
                <a:effectLst>
                  <a:outerShdw blurRad="38100" dist="38100" dir="2700000" rotWithShape="0">
                    <a:srgbClr val="000000">
                      <a:alpha val="43137"/>
                    </a:srgbClr>
                  </a:outerShdw>
                </a:effectLst>
              </a:defRPr>
            </a:lvl3pPr>
            <a:lvl4pPr marL="0" indent="1371600">
              <a:spcBef>
                <a:spcPts val="300"/>
              </a:spcBef>
              <a:buSzTx/>
              <a:buNone/>
              <a:defRPr sz="1400" b="1">
                <a:solidFill>
                  <a:srgbClr val="FFFFCC"/>
                </a:solidFill>
                <a:effectLst>
                  <a:outerShdw blurRad="38100" dist="38100" dir="2700000" rotWithShape="0">
                    <a:srgbClr val="000000">
                      <a:alpha val="43137"/>
                    </a:srgbClr>
                  </a:outerShdw>
                </a:effectLst>
              </a:defRPr>
            </a:lvl4pPr>
            <a:lvl5pPr marL="0" indent="1828800">
              <a:spcBef>
                <a:spcPts val="300"/>
              </a:spcBef>
              <a:buSzTx/>
              <a:buNone/>
              <a:defRPr sz="1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87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901280886"/>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type="tx">
  <p:cSld name="29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87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87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88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88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88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88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88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88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91" name="Group 15"/>
          <p:cNvGrpSpPr/>
          <p:nvPr/>
        </p:nvGrpSpPr>
        <p:grpSpPr>
          <a:xfrm>
            <a:off x="63500" y="153987"/>
            <a:ext cx="3433763" cy="519114"/>
            <a:chOff x="0" y="0"/>
            <a:chExt cx="3433762" cy="519112"/>
          </a:xfrm>
        </p:grpSpPr>
        <p:sp>
          <p:nvSpPr>
            <p:cNvPr id="288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8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8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8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97" name="Group 21"/>
          <p:cNvGrpSpPr/>
          <p:nvPr/>
        </p:nvGrpSpPr>
        <p:grpSpPr>
          <a:xfrm>
            <a:off x="5646737" y="153987"/>
            <a:ext cx="3433764" cy="550864"/>
            <a:chOff x="0" y="0"/>
            <a:chExt cx="3433762" cy="550862"/>
          </a:xfrm>
        </p:grpSpPr>
        <p:sp>
          <p:nvSpPr>
            <p:cNvPr id="289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98" name="Title Text"/>
          <p:cNvSpPr txBox="1">
            <a:spLocks noGrp="1"/>
          </p:cNvSpPr>
          <p:nvPr>
            <p:ph type="title"/>
          </p:nvPr>
        </p:nvSpPr>
        <p:spPr>
          <a:xfrm>
            <a:off x="685800" y="2130425"/>
            <a:ext cx="7772400" cy="1470025"/>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899"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marL="0" indent="457200" algn="ctr">
              <a:buSzTx/>
              <a:buNone/>
              <a:defRPr b="1">
                <a:solidFill>
                  <a:srgbClr val="FFFFCC"/>
                </a:solidFill>
                <a:effectLst>
                  <a:outerShdw blurRad="38100" dist="38100" dir="2700000" rotWithShape="0">
                    <a:srgbClr val="000000">
                      <a:alpha val="43137"/>
                    </a:srgbClr>
                  </a:outerShdw>
                </a:effectLst>
              </a:defRPr>
            </a:lvl2pPr>
            <a:lvl3pPr marL="0" indent="914400" algn="ctr">
              <a:buSzTx/>
              <a:buNone/>
              <a:defRPr b="1">
                <a:solidFill>
                  <a:srgbClr val="FFFFCC"/>
                </a:solidFill>
                <a:effectLst>
                  <a:outerShdw blurRad="38100" dist="38100" dir="2700000" rotWithShape="0">
                    <a:srgbClr val="000000">
                      <a:alpha val="43137"/>
                    </a:srgbClr>
                  </a:outerShdw>
                </a:effectLst>
              </a:defRPr>
            </a:lvl3pPr>
            <a:lvl4pPr marL="0" indent="1371600" algn="ctr">
              <a:buSzTx/>
              <a:buNone/>
              <a:defRPr b="1">
                <a:solidFill>
                  <a:srgbClr val="FFFFCC"/>
                </a:solidFill>
                <a:effectLst>
                  <a:outerShdw blurRad="38100" dist="38100" dir="2700000" rotWithShape="0">
                    <a:srgbClr val="000000">
                      <a:alpha val="43137"/>
                    </a:srgbClr>
                  </a:outerShdw>
                </a:effectLst>
              </a:defRPr>
            </a:lvl4pPr>
            <a:lvl5pPr marL="0" indent="1828800" algn="ctr">
              <a:buSzTx/>
              <a:buNone/>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900"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593054802"/>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type="tx">
  <p:cSld name="26_Title and Content">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2909" name="Group 2"/>
          <p:cNvGrpSpPr/>
          <p:nvPr/>
        </p:nvGrpSpPr>
        <p:grpSpPr>
          <a:xfrm>
            <a:off x="-1" y="0"/>
            <a:ext cx="9144002" cy="6845300"/>
            <a:chOff x="0" y="0"/>
            <a:chExt cx="9144000" cy="6845300"/>
          </a:xfrm>
        </p:grpSpPr>
        <p:sp>
          <p:nvSpPr>
            <p:cNvPr id="2907" name="Rectangle 3"/>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08" name="Freeform 4"/>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2910" name="Title Text"/>
          <p:cNvSpPr txBox="1">
            <a:spLocks noGrp="1"/>
          </p:cNvSpPr>
          <p:nvPr>
            <p:ph type="title"/>
          </p:nvPr>
        </p:nvSpPr>
        <p:spPr>
          <a:prstGeom prst="rect">
            <a:avLst/>
          </a:prstGeom>
        </p:spPr>
        <p:txBody>
          <a:bodyPr lIns="44450" tIns="44450" rIns="44450" bIns="44450"/>
          <a:lstStyle>
            <a:lvl1pPr>
              <a:defRPr>
                <a:solidFill>
                  <a:srgbClr val="FFFF00"/>
                </a:solidFill>
              </a:defRPr>
            </a:lvl1pPr>
          </a:lstStyle>
          <a:p>
            <a:r>
              <a:t>Title Text</a:t>
            </a:r>
          </a:p>
        </p:txBody>
      </p:sp>
      <p:sp>
        <p:nvSpPr>
          <p:cNvPr id="2911" name="Body Level One…"/>
          <p:cNvSpPr txBox="1">
            <a:spLocks noGrp="1"/>
          </p:cNvSpPr>
          <p:nvPr>
            <p:ph type="body" idx="1"/>
          </p:nvPr>
        </p:nvSpPr>
        <p:spPr>
          <a:xfrm>
            <a:off x="685800" y="1981200"/>
            <a:ext cx="7772400" cy="4114800"/>
          </a:xfrm>
          <a:prstGeom prst="rect">
            <a:avLst/>
          </a:prstGeom>
        </p:spPr>
        <p:txBody>
          <a:bodyPr lIns="44450" tIns="44450" rIns="44450" bIns="44450">
            <a:normAutofit/>
          </a:bodyPr>
          <a:lstStyle>
            <a:lvl1pPr>
              <a:buClr>
                <a:srgbClr val="FFFF00"/>
              </a:buClr>
              <a:buSzPct val="75000"/>
              <a:buFont typeface="Arial"/>
              <a:buChar char=""/>
              <a:defRPr>
                <a:solidFill>
                  <a:schemeClr val="accent3">
                    <a:lumOff val="44000"/>
                  </a:schemeClr>
                </a:solidFill>
              </a:defRPr>
            </a:lvl1pPr>
            <a:lvl2pPr>
              <a:buClr>
                <a:srgbClr val="FFFF00"/>
              </a:buClr>
              <a:buFont typeface="Arial"/>
              <a:buChar char="-"/>
              <a:defRPr>
                <a:solidFill>
                  <a:schemeClr val="accent3">
                    <a:lumOff val="44000"/>
                  </a:schemeClr>
                </a:solidFill>
              </a:defRPr>
            </a:lvl2pPr>
            <a:lvl3pPr>
              <a:buClr>
                <a:srgbClr val="FFFF00"/>
              </a:buClr>
              <a:buFont typeface="Arial"/>
              <a:defRPr>
                <a:solidFill>
                  <a:schemeClr val="accent3">
                    <a:lumOff val="44000"/>
                  </a:schemeClr>
                </a:solidFill>
              </a:defRPr>
            </a:lvl3pPr>
            <a:lvl4pPr>
              <a:buClr>
                <a:srgbClr val="FFFF00"/>
              </a:buClr>
              <a:buFont typeface="Arial"/>
              <a:defRPr>
                <a:solidFill>
                  <a:schemeClr val="accent3">
                    <a:lumOff val="44000"/>
                  </a:schemeClr>
                </a:solidFill>
              </a:defRPr>
            </a:lvl4pPr>
            <a:lvl5pPr>
              <a:buClr>
                <a:srgbClr val="FFFF00"/>
              </a:buClr>
              <a:buFont typeface="Arial"/>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912" name="Slide Number"/>
          <p:cNvSpPr txBox="1">
            <a:spLocks noGrp="1"/>
          </p:cNvSpPr>
          <p:nvPr>
            <p:ph type="sldNum" sz="quarter" idx="2"/>
          </p:nvPr>
        </p:nvSpPr>
        <p:spPr>
          <a:xfrm>
            <a:off x="7398414" y="6248400"/>
            <a:ext cx="443172" cy="437069"/>
          </a:xfrm>
          <a:prstGeom prst="rect">
            <a:avLst/>
          </a:prstGeom>
        </p:spPr>
        <p:txBody>
          <a:bodyPr/>
          <a:lstStyle>
            <a:lvl1pPr algn="ctr">
              <a:defRPr sz="24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924404900"/>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type="tx">
  <p:cSld name="28_Blank">
    <p:bg>
      <p:bgPr>
        <a:solidFill>
          <a:srgbClr val="000000"/>
        </a:solidFill>
        <a:effectLst/>
      </p:bgPr>
    </p:bg>
    <p:spTree>
      <p:nvGrpSpPr>
        <p:cNvPr id="1" name=""/>
        <p:cNvGrpSpPr/>
        <p:nvPr/>
      </p:nvGrpSpPr>
      <p:grpSpPr>
        <a:xfrm>
          <a:off x="0" y="0"/>
          <a:ext cx="0" cy="0"/>
          <a:chOff x="0" y="0"/>
          <a:chExt cx="0" cy="0"/>
        </a:xfrm>
      </p:grpSpPr>
      <p:grpSp>
        <p:nvGrpSpPr>
          <p:cNvPr id="2982" name="Group 2"/>
          <p:cNvGrpSpPr/>
          <p:nvPr/>
        </p:nvGrpSpPr>
        <p:grpSpPr>
          <a:xfrm>
            <a:off x="0" y="2286000"/>
            <a:ext cx="9144000" cy="3581400"/>
            <a:chOff x="0" y="0"/>
            <a:chExt cx="9144000" cy="3581400"/>
          </a:xfrm>
        </p:grpSpPr>
        <p:sp>
          <p:nvSpPr>
            <p:cNvPr id="29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pic>
        <p:nvPicPr>
          <p:cNvPr id="2983" name="Picture 71" descr="Picture 71"/>
          <p:cNvPicPr>
            <a:picLocks noChangeAspect="1"/>
          </p:cNvPicPr>
          <p:nvPr/>
        </p:nvPicPr>
        <p:blipFill>
          <a:blip r:embed="rId2"/>
          <a:stretch>
            <a:fillRect/>
          </a:stretch>
        </p:blipFill>
        <p:spPr>
          <a:xfrm>
            <a:off x="685800" y="1652588"/>
            <a:ext cx="914400" cy="176213"/>
          </a:xfrm>
          <a:prstGeom prst="rect">
            <a:avLst/>
          </a:prstGeom>
          <a:ln w="12700">
            <a:miter lim="400000"/>
          </a:ln>
        </p:spPr>
      </p:pic>
      <p:sp>
        <p:nvSpPr>
          <p:cNvPr id="2984" name="Slide Number"/>
          <p:cNvSpPr txBox="1">
            <a:spLocks noGrp="1"/>
          </p:cNvSpPr>
          <p:nvPr>
            <p:ph type="sldNum" sz="quarter" idx="2"/>
          </p:nvPr>
        </p:nvSpPr>
        <p:spPr>
          <a:xfrm>
            <a:off x="8040546" y="6248400"/>
            <a:ext cx="301908" cy="288824"/>
          </a:xfrm>
          <a:prstGeom prst="rect">
            <a:avLst/>
          </a:prstGeom>
        </p:spPr>
        <p:txBody>
          <a:bodyPr/>
          <a:lstStyle>
            <a:lvl1pPr algn="ctr">
              <a:defRPr>
                <a:solidFill>
                  <a:schemeClr val="accent3">
                    <a:lumOff val="44000"/>
                  </a:schemeClr>
                </a:solidFill>
                <a:effectLst>
                  <a:outerShdw blurRad="38100" dist="38100" dir="2700000" rotWithShape="0">
                    <a:srgbClr val="808080"/>
                  </a:outerShdw>
                </a:effectLst>
              </a:defRPr>
            </a:lvl1pPr>
          </a:lstStyle>
          <a:p>
            <a:fld id="{86CB4B4D-7CA3-9044-876B-883B54F8677D}" type="slidenum">
              <a:t>‹#›</a:t>
            </a:fld>
            <a:endParaRPr/>
          </a:p>
        </p:txBody>
      </p:sp>
    </p:spTree>
    <p:extLst>
      <p:ext uri="{BB962C8B-B14F-4D97-AF65-F5344CB8AC3E}">
        <p14:creationId xmlns:p14="http://schemas.microsoft.com/office/powerpoint/2010/main" val="4040049468"/>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type="tx">
  <p:cSld name="30_Title Slide">
    <p:bg>
      <p:bgPr>
        <a:solidFill>
          <a:srgbClr val="000000"/>
        </a:solidFill>
        <a:effectLst/>
      </p:bgPr>
    </p:bg>
    <p:spTree>
      <p:nvGrpSpPr>
        <p:cNvPr id="1" name=""/>
        <p:cNvGrpSpPr/>
        <p:nvPr/>
      </p:nvGrpSpPr>
      <p:grpSpPr>
        <a:xfrm>
          <a:off x="0" y="0"/>
          <a:ext cx="0" cy="0"/>
          <a:chOff x="0" y="0"/>
          <a:chExt cx="0" cy="0"/>
        </a:xfrm>
      </p:grpSpPr>
      <p:sp>
        <p:nvSpPr>
          <p:cNvPr id="2991" name="Title Text"/>
          <p:cNvSpPr txBox="1">
            <a:spLocks noGrp="1"/>
          </p:cNvSpPr>
          <p:nvPr>
            <p:ph type="title"/>
          </p:nvPr>
        </p:nvSpPr>
        <p:spPr>
          <a:xfrm>
            <a:off x="685800" y="2130425"/>
            <a:ext cx="7772400" cy="1470025"/>
          </a:xfrm>
          <a:prstGeom prst="rect">
            <a:avLst/>
          </a:prstGeom>
        </p:spPr>
        <p:txBody>
          <a:bodyPr/>
          <a:lstStyle>
            <a:lvl1pPr>
              <a:defRPr>
                <a:solidFill>
                  <a:srgbClr val="E3EBF1"/>
                </a:solidFill>
              </a:defRPr>
            </a:lvl1pPr>
          </a:lstStyle>
          <a:p>
            <a:r>
              <a:t>Title Text</a:t>
            </a:r>
          </a:p>
        </p:txBody>
      </p:sp>
      <p:sp>
        <p:nvSpPr>
          <p:cNvPr id="299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993"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556715418"/>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type="tx">
  <p:cSld name="27_Title and Content">
    <p:bg>
      <p:bgPr>
        <a:solidFill>
          <a:srgbClr val="000000"/>
        </a:solidFill>
        <a:effectLst/>
      </p:bgPr>
    </p:bg>
    <p:spTree>
      <p:nvGrpSpPr>
        <p:cNvPr id="1" name=""/>
        <p:cNvGrpSpPr/>
        <p:nvPr/>
      </p:nvGrpSpPr>
      <p:grpSpPr>
        <a:xfrm>
          <a:off x="0" y="0"/>
          <a:ext cx="0" cy="0"/>
          <a:chOff x="0" y="0"/>
          <a:chExt cx="0" cy="0"/>
        </a:xfrm>
      </p:grpSpPr>
      <p:sp>
        <p:nvSpPr>
          <p:cNvPr id="3000"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01"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02"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77207700"/>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type="tx">
  <p:cSld name="23_Section Header">
    <p:bg>
      <p:bgPr>
        <a:solidFill>
          <a:srgbClr val="000000"/>
        </a:solidFill>
        <a:effectLst/>
      </p:bgPr>
    </p:bg>
    <p:spTree>
      <p:nvGrpSpPr>
        <p:cNvPr id="1" name=""/>
        <p:cNvGrpSpPr/>
        <p:nvPr/>
      </p:nvGrpSpPr>
      <p:grpSpPr>
        <a:xfrm>
          <a:off x="0" y="0"/>
          <a:ext cx="0" cy="0"/>
          <a:chOff x="0" y="0"/>
          <a:chExt cx="0" cy="0"/>
        </a:xfrm>
      </p:grpSpPr>
      <p:sp>
        <p:nvSpPr>
          <p:cNvPr id="3009"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3EBF1"/>
                </a:solidFill>
              </a:defRPr>
            </a:lvl1pPr>
          </a:lstStyle>
          <a:p>
            <a:r>
              <a:t>Title Text</a:t>
            </a:r>
          </a:p>
        </p:txBody>
      </p:sp>
      <p:sp>
        <p:nvSpPr>
          <p:cNvPr id="3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1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46165999"/>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36FF36-610C-454B-BF8C-9E82A519305A}" type="slidenum">
              <a:rPr lang="en-US"/>
              <a:pPr>
                <a:defRPr/>
              </a:pPr>
              <a:t>‹#›</a:t>
            </a:fld>
            <a:endParaRPr lang="en-US"/>
          </a:p>
        </p:txBody>
      </p:sp>
    </p:spTree>
    <p:extLst>
      <p:ext uri="{BB962C8B-B14F-4D97-AF65-F5344CB8AC3E}">
        <p14:creationId xmlns:p14="http://schemas.microsoft.com/office/powerpoint/2010/main" val="1283206708"/>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x">
  <p:cSld name="23_Two Content">
    <p:bg>
      <p:bgPr>
        <a:solidFill>
          <a:srgbClr val="000000"/>
        </a:solidFill>
        <a:effectLst/>
      </p:bgPr>
    </p:bg>
    <p:spTree>
      <p:nvGrpSpPr>
        <p:cNvPr id="1" name=""/>
        <p:cNvGrpSpPr/>
        <p:nvPr/>
      </p:nvGrpSpPr>
      <p:grpSpPr>
        <a:xfrm>
          <a:off x="0" y="0"/>
          <a:ext cx="0" cy="0"/>
          <a:chOff x="0" y="0"/>
          <a:chExt cx="0" cy="0"/>
        </a:xfrm>
      </p:grpSpPr>
      <p:sp>
        <p:nvSpPr>
          <p:cNvPr id="3018"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1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20"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4123361962"/>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type="tx">
  <p:cSld name="23_Comparison">
    <p:bg>
      <p:bgPr>
        <a:solidFill>
          <a:srgbClr val="000000"/>
        </a:solidFill>
        <a:effectLst/>
      </p:bgPr>
    </p:bg>
    <p:spTree>
      <p:nvGrpSpPr>
        <p:cNvPr id="1" name=""/>
        <p:cNvGrpSpPr/>
        <p:nvPr/>
      </p:nvGrpSpPr>
      <p:grpSpPr>
        <a:xfrm>
          <a:off x="0" y="0"/>
          <a:ext cx="0" cy="0"/>
          <a:chOff x="0" y="0"/>
          <a:chExt cx="0" cy="0"/>
        </a:xfrm>
      </p:grpSpPr>
      <p:sp>
        <p:nvSpPr>
          <p:cNvPr id="3027" name="Title Text"/>
          <p:cNvSpPr txBox="1">
            <a:spLocks noGrp="1"/>
          </p:cNvSpPr>
          <p:nvPr>
            <p:ph type="title"/>
          </p:nvPr>
        </p:nvSpPr>
        <p:spPr>
          <a:xfrm>
            <a:off x="457200" y="274638"/>
            <a:ext cx="8229600" cy="1143001"/>
          </a:xfrm>
          <a:prstGeom prst="rect">
            <a:avLst/>
          </a:prstGeom>
        </p:spPr>
        <p:txBody>
          <a:bodyPr/>
          <a:lstStyle>
            <a:lvl1pPr>
              <a:defRPr>
                <a:solidFill>
                  <a:srgbClr val="E3EBF1"/>
                </a:solidFill>
              </a:defRPr>
            </a:lvl1pPr>
          </a:lstStyle>
          <a:p>
            <a:r>
              <a:t>Title Text</a:t>
            </a:r>
          </a:p>
        </p:txBody>
      </p:sp>
      <p:sp>
        <p:nvSpPr>
          <p:cNvPr id="3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3030"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523310813"/>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type="tx">
  <p:cSld name="24_Title Only">
    <p:bg>
      <p:bgPr>
        <a:solidFill>
          <a:srgbClr val="000000"/>
        </a:solidFill>
        <a:effectLst/>
      </p:bgPr>
    </p:bg>
    <p:spTree>
      <p:nvGrpSpPr>
        <p:cNvPr id="1" name=""/>
        <p:cNvGrpSpPr/>
        <p:nvPr/>
      </p:nvGrpSpPr>
      <p:grpSpPr>
        <a:xfrm>
          <a:off x="0" y="0"/>
          <a:ext cx="0" cy="0"/>
          <a:chOff x="0" y="0"/>
          <a:chExt cx="0" cy="0"/>
        </a:xfrm>
      </p:grpSpPr>
      <p:sp>
        <p:nvSpPr>
          <p:cNvPr id="3037"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38"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550816737"/>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type="tx">
  <p:cSld name="29_Blank">
    <p:bg>
      <p:bgPr>
        <a:solidFill>
          <a:srgbClr val="000000"/>
        </a:solidFill>
        <a:effectLst/>
      </p:bgPr>
    </p:bg>
    <p:spTree>
      <p:nvGrpSpPr>
        <p:cNvPr id="1" name=""/>
        <p:cNvGrpSpPr/>
        <p:nvPr/>
      </p:nvGrpSpPr>
      <p:grpSpPr>
        <a:xfrm>
          <a:off x="0" y="0"/>
          <a:ext cx="0" cy="0"/>
          <a:chOff x="0" y="0"/>
          <a:chExt cx="0" cy="0"/>
        </a:xfrm>
      </p:grpSpPr>
      <p:sp>
        <p:nvSpPr>
          <p:cNvPr id="304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368692901"/>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type="tx">
  <p:cSld name="23_Content with Caption">
    <p:bg>
      <p:bgPr>
        <a:solidFill>
          <a:srgbClr val="000000"/>
        </a:solidFill>
        <a:effectLst/>
      </p:bgPr>
    </p:bg>
    <p:spTree>
      <p:nvGrpSpPr>
        <p:cNvPr id="1" name=""/>
        <p:cNvGrpSpPr/>
        <p:nvPr/>
      </p:nvGrpSpPr>
      <p:grpSpPr>
        <a:xfrm>
          <a:off x="0" y="0"/>
          <a:ext cx="0" cy="0"/>
          <a:chOff x="0" y="0"/>
          <a:chExt cx="0" cy="0"/>
        </a:xfrm>
      </p:grpSpPr>
      <p:sp>
        <p:nvSpPr>
          <p:cNvPr id="3052"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3EBF1"/>
                </a:solidFill>
              </a:defRPr>
            </a:lvl1pPr>
          </a:lstStyle>
          <a:p>
            <a:r>
              <a:t>Title Text</a:t>
            </a:r>
          </a:p>
        </p:txBody>
      </p:sp>
      <p:sp>
        <p:nvSpPr>
          <p:cNvPr id="3053"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305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926979787"/>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type="tx">
  <p:cSld name="23_Picture with Caption">
    <p:bg>
      <p:bgPr>
        <a:solidFill>
          <a:srgbClr val="000000"/>
        </a:solidFill>
        <a:effectLst/>
      </p:bgPr>
    </p:bg>
    <p:spTree>
      <p:nvGrpSpPr>
        <p:cNvPr id="1" name=""/>
        <p:cNvGrpSpPr/>
        <p:nvPr/>
      </p:nvGrpSpPr>
      <p:grpSpPr>
        <a:xfrm>
          <a:off x="0" y="0"/>
          <a:ext cx="0" cy="0"/>
          <a:chOff x="0" y="0"/>
          <a:chExt cx="0" cy="0"/>
        </a:xfrm>
      </p:grpSpPr>
      <p:sp>
        <p:nvSpPr>
          <p:cNvPr id="3062"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3EBF1"/>
                </a:solidFill>
              </a:defRPr>
            </a:lvl1pPr>
          </a:lstStyle>
          <a:p>
            <a:r>
              <a:t>Title Text</a:t>
            </a:r>
          </a:p>
        </p:txBody>
      </p:sp>
      <p:sp>
        <p:nvSpPr>
          <p:cNvPr id="306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6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148252804"/>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type="tx">
  <p:cSld name="Title and 2 Content over Text">
    <p:bg>
      <p:bgPr>
        <a:solidFill>
          <a:srgbClr val="000000"/>
        </a:solidFill>
        <a:effectLst/>
      </p:bgPr>
    </p:bg>
    <p:spTree>
      <p:nvGrpSpPr>
        <p:cNvPr id="1" name=""/>
        <p:cNvGrpSpPr/>
        <p:nvPr/>
      </p:nvGrpSpPr>
      <p:grpSpPr>
        <a:xfrm>
          <a:off x="0" y="0"/>
          <a:ext cx="0" cy="0"/>
          <a:chOff x="0" y="0"/>
          <a:chExt cx="0" cy="0"/>
        </a:xfrm>
      </p:grpSpPr>
      <p:sp>
        <p:nvSpPr>
          <p:cNvPr id="3072"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73"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74" name="Text Placeholder 4"/>
          <p:cNvSpPr>
            <a:spLocks noGrp="1"/>
          </p:cNvSpPr>
          <p:nvPr>
            <p:ph type="body" sz="half" idx="21"/>
          </p:nvPr>
        </p:nvSpPr>
        <p:spPr>
          <a:xfrm>
            <a:off x="685800" y="4114800"/>
            <a:ext cx="7772400" cy="1981200"/>
          </a:xfrm>
          <a:prstGeom prst="rect">
            <a:avLst/>
          </a:prstGeom>
        </p:spPr>
        <p:txBody>
          <a:bodyPr>
            <a:normAutofit/>
          </a:bodyPr>
          <a:lstStyle/>
          <a:p>
            <a:pPr>
              <a:defRPr>
                <a:solidFill>
                  <a:schemeClr val="accent3">
                    <a:lumOff val="44000"/>
                  </a:schemeClr>
                </a:solidFill>
              </a:defRPr>
            </a:pPr>
            <a:endParaRPr/>
          </a:p>
        </p:txBody>
      </p:sp>
      <p:sp>
        <p:nvSpPr>
          <p:cNvPr id="307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519420929"/>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type="tx">
  <p:cSld name="31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08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0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084"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67763943"/>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type="tx">
  <p:cSld name="28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091"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092" name="Body Level One…"/>
          <p:cNvSpPr txBox="1">
            <a:spLocks noGrp="1"/>
          </p:cNvSpPr>
          <p:nvPr>
            <p:ph type="body" idx="1"/>
          </p:nvPr>
        </p:nvSpPr>
        <p:spPr>
          <a:xfrm>
            <a:off x="457200" y="1600200"/>
            <a:ext cx="8229600" cy="452596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093"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81084705"/>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type="tx">
  <p:cSld name="24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00"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1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102"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94397994"/>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BEFD5CC-25D3-8F43-96EE-0558434DEE06}" type="slidenum">
              <a:rPr lang="en-US"/>
              <a:pPr>
                <a:defRPr/>
              </a:pPr>
              <a:t>‹#›</a:t>
            </a:fld>
            <a:endParaRPr lang="en-US"/>
          </a:p>
        </p:txBody>
      </p:sp>
    </p:spTree>
    <p:extLst>
      <p:ext uri="{BB962C8B-B14F-4D97-AF65-F5344CB8AC3E}">
        <p14:creationId xmlns:p14="http://schemas.microsoft.com/office/powerpoint/2010/main" val="3418952683"/>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x">
  <p:cSld name="24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0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110"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111"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98512471"/>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type="tx">
  <p:cSld name="24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18"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12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3121"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746687"/>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type="tx">
  <p:cSld name="25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28"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129"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38617010"/>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type="tx">
  <p:cSld name="30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36"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99626840"/>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type="tx">
  <p:cSld name="24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43"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144"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14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146"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79902683"/>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type="tx">
  <p:cSld name="24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53"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1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1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156"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90640396"/>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type="tx">
  <p:cSld name="9_Title and 4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63" name="Title Text"/>
          <p:cNvSpPr txBox="1">
            <a:spLocks noGrp="1"/>
          </p:cNvSpPr>
          <p:nvPr>
            <p:ph type="title"/>
          </p:nvPr>
        </p:nvSpPr>
        <p:spPr>
          <a:prstGeom prst="rect">
            <a:avLst/>
          </a:prstGeom>
        </p:spPr>
        <p:txBody>
          <a:bodyPr/>
          <a:lstStyle/>
          <a:p>
            <a:r>
              <a:t>Title Text</a:t>
            </a:r>
          </a:p>
        </p:txBody>
      </p:sp>
      <p:sp>
        <p:nvSpPr>
          <p:cNvPr id="3164"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165"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87114955"/>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type="tx">
  <p:cSld name="5_Title, Content, and 2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72" name="Title Text"/>
          <p:cNvSpPr txBox="1">
            <a:spLocks noGrp="1"/>
          </p:cNvSpPr>
          <p:nvPr>
            <p:ph type="title"/>
          </p:nvPr>
        </p:nvSpPr>
        <p:spPr>
          <a:prstGeom prst="rect">
            <a:avLst/>
          </a:prstGeom>
        </p:spPr>
        <p:txBody>
          <a:bodyPr/>
          <a:lstStyle/>
          <a:p>
            <a:r>
              <a:t>Title Text</a:t>
            </a:r>
          </a:p>
        </p:txBody>
      </p:sp>
      <p:sp>
        <p:nvSpPr>
          <p:cNvPr id="3173"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174"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336593027"/>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type="tx">
  <p:cSld name="32_Title Slide">
    <p:bg>
      <p:bgPr>
        <a:solidFill>
          <a:srgbClr val="000000"/>
        </a:solidFill>
        <a:effectLst/>
      </p:bgPr>
    </p:bg>
    <p:spTree>
      <p:nvGrpSpPr>
        <p:cNvPr id="1" name=""/>
        <p:cNvGrpSpPr/>
        <p:nvPr/>
      </p:nvGrpSpPr>
      <p:grpSpPr>
        <a:xfrm>
          <a:off x="0" y="0"/>
          <a:ext cx="0" cy="0"/>
          <a:chOff x="0" y="0"/>
          <a:chExt cx="0" cy="0"/>
        </a:xfrm>
      </p:grpSpPr>
      <p:sp>
        <p:nvSpPr>
          <p:cNvPr id="3181"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1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1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07665205"/>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type="tx">
  <p:cSld name="Title Slide 0">
    <p:bg>
      <p:bgPr>
        <a:solidFill>
          <a:srgbClr val="000000"/>
        </a:solidFill>
        <a:effectLst/>
      </p:bgPr>
    </p:bg>
    <p:spTree>
      <p:nvGrpSpPr>
        <p:cNvPr id="1" name=""/>
        <p:cNvGrpSpPr/>
        <p:nvPr/>
      </p:nvGrpSpPr>
      <p:grpSpPr>
        <a:xfrm>
          <a:off x="0" y="0"/>
          <a:ext cx="0" cy="0"/>
          <a:chOff x="0" y="0"/>
          <a:chExt cx="0" cy="0"/>
        </a:xfrm>
      </p:grpSpPr>
      <p:sp>
        <p:nvSpPr>
          <p:cNvPr id="3190"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1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12357942"/>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Table Placeholder 2"/>
          <p:cNvSpPr>
            <a:spLocks noGrp="1"/>
          </p:cNvSpPr>
          <p:nvPr>
            <p:ph type="tbl" idx="1"/>
          </p:nvPr>
        </p:nvSpPr>
        <p:spPr>
          <a:xfrm>
            <a:off x="685800" y="1981200"/>
            <a:ext cx="7772400" cy="4114800"/>
          </a:xfrm>
        </p:spPr>
        <p:txBody>
          <a:bodyPr/>
          <a:lstStyle/>
          <a:p>
            <a:pPr lvl="0"/>
            <a:endParaRPr lang="en-SG" noProof="0"/>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5E3059B-750B-A849-ACDD-BE89AFD8613D}" type="slidenum">
              <a:rPr lang="en-US"/>
              <a:pPr>
                <a:defRPr/>
              </a:pPr>
              <a:t>‹#›</a:t>
            </a:fld>
            <a:endParaRPr lang="en-US"/>
          </a:p>
        </p:txBody>
      </p:sp>
    </p:spTree>
    <p:extLst>
      <p:ext uri="{BB962C8B-B14F-4D97-AF65-F5344CB8AC3E}">
        <p14:creationId xmlns:p14="http://schemas.microsoft.com/office/powerpoint/2010/main" val="4115767471"/>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x">
  <p:cSld name="29_Title and Content">
    <p:bg>
      <p:bgPr>
        <a:solidFill>
          <a:srgbClr val="000000"/>
        </a:solidFill>
        <a:effectLst/>
      </p:bgPr>
    </p:bg>
    <p:spTree>
      <p:nvGrpSpPr>
        <p:cNvPr id="1" name=""/>
        <p:cNvGrpSpPr/>
        <p:nvPr/>
      </p:nvGrpSpPr>
      <p:grpSpPr>
        <a:xfrm>
          <a:off x="0" y="0"/>
          <a:ext cx="0" cy="0"/>
          <a:chOff x="0" y="0"/>
          <a:chExt cx="0" cy="0"/>
        </a:xfrm>
      </p:grpSpPr>
      <p:sp>
        <p:nvSpPr>
          <p:cNvPr id="3199"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00"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97807423"/>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type="tx">
  <p:cSld name="Title and Content 0">
    <p:bg>
      <p:bgPr>
        <a:solidFill>
          <a:srgbClr val="000000"/>
        </a:solidFill>
        <a:effectLst/>
      </p:bgPr>
    </p:bg>
    <p:spTree>
      <p:nvGrpSpPr>
        <p:cNvPr id="1" name=""/>
        <p:cNvGrpSpPr/>
        <p:nvPr/>
      </p:nvGrpSpPr>
      <p:grpSpPr>
        <a:xfrm>
          <a:off x="0" y="0"/>
          <a:ext cx="0" cy="0"/>
          <a:chOff x="0" y="0"/>
          <a:chExt cx="0" cy="0"/>
        </a:xfrm>
      </p:grpSpPr>
      <p:sp>
        <p:nvSpPr>
          <p:cNvPr id="3208"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09"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1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61911400"/>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type="tx">
  <p:cSld name="25_Section Header">
    <p:bg>
      <p:bgPr>
        <a:solidFill>
          <a:srgbClr val="000000"/>
        </a:solidFill>
        <a:effectLst/>
      </p:bgPr>
    </p:bg>
    <p:spTree>
      <p:nvGrpSpPr>
        <p:cNvPr id="1" name=""/>
        <p:cNvGrpSpPr/>
        <p:nvPr/>
      </p:nvGrpSpPr>
      <p:grpSpPr>
        <a:xfrm>
          <a:off x="0" y="0"/>
          <a:ext cx="0" cy="0"/>
          <a:chOff x="0" y="0"/>
          <a:chExt cx="0" cy="0"/>
        </a:xfrm>
      </p:grpSpPr>
      <p:sp>
        <p:nvSpPr>
          <p:cNvPr id="321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321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19701707"/>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type="tx">
  <p:cSld name="25_Two Content">
    <p:bg>
      <p:bgPr>
        <a:solidFill>
          <a:srgbClr val="000000"/>
        </a:solidFill>
        <a:effectLst/>
      </p:bgPr>
    </p:bg>
    <p:spTree>
      <p:nvGrpSpPr>
        <p:cNvPr id="1" name=""/>
        <p:cNvGrpSpPr/>
        <p:nvPr/>
      </p:nvGrpSpPr>
      <p:grpSpPr>
        <a:xfrm>
          <a:off x="0" y="0"/>
          <a:ext cx="0" cy="0"/>
          <a:chOff x="0" y="0"/>
          <a:chExt cx="0" cy="0"/>
        </a:xfrm>
      </p:grpSpPr>
      <p:sp>
        <p:nvSpPr>
          <p:cNvPr id="3226"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2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06772058"/>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type="tx">
  <p:cSld name="25_Comparison">
    <p:bg>
      <p:bgPr>
        <a:solidFill>
          <a:srgbClr val="000000"/>
        </a:solidFill>
        <a:effectLst/>
      </p:bgPr>
    </p:bg>
    <p:spTree>
      <p:nvGrpSpPr>
        <p:cNvPr id="1" name=""/>
        <p:cNvGrpSpPr/>
        <p:nvPr/>
      </p:nvGrpSpPr>
      <p:grpSpPr>
        <a:xfrm>
          <a:off x="0" y="0"/>
          <a:ext cx="0" cy="0"/>
          <a:chOff x="0" y="0"/>
          <a:chExt cx="0" cy="0"/>
        </a:xfrm>
      </p:grpSpPr>
      <p:sp>
        <p:nvSpPr>
          <p:cNvPr id="3235"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323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3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323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25150834"/>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type="tx">
  <p:cSld name="26_Title Only">
    <p:bg>
      <p:bgPr>
        <a:solidFill>
          <a:srgbClr val="000000"/>
        </a:solidFill>
        <a:effectLst/>
      </p:bgPr>
    </p:bg>
    <p:spTree>
      <p:nvGrpSpPr>
        <p:cNvPr id="1" name=""/>
        <p:cNvGrpSpPr/>
        <p:nvPr/>
      </p:nvGrpSpPr>
      <p:grpSpPr>
        <a:xfrm>
          <a:off x="0" y="0"/>
          <a:ext cx="0" cy="0"/>
          <a:chOff x="0" y="0"/>
          <a:chExt cx="0" cy="0"/>
        </a:xfrm>
      </p:grpSpPr>
      <p:sp>
        <p:nvSpPr>
          <p:cNvPr id="3245"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19146899"/>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type="tx">
  <p:cSld name="31_Blank">
    <p:bg>
      <p:bgPr>
        <a:solidFill>
          <a:srgbClr val="000000"/>
        </a:solidFill>
        <a:effectLst/>
      </p:bgPr>
    </p:bg>
    <p:spTree>
      <p:nvGrpSpPr>
        <p:cNvPr id="1" name=""/>
        <p:cNvGrpSpPr/>
        <p:nvPr/>
      </p:nvGrpSpPr>
      <p:grpSpPr>
        <a:xfrm>
          <a:off x="0" y="0"/>
          <a:ext cx="0" cy="0"/>
          <a:chOff x="0" y="0"/>
          <a:chExt cx="0" cy="0"/>
        </a:xfrm>
      </p:grpSpPr>
      <p:sp>
        <p:nvSpPr>
          <p:cNvPr id="32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12406853"/>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type="tx">
  <p:cSld name="25_Content with Caption">
    <p:bg>
      <p:bgPr>
        <a:solidFill>
          <a:srgbClr val="000000"/>
        </a:solidFill>
        <a:effectLst/>
      </p:bgPr>
    </p:bg>
    <p:spTree>
      <p:nvGrpSpPr>
        <p:cNvPr id="1" name=""/>
        <p:cNvGrpSpPr/>
        <p:nvPr/>
      </p:nvGrpSpPr>
      <p:grpSpPr>
        <a:xfrm>
          <a:off x="0" y="0"/>
          <a:ext cx="0" cy="0"/>
          <a:chOff x="0" y="0"/>
          <a:chExt cx="0" cy="0"/>
        </a:xfrm>
      </p:grpSpPr>
      <p:sp>
        <p:nvSpPr>
          <p:cNvPr id="3260"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3261"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6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32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86226766"/>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type="tx">
  <p:cSld name="25_Picture with Caption">
    <p:bg>
      <p:bgPr>
        <a:solidFill>
          <a:srgbClr val="000000"/>
        </a:solidFill>
        <a:effectLst/>
      </p:bgPr>
    </p:bg>
    <p:spTree>
      <p:nvGrpSpPr>
        <p:cNvPr id="1" name=""/>
        <p:cNvGrpSpPr/>
        <p:nvPr/>
      </p:nvGrpSpPr>
      <p:grpSpPr>
        <a:xfrm>
          <a:off x="0" y="0"/>
          <a:ext cx="0" cy="0"/>
          <a:chOff x="0" y="0"/>
          <a:chExt cx="0" cy="0"/>
        </a:xfrm>
      </p:grpSpPr>
      <p:sp>
        <p:nvSpPr>
          <p:cNvPr id="3270"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327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27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90191381"/>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type="tx">
  <p:cSld name="10_Title and 4 Content">
    <p:bg>
      <p:bgPr>
        <a:solidFill>
          <a:srgbClr val="000000"/>
        </a:solidFill>
        <a:effectLst/>
      </p:bgPr>
    </p:bg>
    <p:spTree>
      <p:nvGrpSpPr>
        <p:cNvPr id="1" name=""/>
        <p:cNvGrpSpPr/>
        <p:nvPr/>
      </p:nvGrpSpPr>
      <p:grpSpPr>
        <a:xfrm>
          <a:off x="0" y="0"/>
          <a:ext cx="0" cy="0"/>
          <a:chOff x="0" y="0"/>
          <a:chExt cx="0" cy="0"/>
        </a:xfrm>
      </p:grpSpPr>
      <p:sp>
        <p:nvSpPr>
          <p:cNvPr id="3280"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3281"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45796312"/>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1F286E0E-9BD4-1044-983E-7D454D6DE471}" type="slidenum">
              <a:rPr lang="en-US"/>
              <a:pPr>
                <a:defRPr/>
              </a:pPr>
              <a:t>‹#›</a:t>
            </a:fld>
            <a:endParaRPr lang="en-US"/>
          </a:p>
        </p:txBody>
      </p:sp>
    </p:spTree>
    <p:extLst>
      <p:ext uri="{BB962C8B-B14F-4D97-AF65-F5344CB8AC3E}">
        <p14:creationId xmlns:p14="http://schemas.microsoft.com/office/powerpoint/2010/main" val="3783297171"/>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x">
  <p:cSld name="6_Title, Content, and 2 Content">
    <p:bg>
      <p:bgPr>
        <a:solidFill>
          <a:srgbClr val="000000"/>
        </a:solidFill>
        <a:effectLst/>
      </p:bgPr>
    </p:bg>
    <p:spTree>
      <p:nvGrpSpPr>
        <p:cNvPr id="1" name=""/>
        <p:cNvGrpSpPr/>
        <p:nvPr/>
      </p:nvGrpSpPr>
      <p:grpSpPr>
        <a:xfrm>
          <a:off x="0" y="0"/>
          <a:ext cx="0" cy="0"/>
          <a:chOff x="0" y="0"/>
          <a:chExt cx="0" cy="0"/>
        </a:xfrm>
      </p:grpSpPr>
      <p:sp>
        <p:nvSpPr>
          <p:cNvPr id="3289"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3290"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73230685"/>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type="tx">
  <p:cSld name="33_Title Slide">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329" name="Group 4"/>
          <p:cNvGrpSpPr/>
          <p:nvPr/>
        </p:nvGrpSpPr>
        <p:grpSpPr>
          <a:xfrm>
            <a:off x="0" y="0"/>
            <a:ext cx="1085850" cy="6845300"/>
            <a:chOff x="0" y="0"/>
            <a:chExt cx="1085850" cy="6845300"/>
          </a:xfrm>
        </p:grpSpPr>
        <p:sp>
          <p:nvSpPr>
            <p:cNvPr id="3298"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328" name="Group 6"/>
            <p:cNvGrpSpPr/>
            <p:nvPr/>
          </p:nvGrpSpPr>
          <p:grpSpPr>
            <a:xfrm>
              <a:off x="76200" y="161925"/>
              <a:ext cx="152400" cy="6543675"/>
              <a:chOff x="0" y="0"/>
              <a:chExt cx="152400" cy="6543675"/>
            </a:xfrm>
          </p:grpSpPr>
          <p:sp>
            <p:nvSpPr>
              <p:cNvPr id="3299"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0"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1"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2"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3"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4"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5"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6"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7"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8"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9"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0"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1"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2"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3"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4"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5"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6"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7"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8"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9"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0"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1"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2"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3"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4"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5"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6"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7"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330" name="Title Text"/>
          <p:cNvSpPr txBox="1">
            <a:spLocks noGrp="1"/>
          </p:cNvSpPr>
          <p:nvPr>
            <p:ph type="title"/>
          </p:nvPr>
        </p:nvSpPr>
        <p:spPr>
          <a:xfrm>
            <a:off x="685800" y="2130425"/>
            <a:ext cx="7772400" cy="1470025"/>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331" name="Body Level One…"/>
          <p:cNvSpPr txBox="1">
            <a:spLocks noGrp="1"/>
          </p:cNvSpPr>
          <p:nvPr>
            <p:ph type="body" sz="quarter" idx="1"/>
          </p:nvPr>
        </p:nvSpPr>
        <p:spPr>
          <a:xfrm>
            <a:off x="1371600" y="3886200"/>
            <a:ext cx="6400800" cy="1752600"/>
          </a:xfrm>
          <a:prstGeom prst="rect">
            <a:avLst/>
          </a:prstGeom>
        </p:spPr>
        <p:txBody>
          <a:bodyPr lIns="44450" tIns="44450" rIns="44450" bIns="44450">
            <a:normAutofit/>
          </a:bodyPr>
          <a:lstStyle>
            <a:lvl1pPr marL="0" indent="0" algn="ctr">
              <a:buSzTx/>
              <a:buNone/>
              <a:defRPr>
                <a:solidFill>
                  <a:schemeClr val="accent3">
                    <a:lumOff val="44000"/>
                  </a:schemeClr>
                </a:solidFill>
                <a:effectLst>
                  <a:outerShdw blurRad="38100" dist="38100" dir="2700000" rotWithShape="0">
                    <a:srgbClr val="000000"/>
                  </a:outerShdw>
                </a:effectLst>
              </a:defRPr>
            </a:lvl1pPr>
            <a:lvl2pPr marL="0" indent="457200" algn="ctr">
              <a:buSzTx/>
              <a:buNone/>
              <a:defRPr>
                <a:solidFill>
                  <a:schemeClr val="accent3">
                    <a:lumOff val="44000"/>
                  </a:schemeClr>
                </a:solidFill>
                <a:effectLst>
                  <a:outerShdw blurRad="38100" dist="38100" dir="2700000" rotWithShape="0">
                    <a:srgbClr val="000000"/>
                  </a:outerShdw>
                </a:effectLst>
              </a:defRPr>
            </a:lvl2pPr>
            <a:lvl3pPr marL="0" indent="914400" algn="ctr">
              <a:buSzTx/>
              <a:buNone/>
              <a:defRPr>
                <a:solidFill>
                  <a:schemeClr val="accent3">
                    <a:lumOff val="44000"/>
                  </a:schemeClr>
                </a:solidFill>
                <a:effectLst>
                  <a:outerShdw blurRad="38100" dist="38100" dir="2700000" rotWithShape="0">
                    <a:srgbClr val="000000"/>
                  </a:outerShdw>
                </a:effectLst>
              </a:defRPr>
            </a:lvl3pPr>
            <a:lvl4pPr marL="0" indent="1371600" algn="ctr">
              <a:buSzTx/>
              <a:buNone/>
              <a:defRPr>
                <a:solidFill>
                  <a:schemeClr val="accent3">
                    <a:lumOff val="44000"/>
                  </a:schemeClr>
                </a:solidFill>
                <a:effectLst>
                  <a:outerShdw blurRad="38100" dist="38100" dir="2700000" rotWithShape="0">
                    <a:srgbClr val="000000"/>
                  </a:outerShdw>
                </a:effectLst>
              </a:defRPr>
            </a:lvl4pPr>
            <a:lvl5pPr marL="0" indent="1828800" algn="ctr">
              <a:buSzTx/>
              <a:buNone/>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33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845245"/>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type="tx">
  <p:cSld name="30_Title and Content">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370" name="Group 4"/>
          <p:cNvGrpSpPr/>
          <p:nvPr/>
        </p:nvGrpSpPr>
        <p:grpSpPr>
          <a:xfrm>
            <a:off x="0" y="0"/>
            <a:ext cx="1085850" cy="6845300"/>
            <a:chOff x="0" y="0"/>
            <a:chExt cx="1085850" cy="6845300"/>
          </a:xfrm>
        </p:grpSpPr>
        <p:sp>
          <p:nvSpPr>
            <p:cNvPr id="3339"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369" name="Group 6"/>
            <p:cNvGrpSpPr/>
            <p:nvPr/>
          </p:nvGrpSpPr>
          <p:grpSpPr>
            <a:xfrm>
              <a:off x="76200" y="161925"/>
              <a:ext cx="152400" cy="6543675"/>
              <a:chOff x="0" y="0"/>
              <a:chExt cx="152400" cy="6543675"/>
            </a:xfrm>
          </p:grpSpPr>
          <p:sp>
            <p:nvSpPr>
              <p:cNvPr id="3340"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1"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2"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3"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4"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5"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6"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7"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8"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9"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0"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1"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2"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3"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4"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5"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6"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7"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8"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9"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0"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1"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2"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3"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4"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5"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6"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7"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8"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371" name="Title Text"/>
          <p:cNvSpPr txBox="1">
            <a:spLocks noGrp="1"/>
          </p:cNvSpPr>
          <p:nvPr>
            <p:ph type="title"/>
          </p:nvPr>
        </p:nvSpPr>
        <p:spPr>
          <a:xfrm>
            <a:off x="1181100" y="609600"/>
            <a:ext cx="7715250" cy="1143000"/>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372" name="Body Level One…"/>
          <p:cNvSpPr txBox="1">
            <a:spLocks noGrp="1"/>
          </p:cNvSpPr>
          <p:nvPr>
            <p:ph type="body" idx="1"/>
          </p:nvPr>
        </p:nvSpPr>
        <p:spPr>
          <a:xfrm>
            <a:off x="1157287" y="1981200"/>
            <a:ext cx="7791451" cy="4114800"/>
          </a:xfrm>
          <a:prstGeom prst="rect">
            <a:avLst/>
          </a:prstGeom>
        </p:spPr>
        <p:txBody>
          <a:bodyPr lIns="44450" tIns="44450" rIns="44450" bIns="44450">
            <a:normAutofit/>
          </a:bodyPr>
          <a:lstStyle>
            <a:lvl1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8CF4EA"/>
              </a:buClr>
              <a:buSzPct val="65000"/>
              <a:buFont typeface="Arial"/>
              <a:buChar char=""/>
              <a:defRPr>
                <a:solidFill>
                  <a:schemeClr val="accent3">
                    <a:lumOff val="44000"/>
                  </a:schemeClr>
                </a:solidFill>
                <a:effectLst>
                  <a:outerShdw blurRad="38100" dist="38100" dir="2700000" rotWithShape="0">
                    <a:srgbClr val="000000"/>
                  </a:outerShdw>
                </a:effectLst>
              </a:defRPr>
            </a:lvl3pPr>
            <a:lvl4pPr>
              <a:buClr>
                <a:srgbClr val="8CF4EA"/>
              </a:buClr>
              <a:buFont typeface="Arial"/>
              <a:buChar char="•"/>
              <a:defRPr>
                <a:solidFill>
                  <a:schemeClr val="accent3">
                    <a:lumOff val="44000"/>
                  </a:schemeClr>
                </a:solidFill>
                <a:effectLst>
                  <a:outerShdw blurRad="38100" dist="38100" dir="2700000" rotWithShape="0">
                    <a:srgbClr val="000000"/>
                  </a:outerShdw>
                </a:effectLst>
              </a:defRPr>
            </a:lvl4pPr>
            <a:lvl5pPr>
              <a:buClr>
                <a:srgbClr val="8CF4EA"/>
              </a:buClr>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37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97604994"/>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type="tx">
  <p:cSld name="26_Section Header">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411" name="Group 4"/>
          <p:cNvGrpSpPr/>
          <p:nvPr/>
        </p:nvGrpSpPr>
        <p:grpSpPr>
          <a:xfrm>
            <a:off x="0" y="0"/>
            <a:ext cx="1085850" cy="6845300"/>
            <a:chOff x="0" y="0"/>
            <a:chExt cx="1085850" cy="6845300"/>
          </a:xfrm>
        </p:grpSpPr>
        <p:sp>
          <p:nvSpPr>
            <p:cNvPr id="3380"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410" name="Group 6"/>
            <p:cNvGrpSpPr/>
            <p:nvPr/>
          </p:nvGrpSpPr>
          <p:grpSpPr>
            <a:xfrm>
              <a:off x="76200" y="161925"/>
              <a:ext cx="152400" cy="6543675"/>
              <a:chOff x="0" y="0"/>
              <a:chExt cx="152400" cy="6543675"/>
            </a:xfrm>
          </p:grpSpPr>
          <p:sp>
            <p:nvSpPr>
              <p:cNvPr id="3381"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2"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3"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4"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5"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6"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7"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8"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9"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0"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1"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2"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3"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4"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5"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6"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7"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8"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9"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0"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1"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2"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3"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4"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5"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6"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7"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8"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9"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412" name="Title Text"/>
          <p:cNvSpPr txBox="1">
            <a:spLocks noGrp="1"/>
          </p:cNvSpPr>
          <p:nvPr>
            <p:ph type="title"/>
          </p:nvPr>
        </p:nvSpPr>
        <p:spPr>
          <a:xfrm>
            <a:off x="722312" y="4406900"/>
            <a:ext cx="7772401" cy="1362075"/>
          </a:xfrm>
          <a:prstGeom prst="rect">
            <a:avLst/>
          </a:prstGeom>
          <a:effectLst>
            <a:outerShdw blurRad="63500" dist="38099" dir="2700000" rotWithShape="0">
              <a:srgbClr val="000000">
                <a:alpha val="74998"/>
              </a:srgbClr>
            </a:outerShdw>
          </a:effectLst>
        </p:spPr>
        <p:txBody>
          <a:bodyPr lIns="44450" tIns="44450" rIns="44450" bIns="44450" anchor="t"/>
          <a:lstStyle>
            <a:lvl1pPr algn="l">
              <a:defRPr sz="4000" b="1" cap="all">
                <a:solidFill>
                  <a:srgbClr val="8CF4EA"/>
                </a:solidFill>
              </a:defRPr>
            </a:lvl1pPr>
          </a:lstStyle>
          <a:p>
            <a:r>
              <a:t>Title Text</a:t>
            </a:r>
          </a:p>
        </p:txBody>
      </p:sp>
      <p:sp>
        <p:nvSpPr>
          <p:cNvPr id="3413" name="Body Level One…"/>
          <p:cNvSpPr txBox="1">
            <a:spLocks noGrp="1"/>
          </p:cNvSpPr>
          <p:nvPr>
            <p:ph type="body" sz="quarter" idx="1"/>
          </p:nvPr>
        </p:nvSpPr>
        <p:spPr>
          <a:xfrm>
            <a:off x="722312" y="2906713"/>
            <a:ext cx="7772401" cy="1500188"/>
          </a:xfrm>
          <a:prstGeom prst="rect">
            <a:avLst/>
          </a:prstGeom>
        </p:spPr>
        <p:txBody>
          <a:bodyPr lIns="44450" tIns="44450" rIns="44450" bIns="44450"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41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80742268"/>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type="tx">
  <p:cSld name="26_Two Content">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452" name="Group 4"/>
          <p:cNvGrpSpPr/>
          <p:nvPr/>
        </p:nvGrpSpPr>
        <p:grpSpPr>
          <a:xfrm>
            <a:off x="0" y="0"/>
            <a:ext cx="1085850" cy="6845300"/>
            <a:chOff x="0" y="0"/>
            <a:chExt cx="1085850" cy="6845300"/>
          </a:xfrm>
        </p:grpSpPr>
        <p:sp>
          <p:nvSpPr>
            <p:cNvPr id="3421"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451" name="Group 6"/>
            <p:cNvGrpSpPr/>
            <p:nvPr/>
          </p:nvGrpSpPr>
          <p:grpSpPr>
            <a:xfrm>
              <a:off x="76200" y="161925"/>
              <a:ext cx="152400" cy="6543675"/>
              <a:chOff x="0" y="0"/>
              <a:chExt cx="152400" cy="6543675"/>
            </a:xfrm>
          </p:grpSpPr>
          <p:sp>
            <p:nvSpPr>
              <p:cNvPr id="3422"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3"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4"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5"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6"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7"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8"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9"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0"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1"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2"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3"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4"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5"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6"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7"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8"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9"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0"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1"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2"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3"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4"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5"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6"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7"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8"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9"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50"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453" name="Title Text"/>
          <p:cNvSpPr txBox="1">
            <a:spLocks noGrp="1"/>
          </p:cNvSpPr>
          <p:nvPr>
            <p:ph type="title"/>
          </p:nvPr>
        </p:nvSpPr>
        <p:spPr>
          <a:xfrm>
            <a:off x="1181100" y="609600"/>
            <a:ext cx="7715250" cy="1143000"/>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454" name="Body Level One…"/>
          <p:cNvSpPr txBox="1">
            <a:spLocks noGrp="1"/>
          </p:cNvSpPr>
          <p:nvPr>
            <p:ph type="body" sz="half" idx="1"/>
          </p:nvPr>
        </p:nvSpPr>
        <p:spPr>
          <a:xfrm>
            <a:off x="1157287" y="1981200"/>
            <a:ext cx="3819526" cy="4114800"/>
          </a:xfrm>
          <a:prstGeom prst="rect">
            <a:avLst/>
          </a:prstGeom>
        </p:spPr>
        <p:txBody>
          <a:bodyPr lIns="44450" tIns="44450" rIns="44450" bIns="44450">
            <a:normAutofit/>
          </a:bodyPr>
          <a:lstStyle>
            <a:lvl1pPr>
              <a:spcBef>
                <a:spcPts val="600"/>
              </a:spcBef>
              <a:buClr>
                <a:srgbClr val="8CF4EA"/>
              </a:buClr>
              <a:buSzPct val="75000"/>
              <a:buFont typeface="Arial"/>
              <a:buChar char=""/>
              <a:defRPr sz="2800">
                <a:solidFill>
                  <a:schemeClr val="accent3">
                    <a:lumOff val="44000"/>
                  </a:schemeClr>
                </a:solidFill>
                <a:effectLst>
                  <a:outerShdw blurRad="38100" dist="38100" dir="2700000" rotWithShape="0">
                    <a:srgbClr val="000000"/>
                  </a:outerShdw>
                </a:effectLst>
              </a:defRPr>
            </a:lvl1pPr>
            <a:lvl2pPr marL="790575" indent="-333375">
              <a:spcBef>
                <a:spcPts val="600"/>
              </a:spcBef>
              <a:buClr>
                <a:srgbClr val="8CF4EA"/>
              </a:buClr>
              <a:buSzPct val="75000"/>
              <a:buFont typeface="Arial"/>
              <a:buChar char=""/>
              <a:defRPr sz="2800">
                <a:solidFill>
                  <a:schemeClr val="accent3">
                    <a:lumOff val="44000"/>
                  </a:schemeClr>
                </a:solidFill>
                <a:effectLst>
                  <a:outerShdw blurRad="38100" dist="38100" dir="2700000" rotWithShape="0">
                    <a:srgbClr val="000000"/>
                  </a:outerShdw>
                </a:effectLst>
              </a:defRPr>
            </a:lvl2pPr>
            <a:lvl3pPr marL="1234439" indent="-320039">
              <a:spcBef>
                <a:spcPts val="600"/>
              </a:spcBef>
              <a:buClr>
                <a:srgbClr val="8CF4EA"/>
              </a:buClr>
              <a:buSzPct val="65000"/>
              <a:buFont typeface="Arial"/>
              <a:buChar char=""/>
              <a:defRPr sz="2800">
                <a:solidFill>
                  <a:schemeClr val="accent3">
                    <a:lumOff val="44000"/>
                  </a:schemeClr>
                </a:solidFill>
                <a:effectLst>
                  <a:outerShdw blurRad="38100" dist="38100" dir="2700000" rotWithShape="0">
                    <a:srgbClr val="000000"/>
                  </a:outerShdw>
                </a:effectLst>
              </a:defRPr>
            </a:lvl3pPr>
            <a:lvl4pPr marL="1727200" indent="-355600">
              <a:spcBef>
                <a:spcPts val="600"/>
              </a:spcBef>
              <a:buClr>
                <a:srgbClr val="8CF4EA"/>
              </a:buClr>
              <a:buFont typeface="Arial"/>
              <a:buChar char="•"/>
              <a:defRPr sz="2800">
                <a:solidFill>
                  <a:schemeClr val="accent3">
                    <a:lumOff val="44000"/>
                  </a:schemeClr>
                </a:solidFill>
                <a:effectLst>
                  <a:outerShdw blurRad="38100" dist="38100" dir="2700000" rotWithShape="0">
                    <a:srgbClr val="000000"/>
                  </a:outerShdw>
                </a:effectLst>
              </a:defRPr>
            </a:lvl4pPr>
            <a:lvl5pPr marL="2184400" indent="-355600">
              <a:spcBef>
                <a:spcPts val="600"/>
              </a:spcBef>
              <a:buClr>
                <a:srgbClr val="8CF4EA"/>
              </a:buClr>
              <a:buFont typeface="Arial"/>
              <a:buChar char="–"/>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45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56086405"/>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type="tx">
  <p:cSld name="26_Comparison">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493" name="Group 4"/>
          <p:cNvGrpSpPr/>
          <p:nvPr/>
        </p:nvGrpSpPr>
        <p:grpSpPr>
          <a:xfrm>
            <a:off x="0" y="0"/>
            <a:ext cx="1085850" cy="6845300"/>
            <a:chOff x="0" y="0"/>
            <a:chExt cx="1085850" cy="6845300"/>
          </a:xfrm>
        </p:grpSpPr>
        <p:sp>
          <p:nvSpPr>
            <p:cNvPr id="3462"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492" name="Group 6"/>
            <p:cNvGrpSpPr/>
            <p:nvPr/>
          </p:nvGrpSpPr>
          <p:grpSpPr>
            <a:xfrm>
              <a:off x="76200" y="161925"/>
              <a:ext cx="152400" cy="6543675"/>
              <a:chOff x="0" y="0"/>
              <a:chExt cx="152400" cy="6543675"/>
            </a:xfrm>
          </p:grpSpPr>
          <p:sp>
            <p:nvSpPr>
              <p:cNvPr id="3463"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4"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5"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6"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7"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8"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9"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0"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1"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2"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3"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4"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5"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6"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7"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8"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9"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0"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1"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2"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3"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4"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5"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6"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7"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8"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9"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90"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91"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494" name="Title Text"/>
          <p:cNvSpPr txBox="1">
            <a:spLocks noGrp="1"/>
          </p:cNvSpPr>
          <p:nvPr>
            <p:ph type="title"/>
          </p:nvPr>
        </p:nvSpPr>
        <p:spPr>
          <a:xfrm>
            <a:off x="457200" y="274638"/>
            <a:ext cx="8229600" cy="1143001"/>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495" name="Body Level One…"/>
          <p:cNvSpPr txBox="1">
            <a:spLocks noGrp="1"/>
          </p:cNvSpPr>
          <p:nvPr>
            <p:ph type="body" sz="quarter" idx="1"/>
          </p:nvPr>
        </p:nvSpPr>
        <p:spPr>
          <a:xfrm>
            <a:off x="457200" y="1535112"/>
            <a:ext cx="4040188" cy="639763"/>
          </a:xfrm>
          <a:prstGeom prst="rect">
            <a:avLst/>
          </a:prstGeom>
        </p:spPr>
        <p:txBody>
          <a:bodyPr lIns="44450" tIns="44450" rIns="44450" bIns="44450"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496" name="Text Placeholder 4"/>
          <p:cNvSpPr>
            <a:spLocks noGrp="1"/>
          </p:cNvSpPr>
          <p:nvPr>
            <p:ph type="body" sz="quarter" idx="21"/>
          </p:nvPr>
        </p:nvSpPr>
        <p:spPr>
          <a:xfrm>
            <a:off x="4645025" y="1535112"/>
            <a:ext cx="4041775" cy="639763"/>
          </a:xfrm>
          <a:prstGeom prst="rect">
            <a:avLst/>
          </a:prstGeom>
        </p:spPr>
        <p:txBody>
          <a:bodyPr lIns="44450" tIns="44450" rIns="44450" bIns="44450"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349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0808383"/>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type="tx">
  <p:cSld name="27_Title Only">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535" name="Group 4"/>
          <p:cNvGrpSpPr/>
          <p:nvPr/>
        </p:nvGrpSpPr>
        <p:grpSpPr>
          <a:xfrm>
            <a:off x="0" y="0"/>
            <a:ext cx="1085850" cy="6845300"/>
            <a:chOff x="0" y="0"/>
            <a:chExt cx="1085850" cy="6845300"/>
          </a:xfrm>
        </p:grpSpPr>
        <p:sp>
          <p:nvSpPr>
            <p:cNvPr id="3504"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534" name="Group 6"/>
            <p:cNvGrpSpPr/>
            <p:nvPr/>
          </p:nvGrpSpPr>
          <p:grpSpPr>
            <a:xfrm>
              <a:off x="76200" y="161925"/>
              <a:ext cx="152400" cy="6543675"/>
              <a:chOff x="0" y="0"/>
              <a:chExt cx="152400" cy="6543675"/>
            </a:xfrm>
          </p:grpSpPr>
          <p:sp>
            <p:nvSpPr>
              <p:cNvPr id="3505"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6"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7"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8"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9"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0"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1"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2"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3"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4"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5"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6"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7"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8"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9"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0"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1"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2"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3"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4"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5"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6"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7"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8"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9"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0"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1"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2"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3"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536" name="Title Text"/>
          <p:cNvSpPr txBox="1">
            <a:spLocks noGrp="1"/>
          </p:cNvSpPr>
          <p:nvPr>
            <p:ph type="title"/>
          </p:nvPr>
        </p:nvSpPr>
        <p:spPr>
          <a:xfrm>
            <a:off x="1181100" y="609600"/>
            <a:ext cx="7715250" cy="1143000"/>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53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78383362"/>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type="tx">
  <p:cSld name="32_Blank">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575" name="Group 4"/>
          <p:cNvGrpSpPr/>
          <p:nvPr/>
        </p:nvGrpSpPr>
        <p:grpSpPr>
          <a:xfrm>
            <a:off x="0" y="0"/>
            <a:ext cx="1085850" cy="6845300"/>
            <a:chOff x="0" y="0"/>
            <a:chExt cx="1085850" cy="6845300"/>
          </a:xfrm>
        </p:grpSpPr>
        <p:sp>
          <p:nvSpPr>
            <p:cNvPr id="3544"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574" name="Group 6"/>
            <p:cNvGrpSpPr/>
            <p:nvPr/>
          </p:nvGrpSpPr>
          <p:grpSpPr>
            <a:xfrm>
              <a:off x="76200" y="161925"/>
              <a:ext cx="152400" cy="6543675"/>
              <a:chOff x="0" y="0"/>
              <a:chExt cx="152400" cy="6543675"/>
            </a:xfrm>
          </p:grpSpPr>
          <p:sp>
            <p:nvSpPr>
              <p:cNvPr id="3545"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6"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7"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8"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9"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0"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1"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2"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3"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4"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5"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6"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7"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8"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9"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0"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1"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2"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3"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4"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5"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6"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7"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8"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9"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0"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1"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2"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3"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57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86065553"/>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type="tx">
  <p:cSld name="26_Content with Caption">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614" name="Group 4"/>
          <p:cNvGrpSpPr/>
          <p:nvPr/>
        </p:nvGrpSpPr>
        <p:grpSpPr>
          <a:xfrm>
            <a:off x="0" y="0"/>
            <a:ext cx="1085850" cy="6845300"/>
            <a:chOff x="0" y="0"/>
            <a:chExt cx="1085850" cy="6845300"/>
          </a:xfrm>
        </p:grpSpPr>
        <p:sp>
          <p:nvSpPr>
            <p:cNvPr id="3583"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613" name="Group 6"/>
            <p:cNvGrpSpPr/>
            <p:nvPr/>
          </p:nvGrpSpPr>
          <p:grpSpPr>
            <a:xfrm>
              <a:off x="76200" y="161925"/>
              <a:ext cx="152400" cy="6543675"/>
              <a:chOff x="0" y="0"/>
              <a:chExt cx="152400" cy="6543675"/>
            </a:xfrm>
          </p:grpSpPr>
          <p:sp>
            <p:nvSpPr>
              <p:cNvPr id="3584"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5"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6"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7"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8"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9"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0"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1"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2"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3"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4"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5"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6"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7"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8"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9"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0"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1"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2"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3"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4"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5"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6"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7"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8"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9"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10"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11"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12"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615" name="Title Text"/>
          <p:cNvSpPr txBox="1">
            <a:spLocks noGrp="1"/>
          </p:cNvSpPr>
          <p:nvPr>
            <p:ph type="title"/>
          </p:nvPr>
        </p:nvSpPr>
        <p:spPr>
          <a:xfrm>
            <a:off x="457200" y="273050"/>
            <a:ext cx="3008314" cy="1162050"/>
          </a:xfrm>
          <a:prstGeom prst="rect">
            <a:avLst/>
          </a:prstGeom>
          <a:effectLst>
            <a:outerShdw blurRad="63500" dist="38099" dir="2700000" rotWithShape="0">
              <a:srgbClr val="000000">
                <a:alpha val="74998"/>
              </a:srgbClr>
            </a:outerShdw>
          </a:effectLst>
        </p:spPr>
        <p:txBody>
          <a:bodyPr lIns="44450" tIns="44450" rIns="44450" bIns="44450" anchor="b"/>
          <a:lstStyle>
            <a:lvl1pPr algn="l">
              <a:defRPr sz="2000" b="1">
                <a:solidFill>
                  <a:srgbClr val="8CF4EA"/>
                </a:solidFill>
              </a:defRPr>
            </a:lvl1pPr>
          </a:lstStyle>
          <a:p>
            <a:r>
              <a:t>Title Text</a:t>
            </a:r>
          </a:p>
        </p:txBody>
      </p:sp>
      <p:sp>
        <p:nvSpPr>
          <p:cNvPr id="3616" name="Body Level One…"/>
          <p:cNvSpPr txBox="1">
            <a:spLocks noGrp="1"/>
          </p:cNvSpPr>
          <p:nvPr>
            <p:ph type="body" idx="1"/>
          </p:nvPr>
        </p:nvSpPr>
        <p:spPr>
          <a:xfrm>
            <a:off x="3575050" y="273050"/>
            <a:ext cx="5111750" cy="5853113"/>
          </a:xfrm>
          <a:prstGeom prst="rect">
            <a:avLst/>
          </a:prstGeom>
        </p:spPr>
        <p:txBody>
          <a:bodyPr lIns="44450" tIns="44450" rIns="44450" bIns="44450">
            <a:normAutofit/>
          </a:bodyPr>
          <a:lstStyle>
            <a:lvl1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8CF4EA"/>
              </a:buClr>
              <a:buSzPct val="65000"/>
              <a:buFont typeface="Arial"/>
              <a:buChar char=""/>
              <a:defRPr>
                <a:solidFill>
                  <a:schemeClr val="accent3">
                    <a:lumOff val="44000"/>
                  </a:schemeClr>
                </a:solidFill>
                <a:effectLst>
                  <a:outerShdw blurRad="38100" dist="38100" dir="2700000" rotWithShape="0">
                    <a:srgbClr val="000000"/>
                  </a:outerShdw>
                </a:effectLst>
              </a:defRPr>
            </a:lvl3pPr>
            <a:lvl4pPr>
              <a:buClr>
                <a:srgbClr val="8CF4EA"/>
              </a:buClr>
              <a:buFont typeface="Arial"/>
              <a:buChar char="•"/>
              <a:defRPr>
                <a:solidFill>
                  <a:schemeClr val="accent3">
                    <a:lumOff val="44000"/>
                  </a:schemeClr>
                </a:solidFill>
                <a:effectLst>
                  <a:outerShdw blurRad="38100" dist="38100" dir="2700000" rotWithShape="0">
                    <a:srgbClr val="000000"/>
                  </a:outerShdw>
                </a:effectLst>
              </a:defRPr>
            </a:lvl4pPr>
            <a:lvl5pPr>
              <a:buClr>
                <a:srgbClr val="8CF4EA"/>
              </a:buClr>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17" name="Text Placeholder 3"/>
          <p:cNvSpPr>
            <a:spLocks noGrp="1"/>
          </p:cNvSpPr>
          <p:nvPr>
            <p:ph type="body" sz="half" idx="21"/>
          </p:nvPr>
        </p:nvSpPr>
        <p:spPr>
          <a:xfrm>
            <a:off x="457199" y="1435100"/>
            <a:ext cx="3008315" cy="4691063"/>
          </a:xfrm>
          <a:prstGeom prst="rect">
            <a:avLst/>
          </a:prstGeom>
        </p:spPr>
        <p:txBody>
          <a:bodyPr lIns="44450" tIns="44450" rIns="44450" bIns="44450">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361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42180880"/>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type="tx">
  <p:cSld name="26_Picture with Caption">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656" name="Group 4"/>
          <p:cNvGrpSpPr/>
          <p:nvPr/>
        </p:nvGrpSpPr>
        <p:grpSpPr>
          <a:xfrm>
            <a:off x="0" y="0"/>
            <a:ext cx="1085850" cy="6845300"/>
            <a:chOff x="0" y="0"/>
            <a:chExt cx="1085850" cy="6845300"/>
          </a:xfrm>
        </p:grpSpPr>
        <p:sp>
          <p:nvSpPr>
            <p:cNvPr id="3625"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655" name="Group 6"/>
            <p:cNvGrpSpPr/>
            <p:nvPr/>
          </p:nvGrpSpPr>
          <p:grpSpPr>
            <a:xfrm>
              <a:off x="76200" y="161925"/>
              <a:ext cx="152400" cy="6543675"/>
              <a:chOff x="0" y="0"/>
              <a:chExt cx="152400" cy="6543675"/>
            </a:xfrm>
          </p:grpSpPr>
          <p:sp>
            <p:nvSpPr>
              <p:cNvPr id="3626"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27"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28"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29"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0"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1"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2"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3"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4"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5"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6"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7"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8"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9"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0"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1"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2"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3"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4"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5"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6"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7"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8"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9"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0"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1"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2"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3"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4"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657" name="Title Text"/>
          <p:cNvSpPr txBox="1">
            <a:spLocks noGrp="1"/>
          </p:cNvSpPr>
          <p:nvPr>
            <p:ph type="title"/>
          </p:nvPr>
        </p:nvSpPr>
        <p:spPr>
          <a:xfrm>
            <a:off x="1792288" y="4800600"/>
            <a:ext cx="5486401" cy="566738"/>
          </a:xfrm>
          <a:prstGeom prst="rect">
            <a:avLst/>
          </a:prstGeom>
          <a:effectLst>
            <a:outerShdw blurRad="63500" dist="38099" dir="2700000" rotWithShape="0">
              <a:srgbClr val="000000">
                <a:alpha val="74998"/>
              </a:srgbClr>
            </a:outerShdw>
          </a:effectLst>
        </p:spPr>
        <p:txBody>
          <a:bodyPr lIns="44450" tIns="44450" rIns="44450" bIns="44450" anchor="b"/>
          <a:lstStyle>
            <a:lvl1pPr algn="l">
              <a:defRPr sz="2000" b="1">
                <a:solidFill>
                  <a:srgbClr val="8CF4EA"/>
                </a:solidFill>
              </a:defRPr>
            </a:lvl1pPr>
          </a:lstStyle>
          <a:p>
            <a:r>
              <a:t>Title Text</a:t>
            </a:r>
          </a:p>
        </p:txBody>
      </p:sp>
      <p:sp>
        <p:nvSpPr>
          <p:cNvPr id="365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659" name="Body Level One…"/>
          <p:cNvSpPr txBox="1">
            <a:spLocks noGrp="1"/>
          </p:cNvSpPr>
          <p:nvPr>
            <p:ph type="body" sz="quarter" idx="1"/>
          </p:nvPr>
        </p:nvSpPr>
        <p:spPr>
          <a:xfrm>
            <a:off x="1792288" y="5367337"/>
            <a:ext cx="5486401" cy="804863"/>
          </a:xfrm>
          <a:prstGeom prst="rect">
            <a:avLst/>
          </a:prstGeom>
        </p:spPr>
        <p:txBody>
          <a:bodyPr lIns="44450" tIns="44450" rIns="44450" bIns="44450">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6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53156783"/>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latin typeface="Tahoma"/>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latin typeface="Tahoma"/>
            </a:endParaRPr>
          </a:p>
        </p:txBody>
      </p:sp>
      <p:sp>
        <p:nvSpPr>
          <p:cNvPr id="4" name="Rectangle 10"/>
          <p:cNvSpPr>
            <a:spLocks noGrp="1" noChangeArrowheads="1"/>
          </p:cNvSpPr>
          <p:nvPr>
            <p:ph type="sldNum" sz="quarter" idx="12"/>
          </p:nvPr>
        </p:nvSpPr>
        <p:spPr>
          <a:ln/>
        </p:spPr>
        <p:txBody>
          <a:bodyPr/>
          <a:lstStyle>
            <a:lvl1pPr>
              <a:defRPr/>
            </a:lvl1pPr>
          </a:lstStyle>
          <a:p>
            <a:pPr>
              <a:defRPr/>
            </a:pPr>
            <a:fld id="{BF044708-C76C-4E48-8B5B-0C9192DC8DA7}" type="slidenum">
              <a:rPr lang="en-US"/>
              <a:pPr>
                <a:defRPr/>
              </a:pPr>
              <a:t>‹#›</a:t>
            </a:fld>
            <a:endParaRPr lang="en-US"/>
          </a:p>
        </p:txBody>
      </p:sp>
    </p:spTree>
    <p:extLst>
      <p:ext uri="{BB962C8B-B14F-4D97-AF65-F5344CB8AC3E}">
        <p14:creationId xmlns:p14="http://schemas.microsoft.com/office/powerpoint/2010/main" val="2090890293"/>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x">
  <p:cSld name="3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667"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66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6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31778756"/>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type="tx">
  <p:cSld name="3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676" name="Title Text"/>
          <p:cNvSpPr txBox="1">
            <a:spLocks noGrp="1"/>
          </p:cNvSpPr>
          <p:nvPr>
            <p:ph type="title"/>
          </p:nvPr>
        </p:nvSpPr>
        <p:spPr>
          <a:prstGeom prst="rect">
            <a:avLst/>
          </a:prstGeom>
        </p:spPr>
        <p:txBody>
          <a:bodyPr/>
          <a:lstStyle/>
          <a:p>
            <a:r>
              <a:t>Title Text</a:t>
            </a:r>
          </a:p>
        </p:txBody>
      </p:sp>
      <p:sp>
        <p:nvSpPr>
          <p:cNvPr id="3677"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6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42433749"/>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type="tx">
  <p:cSld name="2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685"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68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6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7702077"/>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type="tx">
  <p:cSld name="2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694" name="Title Text"/>
          <p:cNvSpPr txBox="1">
            <a:spLocks noGrp="1"/>
          </p:cNvSpPr>
          <p:nvPr>
            <p:ph type="title"/>
          </p:nvPr>
        </p:nvSpPr>
        <p:spPr>
          <a:prstGeom prst="rect">
            <a:avLst/>
          </a:prstGeom>
        </p:spPr>
        <p:txBody>
          <a:bodyPr/>
          <a:lstStyle/>
          <a:p>
            <a:r>
              <a:t>Title Text</a:t>
            </a:r>
          </a:p>
        </p:txBody>
      </p:sp>
      <p:sp>
        <p:nvSpPr>
          <p:cNvPr id="369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6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47843121"/>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type="tx">
  <p:cSld name="2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70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70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70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37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57962463"/>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type="tx">
  <p:cSld name="2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713" name="Title Text"/>
          <p:cNvSpPr txBox="1">
            <a:spLocks noGrp="1"/>
          </p:cNvSpPr>
          <p:nvPr>
            <p:ph type="title"/>
          </p:nvPr>
        </p:nvSpPr>
        <p:spPr>
          <a:prstGeom prst="rect">
            <a:avLst/>
          </a:prstGeom>
        </p:spPr>
        <p:txBody>
          <a:bodyPr/>
          <a:lstStyle/>
          <a:p>
            <a:r>
              <a:t>Title Text</a:t>
            </a:r>
          </a:p>
        </p:txBody>
      </p:sp>
      <p:sp>
        <p:nvSpPr>
          <p:cNvPr id="37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77970233"/>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type="tx">
  <p:cSld name="33_Blank">
    <p:bg>
      <p:bgPr>
        <a:solidFill>
          <a:schemeClr val="accent3">
            <a:lumOff val="44000"/>
          </a:schemeClr>
        </a:solidFill>
        <a:effectLst/>
      </p:bgPr>
    </p:bg>
    <p:spTree>
      <p:nvGrpSpPr>
        <p:cNvPr id="1" name=""/>
        <p:cNvGrpSpPr/>
        <p:nvPr/>
      </p:nvGrpSpPr>
      <p:grpSpPr>
        <a:xfrm>
          <a:off x="0" y="0"/>
          <a:ext cx="0" cy="0"/>
          <a:chOff x="0" y="0"/>
          <a:chExt cx="0" cy="0"/>
        </a:xfrm>
      </p:grpSpPr>
      <p:sp>
        <p:nvSpPr>
          <p:cNvPr id="37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03029252"/>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type="tx">
  <p:cSld name="2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728"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729"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73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7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04947611"/>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type="tx">
  <p:cSld name="2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738"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73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74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7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58735207"/>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type="tx">
  <p:cSld name="11_Title and 4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748" name="Title Text"/>
          <p:cNvSpPr txBox="1">
            <a:spLocks noGrp="1"/>
          </p:cNvSpPr>
          <p:nvPr>
            <p:ph type="title"/>
          </p:nvPr>
        </p:nvSpPr>
        <p:spPr>
          <a:prstGeom prst="rect">
            <a:avLst/>
          </a:prstGeom>
        </p:spPr>
        <p:txBody>
          <a:bodyPr/>
          <a:lstStyle/>
          <a:p>
            <a:r>
              <a:t>Title Text</a:t>
            </a:r>
          </a:p>
        </p:txBody>
      </p:sp>
      <p:sp>
        <p:nvSpPr>
          <p:cNvPr id="3749"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7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17774357"/>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391BF54-8972-8E49-882B-03F1472322B6}" type="slidenum">
              <a:rPr lang="en-US"/>
              <a:pPr>
                <a:defRPr/>
              </a:pPr>
              <a:t>‹#›</a:t>
            </a:fld>
            <a:endParaRPr lang="en-US"/>
          </a:p>
        </p:txBody>
      </p:sp>
    </p:spTree>
    <p:extLst>
      <p:ext uri="{BB962C8B-B14F-4D97-AF65-F5344CB8AC3E}">
        <p14:creationId xmlns:p14="http://schemas.microsoft.com/office/powerpoint/2010/main" val="1243229247"/>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x">
  <p:cSld name="3_Title and Table">
    <p:bg>
      <p:bgPr>
        <a:solidFill>
          <a:schemeClr val="accent3">
            <a:lumOff val="44000"/>
          </a:schemeClr>
        </a:solidFill>
        <a:effectLst/>
      </p:bgPr>
    </p:bg>
    <p:spTree>
      <p:nvGrpSpPr>
        <p:cNvPr id="1" name=""/>
        <p:cNvGrpSpPr/>
        <p:nvPr/>
      </p:nvGrpSpPr>
      <p:grpSpPr>
        <a:xfrm>
          <a:off x="0" y="0"/>
          <a:ext cx="0" cy="0"/>
          <a:chOff x="0" y="0"/>
          <a:chExt cx="0" cy="0"/>
        </a:xfrm>
      </p:grpSpPr>
      <p:sp>
        <p:nvSpPr>
          <p:cNvPr id="3757" name="Title Text"/>
          <p:cNvSpPr txBox="1">
            <a:spLocks noGrp="1"/>
          </p:cNvSpPr>
          <p:nvPr>
            <p:ph type="title"/>
          </p:nvPr>
        </p:nvSpPr>
        <p:spPr>
          <a:prstGeom prst="rect">
            <a:avLst/>
          </a:prstGeom>
        </p:spPr>
        <p:txBody>
          <a:bodyPr/>
          <a:lstStyle/>
          <a:p>
            <a:r>
              <a:t>Title Text</a:t>
            </a:r>
          </a:p>
        </p:txBody>
      </p:sp>
      <p:sp>
        <p:nvSpPr>
          <p:cNvPr id="37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02087421"/>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type="tx">
  <p:cSld name="7_Title, Content, and 2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765" name="Title Text"/>
          <p:cNvSpPr txBox="1">
            <a:spLocks noGrp="1"/>
          </p:cNvSpPr>
          <p:nvPr>
            <p:ph type="title"/>
          </p:nvPr>
        </p:nvSpPr>
        <p:spPr>
          <a:prstGeom prst="rect">
            <a:avLst/>
          </a:prstGeom>
        </p:spPr>
        <p:txBody>
          <a:bodyPr/>
          <a:lstStyle/>
          <a:p>
            <a:r>
              <a:t>Title Text</a:t>
            </a:r>
          </a:p>
        </p:txBody>
      </p:sp>
      <p:sp>
        <p:nvSpPr>
          <p:cNvPr id="3766"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7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2720886"/>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type="tx">
  <p:cSld name="35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774" name="Title Text"/>
          <p:cNvSpPr txBox="1">
            <a:spLocks noGrp="1"/>
          </p:cNvSpPr>
          <p:nvPr>
            <p:ph type="title"/>
          </p:nvPr>
        </p:nvSpPr>
        <p:spPr>
          <a:xfrm>
            <a:off x="685800" y="2286000"/>
            <a:ext cx="77724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775" name="Body Level One…"/>
          <p:cNvSpPr txBox="1">
            <a:spLocks noGrp="1"/>
          </p:cNvSpPr>
          <p:nvPr>
            <p:ph type="body" sz="quarter" idx="1"/>
          </p:nvPr>
        </p:nvSpPr>
        <p:spPr>
          <a:xfrm>
            <a:off x="1371600" y="3886200"/>
            <a:ext cx="6400800" cy="1752600"/>
          </a:xfrm>
          <a:prstGeom prst="rect">
            <a:avLst/>
          </a:prstGeom>
          <a:effectLst>
            <a:outerShdw blurRad="38100" dist="38099" dir="2700000" rotWithShape="0">
              <a:srgbClr val="808080"/>
            </a:outerShdw>
          </a:effectLst>
        </p:spPr>
        <p:txBody>
          <a:bodyPr>
            <a:normAutofit/>
          </a:bodyPr>
          <a:lstStyle>
            <a:lvl1pPr marL="0" indent="0" algn="ctr">
              <a:buSzTx/>
              <a:buNone/>
              <a:defRPr>
                <a:solidFill>
                  <a:srgbClr val="FFFF66"/>
                </a:solidFill>
              </a:defRPr>
            </a:lvl1pPr>
            <a:lvl2pPr algn="ctr">
              <a:buChar char="•"/>
              <a:defRPr>
                <a:solidFill>
                  <a:srgbClr val="FFFF66"/>
                </a:solidFill>
              </a:defRPr>
            </a:lvl2pPr>
            <a:lvl3pPr algn="ctr">
              <a:defRPr>
                <a:solidFill>
                  <a:srgbClr val="FFFF66"/>
                </a:solidFill>
              </a:defRPr>
            </a:lvl3pPr>
            <a:lvl4pPr algn="ctr">
              <a:buChar char="•"/>
              <a:defRPr>
                <a:solidFill>
                  <a:srgbClr val="FFFF66"/>
                </a:solidFill>
              </a:defRPr>
            </a:lvl4pPr>
            <a:lvl5pPr algn="ctr">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776"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189345119"/>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type="tx">
  <p:cSld name="32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783"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784" name="Body Level One…"/>
          <p:cNvSpPr txBox="1">
            <a:spLocks noGrp="1"/>
          </p:cNvSpPr>
          <p:nvPr>
            <p:ph type="body" idx="1"/>
          </p:nvPr>
        </p:nvSpPr>
        <p:spPr>
          <a:xfrm>
            <a:off x="434975" y="1981200"/>
            <a:ext cx="8458200" cy="4114800"/>
          </a:xfrm>
          <a:prstGeom prst="rect">
            <a:avLst/>
          </a:prstGeom>
          <a:effectLst>
            <a:outerShdw blurRad="38100" dist="38099" dir="2700000" rotWithShape="0">
              <a:srgbClr val="808080"/>
            </a:outerShdw>
          </a:effectLst>
        </p:spPr>
        <p:txBody>
          <a:bodyPr>
            <a:normAutofit/>
          </a:bodyPr>
          <a:lstStyle>
            <a:lvl1pPr>
              <a:buFont typeface="Arial"/>
              <a:defRPr>
                <a:solidFill>
                  <a:srgbClr val="FFFF66"/>
                </a:solidFill>
              </a:defRPr>
            </a:lvl1pPr>
            <a:lvl2pPr>
              <a:buFont typeface="Arial"/>
              <a:buChar char="•"/>
              <a:defRPr>
                <a:solidFill>
                  <a:srgbClr val="FFFF66"/>
                </a:solidFill>
              </a:defRPr>
            </a:lvl2pPr>
            <a:lvl3pPr>
              <a:buFont typeface="Arial"/>
              <a:defRPr>
                <a:solidFill>
                  <a:srgbClr val="FFFF66"/>
                </a:solidFill>
              </a:defRPr>
            </a:lvl3pPr>
            <a:lvl4pPr>
              <a:buFont typeface="Arial"/>
              <a:buChar char="•"/>
              <a:defRPr>
                <a:solidFill>
                  <a:srgbClr val="FFFF66"/>
                </a:solidFill>
              </a:defRPr>
            </a:lvl4pPr>
            <a:lvl5pPr>
              <a:buFont typeface="Arial"/>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785"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4108302636"/>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type="tx">
  <p:cSld name="28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792" name="Title Text"/>
          <p:cNvSpPr txBox="1">
            <a:spLocks noGrp="1"/>
          </p:cNvSpPr>
          <p:nvPr>
            <p:ph type="title"/>
          </p:nvPr>
        </p:nvSpPr>
        <p:spPr>
          <a:xfrm>
            <a:off x="722312" y="4406900"/>
            <a:ext cx="7772401" cy="1362075"/>
          </a:xfrm>
          <a:prstGeom prst="rect">
            <a:avLst/>
          </a:prstGeom>
          <a:effectLst>
            <a:outerShdw blurRad="38100" dist="38099" dir="2700000" rotWithShape="0">
              <a:srgbClr val="808080"/>
            </a:outerShdw>
          </a:effectLst>
        </p:spPr>
        <p:txBody>
          <a:bodyPr anchor="t"/>
          <a:lstStyle>
            <a:lvl1pPr algn="l">
              <a:defRPr sz="4000" b="1" cap="all">
                <a:solidFill>
                  <a:srgbClr val="FFFF66"/>
                </a:solidFill>
              </a:defRPr>
            </a:lvl1pPr>
          </a:lstStyle>
          <a:p>
            <a:r>
              <a:t>Title Text</a:t>
            </a:r>
          </a:p>
        </p:txBody>
      </p:sp>
      <p:sp>
        <p:nvSpPr>
          <p:cNvPr id="3793" name="Body Level One…"/>
          <p:cNvSpPr txBox="1">
            <a:spLocks noGrp="1"/>
          </p:cNvSpPr>
          <p:nvPr>
            <p:ph type="body" sz="quarter" idx="1"/>
          </p:nvPr>
        </p:nvSpPr>
        <p:spPr>
          <a:xfrm>
            <a:off x="722312" y="2906713"/>
            <a:ext cx="7772401" cy="1500188"/>
          </a:xfrm>
          <a:prstGeom prst="rect">
            <a:avLst/>
          </a:prstGeom>
          <a:effectLst>
            <a:outerShdw blurRad="38100" dist="38099" dir="2700000" rotWithShape="0">
              <a:srgbClr val="808080"/>
            </a:outerShdw>
          </a:effectLst>
        </p:spPr>
        <p:txBody>
          <a:bodyPr anchor="b">
            <a:normAutofit/>
          </a:bodyPr>
          <a:lstStyle>
            <a:lvl1pPr marL="0" indent="0">
              <a:spcBef>
                <a:spcPts val="400"/>
              </a:spcBef>
              <a:buSzTx/>
              <a:buNone/>
              <a:defRPr sz="2000">
                <a:solidFill>
                  <a:srgbClr val="FFFF66"/>
                </a:solidFill>
              </a:defRPr>
            </a:lvl1pPr>
            <a:lvl2pPr marL="0" indent="457200">
              <a:spcBef>
                <a:spcPts val="400"/>
              </a:spcBef>
              <a:buSzTx/>
              <a:buNone/>
              <a:defRPr sz="2000">
                <a:solidFill>
                  <a:srgbClr val="FFFF66"/>
                </a:solidFill>
              </a:defRPr>
            </a:lvl2pPr>
            <a:lvl3pPr marL="0" indent="914400">
              <a:spcBef>
                <a:spcPts val="400"/>
              </a:spcBef>
              <a:buSzTx/>
              <a:buNone/>
              <a:defRPr sz="2000">
                <a:solidFill>
                  <a:srgbClr val="FFFF66"/>
                </a:solidFill>
              </a:defRPr>
            </a:lvl3pPr>
            <a:lvl4pPr marL="0" indent="1371600">
              <a:spcBef>
                <a:spcPts val="400"/>
              </a:spcBef>
              <a:buSzTx/>
              <a:buNone/>
              <a:defRPr sz="2000">
                <a:solidFill>
                  <a:srgbClr val="FFFF66"/>
                </a:solidFill>
              </a:defRPr>
            </a:lvl4pPr>
            <a:lvl5pPr marL="0" indent="1828800">
              <a:spcBef>
                <a:spcPts val="400"/>
              </a:spcBef>
              <a:buSzTx/>
              <a:buNone/>
              <a:defRPr sz="20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794"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553519698"/>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type="tx">
  <p:cSld name="28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01"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02"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808080"/>
            </a:outerShdw>
          </a:effectLst>
        </p:spPr>
        <p:txBody>
          <a:bodyPr>
            <a:normAutofit/>
          </a:bodyPr>
          <a:lstStyle>
            <a:lvl1pPr>
              <a:spcBef>
                <a:spcPts val="600"/>
              </a:spcBef>
              <a:buFont typeface="Arial"/>
              <a:defRPr sz="2800">
                <a:solidFill>
                  <a:srgbClr val="FFFF66"/>
                </a:solidFill>
              </a:defRPr>
            </a:lvl1pPr>
            <a:lvl2pPr marL="790575" indent="-333375">
              <a:spcBef>
                <a:spcPts val="600"/>
              </a:spcBef>
              <a:buFont typeface="Arial"/>
              <a:buChar char="•"/>
              <a:defRPr sz="2800">
                <a:solidFill>
                  <a:srgbClr val="FFFF66"/>
                </a:solidFill>
              </a:defRPr>
            </a:lvl2pPr>
            <a:lvl3pPr marL="1234439" indent="-320039">
              <a:spcBef>
                <a:spcPts val="600"/>
              </a:spcBef>
              <a:buFont typeface="Arial"/>
              <a:defRPr sz="2800">
                <a:solidFill>
                  <a:srgbClr val="FFFF66"/>
                </a:solidFill>
              </a:defRPr>
            </a:lvl3pPr>
            <a:lvl4pPr marL="1727200" indent="-355600">
              <a:spcBef>
                <a:spcPts val="600"/>
              </a:spcBef>
              <a:buFont typeface="Arial"/>
              <a:buChar char="•"/>
              <a:defRPr sz="2800">
                <a:solidFill>
                  <a:srgbClr val="FFFF66"/>
                </a:solidFill>
              </a:defRPr>
            </a:lvl4pPr>
            <a:lvl5pPr marL="2184400" indent="-355600">
              <a:spcBef>
                <a:spcPts val="600"/>
              </a:spcBef>
              <a:buFont typeface="Arial"/>
              <a:buChar char="•"/>
              <a:defRPr sz="28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03"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15746186"/>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type="tx">
  <p:cSld name="28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10" name="Title Text"/>
          <p:cNvSpPr txBox="1">
            <a:spLocks noGrp="1"/>
          </p:cNvSpPr>
          <p:nvPr>
            <p:ph type="title"/>
          </p:nvPr>
        </p:nvSpPr>
        <p:spPr>
          <a:xfrm>
            <a:off x="457200" y="274638"/>
            <a:ext cx="8229600" cy="1143001"/>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11"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808080"/>
            </a:outerShdw>
          </a:effectLst>
        </p:spPr>
        <p:txBody>
          <a:bodyPr anchor="b">
            <a:normAutofit/>
          </a:bodyPr>
          <a:lstStyle>
            <a:lvl1pPr marL="0" indent="0">
              <a:spcBef>
                <a:spcPts val="500"/>
              </a:spcBef>
              <a:buSzTx/>
              <a:buNone/>
              <a:defRPr sz="2400" b="1">
                <a:solidFill>
                  <a:srgbClr val="FFFF66"/>
                </a:solidFill>
              </a:defRPr>
            </a:lvl1pPr>
            <a:lvl2pPr marL="0" indent="457200">
              <a:spcBef>
                <a:spcPts val="500"/>
              </a:spcBef>
              <a:buSzTx/>
              <a:buNone/>
              <a:defRPr sz="2400" b="1">
                <a:solidFill>
                  <a:srgbClr val="FFFF66"/>
                </a:solidFill>
              </a:defRPr>
            </a:lvl2pPr>
            <a:lvl3pPr marL="0" indent="914400">
              <a:spcBef>
                <a:spcPts val="500"/>
              </a:spcBef>
              <a:buSzTx/>
              <a:buNone/>
              <a:defRPr sz="2400" b="1">
                <a:solidFill>
                  <a:srgbClr val="FFFF66"/>
                </a:solidFill>
              </a:defRPr>
            </a:lvl3pPr>
            <a:lvl4pPr marL="0" indent="1371600">
              <a:spcBef>
                <a:spcPts val="500"/>
              </a:spcBef>
              <a:buSzTx/>
              <a:buNone/>
              <a:defRPr sz="2400" b="1">
                <a:solidFill>
                  <a:srgbClr val="FFFF66"/>
                </a:solidFill>
              </a:defRPr>
            </a:lvl4pPr>
            <a:lvl5pPr marL="0" indent="1828800">
              <a:spcBef>
                <a:spcPts val="500"/>
              </a:spcBef>
              <a:buSzTx/>
              <a:buNone/>
              <a:defRPr sz="2400" b="1">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12" name="Text Placeholder 4"/>
          <p:cNvSpPr>
            <a:spLocks noGrp="1"/>
          </p:cNvSpPr>
          <p:nvPr>
            <p:ph type="body" sz="quarter" idx="21"/>
          </p:nvPr>
        </p:nvSpPr>
        <p:spPr>
          <a:xfrm>
            <a:off x="4645025" y="1535112"/>
            <a:ext cx="4041775" cy="639763"/>
          </a:xfrm>
          <a:prstGeom prst="rect">
            <a:avLst/>
          </a:prstGeom>
          <a:effectLst>
            <a:outerShdw blurRad="38100" dist="38099" dir="2700000" rotWithShape="0">
              <a:srgbClr val="808080"/>
            </a:outerShdw>
          </a:effectLst>
        </p:spPr>
        <p:txBody>
          <a:bodyPr anchor="b">
            <a:normAutofit/>
          </a:bodyPr>
          <a:lstStyle/>
          <a:p>
            <a:pPr marL="0" indent="0">
              <a:spcBef>
                <a:spcPts val="500"/>
              </a:spcBef>
              <a:buSzTx/>
              <a:buNone/>
              <a:defRPr sz="2400" b="1">
                <a:solidFill>
                  <a:srgbClr val="FFFF66"/>
                </a:solidFill>
              </a:defRPr>
            </a:pPr>
            <a:endParaRPr/>
          </a:p>
        </p:txBody>
      </p:sp>
      <p:sp>
        <p:nvSpPr>
          <p:cNvPr id="3813"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730799114"/>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type="tx">
  <p:cSld name="29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20"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21"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3213889159"/>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type="tx">
  <p:cSld name="34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28"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3360253095"/>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type="tx">
  <p:cSld name="28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35" name="Title Text"/>
          <p:cNvSpPr txBox="1">
            <a:spLocks noGrp="1"/>
          </p:cNvSpPr>
          <p:nvPr>
            <p:ph type="title"/>
          </p:nvPr>
        </p:nvSpPr>
        <p:spPr>
          <a:xfrm>
            <a:off x="457200" y="273050"/>
            <a:ext cx="3008314" cy="1162050"/>
          </a:xfrm>
          <a:prstGeom prst="rect">
            <a:avLst/>
          </a:prstGeom>
          <a:effectLst>
            <a:outerShdw blurRad="38100" dist="38099" dir="2700000" rotWithShape="0">
              <a:srgbClr val="808080"/>
            </a:outerShdw>
          </a:effectLst>
        </p:spPr>
        <p:txBody>
          <a:bodyPr anchor="b"/>
          <a:lstStyle>
            <a:lvl1pPr algn="l">
              <a:defRPr sz="2000" b="1">
                <a:solidFill>
                  <a:srgbClr val="FFFF66"/>
                </a:solidFill>
              </a:defRPr>
            </a:lvl1pPr>
          </a:lstStyle>
          <a:p>
            <a:r>
              <a:t>Title Text</a:t>
            </a:r>
          </a:p>
        </p:txBody>
      </p:sp>
      <p:sp>
        <p:nvSpPr>
          <p:cNvPr id="3836" name="Body Level One…"/>
          <p:cNvSpPr txBox="1">
            <a:spLocks noGrp="1"/>
          </p:cNvSpPr>
          <p:nvPr>
            <p:ph type="body" idx="1"/>
          </p:nvPr>
        </p:nvSpPr>
        <p:spPr>
          <a:xfrm>
            <a:off x="3575050" y="273050"/>
            <a:ext cx="5111750" cy="5853113"/>
          </a:xfrm>
          <a:prstGeom prst="rect">
            <a:avLst/>
          </a:prstGeom>
          <a:effectLst>
            <a:outerShdw blurRad="38100" dist="38099" dir="2700000" rotWithShape="0">
              <a:srgbClr val="808080"/>
            </a:outerShdw>
          </a:effectLst>
        </p:spPr>
        <p:txBody>
          <a:bodyPr>
            <a:normAutofit/>
          </a:bodyPr>
          <a:lstStyle>
            <a:lvl1pPr>
              <a:buFont typeface="Arial"/>
              <a:defRPr>
                <a:solidFill>
                  <a:srgbClr val="FFFF66"/>
                </a:solidFill>
              </a:defRPr>
            </a:lvl1pPr>
            <a:lvl2pPr>
              <a:buFont typeface="Arial"/>
              <a:buChar char="•"/>
              <a:defRPr>
                <a:solidFill>
                  <a:srgbClr val="FFFF66"/>
                </a:solidFill>
              </a:defRPr>
            </a:lvl2pPr>
            <a:lvl3pPr>
              <a:buFont typeface="Arial"/>
              <a:defRPr>
                <a:solidFill>
                  <a:srgbClr val="FFFF66"/>
                </a:solidFill>
              </a:defRPr>
            </a:lvl3pPr>
            <a:lvl4pPr>
              <a:buFont typeface="Arial"/>
              <a:buChar char="•"/>
              <a:defRPr>
                <a:solidFill>
                  <a:srgbClr val="FFFF66"/>
                </a:solidFill>
              </a:defRPr>
            </a:lvl4pPr>
            <a:lvl5pPr>
              <a:buFont typeface="Arial"/>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37" name="Text Placeholder 3"/>
          <p:cNvSpPr>
            <a:spLocks noGrp="1"/>
          </p:cNvSpPr>
          <p:nvPr>
            <p:ph type="body" sz="half" idx="21"/>
          </p:nvPr>
        </p:nvSpPr>
        <p:spPr>
          <a:xfrm>
            <a:off x="457199" y="1435100"/>
            <a:ext cx="3008315" cy="4691063"/>
          </a:xfrm>
          <a:prstGeom prst="rect">
            <a:avLst/>
          </a:prstGeom>
          <a:effectLst>
            <a:outerShdw blurRad="38100" dist="38099" dir="2700000" rotWithShape="0">
              <a:srgbClr val="808080"/>
            </a:outerShdw>
          </a:effectLst>
        </p:spPr>
        <p:txBody>
          <a:bodyPr>
            <a:normAutofit/>
          </a:bodyPr>
          <a:lstStyle/>
          <a:p>
            <a:pPr marL="0" indent="0">
              <a:spcBef>
                <a:spcPts val="300"/>
              </a:spcBef>
              <a:buSzTx/>
              <a:buNone/>
              <a:defRPr sz="1400">
                <a:solidFill>
                  <a:srgbClr val="FFFF66"/>
                </a:solidFill>
              </a:defRPr>
            </a:pPr>
            <a:endParaRPr/>
          </a:p>
        </p:txBody>
      </p:sp>
      <p:sp>
        <p:nvSpPr>
          <p:cNvPr id="3838"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282268825"/>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21250"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1251"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288FAB7-DCFA-8E4B-A7E3-63363DAC72B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49838940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x">
  <p:cSld name="28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45" name="Title Text"/>
          <p:cNvSpPr txBox="1">
            <a:spLocks noGrp="1"/>
          </p:cNvSpPr>
          <p:nvPr>
            <p:ph type="title"/>
          </p:nvPr>
        </p:nvSpPr>
        <p:spPr>
          <a:xfrm>
            <a:off x="1792288" y="4800600"/>
            <a:ext cx="5486401" cy="566738"/>
          </a:xfrm>
          <a:prstGeom prst="rect">
            <a:avLst/>
          </a:prstGeom>
          <a:effectLst>
            <a:outerShdw blurRad="38100" dist="38099" dir="2700000" rotWithShape="0">
              <a:srgbClr val="808080"/>
            </a:outerShdw>
          </a:effectLst>
        </p:spPr>
        <p:txBody>
          <a:bodyPr anchor="b"/>
          <a:lstStyle>
            <a:lvl1pPr algn="l">
              <a:defRPr sz="2000" b="1">
                <a:solidFill>
                  <a:srgbClr val="FFFF66"/>
                </a:solidFill>
              </a:defRPr>
            </a:lvl1pPr>
          </a:lstStyle>
          <a:p>
            <a:r>
              <a:t>Title Text</a:t>
            </a:r>
          </a:p>
        </p:txBody>
      </p:sp>
      <p:sp>
        <p:nvSpPr>
          <p:cNvPr id="3846"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808080"/>
            </a:outerShdw>
          </a:effectLst>
        </p:spPr>
        <p:txBody>
          <a:bodyPr lIns="91439" rIns="91439"/>
          <a:lstStyle/>
          <a:p>
            <a:endParaRPr/>
          </a:p>
        </p:txBody>
      </p:sp>
      <p:sp>
        <p:nvSpPr>
          <p:cNvPr id="3847"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808080"/>
            </a:outerShdw>
          </a:effectLst>
        </p:spPr>
        <p:txBody>
          <a:bodyPr>
            <a:normAutofit/>
          </a:bodyPr>
          <a:lstStyle>
            <a:lvl1pPr marL="0" indent="0">
              <a:spcBef>
                <a:spcPts val="300"/>
              </a:spcBef>
              <a:buSzTx/>
              <a:buNone/>
              <a:defRPr sz="1400">
                <a:solidFill>
                  <a:srgbClr val="FFFF66"/>
                </a:solidFill>
              </a:defRPr>
            </a:lvl1pPr>
            <a:lvl2pPr marL="0" indent="457200">
              <a:spcBef>
                <a:spcPts val="300"/>
              </a:spcBef>
              <a:buSzTx/>
              <a:buNone/>
              <a:defRPr sz="1400">
                <a:solidFill>
                  <a:srgbClr val="FFFF66"/>
                </a:solidFill>
              </a:defRPr>
            </a:lvl2pPr>
            <a:lvl3pPr marL="0" indent="914400">
              <a:spcBef>
                <a:spcPts val="300"/>
              </a:spcBef>
              <a:buSzTx/>
              <a:buNone/>
              <a:defRPr sz="1400">
                <a:solidFill>
                  <a:srgbClr val="FFFF66"/>
                </a:solidFill>
              </a:defRPr>
            </a:lvl3pPr>
            <a:lvl4pPr marL="0" indent="1371600">
              <a:spcBef>
                <a:spcPts val="300"/>
              </a:spcBef>
              <a:buSzTx/>
              <a:buNone/>
              <a:defRPr sz="1400">
                <a:solidFill>
                  <a:srgbClr val="FFFF66"/>
                </a:solidFill>
              </a:defRPr>
            </a:lvl4pPr>
            <a:lvl5pPr marL="0" indent="1828800">
              <a:spcBef>
                <a:spcPts val="300"/>
              </a:spcBef>
              <a:buSzTx/>
              <a:buNone/>
              <a:defRPr sz="14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48"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4245365288"/>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type="tx">
  <p:cSld name="4_Title and Tabl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55" name="Title Text"/>
          <p:cNvSpPr txBox="1">
            <a:spLocks noGrp="1"/>
          </p:cNvSpPr>
          <p:nvPr>
            <p:ph type="title"/>
          </p:nvPr>
        </p:nvSpPr>
        <p:spPr>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56"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601266022"/>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type="tx">
  <p:cSld name="3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863"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8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8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27207689"/>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3872" name="Slide Number"/>
          <p:cNvSpPr txBox="1">
            <a:spLocks noGrp="1"/>
          </p:cNvSpPr>
          <p:nvPr>
            <p:ph type="sldNum" sz="quarter" idx="2"/>
          </p:nvPr>
        </p:nvSpPr>
        <p:spPr>
          <a:prstGeom prst="rect">
            <a:avLst/>
          </a:prstGeom>
        </p:spPr>
        <p:txBody>
          <a:bodyPr/>
          <a:lstStyle>
            <a:lvl1pPr>
              <a:defRPr>
                <a:solidFill>
                  <a:srgbClr val="808080"/>
                </a:solidFill>
              </a:defRPr>
            </a:lvl1pPr>
          </a:lstStyle>
          <a:p>
            <a:fld id="{86CB4B4D-7CA3-9044-876B-883B54F8677D}" type="slidenum">
              <a:t>‹#›</a:t>
            </a:fld>
            <a:endParaRPr/>
          </a:p>
        </p:txBody>
      </p:sp>
    </p:spTree>
    <p:extLst>
      <p:ext uri="{BB962C8B-B14F-4D97-AF65-F5344CB8AC3E}">
        <p14:creationId xmlns:p14="http://schemas.microsoft.com/office/powerpoint/2010/main" val="2167488182"/>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type="tx">
  <p:cSld name="3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879"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8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8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57979761"/>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type="tx">
  <p:cSld name="3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888" name="Title Text"/>
          <p:cNvSpPr txBox="1">
            <a:spLocks noGrp="1"/>
          </p:cNvSpPr>
          <p:nvPr>
            <p:ph type="title"/>
          </p:nvPr>
        </p:nvSpPr>
        <p:spPr>
          <a:prstGeom prst="rect">
            <a:avLst/>
          </a:prstGeom>
        </p:spPr>
        <p:txBody>
          <a:bodyPr/>
          <a:lstStyle/>
          <a:p>
            <a:r>
              <a:t>Title Text</a:t>
            </a:r>
          </a:p>
        </p:txBody>
      </p:sp>
      <p:sp>
        <p:nvSpPr>
          <p:cNvPr id="3889"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8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63360160"/>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897"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8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89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98539428"/>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type="tx">
  <p:cSld name="2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906" name="Title Text"/>
          <p:cNvSpPr txBox="1">
            <a:spLocks noGrp="1"/>
          </p:cNvSpPr>
          <p:nvPr>
            <p:ph type="title"/>
          </p:nvPr>
        </p:nvSpPr>
        <p:spPr>
          <a:prstGeom prst="rect">
            <a:avLst/>
          </a:prstGeom>
        </p:spPr>
        <p:txBody>
          <a:bodyPr/>
          <a:lstStyle/>
          <a:p>
            <a:r>
              <a:t>Title Text</a:t>
            </a:r>
          </a:p>
        </p:txBody>
      </p:sp>
      <p:sp>
        <p:nvSpPr>
          <p:cNvPr id="390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9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40578846"/>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type="tx">
  <p:cSld name="2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91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9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9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39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43025878"/>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925" name="Title Text"/>
          <p:cNvSpPr txBox="1">
            <a:spLocks noGrp="1"/>
          </p:cNvSpPr>
          <p:nvPr>
            <p:ph type="title"/>
          </p:nvPr>
        </p:nvSpPr>
        <p:spPr>
          <a:prstGeom prst="rect">
            <a:avLst/>
          </a:prstGeom>
        </p:spPr>
        <p:txBody>
          <a:bodyPr/>
          <a:lstStyle/>
          <a:p>
            <a:r>
              <a:t>Title Text</a:t>
            </a:r>
          </a:p>
        </p:txBody>
      </p:sp>
      <p:sp>
        <p:nvSpPr>
          <p:cNvPr id="39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55563247"/>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EB1BE63-ADC9-7C4C-A15F-05121CC5674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830269000"/>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x">
  <p:cSld name="36_Blank">
    <p:bg>
      <p:bgPr>
        <a:solidFill>
          <a:schemeClr val="accent3">
            <a:lumOff val="44000"/>
          </a:schemeClr>
        </a:solidFill>
        <a:effectLst/>
      </p:bgPr>
    </p:bg>
    <p:spTree>
      <p:nvGrpSpPr>
        <p:cNvPr id="1" name=""/>
        <p:cNvGrpSpPr/>
        <p:nvPr/>
      </p:nvGrpSpPr>
      <p:grpSpPr>
        <a:xfrm>
          <a:off x="0" y="0"/>
          <a:ext cx="0" cy="0"/>
          <a:chOff x="0" y="0"/>
          <a:chExt cx="0" cy="0"/>
        </a:xfrm>
      </p:grpSpPr>
      <p:sp>
        <p:nvSpPr>
          <p:cNvPr id="39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34857746"/>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type="tx">
  <p:cSld name="2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940"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941"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9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9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3666045"/>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type="tx">
  <p:cSld name="2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950"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9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9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9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33867793"/>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type="tx">
  <p:cSld name="37_Blank">
    <p:bg>
      <p:bgPr>
        <a:solidFill>
          <a:srgbClr val="808080"/>
        </a:solidFill>
        <a:effectLst/>
      </p:bgPr>
    </p:bg>
    <p:spTree>
      <p:nvGrpSpPr>
        <p:cNvPr id="1" name=""/>
        <p:cNvGrpSpPr/>
        <p:nvPr/>
      </p:nvGrpSpPr>
      <p:grpSpPr>
        <a:xfrm>
          <a:off x="0" y="0"/>
          <a:ext cx="0" cy="0"/>
          <a:chOff x="0" y="0"/>
          <a:chExt cx="0" cy="0"/>
        </a:xfrm>
      </p:grpSpPr>
      <p:grpSp>
        <p:nvGrpSpPr>
          <p:cNvPr id="3963" name="Group 2"/>
          <p:cNvGrpSpPr/>
          <p:nvPr/>
        </p:nvGrpSpPr>
        <p:grpSpPr>
          <a:xfrm>
            <a:off x="0" y="0"/>
            <a:ext cx="9144001" cy="6858000"/>
            <a:chOff x="0" y="0"/>
            <a:chExt cx="9144000" cy="6858000"/>
          </a:xfrm>
        </p:grpSpPr>
        <p:sp>
          <p:nvSpPr>
            <p:cNvPr id="3960" name="Rectangle 3"/>
            <p:cNvSpPr/>
            <p:nvPr/>
          </p:nvSpPr>
          <p:spPr>
            <a:xfrm>
              <a:off x="1600200" y="0"/>
              <a:ext cx="7543800" cy="68580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961" name="Rectangle 4"/>
            <p:cNvSpPr/>
            <p:nvPr/>
          </p:nvSpPr>
          <p:spPr>
            <a:xfrm>
              <a:off x="0" y="0"/>
              <a:ext cx="1600200" cy="6858000"/>
            </a:xfrm>
            <a:prstGeom prst="rect">
              <a:avLst/>
            </a:prstGeom>
            <a:solidFill>
              <a:srgbClr val="FF0000"/>
            </a:solidFill>
            <a:ln w="12700" cap="flat">
              <a:noFill/>
              <a:miter lim="400000"/>
            </a:ln>
            <a:effectLst/>
          </p:spPr>
          <p:txBody>
            <a:bodyPr wrap="square" lIns="45719" tIns="45719" rIns="45719" bIns="45719" numCol="1" anchor="ctr">
              <a:noAutofit/>
            </a:bodyPr>
            <a:lstStyle/>
            <a:p>
              <a:endParaRPr/>
            </a:p>
          </p:txBody>
        </p:sp>
        <p:sp>
          <p:nvSpPr>
            <p:cNvPr id="3962" name="Freeform 5"/>
            <p:cNvSpPr/>
            <p:nvPr/>
          </p:nvSpPr>
          <p:spPr>
            <a:xfrm>
              <a:off x="0" y="0"/>
              <a:ext cx="9144001"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780" y="21600"/>
                  </a:lnTo>
                  <a:lnTo>
                    <a:pt x="21600" y="6048"/>
                  </a:lnTo>
                  <a:lnTo>
                    <a:pt x="21600" y="0"/>
                  </a:lnTo>
                  <a:lnTo>
                    <a:pt x="0" y="0"/>
                  </a:lnTo>
                  <a:close/>
                </a:path>
              </a:pathLst>
            </a:custGeom>
            <a:solidFill>
              <a:srgbClr val="F8F8F8"/>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sp>
        <p:nvSpPr>
          <p:cNvPr id="3964" name="Slide Number"/>
          <p:cNvSpPr txBox="1">
            <a:spLocks noGrp="1"/>
          </p:cNvSpPr>
          <p:nvPr>
            <p:ph type="sldNum" sz="quarter" idx="2"/>
          </p:nvPr>
        </p:nvSpPr>
        <p:spPr>
          <a:xfrm>
            <a:off x="8765892" y="6400800"/>
            <a:ext cx="301909" cy="288824"/>
          </a:xfrm>
          <a:prstGeom prst="rect">
            <a:avLst/>
          </a:prstGeom>
        </p:spPr>
        <p:txBody>
          <a:bodyPr/>
          <a:lstStyle>
            <a:lvl1pPr>
              <a:spcBef>
                <a:spcPts val="800"/>
              </a:spcBef>
              <a:defRPr>
                <a:solidFill>
                  <a:srgbClr val="808080"/>
                </a:solidFill>
              </a:defRPr>
            </a:lvl1pPr>
          </a:lstStyle>
          <a:p>
            <a:fld id="{86CB4B4D-7CA3-9044-876B-883B54F8677D}" type="slidenum">
              <a:t>‹#›</a:t>
            </a:fld>
            <a:endParaRPr/>
          </a:p>
        </p:txBody>
      </p:sp>
    </p:spTree>
    <p:extLst>
      <p:ext uri="{BB962C8B-B14F-4D97-AF65-F5344CB8AC3E}">
        <p14:creationId xmlns:p14="http://schemas.microsoft.com/office/powerpoint/2010/main" val="1723282437"/>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type="tx">
  <p:cSld name="3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97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97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9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53807179"/>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type="tx">
  <p:cSld name="39_Title Slide">
    <p:bg>
      <p:bgPr>
        <a:solidFill>
          <a:srgbClr val="000000"/>
        </a:solidFill>
        <a:effectLst/>
      </p:bgPr>
    </p:bg>
    <p:spTree>
      <p:nvGrpSpPr>
        <p:cNvPr id="1" name=""/>
        <p:cNvGrpSpPr/>
        <p:nvPr/>
      </p:nvGrpSpPr>
      <p:grpSpPr>
        <a:xfrm>
          <a:off x="0" y="0"/>
          <a:ext cx="0" cy="0"/>
          <a:chOff x="0" y="0"/>
          <a:chExt cx="0" cy="0"/>
        </a:xfrm>
      </p:grpSpPr>
      <p:sp>
        <p:nvSpPr>
          <p:cNvPr id="3980"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98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9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05679045"/>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type="tx">
  <p:cSld name="1_Title Slide 0">
    <p:bg>
      <p:bgPr>
        <a:solidFill>
          <a:srgbClr val="000000"/>
        </a:solidFill>
        <a:effectLst/>
      </p:bgPr>
    </p:bg>
    <p:spTree>
      <p:nvGrpSpPr>
        <p:cNvPr id="1" name=""/>
        <p:cNvGrpSpPr/>
        <p:nvPr/>
      </p:nvGrpSpPr>
      <p:grpSpPr>
        <a:xfrm>
          <a:off x="0" y="0"/>
          <a:ext cx="0" cy="0"/>
          <a:chOff x="0" y="0"/>
          <a:chExt cx="0" cy="0"/>
        </a:xfrm>
      </p:grpSpPr>
      <p:sp>
        <p:nvSpPr>
          <p:cNvPr id="3989"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99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9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97604606"/>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type="tx">
  <p:cSld name="34_Title and Content">
    <p:bg>
      <p:bgPr>
        <a:solidFill>
          <a:srgbClr val="000000"/>
        </a:solidFill>
        <a:effectLst/>
      </p:bgPr>
    </p:bg>
    <p:spTree>
      <p:nvGrpSpPr>
        <p:cNvPr id="1" name=""/>
        <p:cNvGrpSpPr/>
        <p:nvPr/>
      </p:nvGrpSpPr>
      <p:grpSpPr>
        <a:xfrm>
          <a:off x="0" y="0"/>
          <a:ext cx="0" cy="0"/>
          <a:chOff x="0" y="0"/>
          <a:chExt cx="0" cy="0"/>
        </a:xfrm>
      </p:grpSpPr>
      <p:sp>
        <p:nvSpPr>
          <p:cNvPr id="3998"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3999"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5485304"/>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type="tx">
  <p:cSld name="30_Section Header">
    <p:bg>
      <p:bgPr>
        <a:solidFill>
          <a:srgbClr val="000000"/>
        </a:solidFill>
        <a:effectLst/>
      </p:bgPr>
    </p:bg>
    <p:spTree>
      <p:nvGrpSpPr>
        <p:cNvPr id="1" name=""/>
        <p:cNvGrpSpPr/>
        <p:nvPr/>
      </p:nvGrpSpPr>
      <p:grpSpPr>
        <a:xfrm>
          <a:off x="0" y="0"/>
          <a:ext cx="0" cy="0"/>
          <a:chOff x="0" y="0"/>
          <a:chExt cx="0" cy="0"/>
        </a:xfrm>
      </p:grpSpPr>
      <p:sp>
        <p:nvSpPr>
          <p:cNvPr id="400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400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42828779"/>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type="tx">
  <p:cSld name="30_Two Content">
    <p:bg>
      <p:bgPr>
        <a:solidFill>
          <a:srgbClr val="000000"/>
        </a:solidFill>
        <a:effectLst/>
      </p:bgPr>
    </p:bg>
    <p:spTree>
      <p:nvGrpSpPr>
        <p:cNvPr id="1" name=""/>
        <p:cNvGrpSpPr/>
        <p:nvPr/>
      </p:nvGrpSpPr>
      <p:grpSpPr>
        <a:xfrm>
          <a:off x="0" y="0"/>
          <a:ext cx="0" cy="0"/>
          <a:chOff x="0" y="0"/>
          <a:chExt cx="0" cy="0"/>
        </a:xfrm>
      </p:grpSpPr>
      <p:sp>
        <p:nvSpPr>
          <p:cNvPr id="4016"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1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94836640"/>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4B00BF9E-3560-614F-9B63-C7D4530643C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669256257"/>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x">
  <p:cSld name="30_Comparison">
    <p:bg>
      <p:bgPr>
        <a:solidFill>
          <a:srgbClr val="000000"/>
        </a:solidFill>
        <a:effectLst/>
      </p:bgPr>
    </p:bg>
    <p:spTree>
      <p:nvGrpSpPr>
        <p:cNvPr id="1" name=""/>
        <p:cNvGrpSpPr/>
        <p:nvPr/>
      </p:nvGrpSpPr>
      <p:grpSpPr>
        <a:xfrm>
          <a:off x="0" y="0"/>
          <a:ext cx="0" cy="0"/>
          <a:chOff x="0" y="0"/>
          <a:chExt cx="0" cy="0"/>
        </a:xfrm>
      </p:grpSpPr>
      <p:sp>
        <p:nvSpPr>
          <p:cNvPr id="4025"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402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2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40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21359839"/>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type="tx">
  <p:cSld name="31_Title Only">
    <p:bg>
      <p:bgPr>
        <a:solidFill>
          <a:srgbClr val="000000"/>
        </a:solidFill>
        <a:effectLst/>
      </p:bgPr>
    </p:bg>
    <p:spTree>
      <p:nvGrpSpPr>
        <p:cNvPr id="1" name=""/>
        <p:cNvGrpSpPr/>
        <p:nvPr/>
      </p:nvGrpSpPr>
      <p:grpSpPr>
        <a:xfrm>
          <a:off x="0" y="0"/>
          <a:ext cx="0" cy="0"/>
          <a:chOff x="0" y="0"/>
          <a:chExt cx="0" cy="0"/>
        </a:xfrm>
      </p:grpSpPr>
      <p:sp>
        <p:nvSpPr>
          <p:cNvPr id="4035"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57353543"/>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type="tx">
  <p:cSld name="38_Blank">
    <p:bg>
      <p:bgPr>
        <a:solidFill>
          <a:srgbClr val="000000"/>
        </a:solidFill>
        <a:effectLst/>
      </p:bgPr>
    </p:bg>
    <p:spTree>
      <p:nvGrpSpPr>
        <p:cNvPr id="1" name=""/>
        <p:cNvGrpSpPr/>
        <p:nvPr/>
      </p:nvGrpSpPr>
      <p:grpSpPr>
        <a:xfrm>
          <a:off x="0" y="0"/>
          <a:ext cx="0" cy="0"/>
          <a:chOff x="0" y="0"/>
          <a:chExt cx="0" cy="0"/>
        </a:xfrm>
      </p:grpSpPr>
      <p:sp>
        <p:nvSpPr>
          <p:cNvPr id="40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51748865"/>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type="tx">
  <p:cSld name="30_Content with Caption">
    <p:bg>
      <p:bgPr>
        <a:solidFill>
          <a:srgbClr val="000000"/>
        </a:solidFill>
        <a:effectLst/>
      </p:bgPr>
    </p:bg>
    <p:spTree>
      <p:nvGrpSpPr>
        <p:cNvPr id="1" name=""/>
        <p:cNvGrpSpPr/>
        <p:nvPr/>
      </p:nvGrpSpPr>
      <p:grpSpPr>
        <a:xfrm>
          <a:off x="0" y="0"/>
          <a:ext cx="0" cy="0"/>
          <a:chOff x="0" y="0"/>
          <a:chExt cx="0" cy="0"/>
        </a:xfrm>
      </p:grpSpPr>
      <p:sp>
        <p:nvSpPr>
          <p:cNvPr id="4050"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4051"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5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40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25660650"/>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type="tx">
  <p:cSld name="30_Picture with Caption">
    <p:bg>
      <p:bgPr>
        <a:solidFill>
          <a:srgbClr val="000000"/>
        </a:solidFill>
        <a:effectLst/>
      </p:bgPr>
    </p:bg>
    <p:spTree>
      <p:nvGrpSpPr>
        <p:cNvPr id="1" name=""/>
        <p:cNvGrpSpPr/>
        <p:nvPr/>
      </p:nvGrpSpPr>
      <p:grpSpPr>
        <a:xfrm>
          <a:off x="0" y="0"/>
          <a:ext cx="0" cy="0"/>
          <a:chOff x="0" y="0"/>
          <a:chExt cx="0" cy="0"/>
        </a:xfrm>
      </p:grpSpPr>
      <p:sp>
        <p:nvSpPr>
          <p:cNvPr id="4060"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406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6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7041001"/>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type="tx">
  <p:cSld name="12_Title and 4 Content">
    <p:bg>
      <p:bgPr>
        <a:solidFill>
          <a:srgbClr val="000000"/>
        </a:solidFill>
        <a:effectLst/>
      </p:bgPr>
    </p:bg>
    <p:spTree>
      <p:nvGrpSpPr>
        <p:cNvPr id="1" name=""/>
        <p:cNvGrpSpPr/>
        <p:nvPr/>
      </p:nvGrpSpPr>
      <p:grpSpPr>
        <a:xfrm>
          <a:off x="0" y="0"/>
          <a:ext cx="0" cy="0"/>
          <a:chOff x="0" y="0"/>
          <a:chExt cx="0" cy="0"/>
        </a:xfrm>
      </p:grpSpPr>
      <p:sp>
        <p:nvSpPr>
          <p:cNvPr id="4070"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71"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39158496"/>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type="tx">
  <p:cSld name="8_Title, Content, and 2 Content">
    <p:bg>
      <p:bgPr>
        <a:solidFill>
          <a:srgbClr val="000000"/>
        </a:solidFill>
        <a:effectLst/>
      </p:bgPr>
    </p:bg>
    <p:spTree>
      <p:nvGrpSpPr>
        <p:cNvPr id="1" name=""/>
        <p:cNvGrpSpPr/>
        <p:nvPr/>
      </p:nvGrpSpPr>
      <p:grpSpPr>
        <a:xfrm>
          <a:off x="0" y="0"/>
          <a:ext cx="0" cy="0"/>
          <a:chOff x="0" y="0"/>
          <a:chExt cx="0" cy="0"/>
        </a:xfrm>
      </p:grpSpPr>
      <p:sp>
        <p:nvSpPr>
          <p:cNvPr id="4079"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80"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21956642"/>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type="tx">
  <p:cSld name="40_Title Slide">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129" name="Group 2"/>
          <p:cNvGrpSpPr/>
          <p:nvPr/>
        </p:nvGrpSpPr>
        <p:grpSpPr>
          <a:xfrm>
            <a:off x="-1" y="-1"/>
            <a:ext cx="9145589" cy="6856415"/>
            <a:chOff x="0" y="0"/>
            <a:chExt cx="9145587" cy="6856413"/>
          </a:xfrm>
        </p:grpSpPr>
        <p:sp>
          <p:nvSpPr>
            <p:cNvPr id="4088"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89"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0"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1"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2"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3"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4"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5"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6"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7"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8"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9"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0"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1"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2"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3"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4"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5"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08" name="Freeform 21"/>
            <p:cNvGrpSpPr/>
            <p:nvPr/>
          </p:nvGrpSpPr>
          <p:grpSpPr>
            <a:xfrm>
              <a:off x="8931275" y="4022725"/>
              <a:ext cx="209551" cy="209551"/>
              <a:chOff x="0" y="0"/>
              <a:chExt cx="209550" cy="209550"/>
            </a:xfrm>
          </p:grpSpPr>
          <p:sp>
            <p:nvSpPr>
              <p:cNvPr id="4106"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107"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109"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0"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1"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2"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3"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4"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5"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6"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7"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8"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9"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0"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1"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2"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3"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4"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5"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28" name="Group 39"/>
            <p:cNvGrpSpPr/>
            <p:nvPr/>
          </p:nvGrpSpPr>
          <p:grpSpPr>
            <a:xfrm>
              <a:off x="-1" y="2590800"/>
              <a:ext cx="9140826" cy="2949576"/>
              <a:chOff x="0" y="0"/>
              <a:chExt cx="9140824" cy="2949575"/>
            </a:xfrm>
          </p:grpSpPr>
          <p:sp>
            <p:nvSpPr>
              <p:cNvPr id="4126"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7"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130" name="Title Text"/>
          <p:cNvSpPr txBox="1">
            <a:spLocks noGrp="1"/>
          </p:cNvSpPr>
          <p:nvPr>
            <p:ph type="title"/>
          </p:nvPr>
        </p:nvSpPr>
        <p:spPr>
          <a:xfrm>
            <a:off x="457200" y="1600200"/>
            <a:ext cx="8229600" cy="1828800"/>
          </a:xfrm>
          <a:prstGeom prst="rect">
            <a:avLst/>
          </a:prstGeom>
        </p:spPr>
        <p:txBody>
          <a:bodyPr/>
          <a:lstStyle>
            <a:lvl1pPr>
              <a:defRPr sz="4800">
                <a:solidFill>
                  <a:schemeClr val="accent3">
                    <a:lumOff val="44000"/>
                  </a:schemeClr>
                </a:solidFill>
                <a:effectLst>
                  <a:outerShdw blurRad="38100" dist="38100" dir="2700000" rotWithShape="0">
                    <a:srgbClr val="000000"/>
                  </a:outerShdw>
                </a:effectLst>
              </a:defRPr>
            </a:lvl1pPr>
          </a:lstStyle>
          <a:p>
            <a:r>
              <a:t>Title Text</a:t>
            </a:r>
          </a:p>
        </p:txBody>
      </p:sp>
      <p:sp>
        <p:nvSpPr>
          <p:cNvPr id="41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800"/>
              </a:spcBef>
              <a:buSzTx/>
              <a:buNone/>
              <a:defRPr sz="3600">
                <a:solidFill>
                  <a:schemeClr val="accent3">
                    <a:lumOff val="44000"/>
                  </a:schemeClr>
                </a:solidFill>
                <a:effectLst>
                  <a:outerShdw blurRad="38100" dist="38100" dir="2700000" rotWithShape="0">
                    <a:srgbClr val="000000"/>
                  </a:outerShdw>
                </a:effectLst>
              </a:defRPr>
            </a:lvl1pPr>
            <a:lvl2pPr marL="824592" indent="-367392" algn="ctr">
              <a:spcBef>
                <a:spcPts val="800"/>
              </a:spcBef>
              <a:defRPr sz="3600">
                <a:solidFill>
                  <a:schemeClr val="accent3">
                    <a:lumOff val="44000"/>
                  </a:schemeClr>
                </a:solidFill>
                <a:effectLst>
                  <a:outerShdw blurRad="38100" dist="38100" dir="2700000" rotWithShape="0">
                    <a:srgbClr val="000000"/>
                  </a:outerShdw>
                </a:effectLst>
              </a:defRPr>
            </a:lvl2pPr>
            <a:lvl3pPr marL="1257300" indent="-342900" algn="ctr">
              <a:spcBef>
                <a:spcPts val="800"/>
              </a:spcBef>
              <a:buSzPct val="90000"/>
              <a:buBlip>
                <a:blip r:embed="rId2"/>
              </a:buBlip>
              <a:defRPr sz="3600">
                <a:solidFill>
                  <a:schemeClr val="accent3">
                    <a:lumOff val="44000"/>
                  </a:schemeClr>
                </a:solidFill>
                <a:effectLst>
                  <a:outerShdw blurRad="38100" dist="38100" dir="2700000" rotWithShape="0">
                    <a:srgbClr val="000000"/>
                  </a:outerShdw>
                </a:effectLst>
              </a:defRPr>
            </a:lvl3pPr>
            <a:lvl4pPr marL="1783079" indent="-411479" algn="ctr">
              <a:spcBef>
                <a:spcPts val="800"/>
              </a:spcBef>
              <a:defRPr sz="3600">
                <a:solidFill>
                  <a:schemeClr val="accent3">
                    <a:lumOff val="44000"/>
                  </a:schemeClr>
                </a:solidFill>
                <a:effectLst>
                  <a:outerShdw blurRad="38100" dist="38100" dir="2700000" rotWithShape="0">
                    <a:srgbClr val="000000"/>
                  </a:outerShdw>
                </a:effectLst>
              </a:defRPr>
            </a:lvl4pPr>
            <a:lvl5pPr marL="2240279" indent="-411479" algn="ctr">
              <a:spcBef>
                <a:spcPts val="800"/>
              </a:spcBef>
              <a:buSzPct val="90000"/>
              <a:buBlip>
                <a:blip r:embed="rId3"/>
              </a:buBlip>
              <a:defRPr sz="36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32"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19102365"/>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type="tx">
  <p:cSld name="35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180" name="Group 2"/>
          <p:cNvGrpSpPr/>
          <p:nvPr/>
        </p:nvGrpSpPr>
        <p:grpSpPr>
          <a:xfrm>
            <a:off x="-1" y="-1"/>
            <a:ext cx="9145589" cy="6856415"/>
            <a:chOff x="0" y="0"/>
            <a:chExt cx="9145587" cy="6856413"/>
          </a:xfrm>
        </p:grpSpPr>
        <p:sp>
          <p:nvSpPr>
            <p:cNvPr id="4139"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0"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1"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2"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3"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4"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5"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6"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7"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8"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9"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0"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1"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2"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3"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4"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5"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6"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59" name="Freeform 21"/>
            <p:cNvGrpSpPr/>
            <p:nvPr/>
          </p:nvGrpSpPr>
          <p:grpSpPr>
            <a:xfrm>
              <a:off x="8931275" y="4022725"/>
              <a:ext cx="209551" cy="209551"/>
              <a:chOff x="0" y="0"/>
              <a:chExt cx="209550" cy="209550"/>
            </a:xfrm>
          </p:grpSpPr>
          <p:sp>
            <p:nvSpPr>
              <p:cNvPr id="4157"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158"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160"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1"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2"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3"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4"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5"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6"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7"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8"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9"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0"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1"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2"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3"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4"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5"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6"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79" name="Group 39"/>
            <p:cNvGrpSpPr/>
            <p:nvPr/>
          </p:nvGrpSpPr>
          <p:grpSpPr>
            <a:xfrm>
              <a:off x="-1" y="2590800"/>
              <a:ext cx="9140826" cy="2949576"/>
              <a:chOff x="0" y="0"/>
              <a:chExt cx="9140824" cy="2949575"/>
            </a:xfrm>
          </p:grpSpPr>
          <p:sp>
            <p:nvSpPr>
              <p:cNvPr id="4177"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8"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181" name="Title Text"/>
          <p:cNvSpPr txBox="1">
            <a:spLocks noGrp="1"/>
          </p:cNvSpPr>
          <p:nvPr>
            <p:ph type="title"/>
          </p:nvPr>
        </p:nvSpPr>
        <p:spPr>
          <a:xfrm>
            <a:off x="457200" y="277813"/>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182"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defRPr>
            </a:lvl1pPr>
            <a:lvl2pPr>
              <a:defRPr>
                <a:solidFill>
                  <a:schemeClr val="accent3">
                    <a:lumOff val="44000"/>
                  </a:schemeClr>
                </a:solidFill>
                <a:effectLst>
                  <a:outerShdw blurRad="38100" dist="38100" dir="2700000" rotWithShape="0">
                    <a:srgbClr val="000000"/>
                  </a:outerShdw>
                </a:effectLst>
              </a:defRPr>
            </a:lvl2pPr>
            <a:lvl3pPr>
              <a:buSzPct val="90000"/>
              <a:buBlip>
                <a:blip r:embed="rId3"/>
              </a:buBlip>
              <a:defRPr>
                <a:solidFill>
                  <a:schemeClr val="accent3">
                    <a:lumOff val="44000"/>
                  </a:schemeClr>
                </a:solidFill>
                <a:effectLst>
                  <a:outerShdw blurRad="38100" dist="38100" dir="2700000" rotWithShape="0">
                    <a:srgbClr val="000000"/>
                  </a:outerShdw>
                </a:effectLst>
              </a:defRPr>
            </a:lvl3pPr>
            <a:lvl4pPr>
              <a:defRPr>
                <a:solidFill>
                  <a:schemeClr val="accent3">
                    <a:lumOff val="44000"/>
                  </a:schemeClr>
                </a:solidFill>
                <a:effectLst>
                  <a:outerShdw blurRad="38100" dist="38100" dir="2700000" rotWithShape="0">
                    <a:srgbClr val="000000"/>
                  </a:outerShdw>
                </a:effectLst>
              </a:defRPr>
            </a:lvl4pPr>
            <a:lvl5pPr>
              <a:buSzPct val="90000"/>
              <a:buBlip>
                <a:blip r:embed="rId4"/>
              </a:buBlip>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83"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851315665"/>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type="tx">
  <p:cSld name="31_Section Header">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231" name="Group 2"/>
          <p:cNvGrpSpPr/>
          <p:nvPr/>
        </p:nvGrpSpPr>
        <p:grpSpPr>
          <a:xfrm>
            <a:off x="-1" y="-1"/>
            <a:ext cx="9145589" cy="6856415"/>
            <a:chOff x="0" y="0"/>
            <a:chExt cx="9145587" cy="6856413"/>
          </a:xfrm>
        </p:grpSpPr>
        <p:sp>
          <p:nvSpPr>
            <p:cNvPr id="4190"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1"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2"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3"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4"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5"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6"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7"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8"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9"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0"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1"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2"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3"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4"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5"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6"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7"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10" name="Freeform 21"/>
            <p:cNvGrpSpPr/>
            <p:nvPr/>
          </p:nvGrpSpPr>
          <p:grpSpPr>
            <a:xfrm>
              <a:off x="8931275" y="4022725"/>
              <a:ext cx="209551" cy="209551"/>
              <a:chOff x="0" y="0"/>
              <a:chExt cx="209550" cy="209550"/>
            </a:xfrm>
          </p:grpSpPr>
          <p:sp>
            <p:nvSpPr>
              <p:cNvPr id="4208"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209"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211"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2"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3"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4"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5"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6"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7"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8"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9"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0"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1"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2"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3"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4"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5"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6"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7"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30" name="Group 39"/>
            <p:cNvGrpSpPr/>
            <p:nvPr/>
          </p:nvGrpSpPr>
          <p:grpSpPr>
            <a:xfrm>
              <a:off x="-1" y="2590800"/>
              <a:ext cx="9140826" cy="2949576"/>
              <a:chOff x="0" y="0"/>
              <a:chExt cx="9140824" cy="2949575"/>
            </a:xfrm>
          </p:grpSpPr>
          <p:sp>
            <p:nvSpPr>
              <p:cNvPr id="4228"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9"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23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effectLst>
                  <a:outerShdw blurRad="38100" dist="38100" dir="2700000" rotWithShape="0">
                    <a:srgbClr val="000000"/>
                  </a:outerShdw>
                </a:effectLst>
              </a:defRPr>
            </a:lvl1pPr>
          </a:lstStyle>
          <a:p>
            <a:r>
              <a:t>Title Text</a:t>
            </a:r>
          </a:p>
        </p:txBody>
      </p:sp>
      <p:sp>
        <p:nvSpPr>
          <p:cNvPr id="423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234"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102526794"/>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2/18/24</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19617024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C9F7738F-C38F-364F-B776-3F56E9700326}"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598507003"/>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x">
  <p:cSld name="31_Two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282" name="Group 2"/>
          <p:cNvGrpSpPr/>
          <p:nvPr/>
        </p:nvGrpSpPr>
        <p:grpSpPr>
          <a:xfrm>
            <a:off x="-1" y="-1"/>
            <a:ext cx="9145589" cy="6856415"/>
            <a:chOff x="0" y="0"/>
            <a:chExt cx="9145587" cy="6856413"/>
          </a:xfrm>
        </p:grpSpPr>
        <p:sp>
          <p:nvSpPr>
            <p:cNvPr id="4241"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2"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3"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4"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5"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6"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7"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8"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9"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0"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1"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2"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3"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4"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5"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6"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7"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8"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61" name="Freeform 21"/>
            <p:cNvGrpSpPr/>
            <p:nvPr/>
          </p:nvGrpSpPr>
          <p:grpSpPr>
            <a:xfrm>
              <a:off x="8931275" y="4022725"/>
              <a:ext cx="209551" cy="209551"/>
              <a:chOff x="0" y="0"/>
              <a:chExt cx="209550" cy="209550"/>
            </a:xfrm>
          </p:grpSpPr>
          <p:sp>
            <p:nvSpPr>
              <p:cNvPr id="4259"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260"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262"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3"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4"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5"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6"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7"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8"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9"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0"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1"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2"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3"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4"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5"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6"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7"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8"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81" name="Group 39"/>
            <p:cNvGrpSpPr/>
            <p:nvPr/>
          </p:nvGrpSpPr>
          <p:grpSpPr>
            <a:xfrm>
              <a:off x="-1" y="2590800"/>
              <a:ext cx="9140826" cy="2949576"/>
              <a:chOff x="0" y="0"/>
              <a:chExt cx="9140824" cy="2949575"/>
            </a:xfrm>
          </p:grpSpPr>
          <p:sp>
            <p:nvSpPr>
              <p:cNvPr id="4279"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80"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283" name="Title Text"/>
          <p:cNvSpPr txBox="1">
            <a:spLocks noGrp="1"/>
          </p:cNvSpPr>
          <p:nvPr>
            <p:ph type="title"/>
          </p:nvPr>
        </p:nvSpPr>
        <p:spPr>
          <a:xfrm>
            <a:off x="457200" y="277813"/>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284"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SzPct val="90000"/>
              <a:buBlip>
                <a:blip r:embed="rId2"/>
              </a:buBlip>
              <a:defRPr sz="2800">
                <a:solidFill>
                  <a:schemeClr val="accent3">
                    <a:lumOff val="44000"/>
                  </a:schemeClr>
                </a:solidFill>
                <a:effectLst>
                  <a:outerShdw blurRad="38100" dist="38100" dir="2700000" rotWithShape="0">
                    <a:srgbClr val="000000"/>
                  </a:outerShdw>
                </a:effectLst>
              </a:defRPr>
            </a:lvl1pPr>
            <a:lvl2pPr marL="790575" indent="-333375">
              <a:spcBef>
                <a:spcPts val="600"/>
              </a:spcBef>
              <a:defRPr sz="2800">
                <a:solidFill>
                  <a:schemeClr val="accent3">
                    <a:lumOff val="44000"/>
                  </a:schemeClr>
                </a:solidFill>
                <a:effectLst>
                  <a:outerShdw blurRad="38100" dist="38100" dir="2700000" rotWithShape="0">
                    <a:srgbClr val="000000"/>
                  </a:outerShdw>
                </a:effectLst>
              </a:defRPr>
            </a:lvl2pPr>
            <a:lvl3pPr marL="1234439" indent="-320039">
              <a:spcBef>
                <a:spcPts val="600"/>
              </a:spcBef>
              <a:buSzPct val="90000"/>
              <a:buBlip>
                <a:blip r:embed="rId3"/>
              </a:buBlip>
              <a:defRPr sz="2800">
                <a:solidFill>
                  <a:schemeClr val="accent3">
                    <a:lumOff val="44000"/>
                  </a:schemeClr>
                </a:solidFill>
                <a:effectLst>
                  <a:outerShdw blurRad="38100" dist="38100" dir="2700000" rotWithShape="0">
                    <a:srgbClr val="000000"/>
                  </a:outerShdw>
                </a:effectLst>
              </a:defRPr>
            </a:lvl3pPr>
            <a:lvl4pPr marL="1727200" indent="-355600">
              <a:spcBef>
                <a:spcPts val="600"/>
              </a:spcBef>
              <a:defRPr sz="2800">
                <a:solidFill>
                  <a:schemeClr val="accent3">
                    <a:lumOff val="44000"/>
                  </a:schemeClr>
                </a:solidFill>
                <a:effectLst>
                  <a:outerShdw blurRad="38100" dist="38100" dir="2700000" rotWithShape="0">
                    <a:srgbClr val="000000"/>
                  </a:outerShdw>
                </a:effectLst>
              </a:defRPr>
            </a:lvl4pPr>
            <a:lvl5pPr marL="2184400" indent="-355600">
              <a:spcBef>
                <a:spcPts val="600"/>
              </a:spcBef>
              <a:buSzPct val="90000"/>
              <a:buBlip>
                <a:blip r:embed="rId4"/>
              </a:buBlip>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285"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051359938"/>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type="tx">
  <p:cSld name="31_Comparison">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333" name="Group 2"/>
          <p:cNvGrpSpPr/>
          <p:nvPr/>
        </p:nvGrpSpPr>
        <p:grpSpPr>
          <a:xfrm>
            <a:off x="-1" y="-1"/>
            <a:ext cx="9145589" cy="6856415"/>
            <a:chOff x="0" y="0"/>
            <a:chExt cx="9145587" cy="6856413"/>
          </a:xfrm>
        </p:grpSpPr>
        <p:sp>
          <p:nvSpPr>
            <p:cNvPr id="4292"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3"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4"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5"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6"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7"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8"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9"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0"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1"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2"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3"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4"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5"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6"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7"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8"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9"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12" name="Freeform 21"/>
            <p:cNvGrpSpPr/>
            <p:nvPr/>
          </p:nvGrpSpPr>
          <p:grpSpPr>
            <a:xfrm>
              <a:off x="8931275" y="4022725"/>
              <a:ext cx="209551" cy="209551"/>
              <a:chOff x="0" y="0"/>
              <a:chExt cx="209550" cy="209550"/>
            </a:xfrm>
          </p:grpSpPr>
          <p:sp>
            <p:nvSpPr>
              <p:cNvPr id="4310"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311"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313"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4"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5"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6"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7"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8"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9"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0"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1"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2"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3"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4"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5"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6"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7"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8"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9"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32" name="Group 39"/>
            <p:cNvGrpSpPr/>
            <p:nvPr/>
          </p:nvGrpSpPr>
          <p:grpSpPr>
            <a:xfrm>
              <a:off x="-1" y="2590800"/>
              <a:ext cx="9140826" cy="2949576"/>
              <a:chOff x="0" y="0"/>
              <a:chExt cx="9140824" cy="2949575"/>
            </a:xfrm>
          </p:grpSpPr>
          <p:sp>
            <p:nvSpPr>
              <p:cNvPr id="4330"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31"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334"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3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33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4337"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719432480"/>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type="tx">
  <p:cSld name="32_Title Only">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1"/>
            <a:ext cx="9145589" cy="6856415"/>
            <a:chOff x="0" y="0"/>
            <a:chExt cx="9145587" cy="6856413"/>
          </a:xfrm>
        </p:grpSpPr>
        <p:sp>
          <p:nvSpPr>
            <p:cNvPr id="4344"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5"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6"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7"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8"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9"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0"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1"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2"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3"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4"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5"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6"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7"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8"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9"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0"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1"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64" name="Freeform 21"/>
            <p:cNvGrpSpPr/>
            <p:nvPr/>
          </p:nvGrpSpPr>
          <p:grpSpPr>
            <a:xfrm>
              <a:off x="8931275" y="4022725"/>
              <a:ext cx="209551" cy="209551"/>
              <a:chOff x="0" y="0"/>
              <a:chExt cx="209550" cy="209550"/>
            </a:xfrm>
          </p:grpSpPr>
          <p:sp>
            <p:nvSpPr>
              <p:cNvPr id="4362"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363"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365"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6"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7"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8"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9"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0"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1"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2"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3"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4"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5"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6"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7"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8"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9"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80"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81"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84" name="Group 39"/>
            <p:cNvGrpSpPr/>
            <p:nvPr/>
          </p:nvGrpSpPr>
          <p:grpSpPr>
            <a:xfrm>
              <a:off x="-1" y="2590800"/>
              <a:ext cx="9140826" cy="2949576"/>
              <a:chOff x="0" y="0"/>
              <a:chExt cx="9140824" cy="2949575"/>
            </a:xfrm>
          </p:grpSpPr>
          <p:sp>
            <p:nvSpPr>
              <p:cNvPr id="4382"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83"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386" name="Title Text"/>
          <p:cNvSpPr txBox="1">
            <a:spLocks noGrp="1"/>
          </p:cNvSpPr>
          <p:nvPr>
            <p:ph type="title"/>
          </p:nvPr>
        </p:nvSpPr>
        <p:spPr>
          <a:xfrm>
            <a:off x="457200" y="277813"/>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387"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989665933"/>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type="tx">
  <p:cSld name="39_Blank">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435" name="Group 2"/>
          <p:cNvGrpSpPr/>
          <p:nvPr/>
        </p:nvGrpSpPr>
        <p:grpSpPr>
          <a:xfrm>
            <a:off x="-1" y="-1"/>
            <a:ext cx="9145589" cy="6856415"/>
            <a:chOff x="0" y="0"/>
            <a:chExt cx="9145587" cy="6856413"/>
          </a:xfrm>
        </p:grpSpPr>
        <p:sp>
          <p:nvSpPr>
            <p:cNvPr id="4394"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5"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6"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7"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8"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9"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0"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1"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2"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3"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4"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5"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6"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7"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8"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9"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0"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1"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14" name="Freeform 21"/>
            <p:cNvGrpSpPr/>
            <p:nvPr/>
          </p:nvGrpSpPr>
          <p:grpSpPr>
            <a:xfrm>
              <a:off x="8931275" y="4022725"/>
              <a:ext cx="209551" cy="209551"/>
              <a:chOff x="0" y="0"/>
              <a:chExt cx="209550" cy="209550"/>
            </a:xfrm>
          </p:grpSpPr>
          <p:sp>
            <p:nvSpPr>
              <p:cNvPr id="4412"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13"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15"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6"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7"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8"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9"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0"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1"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2"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3"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4"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5"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6"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7"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8"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9"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30"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31"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34" name="Group 39"/>
            <p:cNvGrpSpPr/>
            <p:nvPr/>
          </p:nvGrpSpPr>
          <p:grpSpPr>
            <a:xfrm>
              <a:off x="-1" y="2590800"/>
              <a:ext cx="9140826" cy="2949576"/>
              <a:chOff x="0" y="0"/>
              <a:chExt cx="9140824" cy="2949575"/>
            </a:xfrm>
          </p:grpSpPr>
          <p:sp>
            <p:nvSpPr>
              <p:cNvPr id="4432"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33"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436"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4013559174"/>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type="tx">
  <p:cSld name="31_Content with Caption">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484" name="Group 2"/>
          <p:cNvGrpSpPr/>
          <p:nvPr/>
        </p:nvGrpSpPr>
        <p:grpSpPr>
          <a:xfrm>
            <a:off x="-1" y="-1"/>
            <a:ext cx="9145589" cy="6856415"/>
            <a:chOff x="0" y="0"/>
            <a:chExt cx="9145587" cy="6856413"/>
          </a:xfrm>
        </p:grpSpPr>
        <p:sp>
          <p:nvSpPr>
            <p:cNvPr id="4443"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4"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5"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6"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7"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8"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9"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0"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1"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2"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3"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4"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5"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6"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7"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8"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9"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0"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63" name="Freeform 21"/>
            <p:cNvGrpSpPr/>
            <p:nvPr/>
          </p:nvGrpSpPr>
          <p:grpSpPr>
            <a:xfrm>
              <a:off x="8931275" y="4022725"/>
              <a:ext cx="209551" cy="209551"/>
              <a:chOff x="0" y="0"/>
              <a:chExt cx="209550" cy="209550"/>
            </a:xfrm>
          </p:grpSpPr>
          <p:sp>
            <p:nvSpPr>
              <p:cNvPr id="4461"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62"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64"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5"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6"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7"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8"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9"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0"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1"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2"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3"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4"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5"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6"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7"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8"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9"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80"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83" name="Group 39"/>
            <p:cNvGrpSpPr/>
            <p:nvPr/>
          </p:nvGrpSpPr>
          <p:grpSpPr>
            <a:xfrm>
              <a:off x="-1" y="2590800"/>
              <a:ext cx="9140826" cy="2949576"/>
              <a:chOff x="0" y="0"/>
              <a:chExt cx="9140824" cy="2949575"/>
            </a:xfrm>
          </p:grpSpPr>
          <p:sp>
            <p:nvSpPr>
              <p:cNvPr id="4481"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82"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485"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486"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defRPr>
            </a:lvl1pPr>
            <a:lvl2pPr>
              <a:defRPr>
                <a:solidFill>
                  <a:schemeClr val="accent3">
                    <a:lumOff val="44000"/>
                  </a:schemeClr>
                </a:solidFill>
                <a:effectLst>
                  <a:outerShdw blurRad="38100" dist="38100" dir="2700000" rotWithShape="0">
                    <a:srgbClr val="000000"/>
                  </a:outerShdw>
                </a:effectLst>
              </a:defRPr>
            </a:lvl2pPr>
            <a:lvl3pPr>
              <a:buSzPct val="90000"/>
              <a:buBlip>
                <a:blip r:embed="rId3"/>
              </a:buBlip>
              <a:defRPr>
                <a:solidFill>
                  <a:schemeClr val="accent3">
                    <a:lumOff val="44000"/>
                  </a:schemeClr>
                </a:solidFill>
                <a:effectLst>
                  <a:outerShdw blurRad="38100" dist="38100" dir="2700000" rotWithShape="0">
                    <a:srgbClr val="000000"/>
                  </a:outerShdw>
                </a:effectLst>
              </a:defRPr>
            </a:lvl3pPr>
            <a:lvl4pPr>
              <a:defRPr>
                <a:solidFill>
                  <a:schemeClr val="accent3">
                    <a:lumOff val="44000"/>
                  </a:schemeClr>
                </a:solidFill>
                <a:effectLst>
                  <a:outerShdw blurRad="38100" dist="38100" dir="2700000" rotWithShape="0">
                    <a:srgbClr val="000000"/>
                  </a:outerShdw>
                </a:effectLst>
              </a:defRPr>
            </a:lvl4pPr>
            <a:lvl5pPr>
              <a:buSzPct val="90000"/>
              <a:buBlip>
                <a:blip r:embed="rId4"/>
              </a:buBlip>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48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4488"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994542967"/>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type="tx">
  <p:cSld name="31_Picture with Caption">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536" name="Group 2"/>
          <p:cNvGrpSpPr/>
          <p:nvPr/>
        </p:nvGrpSpPr>
        <p:grpSpPr>
          <a:xfrm>
            <a:off x="-1" y="-1"/>
            <a:ext cx="9145589" cy="6856415"/>
            <a:chOff x="0" y="0"/>
            <a:chExt cx="9145587" cy="6856413"/>
          </a:xfrm>
        </p:grpSpPr>
        <p:sp>
          <p:nvSpPr>
            <p:cNvPr id="4495"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6"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7"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8"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9"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0"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1"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2"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3"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4"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5"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6"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7"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8"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9"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0"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1"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2"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515" name="Freeform 21"/>
            <p:cNvGrpSpPr/>
            <p:nvPr/>
          </p:nvGrpSpPr>
          <p:grpSpPr>
            <a:xfrm>
              <a:off x="8931275" y="4022725"/>
              <a:ext cx="209551" cy="209551"/>
              <a:chOff x="0" y="0"/>
              <a:chExt cx="209550" cy="209550"/>
            </a:xfrm>
          </p:grpSpPr>
          <p:sp>
            <p:nvSpPr>
              <p:cNvPr id="4513"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14"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16"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7"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8"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9"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0"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1"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2"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3"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4"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5"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6"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7"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8"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9"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0"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1"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2"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535" name="Group 39"/>
            <p:cNvGrpSpPr/>
            <p:nvPr/>
          </p:nvGrpSpPr>
          <p:grpSpPr>
            <a:xfrm>
              <a:off x="-1" y="2590800"/>
              <a:ext cx="9140826" cy="2949576"/>
              <a:chOff x="0" y="0"/>
              <a:chExt cx="9140824" cy="2949575"/>
            </a:xfrm>
          </p:grpSpPr>
          <p:sp>
            <p:nvSpPr>
              <p:cNvPr id="4533"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4"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537"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53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53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540"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758953712"/>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type="tx">
  <p:cSld name="40_Blank">
    <p:bg>
      <p:bgPr>
        <a:solidFill>
          <a:schemeClr val="accent3">
            <a:lumOff val="44000"/>
          </a:schemeClr>
        </a:solidFill>
        <a:effectLst/>
      </p:bgPr>
    </p:bg>
    <p:spTree>
      <p:nvGrpSpPr>
        <p:cNvPr id="1" name=""/>
        <p:cNvGrpSpPr/>
        <p:nvPr/>
      </p:nvGrpSpPr>
      <p:grpSpPr>
        <a:xfrm>
          <a:off x="0" y="0"/>
          <a:ext cx="0" cy="0"/>
          <a:chOff x="0" y="0"/>
          <a:chExt cx="0" cy="0"/>
        </a:xfrm>
      </p:grpSpPr>
      <p:sp>
        <p:nvSpPr>
          <p:cNvPr id="45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14928634"/>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type="tx">
  <p:cSld name="41_Title Slide">
    <p:bg>
      <p:bgPr>
        <a:solidFill>
          <a:srgbClr val="000000"/>
        </a:solidFill>
        <a:effectLst/>
      </p:bgPr>
    </p:bg>
    <p:spTree>
      <p:nvGrpSpPr>
        <p:cNvPr id="1" name=""/>
        <p:cNvGrpSpPr/>
        <p:nvPr/>
      </p:nvGrpSpPr>
      <p:grpSpPr>
        <a:xfrm>
          <a:off x="0" y="0"/>
          <a:ext cx="0" cy="0"/>
          <a:chOff x="0" y="0"/>
          <a:chExt cx="0" cy="0"/>
        </a:xfrm>
      </p:grpSpPr>
      <p:sp>
        <p:nvSpPr>
          <p:cNvPr id="4554"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45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5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35699136"/>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type="tx">
  <p:cSld name="36_Title and Content">
    <p:bg>
      <p:bgPr>
        <a:solidFill>
          <a:srgbClr val="000000"/>
        </a:solidFill>
        <a:effectLst/>
      </p:bgPr>
    </p:bg>
    <p:spTree>
      <p:nvGrpSpPr>
        <p:cNvPr id="1" name=""/>
        <p:cNvGrpSpPr/>
        <p:nvPr/>
      </p:nvGrpSpPr>
      <p:grpSpPr>
        <a:xfrm>
          <a:off x="0" y="0"/>
          <a:ext cx="0" cy="0"/>
          <a:chOff x="0" y="0"/>
          <a:chExt cx="0" cy="0"/>
        </a:xfrm>
      </p:grpSpPr>
      <p:sp>
        <p:nvSpPr>
          <p:cNvPr id="456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564"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01107117"/>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type="tx">
  <p:cSld name="32_Section Header">
    <p:bg>
      <p:bgPr>
        <a:solidFill>
          <a:srgbClr val="000000"/>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457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7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91066257"/>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3A172A10-AEB6-B842-BA1A-B6F9E256A79E}"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746738010"/>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x">
  <p:cSld name="32_Two Content">
    <p:bg>
      <p:bgPr>
        <a:solidFill>
          <a:srgbClr val="000000"/>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58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63020635"/>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type="tx">
  <p:cSld name="32_Comparison">
    <p:bg>
      <p:bgPr>
        <a:solidFill>
          <a:srgbClr val="000000"/>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4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45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1588923"/>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type="tx">
  <p:cSld name="33_Title Only">
    <p:bg>
      <p:bgPr>
        <a:solidFill>
          <a:srgbClr val="000000"/>
        </a:solidFill>
        <a:effectLst/>
      </p:bgPr>
    </p:bg>
    <p:spTree>
      <p:nvGrpSpPr>
        <p:cNvPr id="1" name=""/>
        <p:cNvGrpSpPr/>
        <p:nvPr/>
      </p:nvGrpSpPr>
      <p:grpSpPr>
        <a:xfrm>
          <a:off x="0" y="0"/>
          <a:ext cx="0" cy="0"/>
          <a:chOff x="0" y="0"/>
          <a:chExt cx="0" cy="0"/>
        </a:xfrm>
      </p:grpSpPr>
      <p:sp>
        <p:nvSpPr>
          <p:cNvPr id="4600"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6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15212174"/>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type="tx">
  <p:cSld name="41_Blank">
    <p:bg>
      <p:bgPr>
        <a:solidFill>
          <a:srgbClr val="000000"/>
        </a:solidFill>
        <a:effectLst/>
      </p:bgPr>
    </p:bg>
    <p:spTree>
      <p:nvGrpSpPr>
        <p:cNvPr id="1" name=""/>
        <p:cNvGrpSpPr/>
        <p:nvPr/>
      </p:nvGrpSpPr>
      <p:grpSpPr>
        <a:xfrm>
          <a:off x="0" y="0"/>
          <a:ext cx="0" cy="0"/>
          <a:chOff x="0" y="0"/>
          <a:chExt cx="0" cy="0"/>
        </a:xfrm>
      </p:grpSpPr>
      <p:sp>
        <p:nvSpPr>
          <p:cNvPr id="46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19641794"/>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type="tx">
  <p:cSld name="32_Content with Caption">
    <p:bg>
      <p:bgPr>
        <a:solidFill>
          <a:srgbClr val="000000"/>
        </a:solidFill>
        <a:effectLst/>
      </p:bgPr>
    </p:bg>
    <p:spTree>
      <p:nvGrpSpPr>
        <p:cNvPr id="1" name=""/>
        <p:cNvGrpSpPr/>
        <p:nvPr/>
      </p:nvGrpSpPr>
      <p:grpSpPr>
        <a:xfrm>
          <a:off x="0" y="0"/>
          <a:ext cx="0" cy="0"/>
          <a:chOff x="0" y="0"/>
          <a:chExt cx="0" cy="0"/>
        </a:xfrm>
      </p:grpSpPr>
      <p:sp>
        <p:nvSpPr>
          <p:cNvPr id="4615"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4616"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46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11422343"/>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type="tx">
  <p:cSld name="32_Picture with Caption">
    <p:bg>
      <p:bgPr>
        <a:solidFill>
          <a:srgbClr val="000000"/>
        </a:solidFill>
        <a:effectLst/>
      </p:bgPr>
    </p:bg>
    <p:spTree>
      <p:nvGrpSpPr>
        <p:cNvPr id="1" name=""/>
        <p:cNvGrpSpPr/>
        <p:nvPr/>
      </p:nvGrpSpPr>
      <p:grpSpPr>
        <a:xfrm>
          <a:off x="0" y="0"/>
          <a:ext cx="0" cy="0"/>
          <a:chOff x="0" y="0"/>
          <a:chExt cx="0" cy="0"/>
        </a:xfrm>
      </p:grpSpPr>
      <p:sp>
        <p:nvSpPr>
          <p:cNvPr id="4625"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462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2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62125060"/>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type="tx">
  <p:cSld name="13_Title and 4 Content">
    <p:bg>
      <p:bgPr>
        <a:solidFill>
          <a:srgbClr val="000000"/>
        </a:solidFill>
        <a:effectLst/>
      </p:bgPr>
    </p:bg>
    <p:spTree>
      <p:nvGrpSpPr>
        <p:cNvPr id="1" name=""/>
        <p:cNvGrpSpPr/>
        <p:nvPr/>
      </p:nvGrpSpPr>
      <p:grpSpPr>
        <a:xfrm>
          <a:off x="0" y="0"/>
          <a:ext cx="0" cy="0"/>
          <a:chOff x="0" y="0"/>
          <a:chExt cx="0" cy="0"/>
        </a:xfrm>
      </p:grpSpPr>
      <p:sp>
        <p:nvSpPr>
          <p:cNvPr id="4635"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636"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3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18620744"/>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type="tx">
  <p:cSld name="9_Title, Content, and 2 Content">
    <p:bg>
      <p:bgPr>
        <a:solidFill>
          <a:srgbClr val="000000"/>
        </a:solidFill>
        <a:effectLst/>
      </p:bgPr>
    </p:bg>
    <p:spTree>
      <p:nvGrpSpPr>
        <p:cNvPr id="1" name=""/>
        <p:cNvGrpSpPr/>
        <p:nvPr/>
      </p:nvGrpSpPr>
      <p:grpSpPr>
        <a:xfrm>
          <a:off x="0" y="0"/>
          <a:ext cx="0" cy="0"/>
          <a:chOff x="0" y="0"/>
          <a:chExt cx="0" cy="0"/>
        </a:xfrm>
      </p:grpSpPr>
      <p:sp>
        <p:nvSpPr>
          <p:cNvPr id="4644"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645"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92829760"/>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94070307"/>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0" name="Title Text"/>
          <p:cNvSpPr txBox="1">
            <a:spLocks noGrp="1"/>
          </p:cNvSpPr>
          <p:nvPr>
            <p:ph type="title"/>
          </p:nvPr>
        </p:nvSpPr>
        <p:spPr>
          <a:prstGeom prst="rect">
            <a:avLst/>
          </a:prstGeom>
        </p:spPr>
        <p:txBody>
          <a:bodyPr/>
          <a:lstStyle/>
          <a:p>
            <a:r>
              <a:t>Title Text</a:t>
            </a:r>
          </a:p>
        </p:txBody>
      </p:sp>
      <p:sp>
        <p:nvSpPr>
          <p:cNvPr id="2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91539110"/>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C5619ECB-DC73-714C-A823-6C23CB74DD17}"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010933146"/>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14048486"/>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8" name="Title Text"/>
          <p:cNvSpPr txBox="1">
            <a:spLocks noGrp="1"/>
          </p:cNvSpPr>
          <p:nvPr>
            <p:ph type="title"/>
          </p:nvPr>
        </p:nvSpPr>
        <p:spPr>
          <a:prstGeom prst="rect">
            <a:avLst/>
          </a:prstGeom>
        </p:spPr>
        <p:txBody>
          <a:bodyPr/>
          <a:lstStyle/>
          <a:p>
            <a:r>
              <a:t>Title Text</a:t>
            </a:r>
          </a:p>
        </p:txBody>
      </p:sp>
      <p:sp>
        <p:nvSpPr>
          <p:cNvPr id="3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74666398"/>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75986627"/>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7" name="Title Text"/>
          <p:cNvSpPr txBox="1">
            <a:spLocks noGrp="1"/>
          </p:cNvSpPr>
          <p:nvPr>
            <p:ph type="title"/>
          </p:nvPr>
        </p:nvSpPr>
        <p:spPr>
          <a:prstGeom prst="rect">
            <a:avLst/>
          </a:prstGeom>
        </p:spPr>
        <p:txBody>
          <a:bodyPr/>
          <a:lstStyle/>
          <a:p>
            <a:r>
              <a:t>Title Text</a:t>
            </a: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43216527"/>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74722426"/>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7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21606684"/>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2"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98292667"/>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type="tx">
  <p:cSld name="1_Title Slide">
    <p:bg>
      <p:bgPr>
        <a:solidFill>
          <a:srgbClr val="000000"/>
        </a:solidFill>
        <a:effectLst/>
      </p:bgPr>
    </p:bg>
    <p:spTree>
      <p:nvGrpSpPr>
        <p:cNvPr id="1" name=""/>
        <p:cNvGrpSpPr/>
        <p:nvPr/>
      </p:nvGrpSpPr>
      <p:grpSpPr>
        <a:xfrm>
          <a:off x="0" y="0"/>
          <a:ext cx="0" cy="0"/>
          <a:chOff x="0" y="0"/>
          <a:chExt cx="0" cy="0"/>
        </a:xfrm>
      </p:grpSpPr>
      <p:grpSp>
        <p:nvGrpSpPr>
          <p:cNvPr id="96" name="Group 2"/>
          <p:cNvGrpSpPr/>
          <p:nvPr/>
        </p:nvGrpSpPr>
        <p:grpSpPr>
          <a:xfrm>
            <a:off x="457200" y="2363751"/>
            <a:ext cx="8153401" cy="1600238"/>
            <a:chOff x="0" y="-37"/>
            <a:chExt cx="8153400" cy="1600237"/>
          </a:xfrm>
        </p:grpSpPr>
        <p:sp>
          <p:nvSpPr>
            <p:cNvPr id="92"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3"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5"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97" name="Title Text"/>
          <p:cNvSpPr txBox="1">
            <a:spLocks noGrp="1"/>
          </p:cNvSpPr>
          <p:nvPr>
            <p:ph type="title"/>
          </p:nvPr>
        </p:nvSpPr>
        <p:spPr>
          <a:xfrm>
            <a:off x="685800" y="14478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98" name="Body Level One…"/>
          <p:cNvSpPr txBox="1">
            <a:spLocks noGrp="1"/>
          </p:cNvSpPr>
          <p:nvPr>
            <p:ph type="body" sz="quarter" idx="1"/>
          </p:nvPr>
        </p:nvSpPr>
        <p:spPr>
          <a:xfrm>
            <a:off x="1371600" y="37338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algn="ctr">
              <a:defRPr>
                <a:solidFill>
                  <a:srgbClr val="FFFFCC"/>
                </a:solidFill>
              </a:defRPr>
            </a:lvl2pPr>
            <a:lvl3pPr algn="ctr">
              <a:defRPr>
                <a:solidFill>
                  <a:srgbClr val="FFFFCC"/>
                </a:solidFill>
              </a:defRPr>
            </a:lvl3pPr>
            <a:lvl4pPr algn="ctr">
              <a:defRPr>
                <a:solidFill>
                  <a:srgbClr val="FFFFCC"/>
                </a:solidFill>
              </a:defRPr>
            </a:lvl4pPr>
            <a:lvl5pPr algn="ct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99"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756968680"/>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type="tx">
  <p:cSld name="1_Title and Content">
    <p:bg>
      <p:bgPr>
        <a:solidFill>
          <a:srgbClr val="000000"/>
        </a:solidFill>
        <a:effectLst/>
      </p:bgPr>
    </p:bg>
    <p:spTree>
      <p:nvGrpSpPr>
        <p:cNvPr id="1" name=""/>
        <p:cNvGrpSpPr/>
        <p:nvPr/>
      </p:nvGrpSpPr>
      <p:grpSpPr>
        <a:xfrm>
          <a:off x="0" y="0"/>
          <a:ext cx="0" cy="0"/>
          <a:chOff x="0" y="0"/>
          <a:chExt cx="0" cy="0"/>
        </a:xfrm>
      </p:grpSpPr>
      <p:grpSp>
        <p:nvGrpSpPr>
          <p:cNvPr id="110" name="Group 2"/>
          <p:cNvGrpSpPr/>
          <p:nvPr/>
        </p:nvGrpSpPr>
        <p:grpSpPr>
          <a:xfrm>
            <a:off x="457200" y="992150"/>
            <a:ext cx="8153401" cy="1600239"/>
            <a:chOff x="0" y="-37"/>
            <a:chExt cx="8153400" cy="1600237"/>
          </a:xfrm>
        </p:grpSpPr>
        <p:sp>
          <p:nvSpPr>
            <p:cNvPr id="10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11"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12" name="Body Level One…"/>
          <p:cNvSpPr txBox="1">
            <a:spLocks noGrp="1"/>
          </p:cNvSpPr>
          <p:nvPr>
            <p:ph type="body" idx="1"/>
          </p:nvPr>
        </p:nvSpPr>
        <p:spPr>
          <a:xfrm>
            <a:off x="685800" y="2057400"/>
            <a:ext cx="7772400" cy="41148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13"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817293224"/>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type="tx">
  <p:cSld name="1_Section Header">
    <p:bg>
      <p:bgPr>
        <a:solidFill>
          <a:srgbClr val="000000"/>
        </a:solidFill>
        <a:effectLst/>
      </p:bgPr>
    </p:bg>
    <p:spTree>
      <p:nvGrpSpPr>
        <p:cNvPr id="1" name=""/>
        <p:cNvGrpSpPr/>
        <p:nvPr/>
      </p:nvGrpSpPr>
      <p:grpSpPr>
        <a:xfrm>
          <a:off x="0" y="0"/>
          <a:ext cx="0" cy="0"/>
          <a:chOff x="0" y="0"/>
          <a:chExt cx="0" cy="0"/>
        </a:xfrm>
      </p:grpSpPr>
      <p:grpSp>
        <p:nvGrpSpPr>
          <p:cNvPr id="124" name="Group 2"/>
          <p:cNvGrpSpPr/>
          <p:nvPr/>
        </p:nvGrpSpPr>
        <p:grpSpPr>
          <a:xfrm>
            <a:off x="457200" y="992150"/>
            <a:ext cx="8153401" cy="1600239"/>
            <a:chOff x="0" y="-37"/>
            <a:chExt cx="8153400" cy="1600237"/>
          </a:xfrm>
        </p:grpSpPr>
        <p:sp>
          <p:nvSpPr>
            <p:cNvPr id="120"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21"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22"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23"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i="1" cap="all">
                <a:solidFill>
                  <a:srgbClr val="FFCC66"/>
                </a:solidFill>
              </a:defRPr>
            </a:lvl1pPr>
          </a:lstStyle>
          <a:p>
            <a:r>
              <a:t>Title Text</a:t>
            </a:r>
          </a:p>
        </p:txBody>
      </p:sp>
      <p:sp>
        <p:nvSpPr>
          <p:cNvPr id="126"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FFFFCC"/>
                </a:solidFill>
              </a:defRPr>
            </a:lvl1pPr>
            <a:lvl2pPr marL="0" indent="457200">
              <a:spcBef>
                <a:spcPts val="400"/>
              </a:spcBef>
              <a:buSzTx/>
              <a:buNone/>
              <a:defRPr sz="2000">
                <a:solidFill>
                  <a:srgbClr val="FFFFCC"/>
                </a:solidFill>
              </a:defRPr>
            </a:lvl2pPr>
            <a:lvl3pPr marL="0" indent="914400">
              <a:spcBef>
                <a:spcPts val="400"/>
              </a:spcBef>
              <a:buSzTx/>
              <a:buNone/>
              <a:defRPr sz="2000">
                <a:solidFill>
                  <a:srgbClr val="FFFFCC"/>
                </a:solidFill>
              </a:defRPr>
            </a:lvl3pPr>
            <a:lvl4pPr marL="0" indent="1371600">
              <a:spcBef>
                <a:spcPts val="400"/>
              </a:spcBef>
              <a:buSzTx/>
              <a:buNone/>
              <a:defRPr sz="2000">
                <a:solidFill>
                  <a:srgbClr val="FFFFCC"/>
                </a:solidFill>
              </a:defRPr>
            </a:lvl4pPr>
            <a:lvl5pPr marL="0" indent="1828800">
              <a:spcBef>
                <a:spcPts val="400"/>
              </a:spcBef>
              <a:buSzTx/>
              <a:buNone/>
              <a:defRPr sz="20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27"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231848973"/>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5E172172-EB60-5149-8774-FC82031173B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14601669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x">
  <p:cSld name="1_Two Content">
    <p:bg>
      <p:bgPr>
        <a:solidFill>
          <a:srgbClr val="000000"/>
        </a:solidFill>
        <a:effectLst/>
      </p:bgPr>
    </p:bg>
    <p:spTree>
      <p:nvGrpSpPr>
        <p:cNvPr id="1" name=""/>
        <p:cNvGrpSpPr/>
        <p:nvPr/>
      </p:nvGrpSpPr>
      <p:grpSpPr>
        <a:xfrm>
          <a:off x="0" y="0"/>
          <a:ext cx="0" cy="0"/>
          <a:chOff x="0" y="0"/>
          <a:chExt cx="0" cy="0"/>
        </a:xfrm>
      </p:grpSpPr>
      <p:grpSp>
        <p:nvGrpSpPr>
          <p:cNvPr id="138" name="Group 2"/>
          <p:cNvGrpSpPr/>
          <p:nvPr/>
        </p:nvGrpSpPr>
        <p:grpSpPr>
          <a:xfrm>
            <a:off x="457200" y="992150"/>
            <a:ext cx="8153401" cy="1600239"/>
            <a:chOff x="0" y="-37"/>
            <a:chExt cx="8153400" cy="1600237"/>
          </a:xfrm>
        </p:grpSpPr>
        <p:sp>
          <p:nvSpPr>
            <p:cNvPr id="134"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35"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36"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37"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39"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40" name="Body Level One…"/>
          <p:cNvSpPr txBox="1">
            <a:spLocks noGrp="1"/>
          </p:cNvSpPr>
          <p:nvPr>
            <p:ph type="body" sz="half" idx="1"/>
          </p:nvPr>
        </p:nvSpPr>
        <p:spPr>
          <a:xfrm>
            <a:off x="685800" y="2057400"/>
            <a:ext cx="3810000" cy="4114800"/>
          </a:xfrm>
          <a:prstGeom prst="rect">
            <a:avLst/>
          </a:prstGeom>
        </p:spPr>
        <p:txBody>
          <a:bodyPr lIns="46037" tIns="46037" rIns="46037" bIns="46037">
            <a:normAutofit/>
          </a:bodyPr>
          <a:lstStyle>
            <a:lvl1pPr>
              <a:spcBef>
                <a:spcPts val="600"/>
              </a:spcBef>
              <a:buClr>
                <a:srgbClr val="FFCC66"/>
              </a:buClr>
              <a:defRPr sz="2800">
                <a:solidFill>
                  <a:srgbClr val="FFFFCC"/>
                </a:solidFill>
              </a:defRPr>
            </a:lvl1pPr>
            <a:lvl2pPr marL="790575" indent="-333375">
              <a:spcBef>
                <a:spcPts val="600"/>
              </a:spcBef>
              <a:buClr>
                <a:srgbClr val="FFCC66"/>
              </a:buClr>
              <a:defRPr sz="2800">
                <a:solidFill>
                  <a:srgbClr val="FFFFCC"/>
                </a:solidFill>
              </a:defRPr>
            </a:lvl2pPr>
            <a:lvl3pPr marL="1234439" indent="-320039">
              <a:spcBef>
                <a:spcPts val="600"/>
              </a:spcBef>
              <a:buClr>
                <a:srgbClr val="FFCC66"/>
              </a:buClr>
              <a:defRPr sz="2800">
                <a:solidFill>
                  <a:srgbClr val="FFFFCC"/>
                </a:solidFill>
              </a:defRPr>
            </a:lvl3pPr>
            <a:lvl4pPr marL="1727200" indent="-355600">
              <a:spcBef>
                <a:spcPts val="600"/>
              </a:spcBef>
              <a:buClr>
                <a:srgbClr val="FFCC66"/>
              </a:buClr>
              <a:defRPr sz="2800">
                <a:solidFill>
                  <a:srgbClr val="FFFFCC"/>
                </a:solidFill>
              </a:defRPr>
            </a:lvl4pPr>
            <a:lvl5pPr marL="2184400" indent="-355600">
              <a:spcBef>
                <a:spcPts val="600"/>
              </a:spcBef>
              <a:buClr>
                <a:srgbClr val="FFCC66"/>
              </a:buClr>
              <a:buChar char="•"/>
              <a:defRPr sz="28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4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173743847"/>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type="tx">
  <p:cSld name="1_Comparison">
    <p:bg>
      <p:bgPr>
        <a:solidFill>
          <a:srgbClr val="000000"/>
        </a:solidFill>
        <a:effectLst/>
      </p:bgPr>
    </p:bg>
    <p:spTree>
      <p:nvGrpSpPr>
        <p:cNvPr id="1" name=""/>
        <p:cNvGrpSpPr/>
        <p:nvPr/>
      </p:nvGrpSpPr>
      <p:grpSpPr>
        <a:xfrm>
          <a:off x="0" y="0"/>
          <a:ext cx="0" cy="0"/>
          <a:chOff x="0" y="0"/>
          <a:chExt cx="0" cy="0"/>
        </a:xfrm>
      </p:grpSpPr>
      <p:grpSp>
        <p:nvGrpSpPr>
          <p:cNvPr id="152" name="Group 2"/>
          <p:cNvGrpSpPr/>
          <p:nvPr/>
        </p:nvGrpSpPr>
        <p:grpSpPr>
          <a:xfrm>
            <a:off x="457200" y="992150"/>
            <a:ext cx="8153401" cy="1600239"/>
            <a:chOff x="0" y="-37"/>
            <a:chExt cx="8153400" cy="1600237"/>
          </a:xfrm>
        </p:grpSpPr>
        <p:sp>
          <p:nvSpPr>
            <p:cNvPr id="14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4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5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5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53" name="Title Text"/>
          <p:cNvSpPr txBox="1">
            <a:spLocks noGrp="1"/>
          </p:cNvSpPr>
          <p:nvPr>
            <p:ph type="title"/>
          </p:nvPr>
        </p:nvSpPr>
        <p:spPr>
          <a:xfrm>
            <a:off x="457200" y="274638"/>
            <a:ext cx="8229600" cy="1143001"/>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54"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defRPr>
            </a:lvl1pPr>
            <a:lvl2pPr marL="0" indent="457200">
              <a:spcBef>
                <a:spcPts val="500"/>
              </a:spcBef>
              <a:buSzTx/>
              <a:buNone/>
              <a:defRPr sz="2400" b="1">
                <a:solidFill>
                  <a:srgbClr val="FFFFCC"/>
                </a:solidFill>
              </a:defRPr>
            </a:lvl2pPr>
            <a:lvl3pPr marL="0" indent="914400">
              <a:spcBef>
                <a:spcPts val="500"/>
              </a:spcBef>
              <a:buSzTx/>
              <a:buNone/>
              <a:defRPr sz="2400" b="1">
                <a:solidFill>
                  <a:srgbClr val="FFFFCC"/>
                </a:solidFill>
              </a:defRPr>
            </a:lvl3pPr>
            <a:lvl4pPr marL="0" indent="1371600">
              <a:spcBef>
                <a:spcPts val="500"/>
              </a:spcBef>
              <a:buSzTx/>
              <a:buNone/>
              <a:defRPr sz="2400" b="1">
                <a:solidFill>
                  <a:srgbClr val="FFFFCC"/>
                </a:solidFill>
              </a:defRPr>
            </a:lvl4pPr>
            <a:lvl5pPr marL="0" indent="1828800">
              <a:spcBef>
                <a:spcPts val="500"/>
              </a:spcBef>
              <a:buSzTx/>
              <a:buNone/>
              <a:defRPr sz="2400" b="1">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55"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defRPr>
            </a:pPr>
            <a:endParaRPr/>
          </a:p>
        </p:txBody>
      </p:sp>
      <p:sp>
        <p:nvSpPr>
          <p:cNvPr id="15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507231339"/>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type="tx">
  <p:cSld name="1_Title Only">
    <p:bg>
      <p:bgPr>
        <a:solidFill>
          <a:srgbClr val="000000"/>
        </a:solidFill>
        <a:effectLst/>
      </p:bgPr>
    </p:bg>
    <p:spTree>
      <p:nvGrpSpPr>
        <p:cNvPr id="1" name=""/>
        <p:cNvGrpSpPr/>
        <p:nvPr/>
      </p:nvGrpSpPr>
      <p:grpSpPr>
        <a:xfrm>
          <a:off x="0" y="0"/>
          <a:ext cx="0" cy="0"/>
          <a:chOff x="0" y="0"/>
          <a:chExt cx="0" cy="0"/>
        </a:xfrm>
      </p:grpSpPr>
      <p:grpSp>
        <p:nvGrpSpPr>
          <p:cNvPr id="167" name="Group 2"/>
          <p:cNvGrpSpPr/>
          <p:nvPr/>
        </p:nvGrpSpPr>
        <p:grpSpPr>
          <a:xfrm>
            <a:off x="457200" y="992150"/>
            <a:ext cx="8153401" cy="1600239"/>
            <a:chOff x="0" y="-37"/>
            <a:chExt cx="8153400" cy="1600237"/>
          </a:xfrm>
        </p:grpSpPr>
        <p:sp>
          <p:nvSpPr>
            <p:cNvPr id="16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68"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9"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139586028"/>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type="tx">
  <p:cSld name="1_Blank">
    <p:bg>
      <p:bgPr>
        <a:solidFill>
          <a:srgbClr val="000000"/>
        </a:solidFill>
        <a:effectLst/>
      </p:bgPr>
    </p:bg>
    <p:spTree>
      <p:nvGrpSpPr>
        <p:cNvPr id="1" name=""/>
        <p:cNvGrpSpPr/>
        <p:nvPr/>
      </p:nvGrpSpPr>
      <p:grpSpPr>
        <a:xfrm>
          <a:off x="0" y="0"/>
          <a:ext cx="0" cy="0"/>
          <a:chOff x="0" y="0"/>
          <a:chExt cx="0" cy="0"/>
        </a:xfrm>
      </p:grpSpPr>
      <p:grpSp>
        <p:nvGrpSpPr>
          <p:cNvPr id="180" name="Group 2"/>
          <p:cNvGrpSpPr/>
          <p:nvPr/>
        </p:nvGrpSpPr>
        <p:grpSpPr>
          <a:xfrm>
            <a:off x="457200" y="992150"/>
            <a:ext cx="8153401" cy="1600239"/>
            <a:chOff x="0" y="-37"/>
            <a:chExt cx="8153400" cy="1600237"/>
          </a:xfrm>
        </p:grpSpPr>
        <p:sp>
          <p:nvSpPr>
            <p:cNvPr id="17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8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299545995"/>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type="tx">
  <p:cSld name="1_Content with Caption">
    <p:bg>
      <p:bgPr>
        <a:solidFill>
          <a:srgbClr val="000000"/>
        </a:solidFill>
        <a:effectLst/>
      </p:bgPr>
    </p:bg>
    <p:spTree>
      <p:nvGrpSpPr>
        <p:cNvPr id="1" name=""/>
        <p:cNvGrpSpPr/>
        <p:nvPr/>
      </p:nvGrpSpPr>
      <p:grpSpPr>
        <a:xfrm>
          <a:off x="0" y="0"/>
          <a:ext cx="0" cy="0"/>
          <a:chOff x="0" y="0"/>
          <a:chExt cx="0" cy="0"/>
        </a:xfrm>
      </p:grpSpPr>
      <p:grpSp>
        <p:nvGrpSpPr>
          <p:cNvPr id="192" name="Group 2"/>
          <p:cNvGrpSpPr/>
          <p:nvPr/>
        </p:nvGrpSpPr>
        <p:grpSpPr>
          <a:xfrm>
            <a:off x="457200" y="992150"/>
            <a:ext cx="8153401" cy="1600239"/>
            <a:chOff x="0" y="-37"/>
            <a:chExt cx="8153400" cy="1600237"/>
          </a:xfrm>
        </p:grpSpPr>
        <p:sp>
          <p:nvSpPr>
            <p:cNvPr id="18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93"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94"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95"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FFFFCC"/>
                </a:solidFill>
              </a:defRPr>
            </a:pPr>
            <a:endParaRPr/>
          </a:p>
        </p:txBody>
      </p:sp>
      <p:sp>
        <p:nvSpPr>
          <p:cNvPr id="19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880377352"/>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type="tx">
  <p:cSld name="1_Picture with Caption">
    <p:bg>
      <p:bgPr>
        <a:solidFill>
          <a:srgbClr val="000000"/>
        </a:solidFill>
        <a:effectLst/>
      </p:bgPr>
    </p:bg>
    <p:spTree>
      <p:nvGrpSpPr>
        <p:cNvPr id="1" name=""/>
        <p:cNvGrpSpPr/>
        <p:nvPr/>
      </p:nvGrpSpPr>
      <p:grpSpPr>
        <a:xfrm>
          <a:off x="0" y="0"/>
          <a:ext cx="0" cy="0"/>
          <a:chOff x="0" y="0"/>
          <a:chExt cx="0" cy="0"/>
        </a:xfrm>
      </p:grpSpPr>
      <p:grpSp>
        <p:nvGrpSpPr>
          <p:cNvPr id="207" name="Group 2"/>
          <p:cNvGrpSpPr/>
          <p:nvPr/>
        </p:nvGrpSpPr>
        <p:grpSpPr>
          <a:xfrm>
            <a:off x="457200" y="992150"/>
            <a:ext cx="8153401" cy="1600239"/>
            <a:chOff x="0" y="-37"/>
            <a:chExt cx="8153400" cy="1600237"/>
          </a:xfrm>
        </p:grpSpPr>
        <p:sp>
          <p:nvSpPr>
            <p:cNvPr id="20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0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0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0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08"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20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10"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FFFFCC"/>
                </a:solidFill>
              </a:defRPr>
            </a:lvl1pPr>
            <a:lvl2pPr marL="0" indent="457200">
              <a:spcBef>
                <a:spcPts val="300"/>
              </a:spcBef>
              <a:buSzTx/>
              <a:buNone/>
              <a:defRPr sz="1400">
                <a:solidFill>
                  <a:srgbClr val="FFFFCC"/>
                </a:solidFill>
              </a:defRPr>
            </a:lvl2pPr>
            <a:lvl3pPr marL="0" indent="914400">
              <a:spcBef>
                <a:spcPts val="300"/>
              </a:spcBef>
              <a:buSzTx/>
              <a:buNone/>
              <a:defRPr sz="1400">
                <a:solidFill>
                  <a:srgbClr val="FFFFCC"/>
                </a:solidFill>
              </a:defRPr>
            </a:lvl3pPr>
            <a:lvl4pPr marL="0" indent="1371600">
              <a:spcBef>
                <a:spcPts val="300"/>
              </a:spcBef>
              <a:buSzTx/>
              <a:buNone/>
              <a:defRPr sz="1400">
                <a:solidFill>
                  <a:srgbClr val="FFFFCC"/>
                </a:solidFill>
              </a:defRPr>
            </a:lvl4pPr>
            <a:lvl5pPr marL="0" indent="1828800">
              <a:spcBef>
                <a:spcPts val="300"/>
              </a:spcBef>
              <a:buSzTx/>
              <a:buNone/>
              <a:defRPr sz="14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21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959719759"/>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type="tx">
  <p:cSld name="Title and Table">
    <p:bg>
      <p:bgPr>
        <a:solidFill>
          <a:srgbClr val="000000"/>
        </a:solidFill>
        <a:effectLst/>
      </p:bgPr>
    </p:bg>
    <p:spTree>
      <p:nvGrpSpPr>
        <p:cNvPr id="1" name=""/>
        <p:cNvGrpSpPr/>
        <p:nvPr/>
      </p:nvGrpSpPr>
      <p:grpSpPr>
        <a:xfrm>
          <a:off x="0" y="0"/>
          <a:ext cx="0" cy="0"/>
          <a:chOff x="0" y="0"/>
          <a:chExt cx="0" cy="0"/>
        </a:xfrm>
      </p:grpSpPr>
      <p:grpSp>
        <p:nvGrpSpPr>
          <p:cNvPr id="222" name="Group 2"/>
          <p:cNvGrpSpPr/>
          <p:nvPr/>
        </p:nvGrpSpPr>
        <p:grpSpPr>
          <a:xfrm>
            <a:off x="457200" y="992150"/>
            <a:ext cx="8153401" cy="1600239"/>
            <a:chOff x="0" y="-37"/>
            <a:chExt cx="8153400" cy="1600237"/>
          </a:xfrm>
        </p:grpSpPr>
        <p:sp>
          <p:nvSpPr>
            <p:cNvPr id="21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1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2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2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23"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224"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333978978"/>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type="tx">
  <p:cSld name="Title and 4 Content">
    <p:bg>
      <p:bgPr>
        <a:solidFill>
          <a:srgbClr val="000000"/>
        </a:solidFill>
        <a:effectLst/>
      </p:bgPr>
    </p:bg>
    <p:spTree>
      <p:nvGrpSpPr>
        <p:cNvPr id="1" name=""/>
        <p:cNvGrpSpPr/>
        <p:nvPr/>
      </p:nvGrpSpPr>
      <p:grpSpPr>
        <a:xfrm>
          <a:off x="0" y="0"/>
          <a:ext cx="0" cy="0"/>
          <a:chOff x="0" y="0"/>
          <a:chExt cx="0" cy="0"/>
        </a:xfrm>
      </p:grpSpPr>
      <p:grpSp>
        <p:nvGrpSpPr>
          <p:cNvPr id="235" name="Group 2"/>
          <p:cNvGrpSpPr/>
          <p:nvPr/>
        </p:nvGrpSpPr>
        <p:grpSpPr>
          <a:xfrm>
            <a:off x="457200" y="992150"/>
            <a:ext cx="8153401" cy="1600239"/>
            <a:chOff x="0" y="-37"/>
            <a:chExt cx="8153400" cy="1600237"/>
          </a:xfrm>
        </p:grpSpPr>
        <p:sp>
          <p:nvSpPr>
            <p:cNvPr id="23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3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3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3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36"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237" name="Body Level One…"/>
          <p:cNvSpPr txBox="1">
            <a:spLocks noGrp="1"/>
          </p:cNvSpPr>
          <p:nvPr>
            <p:ph type="body" sz="quarter" idx="1"/>
          </p:nvPr>
        </p:nvSpPr>
        <p:spPr>
          <a:xfrm>
            <a:off x="685800" y="2057400"/>
            <a:ext cx="3810000" cy="19812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238"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79319686"/>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type="tx">
  <p:cSld name="2_Title Slide">
    <p:bg>
      <p:bgPr>
        <a:solidFill>
          <a:srgbClr val="000000"/>
        </a:solidFill>
        <a:effectLst/>
      </p:bgPr>
    </p:bg>
    <p:spTree>
      <p:nvGrpSpPr>
        <p:cNvPr id="1" name=""/>
        <p:cNvGrpSpPr/>
        <p:nvPr/>
      </p:nvGrpSpPr>
      <p:grpSpPr>
        <a:xfrm>
          <a:off x="0" y="0"/>
          <a:ext cx="0" cy="0"/>
          <a:chOff x="0" y="0"/>
          <a:chExt cx="0" cy="0"/>
        </a:xfrm>
      </p:grpSpPr>
      <p:grpSp>
        <p:nvGrpSpPr>
          <p:cNvPr id="249" name="Group 2"/>
          <p:cNvGrpSpPr/>
          <p:nvPr/>
        </p:nvGrpSpPr>
        <p:grpSpPr>
          <a:xfrm>
            <a:off x="457200" y="992150"/>
            <a:ext cx="8153401" cy="1600239"/>
            <a:chOff x="0" y="-37"/>
            <a:chExt cx="8153400" cy="1600237"/>
          </a:xfrm>
        </p:grpSpPr>
        <p:sp>
          <p:nvSpPr>
            <p:cNvPr id="245"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46"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47"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48"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50" name="Title Text"/>
          <p:cNvSpPr txBox="1">
            <a:spLocks noGrp="1"/>
          </p:cNvSpPr>
          <p:nvPr>
            <p:ph type="title"/>
          </p:nvPr>
        </p:nvSpPr>
        <p:spPr>
          <a:xfrm>
            <a:off x="685800" y="2130425"/>
            <a:ext cx="7772400" cy="1470025"/>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251"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marL="0" indent="457200" algn="ctr">
              <a:buSzTx/>
              <a:buNone/>
              <a:defRPr>
                <a:solidFill>
                  <a:srgbClr val="FFFFCC"/>
                </a:solidFill>
              </a:defRPr>
            </a:lvl2pPr>
            <a:lvl3pPr marL="0" indent="914400" algn="ctr">
              <a:buSzTx/>
              <a:buNone/>
              <a:defRPr>
                <a:solidFill>
                  <a:srgbClr val="FFFFCC"/>
                </a:solidFill>
              </a:defRPr>
            </a:lvl3pPr>
            <a:lvl4pPr marL="0" indent="1371600" algn="ctr">
              <a:buSzTx/>
              <a:buNone/>
              <a:defRPr>
                <a:solidFill>
                  <a:srgbClr val="FFFFCC"/>
                </a:solidFill>
              </a:defRPr>
            </a:lvl4pPr>
            <a:lvl5pPr marL="0" indent="1828800" algn="ctr">
              <a:buSzTx/>
              <a:buNone/>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252"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288405894"/>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type="tx">
  <p:cSld name="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59"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2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26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73449573"/>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F497B0F-1F8C-0340-AF55-995BA5015690}"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321043033"/>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68" name="Title Text"/>
          <p:cNvSpPr txBox="1">
            <a:spLocks noGrp="1"/>
          </p:cNvSpPr>
          <p:nvPr>
            <p:ph type="title"/>
          </p:nvPr>
        </p:nvSpPr>
        <p:spPr>
          <a:prstGeom prst="rect">
            <a:avLst/>
          </a:prstGeom>
        </p:spPr>
        <p:txBody>
          <a:bodyPr/>
          <a:lstStyle/>
          <a:p>
            <a:r>
              <a:t>Title Text</a:t>
            </a:r>
          </a:p>
        </p:txBody>
      </p:sp>
      <p:sp>
        <p:nvSpPr>
          <p:cNvPr id="269"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7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79712273"/>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77"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2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7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07979755"/>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86" name="Title Text"/>
          <p:cNvSpPr txBox="1">
            <a:spLocks noGrp="1"/>
          </p:cNvSpPr>
          <p:nvPr>
            <p:ph type="title"/>
          </p:nvPr>
        </p:nvSpPr>
        <p:spPr>
          <a:prstGeom prst="rect">
            <a:avLst/>
          </a:prstGeom>
        </p:spPr>
        <p:txBody>
          <a:bodyPr/>
          <a:lstStyle/>
          <a:p>
            <a:r>
              <a:t>Title Text</a:t>
            </a:r>
          </a:p>
        </p:txBody>
      </p:sp>
      <p:sp>
        <p:nvSpPr>
          <p:cNvPr id="28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8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86256930"/>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9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2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9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29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70779942"/>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5" name="Title Text"/>
          <p:cNvSpPr txBox="1">
            <a:spLocks noGrp="1"/>
          </p:cNvSpPr>
          <p:nvPr>
            <p:ph type="title"/>
          </p:nvPr>
        </p:nvSpPr>
        <p:spPr>
          <a:prstGeom prst="rect">
            <a:avLst/>
          </a:prstGeom>
        </p:spPr>
        <p:txBody>
          <a:bodyPr/>
          <a:lstStyle/>
          <a:p>
            <a:r>
              <a:t>Title Text</a:t>
            </a:r>
          </a:p>
        </p:txBody>
      </p:sp>
      <p:sp>
        <p:nvSpPr>
          <p:cNvPr id="3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52650521"/>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3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87692445"/>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20"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21"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58496476"/>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30"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48539635"/>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47" name="Group 2"/>
          <p:cNvGrpSpPr/>
          <p:nvPr/>
        </p:nvGrpSpPr>
        <p:grpSpPr>
          <a:xfrm>
            <a:off x="0" y="3902075"/>
            <a:ext cx="3400426" cy="2949576"/>
            <a:chOff x="0" y="0"/>
            <a:chExt cx="3400425" cy="2949575"/>
          </a:xfrm>
        </p:grpSpPr>
        <p:sp>
          <p:nvSpPr>
            <p:cNvPr id="34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4"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48"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349"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0"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494371028"/>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364" name="Group 2"/>
          <p:cNvGrpSpPr/>
          <p:nvPr/>
        </p:nvGrpSpPr>
        <p:grpSpPr>
          <a:xfrm>
            <a:off x="0" y="3902075"/>
            <a:ext cx="3400426" cy="2949576"/>
            <a:chOff x="0" y="0"/>
            <a:chExt cx="3400425" cy="2949575"/>
          </a:xfrm>
        </p:grpSpPr>
        <p:sp>
          <p:nvSpPr>
            <p:cNvPr id="357"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58"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59"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0"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1"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6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effectLst>
                  <a:outerShdw blurRad="38100" dist="38100" dir="2700000" rotWithShape="0">
                    <a:srgbClr val="000000"/>
                  </a:outerShdw>
                </a:effectLst>
              </a:defRPr>
            </a:lvl1pPr>
          </a:lstStyle>
          <a:p>
            <a:r>
              <a:t>Title Text</a:t>
            </a:r>
          </a:p>
        </p:txBody>
      </p:sp>
      <p:sp>
        <p:nvSpPr>
          <p:cNvPr id="36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7"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974615467"/>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5908F37-BB01-B845-9D6B-D8CD5F9BCBE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384482520"/>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x">
  <p:cSld name="3_Two Content">
    <p:bg>
      <p:bgPr>
        <a:solidFill>
          <a:srgbClr val="000000"/>
        </a:solidFill>
        <a:effectLst/>
      </p:bgPr>
    </p:bg>
    <p:spTree>
      <p:nvGrpSpPr>
        <p:cNvPr id="1" name=""/>
        <p:cNvGrpSpPr/>
        <p:nvPr/>
      </p:nvGrpSpPr>
      <p:grpSpPr>
        <a:xfrm>
          <a:off x="0" y="0"/>
          <a:ext cx="0" cy="0"/>
          <a:chOff x="0" y="0"/>
          <a:chExt cx="0" cy="0"/>
        </a:xfrm>
      </p:grpSpPr>
      <p:grpSp>
        <p:nvGrpSpPr>
          <p:cNvPr id="381" name="Group 2"/>
          <p:cNvGrpSpPr/>
          <p:nvPr/>
        </p:nvGrpSpPr>
        <p:grpSpPr>
          <a:xfrm>
            <a:off x="0" y="3902075"/>
            <a:ext cx="3400426" cy="2949576"/>
            <a:chOff x="0" y="0"/>
            <a:chExt cx="3400425" cy="2949575"/>
          </a:xfrm>
        </p:grpSpPr>
        <p:sp>
          <p:nvSpPr>
            <p:cNvPr id="37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8"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8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82"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383"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1pPr>
            <a:lvl2pPr marL="790575" indent="-333375">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2pPr>
            <a:lvl3pPr marL="1234439" indent="-320039">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3pPr>
            <a:lvl4pPr marL="1727200" indent="-355600">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4pPr>
            <a:lvl5pPr marL="2184400" indent="-355600">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84"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477313390"/>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type="tx">
  <p:cSld name="3_Comparison">
    <p:bg>
      <p:bgPr>
        <a:solidFill>
          <a:srgbClr val="000000"/>
        </a:solidFill>
        <a:effectLst/>
      </p:bgPr>
    </p:bg>
    <p:spTree>
      <p:nvGrpSpPr>
        <p:cNvPr id="1" name=""/>
        <p:cNvGrpSpPr/>
        <p:nvPr/>
      </p:nvGrpSpPr>
      <p:grpSpPr>
        <a:xfrm>
          <a:off x="0" y="0"/>
          <a:ext cx="0" cy="0"/>
          <a:chOff x="0" y="0"/>
          <a:chExt cx="0" cy="0"/>
        </a:xfrm>
      </p:grpSpPr>
      <p:grpSp>
        <p:nvGrpSpPr>
          <p:cNvPr id="398" name="Group 2"/>
          <p:cNvGrpSpPr/>
          <p:nvPr/>
        </p:nvGrpSpPr>
        <p:grpSpPr>
          <a:xfrm>
            <a:off x="0" y="3902075"/>
            <a:ext cx="3400426" cy="2949576"/>
            <a:chOff x="0" y="0"/>
            <a:chExt cx="3400425" cy="2949575"/>
          </a:xfrm>
        </p:grpSpPr>
        <p:sp>
          <p:nvSpPr>
            <p:cNvPr id="391"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2"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3"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4"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5"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6"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7"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99"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402"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653305750"/>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type="tx">
  <p:cSld name="3_Title Only">
    <p:bg>
      <p:bgPr>
        <a:solidFill>
          <a:srgbClr val="000000"/>
        </a:solidFill>
        <a:effectLst/>
      </p:bgPr>
    </p:bg>
    <p:spTree>
      <p:nvGrpSpPr>
        <p:cNvPr id="1" name=""/>
        <p:cNvGrpSpPr/>
        <p:nvPr/>
      </p:nvGrpSpPr>
      <p:grpSpPr>
        <a:xfrm>
          <a:off x="0" y="0"/>
          <a:ext cx="0" cy="0"/>
          <a:chOff x="0" y="0"/>
          <a:chExt cx="0" cy="0"/>
        </a:xfrm>
      </p:grpSpPr>
      <p:grpSp>
        <p:nvGrpSpPr>
          <p:cNvPr id="416" name="Group 2"/>
          <p:cNvGrpSpPr/>
          <p:nvPr/>
        </p:nvGrpSpPr>
        <p:grpSpPr>
          <a:xfrm>
            <a:off x="0" y="3902075"/>
            <a:ext cx="3400426" cy="2949576"/>
            <a:chOff x="0" y="0"/>
            <a:chExt cx="3400425" cy="2949575"/>
          </a:xfrm>
        </p:grpSpPr>
        <p:sp>
          <p:nvSpPr>
            <p:cNvPr id="409"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0"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1"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2"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3"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17"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18"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226566154"/>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type="tx">
  <p:cSld name="3_Blank">
    <p:bg>
      <p:bgPr>
        <a:solidFill>
          <a:srgbClr val="000000"/>
        </a:solidFill>
        <a:effectLst/>
      </p:bgPr>
    </p:bg>
    <p:spTree>
      <p:nvGrpSpPr>
        <p:cNvPr id="1" name=""/>
        <p:cNvGrpSpPr/>
        <p:nvPr/>
      </p:nvGrpSpPr>
      <p:grpSpPr>
        <a:xfrm>
          <a:off x="0" y="0"/>
          <a:ext cx="0" cy="0"/>
          <a:chOff x="0" y="0"/>
          <a:chExt cx="0" cy="0"/>
        </a:xfrm>
      </p:grpSpPr>
      <p:grpSp>
        <p:nvGrpSpPr>
          <p:cNvPr id="432" name="Group 2"/>
          <p:cNvGrpSpPr/>
          <p:nvPr/>
        </p:nvGrpSpPr>
        <p:grpSpPr>
          <a:xfrm>
            <a:off x="0" y="3902075"/>
            <a:ext cx="3400426" cy="2949576"/>
            <a:chOff x="0" y="0"/>
            <a:chExt cx="3400425" cy="2949575"/>
          </a:xfrm>
        </p:grpSpPr>
        <p:sp>
          <p:nvSpPr>
            <p:cNvPr id="425"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6"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7"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8"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9"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3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3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33"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835261504"/>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447" name="Group 2"/>
          <p:cNvGrpSpPr/>
          <p:nvPr/>
        </p:nvGrpSpPr>
        <p:grpSpPr>
          <a:xfrm>
            <a:off x="0" y="3902075"/>
            <a:ext cx="3400426" cy="2949576"/>
            <a:chOff x="0" y="0"/>
            <a:chExt cx="3400425" cy="2949575"/>
          </a:xfrm>
        </p:grpSpPr>
        <p:sp>
          <p:nvSpPr>
            <p:cNvPr id="44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4"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48" name="Title Text"/>
          <p:cNvSpPr txBox="1">
            <a:spLocks noGrp="1"/>
          </p:cNvSpPr>
          <p:nvPr>
            <p:ph type="title"/>
          </p:nvPr>
        </p:nvSpPr>
        <p:spPr>
          <a:xfrm>
            <a:off x="457200" y="273050"/>
            <a:ext cx="3008314" cy="1162050"/>
          </a:xfrm>
          <a:prstGeom prst="rect">
            <a:avLst/>
          </a:prstGeom>
        </p:spPr>
        <p:txBody>
          <a:bodyPr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49"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5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451"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647957282"/>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465" name="Group 2"/>
          <p:cNvGrpSpPr/>
          <p:nvPr/>
        </p:nvGrpSpPr>
        <p:grpSpPr>
          <a:xfrm>
            <a:off x="0" y="3902075"/>
            <a:ext cx="3400426" cy="2949576"/>
            <a:chOff x="0" y="0"/>
            <a:chExt cx="3400425" cy="2949575"/>
          </a:xfrm>
        </p:grpSpPr>
        <p:sp>
          <p:nvSpPr>
            <p:cNvPr id="45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5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2"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66" name="Title Text"/>
          <p:cNvSpPr txBox="1">
            <a:spLocks noGrp="1"/>
          </p:cNvSpPr>
          <p:nvPr>
            <p:ph type="title"/>
          </p:nvPr>
        </p:nvSpPr>
        <p:spPr>
          <a:xfrm>
            <a:off x="1792288" y="4800600"/>
            <a:ext cx="5486401" cy="566738"/>
          </a:xfrm>
          <a:prstGeom prst="rect">
            <a:avLst/>
          </a:prstGeom>
        </p:spPr>
        <p:txBody>
          <a:bodyPr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6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69"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88375893"/>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type="tx">
  <p:cSld name="4_Title Slide">
    <p:bg>
      <p:bgPr>
        <a:solidFill>
          <a:srgbClr val="000000"/>
        </a:solidFill>
        <a:effectLst/>
      </p:bgPr>
    </p:bg>
    <p:spTree>
      <p:nvGrpSpPr>
        <p:cNvPr id="1" name=""/>
        <p:cNvGrpSpPr/>
        <p:nvPr/>
      </p:nvGrpSpPr>
      <p:grpSpPr>
        <a:xfrm>
          <a:off x="0" y="0"/>
          <a:ext cx="0" cy="0"/>
          <a:chOff x="0" y="0"/>
          <a:chExt cx="0" cy="0"/>
        </a:xfrm>
      </p:grpSpPr>
      <p:sp>
        <p:nvSpPr>
          <p:cNvPr id="476"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47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391679"/>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type="tx">
  <p:cSld name="4_Title and Content">
    <p:bg>
      <p:bgPr>
        <a:solidFill>
          <a:srgbClr val="000000"/>
        </a:solidFill>
        <a:effectLst/>
      </p:bgPr>
    </p:bg>
    <p:spTree>
      <p:nvGrpSpPr>
        <p:cNvPr id="1" name=""/>
        <p:cNvGrpSpPr/>
        <p:nvPr/>
      </p:nvGrpSpPr>
      <p:grpSpPr>
        <a:xfrm>
          <a:off x="0" y="0"/>
          <a:ext cx="0" cy="0"/>
          <a:chOff x="0" y="0"/>
          <a:chExt cx="0" cy="0"/>
        </a:xfrm>
      </p:grpSpPr>
      <p:sp>
        <p:nvSpPr>
          <p:cNvPr id="485"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86"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45350688"/>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type="tx">
  <p:cSld name="4_Section Header">
    <p:bg>
      <p:bgPr>
        <a:solidFill>
          <a:srgbClr val="000000"/>
        </a:solidFill>
        <a:effectLst/>
      </p:bgPr>
    </p:bg>
    <p:spTree>
      <p:nvGrpSpPr>
        <p:cNvPr id="1" name=""/>
        <p:cNvGrpSpPr/>
        <p:nvPr/>
      </p:nvGrpSpPr>
      <p:grpSpPr>
        <a:xfrm>
          <a:off x="0" y="0"/>
          <a:ext cx="0" cy="0"/>
          <a:chOff x="0" y="0"/>
          <a:chExt cx="0" cy="0"/>
        </a:xfrm>
      </p:grpSpPr>
      <p:sp>
        <p:nvSpPr>
          <p:cNvPr id="494"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49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09326903"/>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type="tx">
  <p:cSld name="4_Two Content">
    <p:bg>
      <p:bgPr>
        <a:solidFill>
          <a:srgbClr val="000000"/>
        </a:solidFill>
        <a:effectLst/>
      </p:bgPr>
    </p:bg>
    <p:spTree>
      <p:nvGrpSpPr>
        <p:cNvPr id="1" name=""/>
        <p:cNvGrpSpPr/>
        <p:nvPr/>
      </p:nvGrpSpPr>
      <p:grpSpPr>
        <a:xfrm>
          <a:off x="0" y="0"/>
          <a:ext cx="0" cy="0"/>
          <a:chOff x="0" y="0"/>
          <a:chExt cx="0" cy="0"/>
        </a:xfrm>
      </p:grpSpPr>
      <p:sp>
        <p:nvSpPr>
          <p:cNvPr id="50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0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0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92128633"/>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50596CE3-1DBA-5A41-84C4-6D97473EA032}"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959799017"/>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x">
  <p:cSld name="4_Comparison">
    <p:bg>
      <p:bgPr>
        <a:solidFill>
          <a:srgbClr val="000000"/>
        </a:solidFill>
        <a:effectLst/>
      </p:bgPr>
    </p:bg>
    <p:spTree>
      <p:nvGrpSpPr>
        <p:cNvPr id="1" name=""/>
        <p:cNvGrpSpPr/>
        <p:nvPr/>
      </p:nvGrpSpPr>
      <p:grpSpPr>
        <a:xfrm>
          <a:off x="0" y="0"/>
          <a:ext cx="0" cy="0"/>
          <a:chOff x="0" y="0"/>
          <a:chExt cx="0" cy="0"/>
        </a:xfrm>
      </p:grpSpPr>
      <p:sp>
        <p:nvSpPr>
          <p:cNvPr id="512"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51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1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51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88177410"/>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type="tx">
  <p:cSld name="4_Title Only">
    <p:bg>
      <p:bgPr>
        <a:solidFill>
          <a:srgbClr val="000000"/>
        </a:solidFill>
        <a:effectLst/>
      </p:bgPr>
    </p:bg>
    <p:spTree>
      <p:nvGrpSpPr>
        <p:cNvPr id="1" name=""/>
        <p:cNvGrpSpPr/>
        <p:nvPr/>
      </p:nvGrpSpPr>
      <p:grpSpPr>
        <a:xfrm>
          <a:off x="0" y="0"/>
          <a:ext cx="0" cy="0"/>
          <a:chOff x="0" y="0"/>
          <a:chExt cx="0" cy="0"/>
        </a:xfrm>
      </p:grpSpPr>
      <p:sp>
        <p:nvSpPr>
          <p:cNvPr id="522"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52553340"/>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type="tx">
  <p:cSld name="4_Blank">
    <p:bg>
      <p:bgPr>
        <a:solidFill>
          <a:srgbClr val="000000"/>
        </a:solidFill>
        <a:effectLst/>
      </p:bgPr>
    </p:bg>
    <p:spTree>
      <p:nvGrpSpPr>
        <p:cNvPr id="1" name=""/>
        <p:cNvGrpSpPr/>
        <p:nvPr/>
      </p:nvGrpSpPr>
      <p:grpSpPr>
        <a:xfrm>
          <a:off x="0" y="0"/>
          <a:ext cx="0" cy="0"/>
          <a:chOff x="0" y="0"/>
          <a:chExt cx="0" cy="0"/>
        </a:xfrm>
      </p:grpSpPr>
      <p:sp>
        <p:nvSpPr>
          <p:cNvPr id="5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70155902"/>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type="tx">
  <p:cSld name="4_Content with Caption">
    <p:bg>
      <p:bgPr>
        <a:solidFill>
          <a:srgbClr val="000000"/>
        </a:solidFill>
        <a:effectLst/>
      </p:bgPr>
    </p:bg>
    <p:spTree>
      <p:nvGrpSpPr>
        <p:cNvPr id="1" name=""/>
        <p:cNvGrpSpPr/>
        <p:nvPr/>
      </p:nvGrpSpPr>
      <p:grpSpPr>
        <a:xfrm>
          <a:off x="0" y="0"/>
          <a:ext cx="0" cy="0"/>
          <a:chOff x="0" y="0"/>
          <a:chExt cx="0" cy="0"/>
        </a:xfrm>
      </p:grpSpPr>
      <p:sp>
        <p:nvSpPr>
          <p:cNvPr id="537"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538"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3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5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86034166"/>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type="tx">
  <p:cSld name="4_Picture with Caption">
    <p:bg>
      <p:bgPr>
        <a:solidFill>
          <a:srgbClr val="000000"/>
        </a:solidFill>
        <a:effectLst/>
      </p:bgPr>
    </p:bg>
    <p:spTree>
      <p:nvGrpSpPr>
        <p:cNvPr id="1" name=""/>
        <p:cNvGrpSpPr/>
        <p:nvPr/>
      </p:nvGrpSpPr>
      <p:grpSpPr>
        <a:xfrm>
          <a:off x="0" y="0"/>
          <a:ext cx="0" cy="0"/>
          <a:chOff x="0" y="0"/>
          <a:chExt cx="0" cy="0"/>
        </a:xfrm>
      </p:grpSpPr>
      <p:sp>
        <p:nvSpPr>
          <p:cNvPr id="547"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54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48202328"/>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type="tx">
  <p:cSld name="1_Title and 4 Content">
    <p:bg>
      <p:bgPr>
        <a:solidFill>
          <a:srgbClr val="000000"/>
        </a:solidFill>
        <a:effectLst/>
      </p:bgPr>
    </p:bg>
    <p:spTree>
      <p:nvGrpSpPr>
        <p:cNvPr id="1" name=""/>
        <p:cNvGrpSpPr/>
        <p:nvPr/>
      </p:nvGrpSpPr>
      <p:grpSpPr>
        <a:xfrm>
          <a:off x="0" y="0"/>
          <a:ext cx="0" cy="0"/>
          <a:chOff x="0" y="0"/>
          <a:chExt cx="0" cy="0"/>
        </a:xfrm>
      </p:grpSpPr>
      <p:sp>
        <p:nvSpPr>
          <p:cNvPr id="557"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58"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5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83523651"/>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566"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67"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6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32128151"/>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75"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57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50852389"/>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type="tx">
  <p:cSld name="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prstGeom prst="rect">
            <a:avLst/>
          </a:prstGeom>
        </p:spPr>
        <p:txBody>
          <a:bodyPr/>
          <a:lstStyle/>
          <a:p>
            <a:r>
              <a:t>Title Text</a:t>
            </a:r>
          </a:p>
        </p:txBody>
      </p:sp>
      <p:sp>
        <p:nvSpPr>
          <p:cNvPr id="585"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58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55924333"/>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type="tx">
  <p:cSld name="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93"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59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87705936"/>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EACFE137-207D-D448-8901-69295344767C}"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117534699"/>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02" name="Title Text"/>
          <p:cNvSpPr txBox="1">
            <a:spLocks noGrp="1"/>
          </p:cNvSpPr>
          <p:nvPr>
            <p:ph type="title"/>
          </p:nvPr>
        </p:nvSpPr>
        <p:spPr>
          <a:prstGeom prst="rect">
            <a:avLst/>
          </a:prstGeom>
        </p:spPr>
        <p:txBody>
          <a:bodyPr/>
          <a:lstStyle/>
          <a:p>
            <a:r>
              <a:t>Title Text</a:t>
            </a:r>
          </a:p>
        </p:txBody>
      </p:sp>
      <p:sp>
        <p:nvSpPr>
          <p:cNvPr id="60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472144"/>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type="tx">
  <p:cSld name="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1"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1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14281320"/>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1" name="Title Text"/>
          <p:cNvSpPr txBox="1">
            <a:spLocks noGrp="1"/>
          </p:cNvSpPr>
          <p:nvPr>
            <p:ph type="title"/>
          </p:nvPr>
        </p:nvSpPr>
        <p:spPr>
          <a:prstGeom prst="rect">
            <a:avLst/>
          </a:prstGeom>
        </p:spPr>
        <p:txBody>
          <a:bodyPr/>
          <a:lstStyle/>
          <a:p>
            <a:r>
              <a:t>Title Text</a:t>
            </a:r>
          </a:p>
        </p:txBody>
      </p:sp>
      <p:sp>
        <p:nvSpPr>
          <p:cNvPr id="6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30317541"/>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type="tx">
  <p:cSld name="5_Blank">
    <p:bg>
      <p:bgPr>
        <a:solidFill>
          <a:schemeClr val="accent3">
            <a:lumOff val="44000"/>
          </a:schemeClr>
        </a:solidFill>
        <a:effectLst/>
      </p:bgPr>
    </p:bg>
    <p:spTree>
      <p:nvGrpSpPr>
        <p:cNvPr id="1" name=""/>
        <p:cNvGrpSpPr/>
        <p:nvPr/>
      </p:nvGrpSpPr>
      <p:grpSpPr>
        <a:xfrm>
          <a:off x="0" y="0"/>
          <a:ext cx="0" cy="0"/>
          <a:chOff x="0" y="0"/>
          <a:chExt cx="0" cy="0"/>
        </a:xfrm>
      </p:grpSpPr>
      <p:sp>
        <p:nvSpPr>
          <p:cNvPr id="6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08643928"/>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type="tx">
  <p:cSld name="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36"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637"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63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3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59580416"/>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type="tx">
  <p:cSld name="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46"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64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4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90407617"/>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type="tx">
  <p:cSld name="2_Title and 4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56" name="Title Text"/>
          <p:cNvSpPr txBox="1">
            <a:spLocks noGrp="1"/>
          </p:cNvSpPr>
          <p:nvPr>
            <p:ph type="title"/>
          </p:nvPr>
        </p:nvSpPr>
        <p:spPr>
          <a:prstGeom prst="rect">
            <a:avLst/>
          </a:prstGeom>
        </p:spPr>
        <p:txBody>
          <a:bodyPr/>
          <a:lstStyle/>
          <a:p>
            <a:r>
              <a:t>Title Text</a:t>
            </a:r>
          </a:p>
        </p:txBody>
      </p:sp>
      <p:sp>
        <p:nvSpPr>
          <p:cNvPr id="657"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6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60494490"/>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type="tx">
  <p:cSld name="6_Title Slide">
    <p:bg>
      <p:bgPr>
        <a:solidFill>
          <a:srgbClr val="000000"/>
        </a:solidFill>
        <a:effectLst/>
      </p:bgPr>
    </p:bg>
    <p:spTree>
      <p:nvGrpSpPr>
        <p:cNvPr id="1" name=""/>
        <p:cNvGrpSpPr/>
        <p:nvPr/>
      </p:nvGrpSpPr>
      <p:grpSpPr>
        <a:xfrm>
          <a:off x="0" y="0"/>
          <a:ext cx="0" cy="0"/>
          <a:chOff x="0" y="0"/>
          <a:chExt cx="0" cy="0"/>
        </a:xfrm>
      </p:grpSpPr>
      <p:sp>
        <p:nvSpPr>
          <p:cNvPr id="665"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66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defRPr>
            </a:lvl1pPr>
            <a:lvl2pPr marL="0" indent="457200" algn="ctr">
              <a:buSzTx/>
              <a:buNone/>
              <a:defRPr>
                <a:solidFill>
                  <a:srgbClr val="888888"/>
                </a:solidFill>
              </a:defRPr>
            </a:lvl2pPr>
            <a:lvl3pPr marL="0" indent="914400" algn="ctr">
              <a:buSzTx/>
              <a:buNone/>
              <a:defRPr>
                <a:solidFill>
                  <a:srgbClr val="888888"/>
                </a:solidFill>
              </a:defRPr>
            </a:lvl3pPr>
            <a:lvl4pPr marL="0" indent="1371600" algn="ctr">
              <a:buSzTx/>
              <a:buNone/>
              <a:defRPr>
                <a:solidFill>
                  <a:srgbClr val="888888"/>
                </a:solidFill>
              </a:defRPr>
            </a:lvl4pPr>
            <a:lvl5pPr marL="0" indent="1828800" algn="ctr">
              <a:buSz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667"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225008495"/>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type="tx">
  <p:cSld name="6_Title and Content">
    <p:bg>
      <p:bgPr>
        <a:solidFill>
          <a:srgbClr val="000000"/>
        </a:solidFill>
        <a:effectLst/>
      </p:bgPr>
    </p:bg>
    <p:spTree>
      <p:nvGrpSpPr>
        <p:cNvPr id="1" name=""/>
        <p:cNvGrpSpPr/>
        <p:nvPr/>
      </p:nvGrpSpPr>
      <p:grpSpPr>
        <a:xfrm>
          <a:off x="0" y="0"/>
          <a:ext cx="0" cy="0"/>
          <a:chOff x="0" y="0"/>
          <a:chExt cx="0" cy="0"/>
        </a:xfrm>
      </p:grpSpPr>
      <p:sp>
        <p:nvSpPr>
          <p:cNvPr id="674"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675"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7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960612150"/>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type="tx">
  <p:cSld name="6_Section Header">
    <p:bg>
      <p:bgPr>
        <a:solidFill>
          <a:srgbClr val="000000"/>
        </a:solidFill>
        <a:effectLst/>
      </p:bgPr>
    </p:bg>
    <p:spTree>
      <p:nvGrpSpPr>
        <p:cNvPr id="1" name=""/>
        <p:cNvGrpSpPr/>
        <p:nvPr/>
      </p:nvGrpSpPr>
      <p:grpSpPr>
        <a:xfrm>
          <a:off x="0" y="0"/>
          <a:ext cx="0" cy="0"/>
          <a:chOff x="0" y="0"/>
          <a:chExt cx="0" cy="0"/>
        </a:xfrm>
      </p:grpSpPr>
      <p:sp>
        <p:nvSpPr>
          <p:cNvPr id="683"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68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defRPr>
            </a:lvl1pPr>
            <a:lvl2pPr marL="0" indent="457200">
              <a:spcBef>
                <a:spcPts val="400"/>
              </a:spcBef>
              <a:buSzTx/>
              <a:buNone/>
              <a:defRPr sz="2000">
                <a:solidFill>
                  <a:srgbClr val="888888"/>
                </a:solidFill>
              </a:defRPr>
            </a:lvl2pPr>
            <a:lvl3pPr marL="0" indent="914400">
              <a:spcBef>
                <a:spcPts val="400"/>
              </a:spcBef>
              <a:buSzTx/>
              <a:buNone/>
              <a:defRPr sz="2000">
                <a:solidFill>
                  <a:srgbClr val="888888"/>
                </a:solidFill>
              </a:defRPr>
            </a:lvl3pPr>
            <a:lvl4pPr marL="0" indent="1371600">
              <a:spcBef>
                <a:spcPts val="400"/>
              </a:spcBef>
              <a:buSzTx/>
              <a:buNone/>
              <a:defRPr sz="2000">
                <a:solidFill>
                  <a:srgbClr val="888888"/>
                </a:solidFill>
              </a:defRPr>
            </a:lvl4pPr>
            <a:lvl5pPr marL="0" indent="1828800">
              <a:spcBef>
                <a:spcPts val="400"/>
              </a:spcBef>
              <a:buSz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685"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728653917"/>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74A8DE03-0771-A646-A1DC-B818515FC3A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82223508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x">
  <p:cSld name="6_Two Content">
    <p:bg>
      <p:bgPr>
        <a:solidFill>
          <a:srgbClr val="000000"/>
        </a:solidFill>
        <a:effectLst/>
      </p:bgPr>
    </p:bg>
    <p:spTree>
      <p:nvGrpSpPr>
        <p:cNvPr id="1" name=""/>
        <p:cNvGrpSpPr/>
        <p:nvPr/>
      </p:nvGrpSpPr>
      <p:grpSpPr>
        <a:xfrm>
          <a:off x="0" y="0"/>
          <a:ext cx="0" cy="0"/>
          <a:chOff x="0" y="0"/>
          <a:chExt cx="0" cy="0"/>
        </a:xfrm>
      </p:grpSpPr>
      <p:sp>
        <p:nvSpPr>
          <p:cNvPr id="692"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69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defRPr sz="2800">
                <a:solidFill>
                  <a:schemeClr val="accent3">
                    <a:lumOff val="44000"/>
                  </a:schemeClr>
                </a:solidFill>
              </a:defRPr>
            </a:lvl1pPr>
            <a:lvl2pPr marL="790575" indent="-333375">
              <a:spcBef>
                <a:spcPts val="600"/>
              </a:spcBef>
              <a:buFont typeface="Arial"/>
              <a:defRPr sz="2800">
                <a:solidFill>
                  <a:schemeClr val="accent3">
                    <a:lumOff val="44000"/>
                  </a:schemeClr>
                </a:solidFill>
              </a:defRPr>
            </a:lvl2pPr>
            <a:lvl3pPr marL="1234439" indent="-320039">
              <a:spcBef>
                <a:spcPts val="600"/>
              </a:spcBef>
              <a:buFont typeface="Arial"/>
              <a:defRPr sz="2800">
                <a:solidFill>
                  <a:schemeClr val="accent3">
                    <a:lumOff val="44000"/>
                  </a:schemeClr>
                </a:solidFill>
              </a:defRPr>
            </a:lvl3pPr>
            <a:lvl4pPr marL="1727200" indent="-355600">
              <a:spcBef>
                <a:spcPts val="600"/>
              </a:spcBef>
              <a:buFont typeface="Arial"/>
              <a:defRPr sz="2800">
                <a:solidFill>
                  <a:schemeClr val="accent3">
                    <a:lumOff val="44000"/>
                  </a:schemeClr>
                </a:solidFill>
              </a:defRPr>
            </a:lvl4pPr>
            <a:lvl5pPr marL="2184400" indent="-355600">
              <a:spcBef>
                <a:spcPts val="600"/>
              </a:spcBef>
              <a:buFont typeface="Arial"/>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94"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694552843"/>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type="tx">
  <p:cSld name="6_Comparison">
    <p:bg>
      <p:bgPr>
        <a:solidFill>
          <a:srgbClr val="000000"/>
        </a:solidFill>
        <a:effectLst/>
      </p:bgPr>
    </p:bg>
    <p:spTree>
      <p:nvGrpSpPr>
        <p:cNvPr id="1" name=""/>
        <p:cNvGrpSpPr/>
        <p:nvPr/>
      </p:nvGrpSpPr>
      <p:grpSpPr>
        <a:xfrm>
          <a:off x="0" y="0"/>
          <a:ext cx="0" cy="0"/>
          <a:chOff x="0" y="0"/>
          <a:chExt cx="0" cy="0"/>
        </a:xfrm>
      </p:grpSpPr>
      <p:sp>
        <p:nvSpPr>
          <p:cNvPr id="701"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70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70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704"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986741498"/>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type="tx">
  <p:cSld name="6_Title Only">
    <p:bg>
      <p:bgPr>
        <a:solidFill>
          <a:srgbClr val="000000"/>
        </a:solidFill>
        <a:effectLst/>
      </p:bgPr>
    </p:bg>
    <p:spTree>
      <p:nvGrpSpPr>
        <p:cNvPr id="1" name=""/>
        <p:cNvGrpSpPr/>
        <p:nvPr/>
      </p:nvGrpSpPr>
      <p:grpSpPr>
        <a:xfrm>
          <a:off x="0" y="0"/>
          <a:ext cx="0" cy="0"/>
          <a:chOff x="0" y="0"/>
          <a:chExt cx="0" cy="0"/>
        </a:xfrm>
      </p:grpSpPr>
      <p:sp>
        <p:nvSpPr>
          <p:cNvPr id="711"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712"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491427582"/>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type="tx">
  <p:cSld name="6_Blank">
    <p:bg>
      <p:bgPr>
        <a:solidFill>
          <a:srgbClr val="000000"/>
        </a:solidFill>
        <a:effectLst/>
      </p:bgPr>
    </p:bg>
    <p:spTree>
      <p:nvGrpSpPr>
        <p:cNvPr id="1" name=""/>
        <p:cNvGrpSpPr/>
        <p:nvPr/>
      </p:nvGrpSpPr>
      <p:grpSpPr>
        <a:xfrm>
          <a:off x="0" y="0"/>
          <a:ext cx="0" cy="0"/>
          <a:chOff x="0" y="0"/>
          <a:chExt cx="0" cy="0"/>
        </a:xfrm>
      </p:grpSpPr>
      <p:sp>
        <p:nvSpPr>
          <p:cNvPr id="719"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917218784"/>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type="tx">
  <p:cSld name="Blank 0">
    <p:bg>
      <p:bgPr>
        <a:solidFill>
          <a:schemeClr val="accent3">
            <a:lumOff val="44000"/>
          </a:schemeClr>
        </a:solidFill>
        <a:effectLst/>
      </p:bgPr>
    </p:bg>
    <p:spTree>
      <p:nvGrpSpPr>
        <p:cNvPr id="1" name=""/>
        <p:cNvGrpSpPr/>
        <p:nvPr/>
      </p:nvGrpSpPr>
      <p:grpSpPr>
        <a:xfrm>
          <a:off x="0" y="0"/>
          <a:ext cx="0" cy="0"/>
          <a:chOff x="0" y="0"/>
          <a:chExt cx="0" cy="0"/>
        </a:xfrm>
      </p:grpSpPr>
      <p:sp>
        <p:nvSpPr>
          <p:cNvPr id="72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37593919"/>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733"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734"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73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73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15005907"/>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743"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7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74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758777307"/>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type="tx">
  <p:cSld name="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53" name="Title Text"/>
          <p:cNvSpPr txBox="1">
            <a:spLocks noGrp="1"/>
          </p:cNvSpPr>
          <p:nvPr>
            <p:ph type="title"/>
          </p:nvPr>
        </p:nvSpPr>
        <p:spPr>
          <a:xfrm>
            <a:off x="457200" y="274638"/>
            <a:ext cx="8229600" cy="1143001"/>
          </a:xfrm>
          <a:prstGeom prst="rect">
            <a:avLst/>
          </a:prstGeom>
          <a:effectLst>
            <a:outerShdw blurRad="50800" dist="38100" dir="2700000" rotWithShape="0">
              <a:srgbClr val="000000">
                <a:alpha val="43000"/>
              </a:srgbClr>
            </a:outerShdw>
          </a:effectLst>
        </p:spPr>
        <p:txBody>
          <a:bodyPr/>
          <a:lstStyle>
            <a:lvl1pPr>
              <a:defRPr b="1">
                <a:solidFill>
                  <a:schemeClr val="accent3">
                    <a:lumOff val="44000"/>
                  </a:schemeClr>
                </a:solidFill>
                <a:effectLst>
                  <a:outerShdw blurRad="38100" dist="38100" dir="2700000" rotWithShape="0">
                    <a:srgbClr val="000000">
                      <a:alpha val="43137"/>
                    </a:srgbClr>
                  </a:outerShdw>
                </a:effectLst>
              </a:defRPr>
            </a:lvl1pPr>
          </a:lstStyle>
          <a:p>
            <a:r>
              <a:t>Title Text</a:t>
            </a:r>
          </a:p>
        </p:txBody>
      </p:sp>
      <p:sp>
        <p:nvSpPr>
          <p:cNvPr id="754" name="Body Level One…"/>
          <p:cNvSpPr txBox="1">
            <a:spLocks noGrp="1"/>
          </p:cNvSpPr>
          <p:nvPr>
            <p:ph type="body" idx="1"/>
          </p:nvPr>
        </p:nvSpPr>
        <p:spPr>
          <a:xfrm>
            <a:off x="457200" y="1600200"/>
            <a:ext cx="8229600" cy="4525963"/>
          </a:xfrm>
          <a:prstGeom prst="rect">
            <a:avLst/>
          </a:prstGeom>
          <a:effectLst>
            <a:outerShdw blurRad="50800" dist="38100" dir="2700000" rotWithShape="0">
              <a:srgbClr val="000000">
                <a:alpha val="43000"/>
              </a:srgbClr>
            </a:outerShdw>
          </a:effectLst>
        </p:spPr>
        <p:txBody>
          <a:bodyPr>
            <a:normAutofit/>
          </a:bodyPr>
          <a:lstStyle>
            <a:lvl1pPr>
              <a:defRPr b="1">
                <a:solidFill>
                  <a:schemeClr val="accent3">
                    <a:lumOff val="44000"/>
                  </a:schemeClr>
                </a:solidFill>
                <a:effectLst>
                  <a:outerShdw blurRad="38100" dist="38100" dir="2700000" rotWithShape="0">
                    <a:srgbClr val="000000">
                      <a:alpha val="43137"/>
                    </a:srgbClr>
                  </a:outerShdw>
                </a:effectLst>
              </a:defRPr>
            </a:lvl1pPr>
            <a:lvl2pPr>
              <a:defRPr b="1">
                <a:solidFill>
                  <a:schemeClr val="accent3">
                    <a:lumOff val="44000"/>
                  </a:schemeClr>
                </a:solidFill>
                <a:effectLst>
                  <a:outerShdw blurRad="38100" dist="38100" dir="2700000" rotWithShape="0">
                    <a:srgbClr val="000000">
                      <a:alpha val="43137"/>
                    </a:srgbClr>
                  </a:outerShdw>
                </a:effectLst>
              </a:defRPr>
            </a:lvl2pPr>
            <a:lvl3pPr>
              <a:defRPr b="1">
                <a:solidFill>
                  <a:schemeClr val="accent3">
                    <a:lumOff val="44000"/>
                  </a:schemeClr>
                </a:solidFill>
                <a:effectLst>
                  <a:outerShdw blurRad="38100" dist="38100" dir="2700000" rotWithShape="0">
                    <a:srgbClr val="000000">
                      <a:alpha val="43137"/>
                    </a:srgbClr>
                  </a:outerShdw>
                </a:effectLst>
              </a:defRPr>
            </a:lvl3pPr>
            <a:lvl4pPr>
              <a:defRPr b="1">
                <a:solidFill>
                  <a:schemeClr val="accent3">
                    <a:lumOff val="44000"/>
                  </a:schemeClr>
                </a:solidFill>
                <a:effectLst>
                  <a:outerShdw blurRad="38100" dist="38100" dir="2700000" rotWithShape="0">
                    <a:srgbClr val="000000">
                      <a:alpha val="43137"/>
                    </a:srgbClr>
                  </a:outerShdw>
                </a:effectLst>
              </a:defRPr>
            </a:lvl4pPr>
            <a:lvl5pPr>
              <a:defRPr b="1">
                <a:solidFill>
                  <a:schemeClr val="accent3">
                    <a:lumOff val="44000"/>
                  </a:schemeClr>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755"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87017152"/>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76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76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7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55007490"/>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type="tx">
  <p:cSld name="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71" name="Title Text"/>
          <p:cNvSpPr txBox="1">
            <a:spLocks noGrp="1"/>
          </p:cNvSpPr>
          <p:nvPr>
            <p:ph type="title"/>
          </p:nvPr>
        </p:nvSpPr>
        <p:spPr>
          <a:prstGeom prst="rect">
            <a:avLst/>
          </a:prstGeom>
        </p:spPr>
        <p:txBody>
          <a:bodyPr/>
          <a:lstStyle/>
          <a:p>
            <a:r>
              <a:t>Title Text</a:t>
            </a:r>
          </a:p>
        </p:txBody>
      </p:sp>
      <p:sp>
        <p:nvSpPr>
          <p:cNvPr id="772"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7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70495674"/>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EEA1D9A-01C1-E44C-BFCD-498CFA66596A}" type="slidenum">
              <a:rPr lang="en-US"/>
              <a:pPr>
                <a:defRPr/>
              </a:pPr>
              <a:t>‹#›</a:t>
            </a:fld>
            <a:endParaRPr lang="en-US"/>
          </a:p>
        </p:txBody>
      </p:sp>
    </p:spTree>
    <p:extLst>
      <p:ext uri="{BB962C8B-B14F-4D97-AF65-F5344CB8AC3E}">
        <p14:creationId xmlns:p14="http://schemas.microsoft.com/office/powerpoint/2010/main" val="1298857847"/>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x">
  <p:cSld name="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80"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7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7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30801870"/>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type="tx">
  <p:cSld name="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89" name="Title Text"/>
          <p:cNvSpPr txBox="1">
            <a:spLocks noGrp="1"/>
          </p:cNvSpPr>
          <p:nvPr>
            <p:ph type="title"/>
          </p:nvPr>
        </p:nvSpPr>
        <p:spPr>
          <a:prstGeom prst="rect">
            <a:avLst/>
          </a:prstGeom>
        </p:spPr>
        <p:txBody>
          <a:bodyPr/>
          <a:lstStyle/>
          <a:p>
            <a:r>
              <a:t>Title Text</a:t>
            </a:r>
          </a:p>
        </p:txBody>
      </p:sp>
      <p:sp>
        <p:nvSpPr>
          <p:cNvPr id="79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7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6875109"/>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type="tx">
  <p:cSld name="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98"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7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0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80482170"/>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type="tx">
  <p:cSld name="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8" name="Title Text"/>
          <p:cNvSpPr txBox="1">
            <a:spLocks noGrp="1"/>
          </p:cNvSpPr>
          <p:nvPr>
            <p:ph type="title"/>
          </p:nvPr>
        </p:nvSpPr>
        <p:spPr>
          <a:prstGeom prst="rect">
            <a:avLst/>
          </a:prstGeom>
        </p:spPr>
        <p:txBody>
          <a:bodyPr/>
          <a:lstStyle/>
          <a:p>
            <a:r>
              <a:t>Title Text</a:t>
            </a:r>
          </a:p>
        </p:txBody>
      </p:sp>
      <p:sp>
        <p:nvSpPr>
          <p:cNvPr id="8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74998154"/>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type="tx">
  <p:cSld name="7_Blank">
    <p:bg>
      <p:bgPr>
        <a:solidFill>
          <a:schemeClr val="accent3">
            <a:lumOff val="44000"/>
          </a:schemeClr>
        </a:solidFill>
        <a:effectLst/>
      </p:bgPr>
    </p:bg>
    <p:spTree>
      <p:nvGrpSpPr>
        <p:cNvPr id="1" name=""/>
        <p:cNvGrpSpPr/>
        <p:nvPr/>
      </p:nvGrpSpPr>
      <p:grpSpPr>
        <a:xfrm>
          <a:off x="0" y="0"/>
          <a:ext cx="0" cy="0"/>
          <a:chOff x="0" y="0"/>
          <a:chExt cx="0" cy="0"/>
        </a:xfrm>
      </p:grpSpPr>
      <p:sp>
        <p:nvSpPr>
          <p:cNvPr id="8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05780264"/>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type="tx">
  <p:cSld name="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23"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824"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82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58968834"/>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type="tx">
  <p:cSld name="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3"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83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76421052"/>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type="tx">
  <p:cSld name="8_Title Slide">
    <p:bg>
      <p:bgPr>
        <a:solidFill>
          <a:srgbClr val="000000"/>
        </a:solidFill>
        <a:effectLst/>
      </p:bgPr>
    </p:bg>
    <p:spTree>
      <p:nvGrpSpPr>
        <p:cNvPr id="1" name=""/>
        <p:cNvGrpSpPr/>
        <p:nvPr/>
      </p:nvGrpSpPr>
      <p:grpSpPr>
        <a:xfrm>
          <a:off x="0" y="0"/>
          <a:ext cx="0" cy="0"/>
          <a:chOff x="0" y="0"/>
          <a:chExt cx="0" cy="0"/>
        </a:xfrm>
      </p:grpSpPr>
      <p:sp>
        <p:nvSpPr>
          <p:cNvPr id="843"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84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85451173"/>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type="tx">
  <p:cSld name="9_Title and Content">
    <p:bg>
      <p:bgPr>
        <a:solidFill>
          <a:srgbClr val="000000"/>
        </a:solidFill>
        <a:effectLst/>
      </p:bgPr>
    </p:bg>
    <p:spTree>
      <p:nvGrpSpPr>
        <p:cNvPr id="1" name=""/>
        <p:cNvGrpSpPr/>
        <p:nvPr/>
      </p:nvGrpSpPr>
      <p:grpSpPr>
        <a:xfrm>
          <a:off x="0" y="0"/>
          <a:ext cx="0" cy="0"/>
          <a:chOff x="0" y="0"/>
          <a:chExt cx="0" cy="0"/>
        </a:xfrm>
      </p:grpSpPr>
      <p:sp>
        <p:nvSpPr>
          <p:cNvPr id="852"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853"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89957472"/>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type="tx">
  <p:cSld name="8_Section Header">
    <p:bg>
      <p:bgPr>
        <a:solidFill>
          <a:srgbClr val="000000"/>
        </a:solidFill>
        <a:effectLst/>
      </p:bgPr>
    </p:bg>
    <p:spTree>
      <p:nvGrpSpPr>
        <p:cNvPr id="1" name=""/>
        <p:cNvGrpSpPr/>
        <p:nvPr/>
      </p:nvGrpSpPr>
      <p:grpSpPr>
        <a:xfrm>
          <a:off x="0" y="0"/>
          <a:ext cx="0" cy="0"/>
          <a:chOff x="0" y="0"/>
          <a:chExt cx="0" cy="0"/>
        </a:xfrm>
      </p:grpSpPr>
      <p:sp>
        <p:nvSpPr>
          <p:cNvPr id="861"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8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90779015"/>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2/18/24</a:t>
            </a:fld>
            <a:endParaRPr lang="en-US">
              <a:solidFill>
                <a:prstClr val="black"/>
              </a:solidFill>
              <a:latin typeface="Calibri"/>
              <a:ea typeface="ＭＳ Ｐゴシック" charset="0"/>
              <a:cs typeface="ＭＳ Ｐゴシック" charset="0"/>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57492125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FC31A86-5CA2-094F-9984-1F35CD0EBE46}" type="slidenum">
              <a:rPr lang="en-US"/>
              <a:pPr>
                <a:defRPr/>
              </a:pPr>
              <a:t>‹#›</a:t>
            </a:fld>
            <a:endParaRPr lang="en-US"/>
          </a:p>
        </p:txBody>
      </p:sp>
    </p:spTree>
    <p:extLst>
      <p:ext uri="{BB962C8B-B14F-4D97-AF65-F5344CB8AC3E}">
        <p14:creationId xmlns:p14="http://schemas.microsoft.com/office/powerpoint/2010/main" val="776531050"/>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x">
  <p:cSld name="8_Two Content">
    <p:bg>
      <p:bgPr>
        <a:solidFill>
          <a:srgbClr val="000000"/>
        </a:solidFill>
        <a:effectLst/>
      </p:bgPr>
    </p:bg>
    <p:spTree>
      <p:nvGrpSpPr>
        <p:cNvPr id="1" name=""/>
        <p:cNvGrpSpPr/>
        <p:nvPr/>
      </p:nvGrpSpPr>
      <p:grpSpPr>
        <a:xfrm>
          <a:off x="0" y="0"/>
          <a:ext cx="0" cy="0"/>
          <a:chOff x="0" y="0"/>
          <a:chExt cx="0" cy="0"/>
        </a:xfrm>
      </p:grpSpPr>
      <p:sp>
        <p:nvSpPr>
          <p:cNvPr id="870"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87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23503331"/>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type="tx">
  <p:cSld name="8_Comparison">
    <p:bg>
      <p:bgPr>
        <a:solidFill>
          <a:srgbClr val="000000"/>
        </a:solidFill>
        <a:effectLst/>
      </p:bgPr>
    </p:bg>
    <p:spTree>
      <p:nvGrpSpPr>
        <p:cNvPr id="1" name=""/>
        <p:cNvGrpSpPr/>
        <p:nvPr/>
      </p:nvGrpSpPr>
      <p:grpSpPr>
        <a:xfrm>
          <a:off x="0" y="0"/>
          <a:ext cx="0" cy="0"/>
          <a:chOff x="0" y="0"/>
          <a:chExt cx="0" cy="0"/>
        </a:xfrm>
      </p:grpSpPr>
      <p:sp>
        <p:nvSpPr>
          <p:cNvPr id="879"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88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8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8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29353454"/>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type="tx">
  <p:cSld name="8_Title Only">
    <p:bg>
      <p:bgPr>
        <a:solidFill>
          <a:srgbClr val="000000"/>
        </a:solidFill>
        <a:effectLst/>
      </p:bgPr>
    </p:bg>
    <p:spTree>
      <p:nvGrpSpPr>
        <p:cNvPr id="1" name=""/>
        <p:cNvGrpSpPr/>
        <p:nvPr/>
      </p:nvGrpSpPr>
      <p:grpSpPr>
        <a:xfrm>
          <a:off x="0" y="0"/>
          <a:ext cx="0" cy="0"/>
          <a:chOff x="0" y="0"/>
          <a:chExt cx="0" cy="0"/>
        </a:xfrm>
      </p:grpSpPr>
      <p:sp>
        <p:nvSpPr>
          <p:cNvPr id="889"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8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9469899"/>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type="tx">
  <p:cSld name="8_Blank">
    <p:bg>
      <p:bgPr>
        <a:solidFill>
          <a:srgbClr val="000000"/>
        </a:solidFill>
        <a:effectLst/>
      </p:bgPr>
    </p:bg>
    <p:spTree>
      <p:nvGrpSpPr>
        <p:cNvPr id="1" name=""/>
        <p:cNvGrpSpPr/>
        <p:nvPr/>
      </p:nvGrpSpPr>
      <p:grpSpPr>
        <a:xfrm>
          <a:off x="0" y="0"/>
          <a:ext cx="0" cy="0"/>
          <a:chOff x="0" y="0"/>
          <a:chExt cx="0" cy="0"/>
        </a:xfrm>
      </p:grpSpPr>
      <p:sp>
        <p:nvSpPr>
          <p:cNvPr id="8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80912047"/>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904"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905"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90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0195139"/>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914"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91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1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99700819"/>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type="tx">
  <p:cSld name="3_Title and 4 Content">
    <p:bg>
      <p:bgPr>
        <a:solidFill>
          <a:srgbClr val="000000"/>
        </a:solidFill>
        <a:effectLst/>
      </p:bgPr>
    </p:bg>
    <p:spTree>
      <p:nvGrpSpPr>
        <p:cNvPr id="1" name=""/>
        <p:cNvGrpSpPr/>
        <p:nvPr/>
      </p:nvGrpSpPr>
      <p:grpSpPr>
        <a:xfrm>
          <a:off x="0" y="0"/>
          <a:ext cx="0" cy="0"/>
          <a:chOff x="0" y="0"/>
          <a:chExt cx="0" cy="0"/>
        </a:xfrm>
      </p:grpSpPr>
      <p:sp>
        <p:nvSpPr>
          <p:cNvPr id="924"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925"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93329565"/>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93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934"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3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41716713"/>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type="tx">
  <p:cSld name="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94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81347694"/>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type="tx">
  <p:cSld name="10_Title Slide">
    <p:spTree>
      <p:nvGrpSpPr>
        <p:cNvPr id="1" name=""/>
        <p:cNvGrpSpPr/>
        <p:nvPr/>
      </p:nvGrpSpPr>
      <p:grpSpPr>
        <a:xfrm>
          <a:off x="0" y="0"/>
          <a:ext cx="0" cy="0"/>
          <a:chOff x="0" y="0"/>
          <a:chExt cx="0" cy="0"/>
        </a:xfrm>
      </p:grpSpPr>
      <p:sp>
        <p:nvSpPr>
          <p:cNvPr id="95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95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45557843"/>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AD45FB-2A3A-EE40-86FC-3273D89BD888}" type="slidenum">
              <a:rPr lang="en-US"/>
              <a:pPr>
                <a:defRPr/>
              </a:pPr>
              <a:t>‹#›</a:t>
            </a:fld>
            <a:endParaRPr lang="en-US"/>
          </a:p>
        </p:txBody>
      </p:sp>
    </p:spTree>
    <p:extLst>
      <p:ext uri="{BB962C8B-B14F-4D97-AF65-F5344CB8AC3E}">
        <p14:creationId xmlns:p14="http://schemas.microsoft.com/office/powerpoint/2010/main" val="2959289679"/>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x">
  <p:cSld name="10_Title and Content">
    <p:spTree>
      <p:nvGrpSpPr>
        <p:cNvPr id="1" name=""/>
        <p:cNvGrpSpPr/>
        <p:nvPr/>
      </p:nvGrpSpPr>
      <p:grpSpPr>
        <a:xfrm>
          <a:off x="0" y="0"/>
          <a:ext cx="0" cy="0"/>
          <a:chOff x="0" y="0"/>
          <a:chExt cx="0" cy="0"/>
        </a:xfrm>
      </p:grpSpPr>
      <p:sp>
        <p:nvSpPr>
          <p:cNvPr id="960" name="Title Text"/>
          <p:cNvSpPr txBox="1">
            <a:spLocks noGrp="1"/>
          </p:cNvSpPr>
          <p:nvPr>
            <p:ph type="title"/>
          </p:nvPr>
        </p:nvSpPr>
        <p:spPr>
          <a:prstGeom prst="rect">
            <a:avLst/>
          </a:prstGeom>
        </p:spPr>
        <p:txBody>
          <a:bodyPr/>
          <a:lstStyle/>
          <a:p>
            <a:r>
              <a:t>Title Text</a:t>
            </a:r>
          </a:p>
        </p:txBody>
      </p:sp>
      <p:sp>
        <p:nvSpPr>
          <p:cNvPr id="96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96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26434058"/>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type="tx">
  <p:cSld name="9_Section Header">
    <p:spTree>
      <p:nvGrpSpPr>
        <p:cNvPr id="1" name=""/>
        <p:cNvGrpSpPr/>
        <p:nvPr/>
      </p:nvGrpSpPr>
      <p:grpSpPr>
        <a:xfrm>
          <a:off x="0" y="0"/>
          <a:ext cx="0" cy="0"/>
          <a:chOff x="0" y="0"/>
          <a:chExt cx="0" cy="0"/>
        </a:xfrm>
      </p:grpSpPr>
      <p:sp>
        <p:nvSpPr>
          <p:cNvPr id="96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97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20840604"/>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type="tx">
  <p:cSld name="9_Two Content">
    <p:spTree>
      <p:nvGrpSpPr>
        <p:cNvPr id="1" name=""/>
        <p:cNvGrpSpPr/>
        <p:nvPr/>
      </p:nvGrpSpPr>
      <p:grpSpPr>
        <a:xfrm>
          <a:off x="0" y="0"/>
          <a:ext cx="0" cy="0"/>
          <a:chOff x="0" y="0"/>
          <a:chExt cx="0" cy="0"/>
        </a:xfrm>
      </p:grpSpPr>
      <p:sp>
        <p:nvSpPr>
          <p:cNvPr id="978" name="Title Text"/>
          <p:cNvSpPr txBox="1">
            <a:spLocks noGrp="1"/>
          </p:cNvSpPr>
          <p:nvPr>
            <p:ph type="title"/>
          </p:nvPr>
        </p:nvSpPr>
        <p:spPr>
          <a:prstGeom prst="rect">
            <a:avLst/>
          </a:prstGeom>
        </p:spPr>
        <p:txBody>
          <a:bodyPr/>
          <a:lstStyle/>
          <a:p>
            <a:r>
              <a:t>Title Text</a:t>
            </a:r>
          </a:p>
        </p:txBody>
      </p:sp>
      <p:sp>
        <p:nvSpPr>
          <p:cNvPr id="9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8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9131950"/>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type="tx">
  <p:cSld name="9_Comparison">
    <p:spTree>
      <p:nvGrpSpPr>
        <p:cNvPr id="1" name=""/>
        <p:cNvGrpSpPr/>
        <p:nvPr/>
      </p:nvGrpSpPr>
      <p:grpSpPr>
        <a:xfrm>
          <a:off x="0" y="0"/>
          <a:ext cx="0" cy="0"/>
          <a:chOff x="0" y="0"/>
          <a:chExt cx="0" cy="0"/>
        </a:xfrm>
      </p:grpSpPr>
      <p:sp>
        <p:nvSpPr>
          <p:cNvPr id="98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8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8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94127798"/>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type="tx">
  <p:cSld name="9_Title Only">
    <p:spTree>
      <p:nvGrpSpPr>
        <p:cNvPr id="1" name=""/>
        <p:cNvGrpSpPr/>
        <p:nvPr/>
      </p:nvGrpSpPr>
      <p:grpSpPr>
        <a:xfrm>
          <a:off x="0" y="0"/>
          <a:ext cx="0" cy="0"/>
          <a:chOff x="0" y="0"/>
          <a:chExt cx="0" cy="0"/>
        </a:xfrm>
      </p:grpSpPr>
      <p:sp>
        <p:nvSpPr>
          <p:cNvPr id="997" name="Title Text"/>
          <p:cNvSpPr txBox="1">
            <a:spLocks noGrp="1"/>
          </p:cNvSpPr>
          <p:nvPr>
            <p:ph type="title"/>
          </p:nvPr>
        </p:nvSpPr>
        <p:spPr>
          <a:prstGeom prst="rect">
            <a:avLst/>
          </a:prstGeom>
        </p:spPr>
        <p:txBody>
          <a:bodyPr/>
          <a:lstStyle/>
          <a:p>
            <a:r>
              <a:t>Title Text</a:t>
            </a:r>
          </a:p>
        </p:txBody>
      </p:sp>
      <p:sp>
        <p:nvSpPr>
          <p:cNvPr id="99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50006651"/>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type="tx">
  <p:cSld name="9_Blank">
    <p:spTree>
      <p:nvGrpSpPr>
        <p:cNvPr id="1" name=""/>
        <p:cNvGrpSpPr/>
        <p:nvPr/>
      </p:nvGrpSpPr>
      <p:grpSpPr>
        <a:xfrm>
          <a:off x="0" y="0"/>
          <a:ext cx="0" cy="0"/>
          <a:chOff x="0" y="0"/>
          <a:chExt cx="0" cy="0"/>
        </a:xfrm>
      </p:grpSpPr>
      <p:sp>
        <p:nvSpPr>
          <p:cNvPr id="100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9295189"/>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type="tx">
  <p:cSld name="9_Content with Caption">
    <p:spTree>
      <p:nvGrpSpPr>
        <p:cNvPr id="1" name=""/>
        <p:cNvGrpSpPr/>
        <p:nvPr/>
      </p:nvGrpSpPr>
      <p:grpSpPr>
        <a:xfrm>
          <a:off x="0" y="0"/>
          <a:ext cx="0" cy="0"/>
          <a:chOff x="0" y="0"/>
          <a:chExt cx="0" cy="0"/>
        </a:xfrm>
      </p:grpSpPr>
      <p:sp>
        <p:nvSpPr>
          <p:cNvPr id="101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101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01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01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98272950"/>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type="tx">
  <p:cSld name="9_Picture with Caption">
    <p:spTree>
      <p:nvGrpSpPr>
        <p:cNvPr id="1" name=""/>
        <p:cNvGrpSpPr/>
        <p:nvPr/>
      </p:nvGrpSpPr>
      <p:grpSpPr>
        <a:xfrm>
          <a:off x="0" y="0"/>
          <a:ext cx="0" cy="0"/>
          <a:chOff x="0" y="0"/>
          <a:chExt cx="0" cy="0"/>
        </a:xfrm>
      </p:grpSpPr>
      <p:sp>
        <p:nvSpPr>
          <p:cNvPr id="1022"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102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547392"/>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type="tx">
  <p:cSld name="11_Title Slide">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1034" name="Group 2"/>
          <p:cNvGrpSpPr/>
          <p:nvPr/>
        </p:nvGrpSpPr>
        <p:grpSpPr>
          <a:xfrm>
            <a:off x="-1" y="0"/>
            <a:ext cx="9144002" cy="6845300"/>
            <a:chOff x="0" y="0"/>
            <a:chExt cx="9144000" cy="6845300"/>
          </a:xfrm>
        </p:grpSpPr>
        <p:sp>
          <p:nvSpPr>
            <p:cNvPr id="1032" name="Rectangle 3"/>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lgn="l">
                <a:defRPr>
                  <a:solidFill>
                    <a:schemeClr val="accent3">
                      <a:lumOff val="44000"/>
                    </a:schemeClr>
                  </a:solidFill>
                </a:defRPr>
              </a:pPr>
              <a:endParaRPr/>
            </a:p>
          </p:txBody>
        </p:sp>
        <p:sp>
          <p:nvSpPr>
            <p:cNvPr id="1033" name="Freeform 4"/>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lgn="l">
                <a:defRPr>
                  <a:solidFill>
                    <a:schemeClr val="accent3">
                      <a:lumOff val="44000"/>
                    </a:schemeClr>
                  </a:solidFill>
                  <a:effectLst>
                    <a:outerShdw blurRad="38100" dist="38100" dir="2700000" rotWithShape="0">
                      <a:srgbClr val="000000">
                        <a:alpha val="43137"/>
                      </a:srgbClr>
                    </a:outerShdw>
                  </a:effectLst>
                </a:defRPr>
              </a:pPr>
              <a:endParaRPr/>
            </a:p>
          </p:txBody>
        </p:sp>
      </p:grpSp>
      <p:sp>
        <p:nvSpPr>
          <p:cNvPr id="1035" name="Title Text"/>
          <p:cNvSpPr txBox="1">
            <a:spLocks noGrp="1"/>
          </p:cNvSpPr>
          <p:nvPr>
            <p:ph type="title"/>
          </p:nvPr>
        </p:nvSpPr>
        <p:spPr>
          <a:xfrm>
            <a:off x="685800" y="2130425"/>
            <a:ext cx="7772400" cy="1470025"/>
          </a:xfrm>
          <a:prstGeom prst="rect">
            <a:avLst/>
          </a:prstGeom>
        </p:spPr>
        <p:txBody>
          <a:bodyPr lIns="44450" tIns="44450" rIns="44450" bIns="44450"/>
          <a:lstStyle>
            <a:lvl1pPr>
              <a:defRPr>
                <a:solidFill>
                  <a:srgbClr val="FFFF00"/>
                </a:solidFill>
              </a:defRPr>
            </a:lvl1pPr>
          </a:lstStyle>
          <a:p>
            <a:r>
              <a:t>Title Text</a:t>
            </a:r>
          </a:p>
        </p:txBody>
      </p:sp>
      <p:sp>
        <p:nvSpPr>
          <p:cNvPr id="1036" name="Body Level One…"/>
          <p:cNvSpPr txBox="1">
            <a:spLocks noGrp="1"/>
          </p:cNvSpPr>
          <p:nvPr>
            <p:ph type="body" sz="quarter" idx="1"/>
          </p:nvPr>
        </p:nvSpPr>
        <p:spPr>
          <a:xfrm>
            <a:off x="1371600" y="3886200"/>
            <a:ext cx="6400800" cy="1752600"/>
          </a:xfrm>
          <a:prstGeom prst="rect">
            <a:avLst/>
          </a:prstGeom>
        </p:spPr>
        <p:txBody>
          <a:bodyPr lIns="44450" tIns="44450" rIns="44450" bIns="44450">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3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39905179"/>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type="tx">
  <p:cSld name="11_Title and Content">
    <p:bg>
      <p:bgPr>
        <a:solidFill>
          <a:srgbClr val="003399"/>
        </a:solidFill>
        <a:effectLst/>
      </p:bgPr>
    </p:bg>
    <p:spTree>
      <p:nvGrpSpPr>
        <p:cNvPr id="1" name=""/>
        <p:cNvGrpSpPr/>
        <p:nvPr/>
      </p:nvGrpSpPr>
      <p:grpSpPr>
        <a:xfrm>
          <a:off x="0" y="0"/>
          <a:ext cx="0" cy="0"/>
          <a:chOff x="0" y="0"/>
          <a:chExt cx="0" cy="0"/>
        </a:xfrm>
      </p:grpSpPr>
      <p:grpSp>
        <p:nvGrpSpPr>
          <p:cNvPr id="1052" name="Group 4"/>
          <p:cNvGrpSpPr/>
          <p:nvPr/>
        </p:nvGrpSpPr>
        <p:grpSpPr>
          <a:xfrm>
            <a:off x="0" y="0"/>
            <a:ext cx="9140826" cy="6850064"/>
            <a:chOff x="0" y="0"/>
            <a:chExt cx="9140825" cy="6850063"/>
          </a:xfrm>
        </p:grpSpPr>
        <p:grpSp>
          <p:nvGrpSpPr>
            <p:cNvPr id="1049" name="Group 5"/>
            <p:cNvGrpSpPr/>
            <p:nvPr/>
          </p:nvGrpSpPr>
          <p:grpSpPr>
            <a:xfrm>
              <a:off x="2743200" y="3540125"/>
              <a:ext cx="6392863" cy="3309939"/>
              <a:chOff x="0" y="0"/>
              <a:chExt cx="6392862" cy="3309937"/>
            </a:xfrm>
          </p:grpSpPr>
          <p:sp>
            <p:nvSpPr>
              <p:cNvPr id="104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grpSp>
        <p:sp>
          <p:nvSpPr>
            <p:cNvPr id="105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5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grpSp>
      <p:sp>
        <p:nvSpPr>
          <p:cNvPr id="1053"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effectLst>
                  <a:outerShdw blurRad="38100" dist="38100" dir="2700000" rotWithShape="0">
                    <a:srgbClr val="000000"/>
                  </a:outerShdw>
                </a:effectLst>
              </a:defRPr>
            </a:lvl1pPr>
          </a:lstStyle>
          <a:p>
            <a:r>
              <a:t>Title Text</a:t>
            </a:r>
          </a:p>
        </p:txBody>
      </p:sp>
      <p:sp>
        <p:nvSpPr>
          <p:cNvPr id="105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1pPr>
            <a:lvl2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2pPr>
            <a:lvl3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3pPr>
            <a:lvl4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4pPr>
            <a:lvl5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055" name="Slide Number"/>
          <p:cNvSpPr txBox="1">
            <a:spLocks noGrp="1"/>
          </p:cNvSpPr>
          <p:nvPr>
            <p:ph type="sldNum" sz="quarter" idx="2"/>
          </p:nvPr>
        </p:nvSpPr>
        <p:spPr>
          <a:xfrm>
            <a:off x="8413144" y="6460395"/>
            <a:ext cx="273657" cy="264256"/>
          </a:xfrm>
          <a:prstGeom prst="rect">
            <a:avLst/>
          </a:prstGeom>
        </p:spPr>
        <p:txBody>
          <a:bodyPr anchor="b"/>
          <a:lstStyle>
            <a:lvl1pPr>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908398276"/>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664D40D-7FA1-E845-ABDD-8A0E085AFF18}" type="slidenum">
              <a:rPr lang="en-US"/>
              <a:pPr>
                <a:defRPr/>
              </a:pPr>
              <a:t>‹#›</a:t>
            </a:fld>
            <a:endParaRPr lang="en-US"/>
          </a:p>
        </p:txBody>
      </p:sp>
    </p:spTree>
    <p:extLst>
      <p:ext uri="{BB962C8B-B14F-4D97-AF65-F5344CB8AC3E}">
        <p14:creationId xmlns:p14="http://schemas.microsoft.com/office/powerpoint/2010/main" val="2281621176"/>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x">
  <p:cSld name="12_Title Slide">
    <p:bg>
      <p:bgPr>
        <a:solidFill>
          <a:srgbClr val="000000"/>
        </a:solidFill>
        <a:effectLst/>
      </p:bgPr>
    </p:bg>
    <p:spTree>
      <p:nvGrpSpPr>
        <p:cNvPr id="1" name=""/>
        <p:cNvGrpSpPr/>
        <p:nvPr/>
      </p:nvGrpSpPr>
      <p:grpSpPr>
        <a:xfrm>
          <a:off x="0" y="0"/>
          <a:ext cx="0" cy="0"/>
          <a:chOff x="0" y="0"/>
          <a:chExt cx="0" cy="0"/>
        </a:xfrm>
      </p:grpSpPr>
      <p:sp>
        <p:nvSpPr>
          <p:cNvPr id="1062"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106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37193932"/>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type="tx">
  <p:cSld name="12_Title and Content">
    <p:bg>
      <p:bgPr>
        <a:solidFill>
          <a:srgbClr val="000000"/>
        </a:solidFill>
        <a:effectLst/>
      </p:bgPr>
    </p:bg>
    <p:spTree>
      <p:nvGrpSpPr>
        <p:cNvPr id="1" name=""/>
        <p:cNvGrpSpPr/>
        <p:nvPr/>
      </p:nvGrpSpPr>
      <p:grpSpPr>
        <a:xfrm>
          <a:off x="0" y="0"/>
          <a:ext cx="0" cy="0"/>
          <a:chOff x="0" y="0"/>
          <a:chExt cx="0" cy="0"/>
        </a:xfrm>
      </p:grpSpPr>
      <p:sp>
        <p:nvSpPr>
          <p:cNvPr id="1071"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1072"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49631104"/>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type="tx">
  <p:cSld name="10_Section Header">
    <p:bg>
      <p:bgPr>
        <a:solidFill>
          <a:srgbClr val="000000"/>
        </a:solidFill>
        <a:effectLst/>
      </p:bgPr>
    </p:bg>
    <p:spTree>
      <p:nvGrpSpPr>
        <p:cNvPr id="1" name=""/>
        <p:cNvGrpSpPr/>
        <p:nvPr/>
      </p:nvGrpSpPr>
      <p:grpSpPr>
        <a:xfrm>
          <a:off x="0" y="0"/>
          <a:ext cx="0" cy="0"/>
          <a:chOff x="0" y="0"/>
          <a:chExt cx="0" cy="0"/>
        </a:xfrm>
      </p:grpSpPr>
      <p:sp>
        <p:nvSpPr>
          <p:cNvPr id="1080"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10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28031637"/>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type="tx">
  <p:cSld name="10_Two Content">
    <p:bg>
      <p:bgPr>
        <a:solidFill>
          <a:srgbClr val="000000"/>
        </a:solidFill>
        <a:effectLst/>
      </p:bgPr>
    </p:bg>
    <p:spTree>
      <p:nvGrpSpPr>
        <p:cNvPr id="1" name=""/>
        <p:cNvGrpSpPr/>
        <p:nvPr/>
      </p:nvGrpSpPr>
      <p:grpSpPr>
        <a:xfrm>
          <a:off x="0" y="0"/>
          <a:ext cx="0" cy="0"/>
          <a:chOff x="0" y="0"/>
          <a:chExt cx="0" cy="0"/>
        </a:xfrm>
      </p:grpSpPr>
      <p:sp>
        <p:nvSpPr>
          <p:cNvPr id="1089"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109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47415578"/>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type="tx">
  <p:cSld name="10_Comparison">
    <p:bg>
      <p:bgPr>
        <a:solidFill>
          <a:srgbClr val="000000"/>
        </a:solidFill>
        <a:effectLst/>
      </p:bgPr>
    </p:bg>
    <p:spTree>
      <p:nvGrpSpPr>
        <p:cNvPr id="1" name=""/>
        <p:cNvGrpSpPr/>
        <p:nvPr/>
      </p:nvGrpSpPr>
      <p:grpSpPr>
        <a:xfrm>
          <a:off x="0" y="0"/>
          <a:ext cx="0" cy="0"/>
          <a:chOff x="0" y="0"/>
          <a:chExt cx="0" cy="0"/>
        </a:xfrm>
      </p:grpSpPr>
      <p:sp>
        <p:nvSpPr>
          <p:cNvPr id="1098"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10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0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1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19829606"/>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type="tx">
  <p:cSld name="10_Title Only">
    <p:bg>
      <p:bgPr>
        <a:solidFill>
          <a:srgbClr val="000000"/>
        </a:solidFill>
        <a:effectLst/>
      </p:bgPr>
    </p:bg>
    <p:spTree>
      <p:nvGrpSpPr>
        <p:cNvPr id="1" name=""/>
        <p:cNvGrpSpPr/>
        <p:nvPr/>
      </p:nvGrpSpPr>
      <p:grpSpPr>
        <a:xfrm>
          <a:off x="0" y="0"/>
          <a:ext cx="0" cy="0"/>
          <a:chOff x="0" y="0"/>
          <a:chExt cx="0" cy="0"/>
        </a:xfrm>
      </p:grpSpPr>
      <p:sp>
        <p:nvSpPr>
          <p:cNvPr id="1108"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11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31116149"/>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type="tx">
  <p:cSld name="10_Blank">
    <p:bg>
      <p:bgPr>
        <a:solidFill>
          <a:srgbClr val="000000"/>
        </a:solidFill>
        <a:effectLst/>
      </p:bgPr>
    </p:bg>
    <p:spTree>
      <p:nvGrpSpPr>
        <p:cNvPr id="1" name=""/>
        <p:cNvGrpSpPr/>
        <p:nvPr/>
      </p:nvGrpSpPr>
      <p:grpSpPr>
        <a:xfrm>
          <a:off x="0" y="0"/>
          <a:ext cx="0" cy="0"/>
          <a:chOff x="0" y="0"/>
          <a:chExt cx="0" cy="0"/>
        </a:xfrm>
      </p:grpSpPr>
      <p:sp>
        <p:nvSpPr>
          <p:cNvPr id="11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35888240"/>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123"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1124"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2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1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83322866"/>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133"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113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3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83729992"/>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type="tx">
  <p:cSld name="4_Title and 4 Content">
    <p:bg>
      <p:bgPr>
        <a:solidFill>
          <a:srgbClr val="000000"/>
        </a:solidFill>
        <a:effectLst/>
      </p:bgPr>
    </p:bg>
    <p:spTree>
      <p:nvGrpSpPr>
        <p:cNvPr id="1" name=""/>
        <p:cNvGrpSpPr/>
        <p:nvPr/>
      </p:nvGrpSpPr>
      <p:grpSpPr>
        <a:xfrm>
          <a:off x="0" y="0"/>
          <a:ext cx="0" cy="0"/>
          <a:chOff x="0" y="0"/>
          <a:chExt cx="0" cy="0"/>
        </a:xfrm>
      </p:grpSpPr>
      <p:sp>
        <p:nvSpPr>
          <p:cNvPr id="114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1144"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96234494"/>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8A4B298-7C21-FD49-82B8-E7B93E5767A6}" type="slidenum">
              <a:rPr lang="en-US"/>
              <a:pPr>
                <a:defRPr/>
              </a:pPr>
              <a:t>‹#›</a:t>
            </a:fld>
            <a:endParaRPr lang="en-US"/>
          </a:p>
        </p:txBody>
      </p:sp>
    </p:spTree>
    <p:extLst>
      <p:ext uri="{BB962C8B-B14F-4D97-AF65-F5344CB8AC3E}">
        <p14:creationId xmlns:p14="http://schemas.microsoft.com/office/powerpoint/2010/main" val="1034857949"/>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1152"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1153"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02415745"/>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type="tx">
  <p:cSld name="1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61" name="Title Text"/>
          <p:cNvSpPr txBox="1">
            <a:spLocks noGrp="1"/>
          </p:cNvSpPr>
          <p:nvPr>
            <p:ph type="title"/>
          </p:nvPr>
        </p:nvSpPr>
        <p:spPr>
          <a:prstGeom prst="rect">
            <a:avLst/>
          </a:prstGeom>
        </p:spPr>
        <p:txBody>
          <a:bodyPr/>
          <a:lstStyle/>
          <a:p>
            <a:r>
              <a:t>Title Text</a:t>
            </a:r>
          </a:p>
        </p:txBody>
      </p:sp>
      <p:sp>
        <p:nvSpPr>
          <p:cNvPr id="1162"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16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t>‹#›</a:t>
            </a:fld>
            <a:endParaRPr/>
          </a:p>
        </p:txBody>
      </p:sp>
    </p:spTree>
    <p:extLst>
      <p:ext uri="{BB962C8B-B14F-4D97-AF65-F5344CB8AC3E}">
        <p14:creationId xmlns:p14="http://schemas.microsoft.com/office/powerpoint/2010/main" val="3195484137"/>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0"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117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7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t>‹#›</a:t>
            </a:fld>
            <a:endParaRPr/>
          </a:p>
        </p:txBody>
      </p:sp>
    </p:spTree>
    <p:extLst>
      <p:ext uri="{BB962C8B-B14F-4D97-AF65-F5344CB8AC3E}">
        <p14:creationId xmlns:p14="http://schemas.microsoft.com/office/powerpoint/2010/main" val="114799236"/>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179" name="Slide Number"/>
          <p:cNvSpPr txBox="1">
            <a:spLocks noGrp="1"/>
          </p:cNvSpPr>
          <p:nvPr>
            <p:ph type="sldNum" sz="quarter" idx="2"/>
          </p:nvPr>
        </p:nvSpPr>
        <p:spPr>
          <a:prstGeom prst="rect">
            <a:avLst/>
          </a:prstGeom>
        </p:spPr>
        <p:txBody>
          <a:bodyPr/>
          <a:lstStyle>
            <a:lvl1pPr>
              <a:defRPr b="1"/>
            </a:lvl1pPr>
          </a:lstStyle>
          <a:p>
            <a:fld id="{86CB4B4D-7CA3-9044-876B-883B54F8677D}" type="slidenum">
              <a:t>‹#›</a:t>
            </a:fld>
            <a:endParaRPr/>
          </a:p>
        </p:txBody>
      </p:sp>
    </p:spTree>
    <p:extLst>
      <p:ext uri="{BB962C8B-B14F-4D97-AF65-F5344CB8AC3E}">
        <p14:creationId xmlns:p14="http://schemas.microsoft.com/office/powerpoint/2010/main" val="3702475142"/>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type="tx">
  <p:cSld name="14_Title Slide">
    <p:bg>
      <p:bgPr>
        <a:solidFill>
          <a:srgbClr val="000000"/>
        </a:solidFill>
        <a:effectLst/>
      </p:bgPr>
    </p:bg>
    <p:spTree>
      <p:nvGrpSpPr>
        <p:cNvPr id="1" name=""/>
        <p:cNvGrpSpPr/>
        <p:nvPr/>
      </p:nvGrpSpPr>
      <p:grpSpPr>
        <a:xfrm>
          <a:off x="0" y="0"/>
          <a:ext cx="0" cy="0"/>
          <a:chOff x="0" y="0"/>
          <a:chExt cx="0" cy="0"/>
        </a:xfrm>
      </p:grpSpPr>
      <p:sp>
        <p:nvSpPr>
          <p:cNvPr id="1186"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118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defRPr>
            </a:lvl1pPr>
            <a:lvl2pPr marL="0" indent="457200" algn="ctr">
              <a:buSzTx/>
              <a:buNone/>
              <a:defRPr>
                <a:solidFill>
                  <a:srgbClr val="888888"/>
                </a:solidFill>
              </a:defRPr>
            </a:lvl2pPr>
            <a:lvl3pPr marL="0" indent="914400" algn="ctr">
              <a:buSzTx/>
              <a:buNone/>
              <a:defRPr>
                <a:solidFill>
                  <a:srgbClr val="888888"/>
                </a:solidFill>
              </a:defRPr>
            </a:lvl3pPr>
            <a:lvl4pPr marL="0" indent="1371600" algn="ctr">
              <a:buSzTx/>
              <a:buNone/>
              <a:defRPr>
                <a:solidFill>
                  <a:srgbClr val="888888"/>
                </a:solidFill>
              </a:defRPr>
            </a:lvl4pPr>
            <a:lvl5pPr marL="0" indent="1828800" algn="ctr">
              <a:buSz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188"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401774778"/>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type="tx">
  <p:cSld name="14_Title and Content">
    <p:bg>
      <p:bgPr>
        <a:solidFill>
          <a:srgbClr val="000000"/>
        </a:solidFill>
        <a:effectLst/>
      </p:bgPr>
    </p:bg>
    <p:spTree>
      <p:nvGrpSpPr>
        <p:cNvPr id="1" name=""/>
        <p:cNvGrpSpPr/>
        <p:nvPr/>
      </p:nvGrpSpPr>
      <p:grpSpPr>
        <a:xfrm>
          <a:off x="0" y="0"/>
          <a:ext cx="0" cy="0"/>
          <a:chOff x="0" y="0"/>
          <a:chExt cx="0" cy="0"/>
        </a:xfrm>
      </p:grpSpPr>
      <p:sp>
        <p:nvSpPr>
          <p:cNvPr id="1195"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196"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97"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578315611"/>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type="tx">
  <p:cSld name="11_Section Header">
    <p:bg>
      <p:bgPr>
        <a:solidFill>
          <a:srgbClr val="000000"/>
        </a:solidFill>
        <a:effectLst/>
      </p:bgPr>
    </p:bg>
    <p:spTree>
      <p:nvGrpSpPr>
        <p:cNvPr id="1" name=""/>
        <p:cNvGrpSpPr/>
        <p:nvPr/>
      </p:nvGrpSpPr>
      <p:grpSpPr>
        <a:xfrm>
          <a:off x="0" y="0"/>
          <a:ext cx="0" cy="0"/>
          <a:chOff x="0" y="0"/>
          <a:chExt cx="0" cy="0"/>
        </a:xfrm>
      </p:grpSpPr>
      <p:sp>
        <p:nvSpPr>
          <p:cNvPr id="1204"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120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defRPr>
            </a:lvl1pPr>
            <a:lvl2pPr marL="0" indent="457200">
              <a:spcBef>
                <a:spcPts val="400"/>
              </a:spcBef>
              <a:buSzTx/>
              <a:buNone/>
              <a:defRPr sz="2000">
                <a:solidFill>
                  <a:srgbClr val="888888"/>
                </a:solidFill>
              </a:defRPr>
            </a:lvl2pPr>
            <a:lvl3pPr marL="0" indent="914400">
              <a:spcBef>
                <a:spcPts val="400"/>
              </a:spcBef>
              <a:buSzTx/>
              <a:buNone/>
              <a:defRPr sz="2000">
                <a:solidFill>
                  <a:srgbClr val="888888"/>
                </a:solidFill>
              </a:defRPr>
            </a:lvl3pPr>
            <a:lvl4pPr marL="0" indent="1371600">
              <a:spcBef>
                <a:spcPts val="400"/>
              </a:spcBef>
              <a:buSzTx/>
              <a:buNone/>
              <a:defRPr sz="2000">
                <a:solidFill>
                  <a:srgbClr val="888888"/>
                </a:solidFill>
              </a:defRPr>
            </a:lvl4pPr>
            <a:lvl5pPr marL="0" indent="1828800">
              <a:spcBef>
                <a:spcPts val="400"/>
              </a:spcBef>
              <a:buSz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20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903500627"/>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type="tx">
  <p:cSld name="11_Two Content">
    <p:bg>
      <p:bgPr>
        <a:solidFill>
          <a:srgbClr val="000000"/>
        </a:solidFill>
        <a:effectLst/>
      </p:bgPr>
    </p:bg>
    <p:spTree>
      <p:nvGrpSpPr>
        <p:cNvPr id="1" name=""/>
        <p:cNvGrpSpPr/>
        <p:nvPr/>
      </p:nvGrpSpPr>
      <p:grpSpPr>
        <a:xfrm>
          <a:off x="0" y="0"/>
          <a:ext cx="0" cy="0"/>
          <a:chOff x="0" y="0"/>
          <a:chExt cx="0" cy="0"/>
        </a:xfrm>
      </p:grpSpPr>
      <p:sp>
        <p:nvSpPr>
          <p:cNvPr id="1213"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214"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defRPr sz="2800">
                <a:solidFill>
                  <a:schemeClr val="accent3">
                    <a:lumOff val="44000"/>
                  </a:schemeClr>
                </a:solidFill>
              </a:defRPr>
            </a:lvl1pPr>
            <a:lvl2pPr marL="790575" indent="-333375">
              <a:spcBef>
                <a:spcPts val="600"/>
              </a:spcBef>
              <a:buFont typeface="Arial"/>
              <a:defRPr sz="2800">
                <a:solidFill>
                  <a:schemeClr val="accent3">
                    <a:lumOff val="44000"/>
                  </a:schemeClr>
                </a:solidFill>
              </a:defRPr>
            </a:lvl2pPr>
            <a:lvl3pPr marL="1234439" indent="-320039">
              <a:spcBef>
                <a:spcPts val="600"/>
              </a:spcBef>
              <a:buFont typeface="Arial"/>
              <a:defRPr sz="2800">
                <a:solidFill>
                  <a:schemeClr val="accent3">
                    <a:lumOff val="44000"/>
                  </a:schemeClr>
                </a:solidFill>
              </a:defRPr>
            </a:lvl3pPr>
            <a:lvl4pPr marL="1727200" indent="-355600">
              <a:spcBef>
                <a:spcPts val="600"/>
              </a:spcBef>
              <a:buFont typeface="Arial"/>
              <a:defRPr sz="2800">
                <a:solidFill>
                  <a:schemeClr val="accent3">
                    <a:lumOff val="44000"/>
                  </a:schemeClr>
                </a:solidFill>
              </a:defRPr>
            </a:lvl4pPr>
            <a:lvl5pPr marL="2184400" indent="-355600">
              <a:spcBef>
                <a:spcPts val="600"/>
              </a:spcBef>
              <a:buFont typeface="Arial"/>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15"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195362637"/>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type="tx">
  <p:cSld name="11_Comparison">
    <p:bg>
      <p:bgPr>
        <a:solidFill>
          <a:srgbClr val="000000"/>
        </a:solidFill>
        <a:effectLst/>
      </p:bgPr>
    </p:bg>
    <p:spTree>
      <p:nvGrpSpPr>
        <p:cNvPr id="1" name=""/>
        <p:cNvGrpSpPr/>
        <p:nvPr/>
      </p:nvGrpSpPr>
      <p:grpSpPr>
        <a:xfrm>
          <a:off x="0" y="0"/>
          <a:ext cx="0" cy="0"/>
          <a:chOff x="0" y="0"/>
          <a:chExt cx="0" cy="0"/>
        </a:xfrm>
      </p:grpSpPr>
      <p:sp>
        <p:nvSpPr>
          <p:cNvPr id="1222"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22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2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225"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403658317"/>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type="tx">
  <p:cSld name="11_Title Only">
    <p:bg>
      <p:bgPr>
        <a:solidFill>
          <a:srgbClr val="000000"/>
        </a:solidFill>
        <a:effectLst/>
      </p:bgPr>
    </p:bg>
    <p:spTree>
      <p:nvGrpSpPr>
        <p:cNvPr id="1" name=""/>
        <p:cNvGrpSpPr/>
        <p:nvPr/>
      </p:nvGrpSpPr>
      <p:grpSpPr>
        <a:xfrm>
          <a:off x="0" y="0"/>
          <a:ext cx="0" cy="0"/>
          <a:chOff x="0" y="0"/>
          <a:chExt cx="0" cy="0"/>
        </a:xfrm>
      </p:grpSpPr>
      <p:sp>
        <p:nvSpPr>
          <p:cNvPr id="1232"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233"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992141123"/>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7266A9F-5D61-2246-BAAE-BEEC87896040}" type="slidenum">
              <a:rPr lang="en-US"/>
              <a:pPr>
                <a:defRPr/>
              </a:pPr>
              <a:t>‹#›</a:t>
            </a:fld>
            <a:endParaRPr lang="en-US"/>
          </a:p>
        </p:txBody>
      </p:sp>
    </p:spTree>
    <p:extLst>
      <p:ext uri="{BB962C8B-B14F-4D97-AF65-F5344CB8AC3E}">
        <p14:creationId xmlns:p14="http://schemas.microsoft.com/office/powerpoint/2010/main" val="363103094"/>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x">
  <p:cSld name="12_Blank">
    <p:bg>
      <p:bgPr>
        <a:solidFill>
          <a:srgbClr val="000000"/>
        </a:solidFill>
        <a:effectLst/>
      </p:bgPr>
    </p:bg>
    <p:spTree>
      <p:nvGrpSpPr>
        <p:cNvPr id="1" name=""/>
        <p:cNvGrpSpPr/>
        <p:nvPr/>
      </p:nvGrpSpPr>
      <p:grpSpPr>
        <a:xfrm>
          <a:off x="0" y="0"/>
          <a:ext cx="0" cy="0"/>
          <a:chOff x="0" y="0"/>
          <a:chExt cx="0" cy="0"/>
        </a:xfrm>
      </p:grpSpPr>
      <p:sp>
        <p:nvSpPr>
          <p:cNvPr id="1240"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36562901"/>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type="tx">
  <p:cSld name="11_Content with Caption">
    <p:bg>
      <p:bgPr>
        <a:solidFill>
          <a:srgbClr val="000000"/>
        </a:solidFill>
        <a:effectLst/>
      </p:bgPr>
    </p:bg>
    <p:spTree>
      <p:nvGrpSpPr>
        <p:cNvPr id="1" name=""/>
        <p:cNvGrpSpPr/>
        <p:nvPr/>
      </p:nvGrpSpPr>
      <p:grpSpPr>
        <a:xfrm>
          <a:off x="0" y="0"/>
          <a:ext cx="0" cy="0"/>
          <a:chOff x="0" y="0"/>
          <a:chExt cx="0" cy="0"/>
        </a:xfrm>
      </p:grpSpPr>
      <p:sp>
        <p:nvSpPr>
          <p:cNvPr id="1247"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1248"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4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250"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289676860"/>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type="tx">
  <p:cSld name="11_Picture with Caption">
    <p:bg>
      <p:bgPr>
        <a:solidFill>
          <a:srgbClr val="000000"/>
        </a:solidFill>
        <a:effectLst/>
      </p:bgPr>
    </p:bg>
    <p:spTree>
      <p:nvGrpSpPr>
        <p:cNvPr id="1" name=""/>
        <p:cNvGrpSpPr/>
        <p:nvPr/>
      </p:nvGrpSpPr>
      <p:grpSpPr>
        <a:xfrm>
          <a:off x="0" y="0"/>
          <a:ext cx="0" cy="0"/>
          <a:chOff x="0" y="0"/>
          <a:chExt cx="0" cy="0"/>
        </a:xfrm>
      </p:grpSpPr>
      <p:sp>
        <p:nvSpPr>
          <p:cNvPr id="1257"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125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25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495482905"/>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type="tx">
  <p:cSld name="15_Title Slide">
    <p:bg>
      <p:bgPr>
        <a:solidFill>
          <a:srgbClr val="000000"/>
        </a:solid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685800" y="2130425"/>
            <a:ext cx="7772400" cy="1470025"/>
          </a:xfrm>
          <a:prstGeom prst="rect">
            <a:avLst/>
          </a:prstGeom>
        </p:spPr>
        <p:txBody>
          <a:bodyPr/>
          <a:lstStyle>
            <a:lvl1pPr>
              <a:defRPr>
                <a:solidFill>
                  <a:srgbClr val="E3EBF1"/>
                </a:solidFill>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034343539"/>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type="tx">
  <p:cSld name="15_Title and Content">
    <p:bg>
      <p:bgPr>
        <a:solidFill>
          <a:srgbClr val="000000"/>
        </a:solidFill>
        <a:effectLst/>
      </p:bgPr>
    </p:bg>
    <p:spTree>
      <p:nvGrpSpPr>
        <p:cNvPr id="1" name=""/>
        <p:cNvGrpSpPr/>
        <p:nvPr/>
      </p:nvGrpSpPr>
      <p:grpSpPr>
        <a:xfrm>
          <a:off x="0" y="0"/>
          <a:ext cx="0" cy="0"/>
          <a:chOff x="0" y="0"/>
          <a:chExt cx="0" cy="0"/>
        </a:xfrm>
      </p:grpSpPr>
      <p:sp>
        <p:nvSpPr>
          <p:cNvPr id="1276"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1277"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78"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69695807"/>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type="tx">
  <p:cSld name="12_Section Header">
    <p:bg>
      <p:bgPr>
        <a:solidFill>
          <a:srgbClr val="000000"/>
        </a:solidFill>
        <a:effectLst/>
      </p:bgPr>
    </p:bg>
    <p:spTree>
      <p:nvGrpSpPr>
        <p:cNvPr id="1" name=""/>
        <p:cNvGrpSpPr/>
        <p:nvPr/>
      </p:nvGrpSpPr>
      <p:grpSpPr>
        <a:xfrm>
          <a:off x="0" y="0"/>
          <a:ext cx="0" cy="0"/>
          <a:chOff x="0" y="0"/>
          <a:chExt cx="0" cy="0"/>
        </a:xfrm>
      </p:grpSpPr>
      <p:sp>
        <p:nvSpPr>
          <p:cNvPr id="1285"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3EBF1"/>
                </a:solidFill>
              </a:defRPr>
            </a:lvl1pPr>
          </a:lstStyle>
          <a:p>
            <a:r>
              <a:t>Title Text</a:t>
            </a:r>
          </a:p>
        </p:txBody>
      </p:sp>
      <p:sp>
        <p:nvSpPr>
          <p:cNvPr id="128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87"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450496834"/>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type="tx">
  <p:cSld name="12_Two Content">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129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96"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987958517"/>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type="tx">
  <p:cSld name="12_Comparison">
    <p:bg>
      <p:bgPr>
        <a:solidFill>
          <a:srgbClr val="000000"/>
        </a:solidFill>
        <a:effectLst/>
      </p:bgPr>
    </p:bg>
    <p:spTree>
      <p:nvGrpSpPr>
        <p:cNvPr id="1" name=""/>
        <p:cNvGrpSpPr/>
        <p:nvPr/>
      </p:nvGrpSpPr>
      <p:grpSpPr>
        <a:xfrm>
          <a:off x="0" y="0"/>
          <a:ext cx="0" cy="0"/>
          <a:chOff x="0" y="0"/>
          <a:chExt cx="0" cy="0"/>
        </a:xfrm>
      </p:grpSpPr>
      <p:sp>
        <p:nvSpPr>
          <p:cNvPr id="1303" name="Title Text"/>
          <p:cNvSpPr txBox="1">
            <a:spLocks noGrp="1"/>
          </p:cNvSpPr>
          <p:nvPr>
            <p:ph type="title"/>
          </p:nvPr>
        </p:nvSpPr>
        <p:spPr>
          <a:xfrm>
            <a:off x="457200" y="274638"/>
            <a:ext cx="8229600" cy="1143001"/>
          </a:xfrm>
          <a:prstGeom prst="rect">
            <a:avLst/>
          </a:prstGeom>
        </p:spPr>
        <p:txBody>
          <a:bodyPr/>
          <a:lstStyle>
            <a:lvl1pPr>
              <a:defRPr>
                <a:solidFill>
                  <a:srgbClr val="E3EBF1"/>
                </a:solidFill>
              </a:defRPr>
            </a:lvl1pPr>
          </a:lstStyle>
          <a:p>
            <a:r>
              <a:t>Title Text</a:t>
            </a:r>
          </a:p>
        </p:txBody>
      </p:sp>
      <p:sp>
        <p:nvSpPr>
          <p:cNvPr id="130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30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306"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009859780"/>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type="tx">
  <p:cSld name="12_Title Only">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1314"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725538145"/>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type="tx">
  <p:cSld name="13_Blank">
    <p:bg>
      <p:bgPr>
        <a:solidFill>
          <a:srgbClr val="000000"/>
        </a:solidFill>
        <a:effectLst/>
      </p:bgPr>
    </p:bg>
    <p:spTree>
      <p:nvGrpSpPr>
        <p:cNvPr id="1" name=""/>
        <p:cNvGrpSpPr/>
        <p:nvPr/>
      </p:nvGrpSpPr>
      <p:grpSpPr>
        <a:xfrm>
          <a:off x="0" y="0"/>
          <a:ext cx="0" cy="0"/>
          <a:chOff x="0" y="0"/>
          <a:chExt cx="0" cy="0"/>
        </a:xfrm>
      </p:grpSpPr>
      <p:sp>
        <p:nvSpPr>
          <p:cNvPr id="132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17070161"/>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C981E0F-31C7-2A49-BDD9-9CE8E7F4887C}" type="slidenum">
              <a:rPr lang="en-US"/>
              <a:pPr>
                <a:defRPr/>
              </a:pPr>
              <a:t>‹#›</a:t>
            </a:fld>
            <a:endParaRPr lang="en-US"/>
          </a:p>
        </p:txBody>
      </p:sp>
    </p:spTree>
    <p:extLst>
      <p:ext uri="{BB962C8B-B14F-4D97-AF65-F5344CB8AC3E}">
        <p14:creationId xmlns:p14="http://schemas.microsoft.com/office/powerpoint/2010/main" val="2914519057"/>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328"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3EBF1"/>
                </a:solidFill>
              </a:defRPr>
            </a:lvl1pPr>
          </a:lstStyle>
          <a:p>
            <a:r>
              <a:t>Title Text</a:t>
            </a:r>
          </a:p>
        </p:txBody>
      </p:sp>
      <p:sp>
        <p:nvSpPr>
          <p:cNvPr id="1329"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33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33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050304471"/>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338"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3EBF1"/>
                </a:solidFill>
              </a:defRPr>
            </a:lvl1pPr>
          </a:lstStyle>
          <a:p>
            <a:r>
              <a:t>Title Text</a:t>
            </a:r>
          </a:p>
        </p:txBody>
      </p:sp>
      <p:sp>
        <p:nvSpPr>
          <p:cNvPr id="133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34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34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829117818"/>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type="tx">
  <p:cSld name="16_Title and Content">
    <p:bg>
      <p:bgPr>
        <a:solidFill>
          <a:srgbClr val="000000"/>
        </a:solidFill>
        <a:effectLst/>
      </p:bgPr>
    </p:bg>
    <p:spTree>
      <p:nvGrpSpPr>
        <p:cNvPr id="1" name=""/>
        <p:cNvGrpSpPr/>
        <p:nvPr/>
      </p:nvGrpSpPr>
      <p:grpSpPr>
        <a:xfrm>
          <a:off x="0" y="0"/>
          <a:ext cx="0" cy="0"/>
          <a:chOff x="0" y="0"/>
          <a:chExt cx="0" cy="0"/>
        </a:xfrm>
      </p:grpSpPr>
      <p:grpSp>
        <p:nvGrpSpPr>
          <p:cNvPr id="1355" name="Group 2"/>
          <p:cNvGrpSpPr/>
          <p:nvPr/>
        </p:nvGrpSpPr>
        <p:grpSpPr>
          <a:xfrm>
            <a:off x="0" y="3902080"/>
            <a:ext cx="3400426" cy="2949576"/>
            <a:chOff x="0" y="0"/>
            <a:chExt cx="3400425" cy="2949575"/>
          </a:xfrm>
        </p:grpSpPr>
        <p:sp>
          <p:nvSpPr>
            <p:cNvPr id="134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4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2"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356"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357"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marL="783686" indent="-326537">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marL="1219066" indent="-304766">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marL="173716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marL="219431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358"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188285058"/>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type="tx">
  <p:cSld name="13_Section Header">
    <p:bg>
      <p:bgPr>
        <a:solidFill>
          <a:srgbClr val="000000"/>
        </a:solidFill>
        <a:effectLst/>
      </p:bgPr>
    </p:bg>
    <p:spTree>
      <p:nvGrpSpPr>
        <p:cNvPr id="1" name=""/>
        <p:cNvGrpSpPr/>
        <p:nvPr/>
      </p:nvGrpSpPr>
      <p:grpSpPr>
        <a:xfrm>
          <a:off x="0" y="0"/>
          <a:ext cx="0" cy="0"/>
          <a:chOff x="0" y="0"/>
          <a:chExt cx="0" cy="0"/>
        </a:xfrm>
      </p:grpSpPr>
      <p:grpSp>
        <p:nvGrpSpPr>
          <p:cNvPr id="1372" name="Group 2"/>
          <p:cNvGrpSpPr/>
          <p:nvPr/>
        </p:nvGrpSpPr>
        <p:grpSpPr>
          <a:xfrm>
            <a:off x="0" y="3902080"/>
            <a:ext cx="3400426" cy="2949576"/>
            <a:chOff x="0" y="0"/>
            <a:chExt cx="3400425" cy="2949575"/>
          </a:xfrm>
        </p:grpSpPr>
        <p:sp>
          <p:nvSpPr>
            <p:cNvPr id="1365"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6"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7"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8"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9"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373" name="Title Text"/>
          <p:cNvSpPr txBox="1">
            <a:spLocks noGrp="1"/>
          </p:cNvSpPr>
          <p:nvPr>
            <p:ph type="title"/>
          </p:nvPr>
        </p:nvSpPr>
        <p:spPr>
          <a:xfrm>
            <a:off x="722312" y="4406905"/>
            <a:ext cx="7772401" cy="1362076"/>
          </a:xfrm>
          <a:prstGeom prst="rect">
            <a:avLst/>
          </a:prstGeom>
        </p:spPr>
        <p:txBody>
          <a:bodyPr lIns="45714" tIns="45714" rIns="45714" bIns="45714" anchor="t"/>
          <a:lstStyle>
            <a:lvl1pPr>
              <a:defRPr sz="4000" b="1" cap="all">
                <a:solidFill>
                  <a:schemeClr val="accent3">
                    <a:lumOff val="44000"/>
                  </a:schemeClr>
                </a:solidFill>
                <a:effectLst>
                  <a:outerShdw blurRad="38100" dist="38100" dir="2700000" rotWithShape="0">
                    <a:srgbClr val="000000"/>
                  </a:outerShdw>
                </a:effectLst>
              </a:defRPr>
            </a:lvl1pPr>
          </a:lstStyle>
          <a:p>
            <a:r>
              <a:t>Title Text</a:t>
            </a:r>
          </a:p>
        </p:txBody>
      </p:sp>
      <p:sp>
        <p:nvSpPr>
          <p:cNvPr id="1374"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15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3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45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6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375"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908287980"/>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type="tx">
  <p:cSld name="13_Two Content">
    <p:bg>
      <p:bgPr>
        <a:solidFill>
          <a:srgbClr val="000000"/>
        </a:solidFill>
        <a:effectLst/>
      </p:bgPr>
    </p:bg>
    <p:spTree>
      <p:nvGrpSpPr>
        <p:cNvPr id="1" name=""/>
        <p:cNvGrpSpPr/>
        <p:nvPr/>
      </p:nvGrpSpPr>
      <p:grpSpPr>
        <a:xfrm>
          <a:off x="0" y="0"/>
          <a:ext cx="0" cy="0"/>
          <a:chOff x="0" y="0"/>
          <a:chExt cx="0" cy="0"/>
        </a:xfrm>
      </p:grpSpPr>
      <p:grpSp>
        <p:nvGrpSpPr>
          <p:cNvPr id="1389" name="Group 2"/>
          <p:cNvGrpSpPr/>
          <p:nvPr/>
        </p:nvGrpSpPr>
        <p:grpSpPr>
          <a:xfrm>
            <a:off x="0" y="3902080"/>
            <a:ext cx="3400426" cy="2949576"/>
            <a:chOff x="0" y="0"/>
            <a:chExt cx="3400425" cy="2949575"/>
          </a:xfrm>
        </p:grpSpPr>
        <p:sp>
          <p:nvSpPr>
            <p:cNvPr id="1382"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3"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4"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5"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6"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390"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391"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1pPr>
            <a:lvl2pPr marL="790488" indent="-333339">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2pPr>
            <a:lvl3pPr marL="1234304" indent="-320004">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3pPr>
            <a:lvl4pPr marL="1727011" indent="-355561">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4pPr>
            <a:lvl5pPr marL="2184161" indent="-355561">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392"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666853987"/>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type="tx">
  <p:cSld name="13_Comparison">
    <p:bg>
      <p:bgPr>
        <a:solidFill>
          <a:srgbClr val="000000"/>
        </a:solidFill>
        <a:effectLst/>
      </p:bgPr>
    </p:bg>
    <p:spTree>
      <p:nvGrpSpPr>
        <p:cNvPr id="1" name=""/>
        <p:cNvGrpSpPr/>
        <p:nvPr/>
      </p:nvGrpSpPr>
      <p:grpSpPr>
        <a:xfrm>
          <a:off x="0" y="0"/>
          <a:ext cx="0" cy="0"/>
          <a:chOff x="0" y="0"/>
          <a:chExt cx="0" cy="0"/>
        </a:xfrm>
      </p:grpSpPr>
      <p:grpSp>
        <p:nvGrpSpPr>
          <p:cNvPr id="1406" name="Group 2"/>
          <p:cNvGrpSpPr/>
          <p:nvPr/>
        </p:nvGrpSpPr>
        <p:grpSpPr>
          <a:xfrm>
            <a:off x="0" y="3902080"/>
            <a:ext cx="3400426" cy="2949576"/>
            <a:chOff x="0" y="0"/>
            <a:chExt cx="3400425" cy="2949575"/>
          </a:xfrm>
        </p:grpSpPr>
        <p:sp>
          <p:nvSpPr>
            <p:cNvPr id="1399"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0"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1"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2"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3"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07" name="Title Text"/>
          <p:cNvSpPr txBox="1">
            <a:spLocks noGrp="1"/>
          </p:cNvSpPr>
          <p:nvPr>
            <p:ph type="title"/>
          </p:nvPr>
        </p:nvSpPr>
        <p:spPr>
          <a:xfrm>
            <a:off x="457200" y="274638"/>
            <a:ext cx="8229600" cy="1143001"/>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408"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15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3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45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6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09"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141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702751269"/>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type="tx">
  <p:cSld name="13_Title Only">
    <p:bg>
      <p:bgPr>
        <a:solidFill>
          <a:srgbClr val="000000"/>
        </a:solidFill>
        <a:effectLst/>
      </p:bgPr>
    </p:bg>
    <p:spTree>
      <p:nvGrpSpPr>
        <p:cNvPr id="1" name=""/>
        <p:cNvGrpSpPr/>
        <p:nvPr/>
      </p:nvGrpSpPr>
      <p:grpSpPr>
        <a:xfrm>
          <a:off x="0" y="0"/>
          <a:ext cx="0" cy="0"/>
          <a:chOff x="0" y="0"/>
          <a:chExt cx="0" cy="0"/>
        </a:xfrm>
      </p:grpSpPr>
      <p:grpSp>
        <p:nvGrpSpPr>
          <p:cNvPr id="1424" name="Group 2"/>
          <p:cNvGrpSpPr/>
          <p:nvPr/>
        </p:nvGrpSpPr>
        <p:grpSpPr>
          <a:xfrm>
            <a:off x="0" y="3902080"/>
            <a:ext cx="3400426" cy="2949576"/>
            <a:chOff x="0" y="0"/>
            <a:chExt cx="3400425" cy="2949575"/>
          </a:xfrm>
        </p:grpSpPr>
        <p:sp>
          <p:nvSpPr>
            <p:cNvPr id="1417"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18"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19"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0"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1"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25"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426"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775061294"/>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type="tx">
  <p:cSld name="14_Blank">
    <p:bg>
      <p:bgPr>
        <a:solidFill>
          <a:srgbClr val="000000"/>
        </a:solidFill>
        <a:effectLst/>
      </p:bgPr>
    </p:bg>
    <p:spTree>
      <p:nvGrpSpPr>
        <p:cNvPr id="1" name=""/>
        <p:cNvGrpSpPr/>
        <p:nvPr/>
      </p:nvGrpSpPr>
      <p:grpSpPr>
        <a:xfrm>
          <a:off x="0" y="0"/>
          <a:ext cx="0" cy="0"/>
          <a:chOff x="0" y="0"/>
          <a:chExt cx="0" cy="0"/>
        </a:xfrm>
      </p:grpSpPr>
      <p:grpSp>
        <p:nvGrpSpPr>
          <p:cNvPr id="1440" name="Group 2"/>
          <p:cNvGrpSpPr/>
          <p:nvPr/>
        </p:nvGrpSpPr>
        <p:grpSpPr>
          <a:xfrm>
            <a:off x="0" y="3902080"/>
            <a:ext cx="3400426" cy="2949576"/>
            <a:chOff x="0" y="0"/>
            <a:chExt cx="3400425" cy="2949575"/>
          </a:xfrm>
        </p:grpSpPr>
        <p:sp>
          <p:nvSpPr>
            <p:cNvPr id="143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7"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41"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936676548"/>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type="tx">
  <p:cSld name="13_Content with Caption">
    <p:bg>
      <p:bgPr>
        <a:solidFill>
          <a:srgbClr val="000000"/>
        </a:solidFill>
        <a:effectLst/>
      </p:bgPr>
    </p:bg>
    <p:spTree>
      <p:nvGrpSpPr>
        <p:cNvPr id="1" name=""/>
        <p:cNvGrpSpPr/>
        <p:nvPr/>
      </p:nvGrpSpPr>
      <p:grpSpPr>
        <a:xfrm>
          <a:off x="0" y="0"/>
          <a:ext cx="0" cy="0"/>
          <a:chOff x="0" y="0"/>
          <a:chExt cx="0" cy="0"/>
        </a:xfrm>
      </p:grpSpPr>
      <p:grpSp>
        <p:nvGrpSpPr>
          <p:cNvPr id="1455" name="Group 2"/>
          <p:cNvGrpSpPr/>
          <p:nvPr/>
        </p:nvGrpSpPr>
        <p:grpSpPr>
          <a:xfrm>
            <a:off x="0" y="3902080"/>
            <a:ext cx="3400426" cy="2949576"/>
            <a:chOff x="0" y="0"/>
            <a:chExt cx="3400425" cy="2949575"/>
          </a:xfrm>
        </p:grpSpPr>
        <p:sp>
          <p:nvSpPr>
            <p:cNvPr id="144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4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2"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56" name="Title Text"/>
          <p:cNvSpPr txBox="1">
            <a:spLocks noGrp="1"/>
          </p:cNvSpPr>
          <p:nvPr>
            <p:ph type="title"/>
          </p:nvPr>
        </p:nvSpPr>
        <p:spPr>
          <a:xfrm>
            <a:off x="457200" y="273050"/>
            <a:ext cx="3008314" cy="1162050"/>
          </a:xfrm>
          <a:prstGeom prst="rect">
            <a:avLst/>
          </a:prstGeom>
        </p:spPr>
        <p:txBody>
          <a:bodyPr lIns="45714" tIns="45714" rIns="45714" bIns="45714"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1457"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marL="783686" indent="-326537">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marL="1219066" indent="-304766">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marL="173716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marL="219431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58"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1459"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947435265"/>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type="tx">
  <p:cSld name="13_Picture with Caption">
    <p:bg>
      <p:bgPr>
        <a:solidFill>
          <a:srgbClr val="000000"/>
        </a:solidFill>
        <a:effectLst/>
      </p:bgPr>
    </p:bg>
    <p:spTree>
      <p:nvGrpSpPr>
        <p:cNvPr id="1" name=""/>
        <p:cNvGrpSpPr/>
        <p:nvPr/>
      </p:nvGrpSpPr>
      <p:grpSpPr>
        <a:xfrm>
          <a:off x="0" y="0"/>
          <a:ext cx="0" cy="0"/>
          <a:chOff x="0" y="0"/>
          <a:chExt cx="0" cy="0"/>
        </a:xfrm>
      </p:grpSpPr>
      <p:grpSp>
        <p:nvGrpSpPr>
          <p:cNvPr id="1473" name="Group 2"/>
          <p:cNvGrpSpPr/>
          <p:nvPr/>
        </p:nvGrpSpPr>
        <p:grpSpPr>
          <a:xfrm>
            <a:off x="0" y="3902080"/>
            <a:ext cx="3400426" cy="2949576"/>
            <a:chOff x="0" y="0"/>
            <a:chExt cx="3400425" cy="2949575"/>
          </a:xfrm>
        </p:grpSpPr>
        <p:sp>
          <p:nvSpPr>
            <p:cNvPr id="146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6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6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6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70"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7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7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74" name="Title Text"/>
          <p:cNvSpPr txBox="1">
            <a:spLocks noGrp="1"/>
          </p:cNvSpPr>
          <p:nvPr>
            <p:ph type="title"/>
          </p:nvPr>
        </p:nvSpPr>
        <p:spPr>
          <a:xfrm>
            <a:off x="1792288" y="4800600"/>
            <a:ext cx="5486401" cy="566738"/>
          </a:xfrm>
          <a:prstGeom prst="rect">
            <a:avLst/>
          </a:prstGeom>
        </p:spPr>
        <p:txBody>
          <a:bodyPr lIns="45714" tIns="45714" rIns="45714" bIns="45714"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147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76"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15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3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45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6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77"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065868630"/>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87E46E9-68C3-6747-9DB0-8D6C4424CFDB}" type="slidenum">
              <a:rPr lang="en-US"/>
              <a:pPr>
                <a:defRPr/>
              </a:pPr>
              <a:t>‹#›</a:t>
            </a:fld>
            <a:endParaRPr lang="en-US"/>
          </a:p>
        </p:txBody>
      </p:sp>
    </p:spTree>
    <p:extLst>
      <p:ext uri="{BB962C8B-B14F-4D97-AF65-F5344CB8AC3E}">
        <p14:creationId xmlns:p14="http://schemas.microsoft.com/office/powerpoint/2010/main" val="3861489094"/>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x">
  <p:cSld name="16_Title Slide">
    <p:bg>
      <p:bgPr>
        <a:solidFill>
          <a:srgbClr val="000000"/>
        </a:solidFill>
        <a:effectLst/>
      </p:bgPr>
    </p:bg>
    <p:spTree>
      <p:nvGrpSpPr>
        <p:cNvPr id="1" name=""/>
        <p:cNvGrpSpPr/>
        <p:nvPr/>
      </p:nvGrpSpPr>
      <p:grpSpPr>
        <a:xfrm>
          <a:off x="0" y="0"/>
          <a:ext cx="0" cy="0"/>
          <a:chOff x="0" y="0"/>
          <a:chExt cx="0" cy="0"/>
        </a:xfrm>
      </p:grpSpPr>
      <p:grpSp>
        <p:nvGrpSpPr>
          <p:cNvPr id="1491" name="Group 2"/>
          <p:cNvGrpSpPr/>
          <p:nvPr/>
        </p:nvGrpSpPr>
        <p:grpSpPr>
          <a:xfrm>
            <a:off x="0" y="3902080"/>
            <a:ext cx="3400426" cy="2949576"/>
            <a:chOff x="0" y="0"/>
            <a:chExt cx="3400425" cy="2949575"/>
          </a:xfrm>
        </p:grpSpPr>
        <p:sp>
          <p:nvSpPr>
            <p:cNvPr id="148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8"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9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92" name="Title Text"/>
          <p:cNvSpPr txBox="1">
            <a:spLocks noGrp="1"/>
          </p:cNvSpPr>
          <p:nvPr>
            <p:ph type="title"/>
          </p:nvPr>
        </p:nvSpPr>
        <p:spPr>
          <a:xfrm>
            <a:off x="685800" y="2130430"/>
            <a:ext cx="7772400" cy="14700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493" name="Body Level One…"/>
          <p:cNvSpPr txBox="1">
            <a:spLocks noGrp="1"/>
          </p:cNvSpPr>
          <p:nvPr>
            <p:ph type="body" sz="quarter" idx="1"/>
          </p:nvPr>
        </p:nvSpPr>
        <p:spPr>
          <a:xfrm>
            <a:off x="1371600" y="3886200"/>
            <a:ext cx="6400800" cy="1752600"/>
          </a:xfrm>
          <a:prstGeom prst="rect">
            <a:avLst/>
          </a:prstGeom>
        </p:spPr>
        <p:txBody>
          <a:bodyPr lIns="45714" tIns="45714" rIns="45714" bIns="45714">
            <a:normAutofit/>
          </a:bodyPr>
          <a:lstStyle>
            <a:lvl1pPr marL="0" indent="0" algn="ctr">
              <a:buSzTx/>
              <a:buNone/>
              <a:defRPr>
                <a:solidFill>
                  <a:schemeClr val="accent3">
                    <a:lumOff val="44000"/>
                  </a:schemeClr>
                </a:solidFill>
                <a:effectLst>
                  <a:outerShdw blurRad="38100" dist="38100" dir="2700000" rotWithShape="0">
                    <a:srgbClr val="000000"/>
                  </a:outerShdw>
                </a:effectLst>
              </a:defRPr>
            </a:lvl1pPr>
            <a:lvl2pPr marL="0" indent="457150" algn="ctr">
              <a:buSzTx/>
              <a:buNone/>
              <a:defRPr>
                <a:solidFill>
                  <a:schemeClr val="accent3">
                    <a:lumOff val="44000"/>
                  </a:schemeClr>
                </a:solidFill>
                <a:effectLst>
                  <a:outerShdw blurRad="38100" dist="38100" dir="2700000" rotWithShape="0">
                    <a:srgbClr val="000000"/>
                  </a:outerShdw>
                </a:effectLst>
              </a:defRPr>
            </a:lvl2pPr>
            <a:lvl3pPr marL="0" indent="914300" algn="ctr">
              <a:buSzTx/>
              <a:buNone/>
              <a:defRPr>
                <a:solidFill>
                  <a:schemeClr val="accent3">
                    <a:lumOff val="44000"/>
                  </a:schemeClr>
                </a:solidFill>
                <a:effectLst>
                  <a:outerShdw blurRad="38100" dist="38100" dir="2700000" rotWithShape="0">
                    <a:srgbClr val="000000"/>
                  </a:outerShdw>
                </a:effectLst>
              </a:defRPr>
            </a:lvl3pPr>
            <a:lvl4pPr marL="0" indent="1371450" algn="ctr">
              <a:buSzTx/>
              <a:buNone/>
              <a:defRPr>
                <a:solidFill>
                  <a:schemeClr val="accent3">
                    <a:lumOff val="44000"/>
                  </a:schemeClr>
                </a:solidFill>
                <a:effectLst>
                  <a:outerShdw blurRad="38100" dist="38100" dir="2700000" rotWithShape="0">
                    <a:srgbClr val="000000"/>
                  </a:outerShdw>
                </a:effectLst>
              </a:defRPr>
            </a:lvl4pPr>
            <a:lvl5pPr marL="0" indent="1828600" algn="ctr">
              <a:buSzTx/>
              <a:buNone/>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94"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15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928166747"/>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50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150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5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28422859"/>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type="tx">
  <p:cSld name="1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10" name="Title Text"/>
          <p:cNvSpPr txBox="1">
            <a:spLocks noGrp="1"/>
          </p:cNvSpPr>
          <p:nvPr>
            <p:ph type="title"/>
          </p:nvPr>
        </p:nvSpPr>
        <p:spPr>
          <a:prstGeom prst="rect">
            <a:avLst/>
          </a:prstGeom>
        </p:spPr>
        <p:txBody>
          <a:bodyPr/>
          <a:lstStyle/>
          <a:p>
            <a:r>
              <a:t>Title Text</a:t>
            </a:r>
          </a:p>
        </p:txBody>
      </p:sp>
      <p:sp>
        <p:nvSpPr>
          <p:cNvPr id="151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53101606"/>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51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152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5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14477269"/>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type="tx">
  <p:cSld name="1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28" name="Title Text"/>
          <p:cNvSpPr txBox="1">
            <a:spLocks noGrp="1"/>
          </p:cNvSpPr>
          <p:nvPr>
            <p:ph type="title"/>
          </p:nvPr>
        </p:nvSpPr>
        <p:spPr>
          <a:prstGeom prst="rect">
            <a:avLst/>
          </a:prstGeom>
        </p:spPr>
        <p:txBody>
          <a:bodyPr/>
          <a:lstStyle/>
          <a:p>
            <a:r>
              <a:t>Title Text</a:t>
            </a:r>
          </a:p>
        </p:txBody>
      </p:sp>
      <p:sp>
        <p:nvSpPr>
          <p:cNvPr id="152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5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43645548"/>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53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153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53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5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26286750"/>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type="tx">
  <p:cSld name="1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547" name="Title Text"/>
          <p:cNvSpPr txBox="1">
            <a:spLocks noGrp="1"/>
          </p:cNvSpPr>
          <p:nvPr>
            <p:ph type="title"/>
          </p:nvPr>
        </p:nvSpPr>
        <p:spPr>
          <a:prstGeom prst="rect">
            <a:avLst/>
          </a:prstGeom>
        </p:spPr>
        <p:txBody>
          <a:bodyPr/>
          <a:lstStyle/>
          <a:p>
            <a:r>
              <a:t>Title Text</a:t>
            </a:r>
          </a:p>
        </p:txBody>
      </p:sp>
      <p:sp>
        <p:nvSpPr>
          <p:cNvPr id="154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92628242"/>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type="tx">
  <p:cSld name="15_Blank">
    <p:bg>
      <p:bgPr>
        <a:solidFill>
          <a:schemeClr val="accent3">
            <a:lumOff val="44000"/>
          </a:schemeClr>
        </a:solidFill>
        <a:effectLst/>
      </p:bgPr>
    </p:bg>
    <p:spTree>
      <p:nvGrpSpPr>
        <p:cNvPr id="1" name=""/>
        <p:cNvGrpSpPr/>
        <p:nvPr/>
      </p:nvGrpSpPr>
      <p:grpSpPr>
        <a:xfrm>
          <a:off x="0" y="0"/>
          <a:ext cx="0" cy="0"/>
          <a:chOff x="0" y="0"/>
          <a:chExt cx="0" cy="0"/>
        </a:xfrm>
      </p:grpSpPr>
      <p:sp>
        <p:nvSpPr>
          <p:cNvPr id="15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48976558"/>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56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156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6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5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86153377"/>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157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57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5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83972696"/>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4DCC73F-2E0F-5944-9E05-21FAC4CC92AB}" type="slidenum">
              <a:rPr lang="en-US"/>
              <a:pPr>
                <a:defRPr/>
              </a:pPr>
              <a:t>‹#›</a:t>
            </a:fld>
            <a:endParaRPr lang="en-US"/>
          </a:p>
        </p:txBody>
      </p:sp>
    </p:spTree>
    <p:extLst>
      <p:ext uri="{BB962C8B-B14F-4D97-AF65-F5344CB8AC3E}">
        <p14:creationId xmlns:p14="http://schemas.microsoft.com/office/powerpoint/2010/main" val="270302609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x">
  <p:cSld name="5_Title and 4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82" name="Title Text"/>
          <p:cNvSpPr txBox="1">
            <a:spLocks noGrp="1"/>
          </p:cNvSpPr>
          <p:nvPr>
            <p:ph type="title"/>
          </p:nvPr>
        </p:nvSpPr>
        <p:spPr>
          <a:prstGeom prst="rect">
            <a:avLst/>
          </a:prstGeom>
        </p:spPr>
        <p:txBody>
          <a:bodyPr/>
          <a:lstStyle/>
          <a:p>
            <a:r>
              <a:t>Title Text</a:t>
            </a:r>
          </a:p>
        </p:txBody>
      </p:sp>
      <p:sp>
        <p:nvSpPr>
          <p:cNvPr id="1583"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47946339"/>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type="tx">
  <p:cSld name="3_Title, Content, and 2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prstGeom prst="rect">
            <a:avLst/>
          </a:prstGeom>
        </p:spPr>
        <p:txBody>
          <a:bodyPr/>
          <a:lstStyle/>
          <a:p>
            <a:r>
              <a:t>Title Text</a:t>
            </a:r>
          </a:p>
        </p:txBody>
      </p:sp>
      <p:sp>
        <p:nvSpPr>
          <p:cNvPr id="1592"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81724389"/>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type="tx">
  <p:cSld name="18_Title Slide">
    <p:bg>
      <p:bgPr>
        <a:solidFill>
          <a:srgbClr val="000000"/>
        </a:solidFill>
        <a:effectLst/>
      </p:bgPr>
    </p:bg>
    <p:spTree>
      <p:nvGrpSpPr>
        <p:cNvPr id="1" name=""/>
        <p:cNvGrpSpPr/>
        <p:nvPr/>
      </p:nvGrpSpPr>
      <p:grpSpPr>
        <a:xfrm>
          <a:off x="0" y="0"/>
          <a:ext cx="0" cy="0"/>
          <a:chOff x="0" y="0"/>
          <a:chExt cx="0" cy="0"/>
        </a:xfrm>
      </p:grpSpPr>
      <p:grpSp>
        <p:nvGrpSpPr>
          <p:cNvPr id="1604" name="Group 2"/>
          <p:cNvGrpSpPr/>
          <p:nvPr/>
        </p:nvGrpSpPr>
        <p:grpSpPr>
          <a:xfrm>
            <a:off x="457200" y="2363751"/>
            <a:ext cx="8153401" cy="1600238"/>
            <a:chOff x="0" y="-37"/>
            <a:chExt cx="8153400" cy="1600237"/>
          </a:xfrm>
        </p:grpSpPr>
        <p:sp>
          <p:nvSpPr>
            <p:cNvPr id="1600"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01"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02"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03"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05" name="Title Text"/>
          <p:cNvSpPr txBox="1">
            <a:spLocks noGrp="1"/>
          </p:cNvSpPr>
          <p:nvPr>
            <p:ph type="title"/>
          </p:nvPr>
        </p:nvSpPr>
        <p:spPr>
          <a:xfrm>
            <a:off x="685800" y="14478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06" name="Body Level One…"/>
          <p:cNvSpPr txBox="1">
            <a:spLocks noGrp="1"/>
          </p:cNvSpPr>
          <p:nvPr>
            <p:ph type="body" sz="quarter" idx="1"/>
          </p:nvPr>
        </p:nvSpPr>
        <p:spPr>
          <a:xfrm>
            <a:off x="1371600" y="37338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algn="ctr">
              <a:defRPr>
                <a:solidFill>
                  <a:srgbClr val="FFFFCC"/>
                </a:solidFill>
              </a:defRPr>
            </a:lvl2pPr>
            <a:lvl3pPr algn="ctr">
              <a:defRPr>
                <a:solidFill>
                  <a:srgbClr val="FFFFCC"/>
                </a:solidFill>
              </a:defRPr>
            </a:lvl3pPr>
            <a:lvl4pPr algn="ctr">
              <a:defRPr>
                <a:solidFill>
                  <a:srgbClr val="FFFFCC"/>
                </a:solidFill>
              </a:defRPr>
            </a:lvl4pPr>
            <a:lvl5pPr algn="ct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07"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448608875"/>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type="tx">
  <p:cSld name="18_Title and Content">
    <p:bg>
      <p:bgPr>
        <a:solidFill>
          <a:srgbClr val="000000"/>
        </a:solidFill>
        <a:effectLst/>
      </p:bgPr>
    </p:bg>
    <p:spTree>
      <p:nvGrpSpPr>
        <p:cNvPr id="1" name=""/>
        <p:cNvGrpSpPr/>
        <p:nvPr/>
      </p:nvGrpSpPr>
      <p:grpSpPr>
        <a:xfrm>
          <a:off x="0" y="0"/>
          <a:ext cx="0" cy="0"/>
          <a:chOff x="0" y="0"/>
          <a:chExt cx="0" cy="0"/>
        </a:xfrm>
      </p:grpSpPr>
      <p:grpSp>
        <p:nvGrpSpPr>
          <p:cNvPr id="1618" name="Group 2"/>
          <p:cNvGrpSpPr/>
          <p:nvPr/>
        </p:nvGrpSpPr>
        <p:grpSpPr>
          <a:xfrm>
            <a:off x="457200" y="992150"/>
            <a:ext cx="8153401" cy="1600239"/>
            <a:chOff x="0" y="-37"/>
            <a:chExt cx="8153400" cy="1600237"/>
          </a:xfrm>
        </p:grpSpPr>
        <p:sp>
          <p:nvSpPr>
            <p:cNvPr id="1614"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15"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16"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17"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19"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20" name="Body Level One…"/>
          <p:cNvSpPr txBox="1">
            <a:spLocks noGrp="1"/>
          </p:cNvSpPr>
          <p:nvPr>
            <p:ph type="body" idx="1"/>
          </p:nvPr>
        </p:nvSpPr>
        <p:spPr>
          <a:xfrm>
            <a:off x="685800" y="2057400"/>
            <a:ext cx="7772400" cy="41148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21"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75837262"/>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type="tx">
  <p:cSld name="15_Section Header">
    <p:bg>
      <p:bgPr>
        <a:solidFill>
          <a:srgbClr val="000000"/>
        </a:solidFill>
        <a:effectLst/>
      </p:bgPr>
    </p:bg>
    <p:spTree>
      <p:nvGrpSpPr>
        <p:cNvPr id="1" name=""/>
        <p:cNvGrpSpPr/>
        <p:nvPr/>
      </p:nvGrpSpPr>
      <p:grpSpPr>
        <a:xfrm>
          <a:off x="0" y="0"/>
          <a:ext cx="0" cy="0"/>
          <a:chOff x="0" y="0"/>
          <a:chExt cx="0" cy="0"/>
        </a:xfrm>
      </p:grpSpPr>
      <p:grpSp>
        <p:nvGrpSpPr>
          <p:cNvPr id="1632" name="Group 2"/>
          <p:cNvGrpSpPr/>
          <p:nvPr/>
        </p:nvGrpSpPr>
        <p:grpSpPr>
          <a:xfrm>
            <a:off x="457200" y="992150"/>
            <a:ext cx="8153401" cy="1600239"/>
            <a:chOff x="0" y="-37"/>
            <a:chExt cx="8153400" cy="1600237"/>
          </a:xfrm>
        </p:grpSpPr>
        <p:sp>
          <p:nvSpPr>
            <p:cNvPr id="162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2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3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3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33"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i="1" cap="all">
                <a:solidFill>
                  <a:srgbClr val="FFCC66"/>
                </a:solidFill>
              </a:defRPr>
            </a:lvl1pPr>
          </a:lstStyle>
          <a:p>
            <a:r>
              <a:t>Title Text</a:t>
            </a:r>
          </a:p>
        </p:txBody>
      </p:sp>
      <p:sp>
        <p:nvSpPr>
          <p:cNvPr id="1634"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FFFFCC"/>
                </a:solidFill>
              </a:defRPr>
            </a:lvl1pPr>
            <a:lvl2pPr marL="0" indent="457200">
              <a:spcBef>
                <a:spcPts val="400"/>
              </a:spcBef>
              <a:buSzTx/>
              <a:buNone/>
              <a:defRPr sz="2000">
                <a:solidFill>
                  <a:srgbClr val="FFFFCC"/>
                </a:solidFill>
              </a:defRPr>
            </a:lvl2pPr>
            <a:lvl3pPr marL="0" indent="914400">
              <a:spcBef>
                <a:spcPts val="400"/>
              </a:spcBef>
              <a:buSzTx/>
              <a:buNone/>
              <a:defRPr sz="2000">
                <a:solidFill>
                  <a:srgbClr val="FFFFCC"/>
                </a:solidFill>
              </a:defRPr>
            </a:lvl3pPr>
            <a:lvl4pPr marL="0" indent="1371600">
              <a:spcBef>
                <a:spcPts val="400"/>
              </a:spcBef>
              <a:buSzTx/>
              <a:buNone/>
              <a:defRPr sz="2000">
                <a:solidFill>
                  <a:srgbClr val="FFFFCC"/>
                </a:solidFill>
              </a:defRPr>
            </a:lvl4pPr>
            <a:lvl5pPr marL="0" indent="1828800">
              <a:spcBef>
                <a:spcPts val="400"/>
              </a:spcBef>
              <a:buSzTx/>
              <a:buNone/>
              <a:defRPr sz="20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35"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927774856"/>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type="tx">
  <p:cSld name="15_Two Content">
    <p:bg>
      <p:bgPr>
        <a:solidFill>
          <a:srgbClr val="000000"/>
        </a:solidFill>
        <a:effectLst/>
      </p:bgPr>
    </p:bg>
    <p:spTree>
      <p:nvGrpSpPr>
        <p:cNvPr id="1" name=""/>
        <p:cNvGrpSpPr/>
        <p:nvPr/>
      </p:nvGrpSpPr>
      <p:grpSpPr>
        <a:xfrm>
          <a:off x="0" y="0"/>
          <a:ext cx="0" cy="0"/>
          <a:chOff x="0" y="0"/>
          <a:chExt cx="0" cy="0"/>
        </a:xfrm>
      </p:grpSpPr>
      <p:grpSp>
        <p:nvGrpSpPr>
          <p:cNvPr id="1646" name="Group 2"/>
          <p:cNvGrpSpPr/>
          <p:nvPr/>
        </p:nvGrpSpPr>
        <p:grpSpPr>
          <a:xfrm>
            <a:off x="457200" y="992150"/>
            <a:ext cx="8153401" cy="1600239"/>
            <a:chOff x="0" y="-37"/>
            <a:chExt cx="8153400" cy="1600237"/>
          </a:xfrm>
        </p:grpSpPr>
        <p:sp>
          <p:nvSpPr>
            <p:cNvPr id="1642"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3"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4"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5"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47"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48" name="Body Level One…"/>
          <p:cNvSpPr txBox="1">
            <a:spLocks noGrp="1"/>
          </p:cNvSpPr>
          <p:nvPr>
            <p:ph type="body" sz="half" idx="1"/>
          </p:nvPr>
        </p:nvSpPr>
        <p:spPr>
          <a:xfrm>
            <a:off x="685800" y="2057400"/>
            <a:ext cx="3810000" cy="4114800"/>
          </a:xfrm>
          <a:prstGeom prst="rect">
            <a:avLst/>
          </a:prstGeom>
        </p:spPr>
        <p:txBody>
          <a:bodyPr lIns="46037" tIns="46037" rIns="46037" bIns="46037">
            <a:normAutofit/>
          </a:bodyPr>
          <a:lstStyle>
            <a:lvl1pPr>
              <a:spcBef>
                <a:spcPts val="600"/>
              </a:spcBef>
              <a:buClr>
                <a:srgbClr val="FFCC66"/>
              </a:buClr>
              <a:defRPr sz="2800">
                <a:solidFill>
                  <a:srgbClr val="FFFFCC"/>
                </a:solidFill>
              </a:defRPr>
            </a:lvl1pPr>
            <a:lvl2pPr marL="790575" indent="-333375">
              <a:spcBef>
                <a:spcPts val="600"/>
              </a:spcBef>
              <a:buClr>
                <a:srgbClr val="FFCC66"/>
              </a:buClr>
              <a:defRPr sz="2800">
                <a:solidFill>
                  <a:srgbClr val="FFFFCC"/>
                </a:solidFill>
              </a:defRPr>
            </a:lvl2pPr>
            <a:lvl3pPr marL="1234439" indent="-320039">
              <a:spcBef>
                <a:spcPts val="600"/>
              </a:spcBef>
              <a:buClr>
                <a:srgbClr val="FFCC66"/>
              </a:buClr>
              <a:defRPr sz="2800">
                <a:solidFill>
                  <a:srgbClr val="FFFFCC"/>
                </a:solidFill>
              </a:defRPr>
            </a:lvl3pPr>
            <a:lvl4pPr marL="1727200" indent="-355600">
              <a:spcBef>
                <a:spcPts val="600"/>
              </a:spcBef>
              <a:buClr>
                <a:srgbClr val="FFCC66"/>
              </a:buClr>
              <a:defRPr sz="2800">
                <a:solidFill>
                  <a:srgbClr val="FFFFCC"/>
                </a:solidFill>
              </a:defRPr>
            </a:lvl4pPr>
            <a:lvl5pPr marL="2184400" indent="-355600">
              <a:spcBef>
                <a:spcPts val="600"/>
              </a:spcBef>
              <a:buClr>
                <a:srgbClr val="FFCC66"/>
              </a:buClr>
              <a:buChar char="•"/>
              <a:defRPr sz="28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49"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979503085"/>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type="tx">
  <p:cSld name="15_Comparison">
    <p:bg>
      <p:bgPr>
        <a:solidFill>
          <a:srgbClr val="000000"/>
        </a:solidFill>
        <a:effectLst/>
      </p:bgPr>
    </p:bg>
    <p:spTree>
      <p:nvGrpSpPr>
        <p:cNvPr id="1" name=""/>
        <p:cNvGrpSpPr/>
        <p:nvPr/>
      </p:nvGrpSpPr>
      <p:grpSpPr>
        <a:xfrm>
          <a:off x="0" y="0"/>
          <a:ext cx="0" cy="0"/>
          <a:chOff x="0" y="0"/>
          <a:chExt cx="0" cy="0"/>
        </a:xfrm>
      </p:grpSpPr>
      <p:grpSp>
        <p:nvGrpSpPr>
          <p:cNvPr id="1660" name="Group 2"/>
          <p:cNvGrpSpPr/>
          <p:nvPr/>
        </p:nvGrpSpPr>
        <p:grpSpPr>
          <a:xfrm>
            <a:off x="457200" y="992150"/>
            <a:ext cx="8153401" cy="1600239"/>
            <a:chOff x="0" y="-37"/>
            <a:chExt cx="8153400" cy="1600237"/>
          </a:xfrm>
        </p:grpSpPr>
        <p:sp>
          <p:nvSpPr>
            <p:cNvPr id="165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61" name="Title Text"/>
          <p:cNvSpPr txBox="1">
            <a:spLocks noGrp="1"/>
          </p:cNvSpPr>
          <p:nvPr>
            <p:ph type="title"/>
          </p:nvPr>
        </p:nvSpPr>
        <p:spPr>
          <a:xfrm>
            <a:off x="457200" y="274638"/>
            <a:ext cx="8229600" cy="1143001"/>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62"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defRPr>
            </a:lvl1pPr>
            <a:lvl2pPr marL="0" indent="457200">
              <a:spcBef>
                <a:spcPts val="500"/>
              </a:spcBef>
              <a:buSzTx/>
              <a:buNone/>
              <a:defRPr sz="2400" b="1">
                <a:solidFill>
                  <a:srgbClr val="FFFFCC"/>
                </a:solidFill>
              </a:defRPr>
            </a:lvl2pPr>
            <a:lvl3pPr marL="0" indent="914400">
              <a:spcBef>
                <a:spcPts val="500"/>
              </a:spcBef>
              <a:buSzTx/>
              <a:buNone/>
              <a:defRPr sz="2400" b="1">
                <a:solidFill>
                  <a:srgbClr val="FFFFCC"/>
                </a:solidFill>
              </a:defRPr>
            </a:lvl3pPr>
            <a:lvl4pPr marL="0" indent="1371600">
              <a:spcBef>
                <a:spcPts val="500"/>
              </a:spcBef>
              <a:buSzTx/>
              <a:buNone/>
              <a:defRPr sz="2400" b="1">
                <a:solidFill>
                  <a:srgbClr val="FFFFCC"/>
                </a:solidFill>
              </a:defRPr>
            </a:lvl4pPr>
            <a:lvl5pPr marL="0" indent="1828800">
              <a:spcBef>
                <a:spcPts val="500"/>
              </a:spcBef>
              <a:buSzTx/>
              <a:buNone/>
              <a:defRPr sz="2400" b="1">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63"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defRPr>
            </a:pPr>
            <a:endParaRPr/>
          </a:p>
        </p:txBody>
      </p:sp>
      <p:sp>
        <p:nvSpPr>
          <p:cNvPr id="1664"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863474075"/>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type="tx">
  <p:cSld name="15_Title Only">
    <p:bg>
      <p:bgPr>
        <a:solidFill>
          <a:srgbClr val="000000"/>
        </a:solidFill>
        <a:effectLst/>
      </p:bgPr>
    </p:bg>
    <p:spTree>
      <p:nvGrpSpPr>
        <p:cNvPr id="1" name=""/>
        <p:cNvGrpSpPr/>
        <p:nvPr/>
      </p:nvGrpSpPr>
      <p:grpSpPr>
        <a:xfrm>
          <a:off x="0" y="0"/>
          <a:ext cx="0" cy="0"/>
          <a:chOff x="0" y="0"/>
          <a:chExt cx="0" cy="0"/>
        </a:xfrm>
      </p:grpSpPr>
      <p:grpSp>
        <p:nvGrpSpPr>
          <p:cNvPr id="1675" name="Group 2"/>
          <p:cNvGrpSpPr/>
          <p:nvPr/>
        </p:nvGrpSpPr>
        <p:grpSpPr>
          <a:xfrm>
            <a:off x="457200" y="992150"/>
            <a:ext cx="8153401" cy="1600239"/>
            <a:chOff x="0" y="-37"/>
            <a:chExt cx="8153400" cy="1600237"/>
          </a:xfrm>
        </p:grpSpPr>
        <p:sp>
          <p:nvSpPr>
            <p:cNvPr id="167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7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7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7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76"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77"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318035789"/>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type="tx">
  <p:cSld name="16_Blank">
    <p:bg>
      <p:bgPr>
        <a:solidFill>
          <a:srgbClr val="000000"/>
        </a:solidFill>
        <a:effectLst/>
      </p:bgPr>
    </p:bg>
    <p:spTree>
      <p:nvGrpSpPr>
        <p:cNvPr id="1" name=""/>
        <p:cNvGrpSpPr/>
        <p:nvPr/>
      </p:nvGrpSpPr>
      <p:grpSpPr>
        <a:xfrm>
          <a:off x="0" y="0"/>
          <a:ext cx="0" cy="0"/>
          <a:chOff x="0" y="0"/>
          <a:chExt cx="0" cy="0"/>
        </a:xfrm>
      </p:grpSpPr>
      <p:grpSp>
        <p:nvGrpSpPr>
          <p:cNvPr id="1688" name="Group 2"/>
          <p:cNvGrpSpPr/>
          <p:nvPr/>
        </p:nvGrpSpPr>
        <p:grpSpPr>
          <a:xfrm>
            <a:off x="457200" y="992150"/>
            <a:ext cx="8153401" cy="1600239"/>
            <a:chOff x="0" y="-37"/>
            <a:chExt cx="8153400" cy="1600237"/>
          </a:xfrm>
        </p:grpSpPr>
        <p:sp>
          <p:nvSpPr>
            <p:cNvPr id="1684"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85"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86"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87"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89"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290220474"/>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type="tx">
  <p:cSld name="15_Content with Caption">
    <p:bg>
      <p:bgPr>
        <a:solidFill>
          <a:srgbClr val="000000"/>
        </a:solidFill>
        <a:effectLst/>
      </p:bgPr>
    </p:bg>
    <p:spTree>
      <p:nvGrpSpPr>
        <p:cNvPr id="1" name=""/>
        <p:cNvGrpSpPr/>
        <p:nvPr/>
      </p:nvGrpSpPr>
      <p:grpSpPr>
        <a:xfrm>
          <a:off x="0" y="0"/>
          <a:ext cx="0" cy="0"/>
          <a:chOff x="0" y="0"/>
          <a:chExt cx="0" cy="0"/>
        </a:xfrm>
      </p:grpSpPr>
      <p:grpSp>
        <p:nvGrpSpPr>
          <p:cNvPr id="1700" name="Group 2"/>
          <p:cNvGrpSpPr/>
          <p:nvPr/>
        </p:nvGrpSpPr>
        <p:grpSpPr>
          <a:xfrm>
            <a:off x="457200" y="992150"/>
            <a:ext cx="8153401" cy="1600239"/>
            <a:chOff x="0" y="-37"/>
            <a:chExt cx="8153400" cy="1600237"/>
          </a:xfrm>
        </p:grpSpPr>
        <p:sp>
          <p:nvSpPr>
            <p:cNvPr id="169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9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9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9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01"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702"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03"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FFFFCC"/>
                </a:solidFill>
              </a:defRPr>
            </a:pPr>
            <a:endParaRPr/>
          </a:p>
        </p:txBody>
      </p:sp>
      <p:sp>
        <p:nvSpPr>
          <p:cNvPr id="1704"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289467050"/>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D5470F8-A52D-634F-BC40-989196F96FD4}" type="slidenum">
              <a:rPr lang="en-US"/>
              <a:pPr>
                <a:defRPr/>
              </a:pPr>
              <a:t>‹#›</a:t>
            </a:fld>
            <a:endParaRPr lang="en-US"/>
          </a:p>
        </p:txBody>
      </p:sp>
    </p:spTree>
    <p:extLst>
      <p:ext uri="{BB962C8B-B14F-4D97-AF65-F5344CB8AC3E}">
        <p14:creationId xmlns:p14="http://schemas.microsoft.com/office/powerpoint/2010/main" val="2949827554"/>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x">
  <p:cSld name="15_Picture with Caption">
    <p:bg>
      <p:bgPr>
        <a:solidFill>
          <a:srgbClr val="000000"/>
        </a:solidFill>
        <a:effectLst/>
      </p:bgPr>
    </p:bg>
    <p:spTree>
      <p:nvGrpSpPr>
        <p:cNvPr id="1" name=""/>
        <p:cNvGrpSpPr/>
        <p:nvPr/>
      </p:nvGrpSpPr>
      <p:grpSpPr>
        <a:xfrm>
          <a:off x="0" y="0"/>
          <a:ext cx="0" cy="0"/>
          <a:chOff x="0" y="0"/>
          <a:chExt cx="0" cy="0"/>
        </a:xfrm>
      </p:grpSpPr>
      <p:grpSp>
        <p:nvGrpSpPr>
          <p:cNvPr id="1715" name="Group 2"/>
          <p:cNvGrpSpPr/>
          <p:nvPr/>
        </p:nvGrpSpPr>
        <p:grpSpPr>
          <a:xfrm>
            <a:off x="457200" y="992150"/>
            <a:ext cx="8153401" cy="1600239"/>
            <a:chOff x="0" y="-37"/>
            <a:chExt cx="8153400" cy="1600237"/>
          </a:xfrm>
        </p:grpSpPr>
        <p:sp>
          <p:nvSpPr>
            <p:cNvPr id="171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1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1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1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16"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7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18"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FFFFCC"/>
                </a:solidFill>
              </a:defRPr>
            </a:lvl1pPr>
            <a:lvl2pPr marL="0" indent="457200">
              <a:spcBef>
                <a:spcPts val="300"/>
              </a:spcBef>
              <a:buSzTx/>
              <a:buNone/>
              <a:defRPr sz="1400">
                <a:solidFill>
                  <a:srgbClr val="FFFFCC"/>
                </a:solidFill>
              </a:defRPr>
            </a:lvl2pPr>
            <a:lvl3pPr marL="0" indent="914400">
              <a:spcBef>
                <a:spcPts val="300"/>
              </a:spcBef>
              <a:buSzTx/>
              <a:buNone/>
              <a:defRPr sz="1400">
                <a:solidFill>
                  <a:srgbClr val="FFFFCC"/>
                </a:solidFill>
              </a:defRPr>
            </a:lvl3pPr>
            <a:lvl4pPr marL="0" indent="1371600">
              <a:spcBef>
                <a:spcPts val="300"/>
              </a:spcBef>
              <a:buSzTx/>
              <a:buNone/>
              <a:defRPr sz="1400">
                <a:solidFill>
                  <a:srgbClr val="FFFFCC"/>
                </a:solidFill>
              </a:defRPr>
            </a:lvl4pPr>
            <a:lvl5pPr marL="0" indent="1828800">
              <a:spcBef>
                <a:spcPts val="300"/>
              </a:spcBef>
              <a:buSzTx/>
              <a:buNone/>
              <a:defRPr sz="14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19"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362754451"/>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type="tx">
  <p:cSld name="1_Title and Table">
    <p:bg>
      <p:bgPr>
        <a:solidFill>
          <a:srgbClr val="000000"/>
        </a:solidFill>
        <a:effectLst/>
      </p:bgPr>
    </p:bg>
    <p:spTree>
      <p:nvGrpSpPr>
        <p:cNvPr id="1" name=""/>
        <p:cNvGrpSpPr/>
        <p:nvPr/>
      </p:nvGrpSpPr>
      <p:grpSpPr>
        <a:xfrm>
          <a:off x="0" y="0"/>
          <a:ext cx="0" cy="0"/>
          <a:chOff x="0" y="0"/>
          <a:chExt cx="0" cy="0"/>
        </a:xfrm>
      </p:grpSpPr>
      <p:grpSp>
        <p:nvGrpSpPr>
          <p:cNvPr id="1730" name="Group 2"/>
          <p:cNvGrpSpPr/>
          <p:nvPr/>
        </p:nvGrpSpPr>
        <p:grpSpPr>
          <a:xfrm>
            <a:off x="457200" y="992150"/>
            <a:ext cx="8153401" cy="1600239"/>
            <a:chOff x="0" y="-37"/>
            <a:chExt cx="8153400" cy="1600237"/>
          </a:xfrm>
        </p:grpSpPr>
        <p:sp>
          <p:nvSpPr>
            <p:cNvPr id="172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2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2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2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31"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32"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35510119"/>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type="tx">
  <p:cSld name="6_Title and 4 Content">
    <p:bg>
      <p:bgPr>
        <a:solidFill>
          <a:srgbClr val="000000"/>
        </a:solidFill>
        <a:effectLst/>
      </p:bgPr>
    </p:bg>
    <p:spTree>
      <p:nvGrpSpPr>
        <p:cNvPr id="1" name=""/>
        <p:cNvGrpSpPr/>
        <p:nvPr/>
      </p:nvGrpSpPr>
      <p:grpSpPr>
        <a:xfrm>
          <a:off x="0" y="0"/>
          <a:ext cx="0" cy="0"/>
          <a:chOff x="0" y="0"/>
          <a:chExt cx="0" cy="0"/>
        </a:xfrm>
      </p:grpSpPr>
      <p:grpSp>
        <p:nvGrpSpPr>
          <p:cNvPr id="1743" name="Group 2"/>
          <p:cNvGrpSpPr/>
          <p:nvPr/>
        </p:nvGrpSpPr>
        <p:grpSpPr>
          <a:xfrm>
            <a:off x="457200" y="992150"/>
            <a:ext cx="8153401" cy="1600239"/>
            <a:chOff x="0" y="-37"/>
            <a:chExt cx="8153400" cy="1600237"/>
          </a:xfrm>
        </p:grpSpPr>
        <p:sp>
          <p:nvSpPr>
            <p:cNvPr id="1739"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40"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41"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42"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44"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45" name="Body Level One…"/>
          <p:cNvSpPr txBox="1">
            <a:spLocks noGrp="1"/>
          </p:cNvSpPr>
          <p:nvPr>
            <p:ph type="body" sz="quarter" idx="1"/>
          </p:nvPr>
        </p:nvSpPr>
        <p:spPr>
          <a:xfrm>
            <a:off x="685800" y="2057400"/>
            <a:ext cx="3810000" cy="19812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46"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555441513"/>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type="tx">
  <p:cSld name="19_Title Slide">
    <p:bg>
      <p:bgPr>
        <a:solidFill>
          <a:srgbClr val="000000"/>
        </a:solidFill>
        <a:effectLst/>
      </p:bgPr>
    </p:bg>
    <p:spTree>
      <p:nvGrpSpPr>
        <p:cNvPr id="1" name=""/>
        <p:cNvGrpSpPr/>
        <p:nvPr/>
      </p:nvGrpSpPr>
      <p:grpSpPr>
        <a:xfrm>
          <a:off x="0" y="0"/>
          <a:ext cx="0" cy="0"/>
          <a:chOff x="0" y="0"/>
          <a:chExt cx="0" cy="0"/>
        </a:xfrm>
      </p:grpSpPr>
      <p:grpSp>
        <p:nvGrpSpPr>
          <p:cNvPr id="1757" name="Group 2"/>
          <p:cNvGrpSpPr/>
          <p:nvPr/>
        </p:nvGrpSpPr>
        <p:grpSpPr>
          <a:xfrm>
            <a:off x="457200" y="992150"/>
            <a:ext cx="8153401" cy="1600239"/>
            <a:chOff x="0" y="-37"/>
            <a:chExt cx="8153400" cy="1600237"/>
          </a:xfrm>
        </p:grpSpPr>
        <p:sp>
          <p:nvSpPr>
            <p:cNvPr id="175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5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5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5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58" name="Title Text"/>
          <p:cNvSpPr txBox="1">
            <a:spLocks noGrp="1"/>
          </p:cNvSpPr>
          <p:nvPr>
            <p:ph type="title"/>
          </p:nvPr>
        </p:nvSpPr>
        <p:spPr>
          <a:xfrm>
            <a:off x="685800" y="2130425"/>
            <a:ext cx="7772400" cy="1470025"/>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59"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marL="0" indent="457200" algn="ctr">
              <a:buSzTx/>
              <a:buNone/>
              <a:defRPr>
                <a:solidFill>
                  <a:srgbClr val="FFFFCC"/>
                </a:solidFill>
              </a:defRPr>
            </a:lvl2pPr>
            <a:lvl3pPr marL="0" indent="914400" algn="ctr">
              <a:buSzTx/>
              <a:buNone/>
              <a:defRPr>
                <a:solidFill>
                  <a:srgbClr val="FFFFCC"/>
                </a:solidFill>
              </a:defRPr>
            </a:lvl3pPr>
            <a:lvl4pPr marL="0" indent="1371600" algn="ctr">
              <a:buSzTx/>
              <a:buNone/>
              <a:defRPr>
                <a:solidFill>
                  <a:srgbClr val="FFFFCC"/>
                </a:solidFill>
              </a:defRPr>
            </a:lvl4pPr>
            <a:lvl5pPr marL="0" indent="1828800" algn="ctr">
              <a:buSzTx/>
              <a:buNone/>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60"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306775555"/>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type="tx">
  <p:cSld name="20_Title Slide">
    <p:bg>
      <p:bgPr>
        <a:solidFill>
          <a:srgbClr val="000000"/>
        </a:solidFill>
        <a:effectLst/>
      </p:bgPr>
    </p:bg>
    <p:spTree>
      <p:nvGrpSpPr>
        <p:cNvPr id="1" name=""/>
        <p:cNvGrpSpPr/>
        <p:nvPr/>
      </p:nvGrpSpPr>
      <p:grpSpPr>
        <a:xfrm>
          <a:off x="0" y="0"/>
          <a:ext cx="0" cy="0"/>
          <a:chOff x="0" y="0"/>
          <a:chExt cx="0" cy="0"/>
        </a:xfrm>
      </p:grpSpPr>
      <p:grpSp>
        <p:nvGrpSpPr>
          <p:cNvPr id="1771" name="Group 2"/>
          <p:cNvGrpSpPr/>
          <p:nvPr/>
        </p:nvGrpSpPr>
        <p:grpSpPr>
          <a:xfrm>
            <a:off x="457200" y="2363751"/>
            <a:ext cx="8153401" cy="1600238"/>
            <a:chOff x="0" y="-37"/>
            <a:chExt cx="8153400" cy="1600237"/>
          </a:xfrm>
        </p:grpSpPr>
        <p:sp>
          <p:nvSpPr>
            <p:cNvPr id="1767"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68"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69"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70"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72" name="Title Text"/>
          <p:cNvSpPr txBox="1">
            <a:spLocks noGrp="1"/>
          </p:cNvSpPr>
          <p:nvPr>
            <p:ph type="title"/>
          </p:nvPr>
        </p:nvSpPr>
        <p:spPr>
          <a:xfrm>
            <a:off x="685800" y="14478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73" name="Body Level One…"/>
          <p:cNvSpPr txBox="1">
            <a:spLocks noGrp="1"/>
          </p:cNvSpPr>
          <p:nvPr>
            <p:ph type="body" sz="quarter" idx="1"/>
          </p:nvPr>
        </p:nvSpPr>
        <p:spPr>
          <a:xfrm>
            <a:off x="1371600" y="37338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algn="ctr">
              <a:defRPr>
                <a:solidFill>
                  <a:srgbClr val="FFFFCC"/>
                </a:solidFill>
              </a:defRPr>
            </a:lvl2pPr>
            <a:lvl3pPr algn="ctr">
              <a:defRPr>
                <a:solidFill>
                  <a:srgbClr val="FFFFCC"/>
                </a:solidFill>
              </a:defRPr>
            </a:lvl3pPr>
            <a:lvl4pPr algn="ctr">
              <a:defRPr>
                <a:solidFill>
                  <a:srgbClr val="FFFFCC"/>
                </a:solidFill>
              </a:defRPr>
            </a:lvl4pPr>
            <a:lvl5pPr algn="ct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74"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146978314"/>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type="tx">
  <p:cSld name="19_Title and Content">
    <p:bg>
      <p:bgPr>
        <a:solidFill>
          <a:srgbClr val="000000"/>
        </a:solidFill>
        <a:effectLst/>
      </p:bgPr>
    </p:bg>
    <p:spTree>
      <p:nvGrpSpPr>
        <p:cNvPr id="1" name=""/>
        <p:cNvGrpSpPr/>
        <p:nvPr/>
      </p:nvGrpSpPr>
      <p:grpSpPr>
        <a:xfrm>
          <a:off x="0" y="0"/>
          <a:ext cx="0" cy="0"/>
          <a:chOff x="0" y="0"/>
          <a:chExt cx="0" cy="0"/>
        </a:xfrm>
      </p:grpSpPr>
      <p:grpSp>
        <p:nvGrpSpPr>
          <p:cNvPr id="1785" name="Group 2"/>
          <p:cNvGrpSpPr/>
          <p:nvPr/>
        </p:nvGrpSpPr>
        <p:grpSpPr>
          <a:xfrm>
            <a:off x="457200" y="992150"/>
            <a:ext cx="8153401" cy="1600239"/>
            <a:chOff x="0" y="-37"/>
            <a:chExt cx="8153400" cy="1600237"/>
          </a:xfrm>
        </p:grpSpPr>
        <p:sp>
          <p:nvSpPr>
            <p:cNvPr id="178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86"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87" name="Body Level One…"/>
          <p:cNvSpPr txBox="1">
            <a:spLocks noGrp="1"/>
          </p:cNvSpPr>
          <p:nvPr>
            <p:ph type="body" idx="1"/>
          </p:nvPr>
        </p:nvSpPr>
        <p:spPr>
          <a:xfrm>
            <a:off x="685800" y="2057400"/>
            <a:ext cx="7772400" cy="41148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88"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656788094"/>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type="tx">
  <p:cSld name="16_Section Header">
    <p:bg>
      <p:bgPr>
        <a:solidFill>
          <a:srgbClr val="000000"/>
        </a:solidFill>
        <a:effectLst/>
      </p:bgPr>
    </p:bg>
    <p:spTree>
      <p:nvGrpSpPr>
        <p:cNvPr id="1" name=""/>
        <p:cNvGrpSpPr/>
        <p:nvPr/>
      </p:nvGrpSpPr>
      <p:grpSpPr>
        <a:xfrm>
          <a:off x="0" y="0"/>
          <a:ext cx="0" cy="0"/>
          <a:chOff x="0" y="0"/>
          <a:chExt cx="0" cy="0"/>
        </a:xfrm>
      </p:grpSpPr>
      <p:grpSp>
        <p:nvGrpSpPr>
          <p:cNvPr id="1799" name="Group 2"/>
          <p:cNvGrpSpPr/>
          <p:nvPr/>
        </p:nvGrpSpPr>
        <p:grpSpPr>
          <a:xfrm>
            <a:off x="457200" y="992150"/>
            <a:ext cx="8153401" cy="1600239"/>
            <a:chOff x="0" y="-37"/>
            <a:chExt cx="8153400" cy="1600237"/>
          </a:xfrm>
        </p:grpSpPr>
        <p:sp>
          <p:nvSpPr>
            <p:cNvPr id="1795"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6"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7"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8"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0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i="1" cap="all">
                <a:solidFill>
                  <a:srgbClr val="FFCC66"/>
                </a:solidFill>
              </a:defRPr>
            </a:lvl1pPr>
          </a:lstStyle>
          <a:p>
            <a:r>
              <a:t>Title Text</a:t>
            </a:r>
          </a:p>
        </p:txBody>
      </p:sp>
      <p:sp>
        <p:nvSpPr>
          <p:cNvPr id="180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FFFFCC"/>
                </a:solidFill>
              </a:defRPr>
            </a:lvl1pPr>
            <a:lvl2pPr marL="0" indent="457200">
              <a:spcBef>
                <a:spcPts val="400"/>
              </a:spcBef>
              <a:buSzTx/>
              <a:buNone/>
              <a:defRPr sz="2000">
                <a:solidFill>
                  <a:srgbClr val="FFFFCC"/>
                </a:solidFill>
              </a:defRPr>
            </a:lvl2pPr>
            <a:lvl3pPr marL="0" indent="914400">
              <a:spcBef>
                <a:spcPts val="400"/>
              </a:spcBef>
              <a:buSzTx/>
              <a:buNone/>
              <a:defRPr sz="2000">
                <a:solidFill>
                  <a:srgbClr val="FFFFCC"/>
                </a:solidFill>
              </a:defRPr>
            </a:lvl3pPr>
            <a:lvl4pPr marL="0" indent="1371600">
              <a:spcBef>
                <a:spcPts val="400"/>
              </a:spcBef>
              <a:buSzTx/>
              <a:buNone/>
              <a:defRPr sz="2000">
                <a:solidFill>
                  <a:srgbClr val="FFFFCC"/>
                </a:solidFill>
              </a:defRPr>
            </a:lvl4pPr>
            <a:lvl5pPr marL="0" indent="1828800">
              <a:spcBef>
                <a:spcPts val="400"/>
              </a:spcBef>
              <a:buSzTx/>
              <a:buNone/>
              <a:defRPr sz="20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02"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114055196"/>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type="tx">
  <p:cSld name="16_Two Content">
    <p:bg>
      <p:bgPr>
        <a:solidFill>
          <a:srgbClr val="000000"/>
        </a:solidFill>
        <a:effectLst/>
      </p:bgPr>
    </p:bg>
    <p:spTree>
      <p:nvGrpSpPr>
        <p:cNvPr id="1" name=""/>
        <p:cNvGrpSpPr/>
        <p:nvPr/>
      </p:nvGrpSpPr>
      <p:grpSpPr>
        <a:xfrm>
          <a:off x="0" y="0"/>
          <a:ext cx="0" cy="0"/>
          <a:chOff x="0" y="0"/>
          <a:chExt cx="0" cy="0"/>
        </a:xfrm>
      </p:grpSpPr>
      <p:grpSp>
        <p:nvGrpSpPr>
          <p:cNvPr id="1813" name="Group 2"/>
          <p:cNvGrpSpPr/>
          <p:nvPr/>
        </p:nvGrpSpPr>
        <p:grpSpPr>
          <a:xfrm>
            <a:off x="457200" y="992150"/>
            <a:ext cx="8153401" cy="1600239"/>
            <a:chOff x="0" y="-37"/>
            <a:chExt cx="8153400" cy="1600237"/>
          </a:xfrm>
        </p:grpSpPr>
        <p:sp>
          <p:nvSpPr>
            <p:cNvPr id="1809"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10"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11"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12"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14"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15" name="Body Level One…"/>
          <p:cNvSpPr txBox="1">
            <a:spLocks noGrp="1"/>
          </p:cNvSpPr>
          <p:nvPr>
            <p:ph type="body" sz="half" idx="1"/>
          </p:nvPr>
        </p:nvSpPr>
        <p:spPr>
          <a:xfrm>
            <a:off x="685800" y="2057400"/>
            <a:ext cx="3810000" cy="4114800"/>
          </a:xfrm>
          <a:prstGeom prst="rect">
            <a:avLst/>
          </a:prstGeom>
        </p:spPr>
        <p:txBody>
          <a:bodyPr lIns="46037" tIns="46037" rIns="46037" bIns="46037">
            <a:normAutofit/>
          </a:bodyPr>
          <a:lstStyle>
            <a:lvl1pPr>
              <a:spcBef>
                <a:spcPts val="600"/>
              </a:spcBef>
              <a:buClr>
                <a:srgbClr val="FFCC66"/>
              </a:buClr>
              <a:defRPr sz="2800">
                <a:solidFill>
                  <a:srgbClr val="FFFFCC"/>
                </a:solidFill>
              </a:defRPr>
            </a:lvl1pPr>
            <a:lvl2pPr marL="790575" indent="-333375">
              <a:spcBef>
                <a:spcPts val="600"/>
              </a:spcBef>
              <a:buClr>
                <a:srgbClr val="FFCC66"/>
              </a:buClr>
              <a:defRPr sz="2800">
                <a:solidFill>
                  <a:srgbClr val="FFFFCC"/>
                </a:solidFill>
              </a:defRPr>
            </a:lvl2pPr>
            <a:lvl3pPr marL="1234439" indent="-320039">
              <a:spcBef>
                <a:spcPts val="600"/>
              </a:spcBef>
              <a:buClr>
                <a:srgbClr val="FFCC66"/>
              </a:buClr>
              <a:defRPr sz="2800">
                <a:solidFill>
                  <a:srgbClr val="FFFFCC"/>
                </a:solidFill>
              </a:defRPr>
            </a:lvl3pPr>
            <a:lvl4pPr marL="1727200" indent="-355600">
              <a:spcBef>
                <a:spcPts val="600"/>
              </a:spcBef>
              <a:buClr>
                <a:srgbClr val="FFCC66"/>
              </a:buClr>
              <a:defRPr sz="2800">
                <a:solidFill>
                  <a:srgbClr val="FFFFCC"/>
                </a:solidFill>
              </a:defRPr>
            </a:lvl4pPr>
            <a:lvl5pPr marL="2184400" indent="-355600">
              <a:spcBef>
                <a:spcPts val="600"/>
              </a:spcBef>
              <a:buClr>
                <a:srgbClr val="FFCC66"/>
              </a:buClr>
              <a:buChar char="•"/>
              <a:defRPr sz="28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1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667030183"/>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type="tx">
  <p:cSld name="16_Comparison">
    <p:bg>
      <p:bgPr>
        <a:solidFill>
          <a:srgbClr val="000000"/>
        </a:solidFill>
        <a:effectLst/>
      </p:bgPr>
    </p:bg>
    <p:spTree>
      <p:nvGrpSpPr>
        <p:cNvPr id="1" name=""/>
        <p:cNvGrpSpPr/>
        <p:nvPr/>
      </p:nvGrpSpPr>
      <p:grpSpPr>
        <a:xfrm>
          <a:off x="0" y="0"/>
          <a:ext cx="0" cy="0"/>
          <a:chOff x="0" y="0"/>
          <a:chExt cx="0" cy="0"/>
        </a:xfrm>
      </p:grpSpPr>
      <p:grpSp>
        <p:nvGrpSpPr>
          <p:cNvPr id="1827" name="Group 2"/>
          <p:cNvGrpSpPr/>
          <p:nvPr/>
        </p:nvGrpSpPr>
        <p:grpSpPr>
          <a:xfrm>
            <a:off x="457200" y="992150"/>
            <a:ext cx="8153401" cy="1600239"/>
            <a:chOff x="0" y="-37"/>
            <a:chExt cx="8153400" cy="1600237"/>
          </a:xfrm>
        </p:grpSpPr>
        <p:sp>
          <p:nvSpPr>
            <p:cNvPr id="182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2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2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2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28" name="Title Text"/>
          <p:cNvSpPr txBox="1">
            <a:spLocks noGrp="1"/>
          </p:cNvSpPr>
          <p:nvPr>
            <p:ph type="title"/>
          </p:nvPr>
        </p:nvSpPr>
        <p:spPr>
          <a:xfrm>
            <a:off x="457200" y="274638"/>
            <a:ext cx="8229600" cy="1143001"/>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2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defRPr>
            </a:lvl1pPr>
            <a:lvl2pPr marL="0" indent="457200">
              <a:spcBef>
                <a:spcPts val="500"/>
              </a:spcBef>
              <a:buSzTx/>
              <a:buNone/>
              <a:defRPr sz="2400" b="1">
                <a:solidFill>
                  <a:srgbClr val="FFFFCC"/>
                </a:solidFill>
              </a:defRPr>
            </a:lvl2pPr>
            <a:lvl3pPr marL="0" indent="914400">
              <a:spcBef>
                <a:spcPts val="500"/>
              </a:spcBef>
              <a:buSzTx/>
              <a:buNone/>
              <a:defRPr sz="2400" b="1">
                <a:solidFill>
                  <a:srgbClr val="FFFFCC"/>
                </a:solidFill>
              </a:defRPr>
            </a:lvl3pPr>
            <a:lvl4pPr marL="0" indent="1371600">
              <a:spcBef>
                <a:spcPts val="500"/>
              </a:spcBef>
              <a:buSzTx/>
              <a:buNone/>
              <a:defRPr sz="2400" b="1">
                <a:solidFill>
                  <a:srgbClr val="FFFFCC"/>
                </a:solidFill>
              </a:defRPr>
            </a:lvl4pPr>
            <a:lvl5pPr marL="0" indent="1828800">
              <a:spcBef>
                <a:spcPts val="500"/>
              </a:spcBef>
              <a:buSzTx/>
              <a:buNone/>
              <a:defRPr sz="2400" b="1">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3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defRPr>
            </a:pPr>
            <a:endParaRPr/>
          </a:p>
        </p:txBody>
      </p:sp>
      <p:sp>
        <p:nvSpPr>
          <p:cNvPr id="183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693809646"/>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type="tx">
  <p:cSld name="16_Title Only">
    <p:bg>
      <p:bgPr>
        <a:solidFill>
          <a:srgbClr val="000000"/>
        </a:solidFill>
        <a:effectLst/>
      </p:bgPr>
    </p:bg>
    <p:spTree>
      <p:nvGrpSpPr>
        <p:cNvPr id="1" name=""/>
        <p:cNvGrpSpPr/>
        <p:nvPr/>
      </p:nvGrpSpPr>
      <p:grpSpPr>
        <a:xfrm>
          <a:off x="0" y="0"/>
          <a:ext cx="0" cy="0"/>
          <a:chOff x="0" y="0"/>
          <a:chExt cx="0" cy="0"/>
        </a:xfrm>
      </p:grpSpPr>
      <p:grpSp>
        <p:nvGrpSpPr>
          <p:cNvPr id="1842" name="Group 2"/>
          <p:cNvGrpSpPr/>
          <p:nvPr/>
        </p:nvGrpSpPr>
        <p:grpSpPr>
          <a:xfrm>
            <a:off x="457200" y="992150"/>
            <a:ext cx="8153401" cy="1600239"/>
            <a:chOff x="0" y="-37"/>
            <a:chExt cx="8153400" cy="1600237"/>
          </a:xfrm>
        </p:grpSpPr>
        <p:sp>
          <p:nvSpPr>
            <p:cNvPr id="183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3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4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4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43"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44"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900675717"/>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E5E5FAA-F5C7-3E40-81CF-33F1B270CF7D}" type="slidenum">
              <a:rPr lang="en-US"/>
              <a:pPr>
                <a:defRPr/>
              </a:pPr>
              <a:t>‹#›</a:t>
            </a:fld>
            <a:endParaRPr lang="en-US"/>
          </a:p>
        </p:txBody>
      </p:sp>
    </p:spTree>
    <p:extLst>
      <p:ext uri="{BB962C8B-B14F-4D97-AF65-F5344CB8AC3E}">
        <p14:creationId xmlns:p14="http://schemas.microsoft.com/office/powerpoint/2010/main" val="139997879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tx">
  <p:cSld name="17_Blank">
    <p:bg>
      <p:bgPr>
        <a:solidFill>
          <a:srgbClr val="000000"/>
        </a:solidFill>
        <a:effectLst/>
      </p:bgPr>
    </p:bg>
    <p:spTree>
      <p:nvGrpSpPr>
        <p:cNvPr id="1" name=""/>
        <p:cNvGrpSpPr/>
        <p:nvPr/>
      </p:nvGrpSpPr>
      <p:grpSpPr>
        <a:xfrm>
          <a:off x="0" y="0"/>
          <a:ext cx="0" cy="0"/>
          <a:chOff x="0" y="0"/>
          <a:chExt cx="0" cy="0"/>
        </a:xfrm>
      </p:grpSpPr>
      <p:grpSp>
        <p:nvGrpSpPr>
          <p:cNvPr id="1855" name="Group 2"/>
          <p:cNvGrpSpPr/>
          <p:nvPr/>
        </p:nvGrpSpPr>
        <p:grpSpPr>
          <a:xfrm>
            <a:off x="457200" y="992150"/>
            <a:ext cx="8153401" cy="1600239"/>
            <a:chOff x="0" y="-37"/>
            <a:chExt cx="8153400" cy="1600237"/>
          </a:xfrm>
        </p:grpSpPr>
        <p:sp>
          <p:nvSpPr>
            <p:cNvPr id="185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5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5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5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5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729644683"/>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type="tx">
  <p:cSld name="16_Content with Caption">
    <p:bg>
      <p:bgPr>
        <a:solidFill>
          <a:srgbClr val="000000"/>
        </a:solidFill>
        <a:effectLst/>
      </p:bgPr>
    </p:bg>
    <p:spTree>
      <p:nvGrpSpPr>
        <p:cNvPr id="1" name=""/>
        <p:cNvGrpSpPr/>
        <p:nvPr/>
      </p:nvGrpSpPr>
      <p:grpSpPr>
        <a:xfrm>
          <a:off x="0" y="0"/>
          <a:ext cx="0" cy="0"/>
          <a:chOff x="0" y="0"/>
          <a:chExt cx="0" cy="0"/>
        </a:xfrm>
      </p:grpSpPr>
      <p:grpSp>
        <p:nvGrpSpPr>
          <p:cNvPr id="1867" name="Group 2"/>
          <p:cNvGrpSpPr/>
          <p:nvPr/>
        </p:nvGrpSpPr>
        <p:grpSpPr>
          <a:xfrm>
            <a:off x="457200" y="992150"/>
            <a:ext cx="8153401" cy="1600239"/>
            <a:chOff x="0" y="-37"/>
            <a:chExt cx="8153400" cy="1600237"/>
          </a:xfrm>
        </p:grpSpPr>
        <p:sp>
          <p:nvSpPr>
            <p:cNvPr id="186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6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6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6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68"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86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7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FFFFCC"/>
                </a:solidFill>
              </a:defRPr>
            </a:pPr>
            <a:endParaRPr/>
          </a:p>
        </p:txBody>
      </p:sp>
      <p:sp>
        <p:nvSpPr>
          <p:cNvPr id="187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910164748"/>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type="tx">
  <p:cSld name="16_Picture with Caption">
    <p:bg>
      <p:bgPr>
        <a:solidFill>
          <a:srgbClr val="000000"/>
        </a:solidFill>
        <a:effectLst/>
      </p:bgPr>
    </p:bg>
    <p:spTree>
      <p:nvGrpSpPr>
        <p:cNvPr id="1" name=""/>
        <p:cNvGrpSpPr/>
        <p:nvPr/>
      </p:nvGrpSpPr>
      <p:grpSpPr>
        <a:xfrm>
          <a:off x="0" y="0"/>
          <a:ext cx="0" cy="0"/>
          <a:chOff x="0" y="0"/>
          <a:chExt cx="0" cy="0"/>
        </a:xfrm>
      </p:grpSpPr>
      <p:grpSp>
        <p:nvGrpSpPr>
          <p:cNvPr id="1882" name="Group 2"/>
          <p:cNvGrpSpPr/>
          <p:nvPr/>
        </p:nvGrpSpPr>
        <p:grpSpPr>
          <a:xfrm>
            <a:off x="457200" y="992150"/>
            <a:ext cx="8153401" cy="1600239"/>
            <a:chOff x="0" y="-37"/>
            <a:chExt cx="8153400" cy="1600237"/>
          </a:xfrm>
        </p:grpSpPr>
        <p:sp>
          <p:nvSpPr>
            <p:cNvPr id="187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7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8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8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83"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8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8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FFFFCC"/>
                </a:solidFill>
              </a:defRPr>
            </a:lvl1pPr>
            <a:lvl2pPr marL="0" indent="457200">
              <a:spcBef>
                <a:spcPts val="300"/>
              </a:spcBef>
              <a:buSzTx/>
              <a:buNone/>
              <a:defRPr sz="1400">
                <a:solidFill>
                  <a:srgbClr val="FFFFCC"/>
                </a:solidFill>
              </a:defRPr>
            </a:lvl2pPr>
            <a:lvl3pPr marL="0" indent="914400">
              <a:spcBef>
                <a:spcPts val="300"/>
              </a:spcBef>
              <a:buSzTx/>
              <a:buNone/>
              <a:defRPr sz="1400">
                <a:solidFill>
                  <a:srgbClr val="FFFFCC"/>
                </a:solidFill>
              </a:defRPr>
            </a:lvl3pPr>
            <a:lvl4pPr marL="0" indent="1371600">
              <a:spcBef>
                <a:spcPts val="300"/>
              </a:spcBef>
              <a:buSzTx/>
              <a:buNone/>
              <a:defRPr sz="1400">
                <a:solidFill>
                  <a:srgbClr val="FFFFCC"/>
                </a:solidFill>
              </a:defRPr>
            </a:lvl4pPr>
            <a:lvl5pPr marL="0" indent="1828800">
              <a:spcBef>
                <a:spcPts val="300"/>
              </a:spcBef>
              <a:buSzTx/>
              <a:buNone/>
              <a:defRPr sz="14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8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587223726"/>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type="tx">
  <p:cSld name="2_Title and Table">
    <p:bg>
      <p:bgPr>
        <a:solidFill>
          <a:srgbClr val="000000"/>
        </a:solidFill>
        <a:effectLst/>
      </p:bgPr>
    </p:bg>
    <p:spTree>
      <p:nvGrpSpPr>
        <p:cNvPr id="1" name=""/>
        <p:cNvGrpSpPr/>
        <p:nvPr/>
      </p:nvGrpSpPr>
      <p:grpSpPr>
        <a:xfrm>
          <a:off x="0" y="0"/>
          <a:ext cx="0" cy="0"/>
          <a:chOff x="0" y="0"/>
          <a:chExt cx="0" cy="0"/>
        </a:xfrm>
      </p:grpSpPr>
      <p:grpSp>
        <p:nvGrpSpPr>
          <p:cNvPr id="1897" name="Group 2"/>
          <p:cNvGrpSpPr/>
          <p:nvPr/>
        </p:nvGrpSpPr>
        <p:grpSpPr>
          <a:xfrm>
            <a:off x="457200" y="992150"/>
            <a:ext cx="8153401" cy="1600239"/>
            <a:chOff x="0" y="-37"/>
            <a:chExt cx="8153400" cy="1600237"/>
          </a:xfrm>
        </p:grpSpPr>
        <p:sp>
          <p:nvSpPr>
            <p:cNvPr id="189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98"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99"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929466836"/>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type="tx">
  <p:cSld name="7_Title and 4 Content">
    <p:bg>
      <p:bgPr>
        <a:solidFill>
          <a:srgbClr val="000000"/>
        </a:solidFill>
        <a:effectLst/>
      </p:bgPr>
    </p:bg>
    <p:spTree>
      <p:nvGrpSpPr>
        <p:cNvPr id="1" name=""/>
        <p:cNvGrpSpPr/>
        <p:nvPr/>
      </p:nvGrpSpPr>
      <p:grpSpPr>
        <a:xfrm>
          <a:off x="0" y="0"/>
          <a:ext cx="0" cy="0"/>
          <a:chOff x="0" y="0"/>
          <a:chExt cx="0" cy="0"/>
        </a:xfrm>
      </p:grpSpPr>
      <p:grpSp>
        <p:nvGrpSpPr>
          <p:cNvPr id="1910" name="Group 2"/>
          <p:cNvGrpSpPr/>
          <p:nvPr/>
        </p:nvGrpSpPr>
        <p:grpSpPr>
          <a:xfrm>
            <a:off x="457200" y="992150"/>
            <a:ext cx="8153401" cy="1600239"/>
            <a:chOff x="0" y="-37"/>
            <a:chExt cx="8153400" cy="1600237"/>
          </a:xfrm>
        </p:grpSpPr>
        <p:sp>
          <p:nvSpPr>
            <p:cNvPr id="190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911"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912" name="Body Level One…"/>
          <p:cNvSpPr txBox="1">
            <a:spLocks noGrp="1"/>
          </p:cNvSpPr>
          <p:nvPr>
            <p:ph type="body" sz="quarter" idx="1"/>
          </p:nvPr>
        </p:nvSpPr>
        <p:spPr>
          <a:xfrm>
            <a:off x="685800" y="2057400"/>
            <a:ext cx="3810000" cy="19812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913"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662436836"/>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type="tx">
  <p:cSld name="21_Title Slide">
    <p:bg>
      <p:bgPr>
        <a:solidFill>
          <a:srgbClr val="000000"/>
        </a:solidFill>
        <a:effectLst/>
      </p:bgPr>
    </p:bg>
    <p:spTree>
      <p:nvGrpSpPr>
        <p:cNvPr id="1" name=""/>
        <p:cNvGrpSpPr/>
        <p:nvPr/>
      </p:nvGrpSpPr>
      <p:grpSpPr>
        <a:xfrm>
          <a:off x="0" y="0"/>
          <a:ext cx="0" cy="0"/>
          <a:chOff x="0" y="0"/>
          <a:chExt cx="0" cy="0"/>
        </a:xfrm>
      </p:grpSpPr>
      <p:grpSp>
        <p:nvGrpSpPr>
          <p:cNvPr id="1924" name="Group 2"/>
          <p:cNvGrpSpPr/>
          <p:nvPr/>
        </p:nvGrpSpPr>
        <p:grpSpPr>
          <a:xfrm>
            <a:off x="457200" y="992150"/>
            <a:ext cx="8153401" cy="1600239"/>
            <a:chOff x="0" y="-37"/>
            <a:chExt cx="8153400" cy="1600237"/>
          </a:xfrm>
        </p:grpSpPr>
        <p:sp>
          <p:nvSpPr>
            <p:cNvPr id="1920"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21"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22"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23"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925" name="Title Text"/>
          <p:cNvSpPr txBox="1">
            <a:spLocks noGrp="1"/>
          </p:cNvSpPr>
          <p:nvPr>
            <p:ph type="title"/>
          </p:nvPr>
        </p:nvSpPr>
        <p:spPr>
          <a:xfrm>
            <a:off x="685800" y="2130425"/>
            <a:ext cx="7772400" cy="1470025"/>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926"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marL="0" indent="457200" algn="ctr">
              <a:buSzTx/>
              <a:buNone/>
              <a:defRPr>
                <a:solidFill>
                  <a:srgbClr val="FFFFCC"/>
                </a:solidFill>
              </a:defRPr>
            </a:lvl2pPr>
            <a:lvl3pPr marL="0" indent="914400" algn="ctr">
              <a:buSzTx/>
              <a:buNone/>
              <a:defRPr>
                <a:solidFill>
                  <a:srgbClr val="FFFFCC"/>
                </a:solidFill>
              </a:defRPr>
            </a:lvl3pPr>
            <a:lvl4pPr marL="0" indent="1371600" algn="ctr">
              <a:buSzTx/>
              <a:buNone/>
              <a:defRPr>
                <a:solidFill>
                  <a:srgbClr val="FFFFCC"/>
                </a:solidFill>
              </a:defRPr>
            </a:lvl4pPr>
            <a:lvl5pPr marL="0" indent="1828800" algn="ctr">
              <a:buSzTx/>
              <a:buNone/>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927"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346955222"/>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type="tx">
  <p:cSld name="22_Title Slide">
    <p:bg>
      <p:bgPr>
        <a:solidFill>
          <a:srgbClr val="000000"/>
        </a:solidFill>
        <a:effectLst/>
      </p:bgPr>
    </p:bg>
    <p:spTree>
      <p:nvGrpSpPr>
        <p:cNvPr id="1" name=""/>
        <p:cNvGrpSpPr/>
        <p:nvPr/>
      </p:nvGrpSpPr>
      <p:grpSpPr>
        <a:xfrm>
          <a:off x="0" y="0"/>
          <a:ext cx="0" cy="0"/>
          <a:chOff x="0" y="0"/>
          <a:chExt cx="0" cy="0"/>
        </a:xfrm>
      </p:grpSpPr>
      <p:sp>
        <p:nvSpPr>
          <p:cNvPr id="1934"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193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36"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294412416"/>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type="tx">
  <p:cSld name="20_Title and Content">
    <p:bg>
      <p:bgPr>
        <a:solidFill>
          <a:srgbClr val="000000"/>
        </a:solidFill>
        <a:effectLst/>
      </p:bgPr>
    </p:bg>
    <p:spTree>
      <p:nvGrpSpPr>
        <p:cNvPr id="1" name=""/>
        <p:cNvGrpSpPr/>
        <p:nvPr/>
      </p:nvGrpSpPr>
      <p:grpSpPr>
        <a:xfrm>
          <a:off x="0" y="0"/>
          <a:ext cx="0" cy="0"/>
          <a:chOff x="0" y="0"/>
          <a:chExt cx="0" cy="0"/>
        </a:xfrm>
      </p:grpSpPr>
      <p:sp>
        <p:nvSpPr>
          <p:cNvPr id="1943" name="Title Text"/>
          <p:cNvSpPr txBox="1">
            <a:spLocks noGrp="1"/>
          </p:cNvSpPr>
          <p:nvPr>
            <p:ph type="title"/>
          </p:nvPr>
        </p:nvSpPr>
        <p:spPr>
          <a:xfrm>
            <a:off x="34925" y="188912"/>
            <a:ext cx="9074150" cy="1143001"/>
          </a:xfrm>
          <a:prstGeom prst="rect">
            <a:avLst/>
          </a:prstGeom>
        </p:spPr>
        <p:txBody>
          <a:bodyPr/>
          <a:lstStyle>
            <a:lvl1pPr>
              <a:defRPr>
                <a:solidFill>
                  <a:schemeClr val="accent3">
                    <a:lumOff val="44000"/>
                  </a:schemeClr>
                </a:solidFill>
              </a:defRPr>
            </a:lvl1pPr>
          </a:lstStyle>
          <a:p>
            <a:r>
              <a:t>Title Text</a:t>
            </a:r>
          </a:p>
        </p:txBody>
      </p:sp>
      <p:sp>
        <p:nvSpPr>
          <p:cNvPr id="1944" name="Body Level One…"/>
          <p:cNvSpPr txBox="1">
            <a:spLocks noGrp="1"/>
          </p:cNvSpPr>
          <p:nvPr>
            <p:ph type="body" idx="1"/>
          </p:nvPr>
        </p:nvSpPr>
        <p:spPr>
          <a:xfrm>
            <a:off x="469900" y="1560512"/>
            <a:ext cx="8278814" cy="4821239"/>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45"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4025203710"/>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type="tx">
  <p:cSld name="17_Section Header">
    <p:bg>
      <p:bgPr>
        <a:solidFill>
          <a:srgbClr val="000000"/>
        </a:solidFill>
        <a:effectLst/>
      </p:bgPr>
    </p:bg>
    <p:spTree>
      <p:nvGrpSpPr>
        <p:cNvPr id="1" name=""/>
        <p:cNvGrpSpPr/>
        <p:nvPr/>
      </p:nvGrpSpPr>
      <p:grpSpPr>
        <a:xfrm>
          <a:off x="0" y="0"/>
          <a:ext cx="0" cy="0"/>
          <a:chOff x="0" y="0"/>
          <a:chExt cx="0" cy="0"/>
        </a:xfrm>
      </p:grpSpPr>
      <p:sp>
        <p:nvSpPr>
          <p:cNvPr id="195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195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54"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4258301589"/>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type="tx">
  <p:cSld name="17_Two Content">
    <p:bg>
      <p:bgPr>
        <a:solidFill>
          <a:srgbClr val="000000"/>
        </a:solidFill>
        <a:effectLst/>
      </p:bgPr>
    </p:bg>
    <p:spTree>
      <p:nvGrpSpPr>
        <p:cNvPr id="1" name=""/>
        <p:cNvGrpSpPr/>
        <p:nvPr/>
      </p:nvGrpSpPr>
      <p:grpSpPr>
        <a:xfrm>
          <a:off x="0" y="0"/>
          <a:ext cx="0" cy="0"/>
          <a:chOff x="0" y="0"/>
          <a:chExt cx="0" cy="0"/>
        </a:xfrm>
      </p:grpSpPr>
      <p:sp>
        <p:nvSpPr>
          <p:cNvPr id="1961" name="Title Text"/>
          <p:cNvSpPr txBox="1">
            <a:spLocks noGrp="1"/>
          </p:cNvSpPr>
          <p:nvPr>
            <p:ph type="title"/>
          </p:nvPr>
        </p:nvSpPr>
        <p:spPr>
          <a:xfrm>
            <a:off x="34925" y="188912"/>
            <a:ext cx="9074150" cy="1143001"/>
          </a:xfrm>
          <a:prstGeom prst="rect">
            <a:avLst/>
          </a:prstGeom>
        </p:spPr>
        <p:txBody>
          <a:bodyPr/>
          <a:lstStyle>
            <a:lvl1pPr>
              <a:defRPr>
                <a:solidFill>
                  <a:schemeClr val="accent3">
                    <a:lumOff val="44000"/>
                  </a:schemeClr>
                </a:solidFill>
              </a:defRPr>
            </a:lvl1pPr>
          </a:lstStyle>
          <a:p>
            <a:r>
              <a:t>Title Text</a:t>
            </a:r>
          </a:p>
        </p:txBody>
      </p:sp>
      <p:sp>
        <p:nvSpPr>
          <p:cNvPr id="196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63"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136445039"/>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2/18/24</a:t>
            </a:fld>
            <a:endParaRPr lang="en-US">
              <a:solidFill>
                <a:prstClr val="black"/>
              </a:solidFill>
              <a:latin typeface="Calibri"/>
              <a:ea typeface="ＭＳ Ｐゴシック" charset="0"/>
              <a:cs typeface="ＭＳ Ｐゴシック" charset="0"/>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01011641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78592E6-3E79-824B-8EC9-F5A6F4D8C145}" type="slidenum">
              <a:rPr lang="en-US"/>
              <a:pPr>
                <a:defRPr/>
              </a:pPr>
              <a:t>‹#›</a:t>
            </a:fld>
            <a:endParaRPr lang="en-US"/>
          </a:p>
        </p:txBody>
      </p:sp>
    </p:spTree>
    <p:extLst>
      <p:ext uri="{BB962C8B-B14F-4D97-AF65-F5344CB8AC3E}">
        <p14:creationId xmlns:p14="http://schemas.microsoft.com/office/powerpoint/2010/main" val="1128754203"/>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tx">
  <p:cSld name="17_Comparison">
    <p:bg>
      <p:bgPr>
        <a:solidFill>
          <a:srgbClr val="000000"/>
        </a:solidFill>
        <a:effectLst/>
      </p:bgPr>
    </p:bg>
    <p:spTree>
      <p:nvGrpSpPr>
        <p:cNvPr id="1" name=""/>
        <p:cNvGrpSpPr/>
        <p:nvPr/>
      </p:nvGrpSpPr>
      <p:grpSpPr>
        <a:xfrm>
          <a:off x="0" y="0"/>
          <a:ext cx="0" cy="0"/>
          <a:chOff x="0" y="0"/>
          <a:chExt cx="0" cy="0"/>
        </a:xfrm>
      </p:grpSpPr>
      <p:sp>
        <p:nvSpPr>
          <p:cNvPr id="1970"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19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973"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407500753"/>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type="tx">
  <p:cSld name="17_Title Only">
    <p:bg>
      <p:bgPr>
        <a:solidFill>
          <a:srgbClr val="000000"/>
        </a:solidFill>
        <a:effectLst/>
      </p:bgPr>
    </p:bg>
    <p:spTree>
      <p:nvGrpSpPr>
        <p:cNvPr id="1" name=""/>
        <p:cNvGrpSpPr/>
        <p:nvPr/>
      </p:nvGrpSpPr>
      <p:grpSpPr>
        <a:xfrm>
          <a:off x="0" y="0"/>
          <a:ext cx="0" cy="0"/>
          <a:chOff x="0" y="0"/>
          <a:chExt cx="0" cy="0"/>
        </a:xfrm>
      </p:grpSpPr>
      <p:sp>
        <p:nvSpPr>
          <p:cNvPr id="1980" name="Title Text"/>
          <p:cNvSpPr txBox="1">
            <a:spLocks noGrp="1"/>
          </p:cNvSpPr>
          <p:nvPr>
            <p:ph type="title"/>
          </p:nvPr>
        </p:nvSpPr>
        <p:spPr>
          <a:xfrm>
            <a:off x="34925" y="188912"/>
            <a:ext cx="9074150" cy="1143001"/>
          </a:xfrm>
          <a:prstGeom prst="rect">
            <a:avLst/>
          </a:prstGeom>
        </p:spPr>
        <p:txBody>
          <a:bodyPr/>
          <a:lstStyle>
            <a:lvl1pPr>
              <a:defRPr>
                <a:solidFill>
                  <a:schemeClr val="accent3">
                    <a:lumOff val="44000"/>
                  </a:schemeClr>
                </a:solidFill>
              </a:defRPr>
            </a:lvl1pPr>
          </a:lstStyle>
          <a:p>
            <a:r>
              <a:t>Title Text</a:t>
            </a:r>
          </a:p>
        </p:txBody>
      </p:sp>
      <p:sp>
        <p:nvSpPr>
          <p:cNvPr id="1981"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178457670"/>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type="tx">
  <p:cSld name="18_Blank">
    <p:bg>
      <p:bgPr>
        <a:solidFill>
          <a:srgbClr val="000000"/>
        </a:solidFill>
        <a:effectLst/>
      </p:bgPr>
    </p:bg>
    <p:spTree>
      <p:nvGrpSpPr>
        <p:cNvPr id="1" name=""/>
        <p:cNvGrpSpPr/>
        <p:nvPr/>
      </p:nvGrpSpPr>
      <p:grpSpPr>
        <a:xfrm>
          <a:off x="0" y="0"/>
          <a:ext cx="0" cy="0"/>
          <a:chOff x="0" y="0"/>
          <a:chExt cx="0" cy="0"/>
        </a:xfrm>
      </p:grpSpPr>
      <p:sp>
        <p:nvSpPr>
          <p:cNvPr id="1988"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709064447"/>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type="tx">
  <p:cSld name="17_Content with Caption">
    <p:bg>
      <p:bgPr>
        <a:solidFill>
          <a:srgbClr val="000000"/>
        </a:solidFill>
        <a:effectLst/>
      </p:bgPr>
    </p:bg>
    <p:spTree>
      <p:nvGrpSpPr>
        <p:cNvPr id="1" name=""/>
        <p:cNvGrpSpPr/>
        <p:nvPr/>
      </p:nvGrpSpPr>
      <p:grpSpPr>
        <a:xfrm>
          <a:off x="0" y="0"/>
          <a:ext cx="0" cy="0"/>
          <a:chOff x="0" y="0"/>
          <a:chExt cx="0" cy="0"/>
        </a:xfrm>
      </p:grpSpPr>
      <p:sp>
        <p:nvSpPr>
          <p:cNvPr id="1995"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1996"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9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998"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178149814"/>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type="tx">
  <p:cSld name="17_Picture with Caption">
    <p:bg>
      <p:bgPr>
        <a:solidFill>
          <a:srgbClr val="000000"/>
        </a:solidFill>
        <a:effectLst/>
      </p:bgPr>
    </p:bg>
    <p:spTree>
      <p:nvGrpSpPr>
        <p:cNvPr id="1" name=""/>
        <p:cNvGrpSpPr/>
        <p:nvPr/>
      </p:nvGrpSpPr>
      <p:grpSpPr>
        <a:xfrm>
          <a:off x="0" y="0"/>
          <a:ext cx="0" cy="0"/>
          <a:chOff x="0" y="0"/>
          <a:chExt cx="0" cy="0"/>
        </a:xfrm>
      </p:grpSpPr>
      <p:sp>
        <p:nvSpPr>
          <p:cNvPr id="2005"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200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00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008"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600841274"/>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type="tx">
  <p:cSld name="Content">
    <p:bg>
      <p:bgPr>
        <a:solidFill>
          <a:srgbClr val="000000"/>
        </a:solidFill>
        <a:effectLst/>
      </p:bgPr>
    </p:bg>
    <p:spTree>
      <p:nvGrpSpPr>
        <p:cNvPr id="1" name=""/>
        <p:cNvGrpSpPr/>
        <p:nvPr/>
      </p:nvGrpSpPr>
      <p:grpSpPr>
        <a:xfrm>
          <a:off x="0" y="0"/>
          <a:ext cx="0" cy="0"/>
          <a:chOff x="0" y="0"/>
          <a:chExt cx="0" cy="0"/>
        </a:xfrm>
      </p:grpSpPr>
      <p:sp>
        <p:nvSpPr>
          <p:cNvPr id="2015" name="Body Level One…"/>
          <p:cNvSpPr txBox="1">
            <a:spLocks noGrp="1"/>
          </p:cNvSpPr>
          <p:nvPr>
            <p:ph type="body" idx="1"/>
          </p:nvPr>
        </p:nvSpPr>
        <p:spPr>
          <a:xfrm>
            <a:off x="685800" y="609600"/>
            <a:ext cx="7772400" cy="54864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016"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993633767"/>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type="tx">
  <p:cSld name="19_Blank">
    <p:bg>
      <p:bgPr>
        <a:solidFill>
          <a:schemeClr val="accent3">
            <a:lumOff val="44000"/>
          </a:schemeClr>
        </a:solidFill>
        <a:effectLst/>
      </p:bgPr>
    </p:bg>
    <p:spTree>
      <p:nvGrpSpPr>
        <p:cNvPr id="1" name=""/>
        <p:cNvGrpSpPr/>
        <p:nvPr/>
      </p:nvGrpSpPr>
      <p:grpSpPr>
        <a:xfrm>
          <a:off x="0" y="0"/>
          <a:ext cx="0" cy="0"/>
          <a:chOff x="0" y="0"/>
          <a:chExt cx="0" cy="0"/>
        </a:xfrm>
      </p:grpSpPr>
      <p:sp>
        <p:nvSpPr>
          <p:cNvPr id="2023"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753866813"/>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type="tx">
  <p:cSld name="23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030" name="Freeform 7"/>
          <p:cNvSpPr/>
          <p:nvPr/>
        </p:nvSpPr>
        <p:spPr>
          <a:xfrm>
            <a:off x="3024188" y="46038"/>
            <a:ext cx="3143250" cy="1044575"/>
          </a:xfrm>
          <a:custGeom>
            <a:avLst/>
            <a:gdLst/>
            <a:ahLst/>
            <a:cxnLst>
              <a:cxn ang="0">
                <a:pos x="wd2" y="hd2"/>
              </a:cxn>
              <a:cxn ang="5400000">
                <a:pos x="wd2" y="hd2"/>
              </a:cxn>
              <a:cxn ang="10800000">
                <a:pos x="wd2" y="hd2"/>
              </a:cxn>
              <a:cxn ang="16200000">
                <a:pos x="wd2" y="hd2"/>
              </a:cxn>
            </a:cxnLst>
            <a:rect l="0" t="0" r="r" b="b"/>
            <a:pathLst>
              <a:path w="21600" h="21600" extrusionOk="0">
                <a:moveTo>
                  <a:pt x="284" y="3512"/>
                </a:moveTo>
                <a:lnTo>
                  <a:pt x="458" y="3283"/>
                </a:lnTo>
                <a:lnTo>
                  <a:pt x="7822" y="3283"/>
                </a:lnTo>
                <a:lnTo>
                  <a:pt x="8367" y="2101"/>
                </a:lnTo>
                <a:lnTo>
                  <a:pt x="8738" y="1444"/>
                </a:lnTo>
                <a:lnTo>
                  <a:pt x="9109" y="919"/>
                </a:lnTo>
                <a:lnTo>
                  <a:pt x="9567" y="591"/>
                </a:lnTo>
                <a:lnTo>
                  <a:pt x="10004" y="295"/>
                </a:lnTo>
                <a:lnTo>
                  <a:pt x="10473" y="131"/>
                </a:lnTo>
                <a:lnTo>
                  <a:pt x="11062" y="0"/>
                </a:lnTo>
                <a:lnTo>
                  <a:pt x="11738" y="295"/>
                </a:lnTo>
                <a:lnTo>
                  <a:pt x="12360" y="788"/>
                </a:lnTo>
                <a:lnTo>
                  <a:pt x="12807" y="1444"/>
                </a:lnTo>
                <a:lnTo>
                  <a:pt x="13298" y="2101"/>
                </a:lnTo>
                <a:lnTo>
                  <a:pt x="13604" y="2692"/>
                </a:lnTo>
                <a:lnTo>
                  <a:pt x="13887" y="3381"/>
                </a:lnTo>
                <a:lnTo>
                  <a:pt x="20935" y="3283"/>
                </a:lnTo>
                <a:lnTo>
                  <a:pt x="21175" y="3447"/>
                </a:lnTo>
                <a:lnTo>
                  <a:pt x="21338" y="3808"/>
                </a:lnTo>
                <a:lnTo>
                  <a:pt x="21491" y="4793"/>
                </a:lnTo>
                <a:lnTo>
                  <a:pt x="21578" y="5909"/>
                </a:lnTo>
                <a:lnTo>
                  <a:pt x="21600" y="7222"/>
                </a:lnTo>
                <a:lnTo>
                  <a:pt x="21600" y="18350"/>
                </a:lnTo>
                <a:lnTo>
                  <a:pt x="14007" y="18383"/>
                </a:lnTo>
                <a:lnTo>
                  <a:pt x="12131" y="21534"/>
                </a:lnTo>
                <a:lnTo>
                  <a:pt x="9044" y="21600"/>
                </a:lnTo>
                <a:lnTo>
                  <a:pt x="7571" y="18186"/>
                </a:lnTo>
                <a:lnTo>
                  <a:pt x="807" y="18350"/>
                </a:lnTo>
                <a:lnTo>
                  <a:pt x="0" y="18350"/>
                </a:lnTo>
                <a:lnTo>
                  <a:pt x="0" y="6434"/>
                </a:lnTo>
                <a:lnTo>
                  <a:pt x="87" y="4957"/>
                </a:lnTo>
                <a:lnTo>
                  <a:pt x="164" y="4202"/>
                </a:lnTo>
                <a:lnTo>
                  <a:pt x="284" y="3512"/>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031" name="Oval 8"/>
          <p:cNvSpPr/>
          <p:nvPr/>
        </p:nvSpPr>
        <p:spPr>
          <a:xfrm>
            <a:off x="4003674" y="57149"/>
            <a:ext cx="1217616" cy="10795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032" name="Freeform 9"/>
          <p:cNvSpPr/>
          <p:nvPr/>
        </p:nvSpPr>
        <p:spPr>
          <a:xfrm>
            <a:off x="3022599" y="684212"/>
            <a:ext cx="3144839" cy="484189"/>
          </a:xfrm>
          <a:custGeom>
            <a:avLst/>
            <a:gdLst/>
            <a:ahLst/>
            <a:cxnLst>
              <a:cxn ang="0">
                <a:pos x="wd2" y="hd2"/>
              </a:cxn>
              <a:cxn ang="5400000">
                <a:pos x="wd2" y="hd2"/>
              </a:cxn>
              <a:cxn ang="10800000">
                <a:pos x="wd2" y="hd2"/>
              </a:cxn>
              <a:cxn ang="16200000">
                <a:pos x="wd2" y="hd2"/>
              </a:cxn>
            </a:cxnLst>
            <a:rect l="0" t="0" r="r" b="b"/>
            <a:pathLst>
              <a:path w="21600" h="21600" extrusionOk="0">
                <a:moveTo>
                  <a:pt x="741" y="4320"/>
                </a:moveTo>
                <a:lnTo>
                  <a:pt x="1047" y="4816"/>
                </a:lnTo>
                <a:lnTo>
                  <a:pt x="1374" y="4320"/>
                </a:lnTo>
                <a:lnTo>
                  <a:pt x="1701" y="4816"/>
                </a:lnTo>
                <a:lnTo>
                  <a:pt x="1941" y="6090"/>
                </a:lnTo>
                <a:lnTo>
                  <a:pt x="2213" y="7153"/>
                </a:lnTo>
                <a:lnTo>
                  <a:pt x="2660" y="6232"/>
                </a:lnTo>
                <a:lnTo>
                  <a:pt x="3042" y="5807"/>
                </a:lnTo>
                <a:lnTo>
                  <a:pt x="3598" y="5807"/>
                </a:lnTo>
                <a:lnTo>
                  <a:pt x="3991" y="5028"/>
                </a:lnTo>
                <a:lnTo>
                  <a:pt x="4340" y="5736"/>
                </a:lnTo>
                <a:lnTo>
                  <a:pt x="4656" y="6515"/>
                </a:lnTo>
                <a:lnTo>
                  <a:pt x="4928" y="6728"/>
                </a:lnTo>
                <a:lnTo>
                  <a:pt x="5375" y="5807"/>
                </a:lnTo>
                <a:lnTo>
                  <a:pt x="5844" y="5807"/>
                </a:lnTo>
                <a:lnTo>
                  <a:pt x="6531" y="6161"/>
                </a:lnTo>
                <a:lnTo>
                  <a:pt x="6815" y="7436"/>
                </a:lnTo>
                <a:lnTo>
                  <a:pt x="7273" y="7153"/>
                </a:lnTo>
                <a:lnTo>
                  <a:pt x="7905" y="6728"/>
                </a:lnTo>
                <a:lnTo>
                  <a:pt x="8352" y="9065"/>
                </a:lnTo>
                <a:lnTo>
                  <a:pt x="8614" y="9561"/>
                </a:lnTo>
                <a:lnTo>
                  <a:pt x="8876" y="11190"/>
                </a:lnTo>
                <a:lnTo>
                  <a:pt x="9006" y="13739"/>
                </a:lnTo>
                <a:lnTo>
                  <a:pt x="9268" y="14730"/>
                </a:lnTo>
                <a:lnTo>
                  <a:pt x="9595" y="14730"/>
                </a:lnTo>
                <a:lnTo>
                  <a:pt x="9999" y="14589"/>
                </a:lnTo>
                <a:lnTo>
                  <a:pt x="10391" y="14730"/>
                </a:lnTo>
                <a:lnTo>
                  <a:pt x="10675" y="15722"/>
                </a:lnTo>
                <a:lnTo>
                  <a:pt x="10893" y="14943"/>
                </a:lnTo>
                <a:lnTo>
                  <a:pt x="11263" y="14872"/>
                </a:lnTo>
                <a:lnTo>
                  <a:pt x="11612" y="13385"/>
                </a:lnTo>
                <a:lnTo>
                  <a:pt x="11896" y="13739"/>
                </a:lnTo>
                <a:lnTo>
                  <a:pt x="12386" y="13243"/>
                </a:lnTo>
                <a:lnTo>
                  <a:pt x="12605" y="11473"/>
                </a:lnTo>
                <a:lnTo>
                  <a:pt x="13172" y="9986"/>
                </a:lnTo>
                <a:lnTo>
                  <a:pt x="13302" y="7719"/>
                </a:lnTo>
                <a:lnTo>
                  <a:pt x="13586" y="6586"/>
                </a:lnTo>
                <a:lnTo>
                  <a:pt x="14077" y="5878"/>
                </a:lnTo>
                <a:lnTo>
                  <a:pt x="14338" y="6728"/>
                </a:lnTo>
                <a:lnTo>
                  <a:pt x="14600" y="6374"/>
                </a:lnTo>
                <a:lnTo>
                  <a:pt x="14916" y="7153"/>
                </a:lnTo>
                <a:lnTo>
                  <a:pt x="15243" y="6445"/>
                </a:lnTo>
                <a:lnTo>
                  <a:pt x="15865" y="7153"/>
                </a:lnTo>
                <a:lnTo>
                  <a:pt x="16137" y="7861"/>
                </a:lnTo>
                <a:lnTo>
                  <a:pt x="16443" y="5949"/>
                </a:lnTo>
                <a:lnTo>
                  <a:pt x="16650" y="5807"/>
                </a:lnTo>
                <a:lnTo>
                  <a:pt x="16890" y="6515"/>
                </a:lnTo>
                <a:lnTo>
                  <a:pt x="17108" y="6232"/>
                </a:lnTo>
                <a:lnTo>
                  <a:pt x="17402" y="4320"/>
                </a:lnTo>
                <a:lnTo>
                  <a:pt x="17904" y="3753"/>
                </a:lnTo>
                <a:lnTo>
                  <a:pt x="18144" y="4037"/>
                </a:lnTo>
                <a:lnTo>
                  <a:pt x="18394" y="4037"/>
                </a:lnTo>
                <a:lnTo>
                  <a:pt x="18754" y="1629"/>
                </a:lnTo>
                <a:lnTo>
                  <a:pt x="18961" y="779"/>
                </a:lnTo>
                <a:lnTo>
                  <a:pt x="19234" y="1133"/>
                </a:lnTo>
                <a:lnTo>
                  <a:pt x="19539" y="3612"/>
                </a:lnTo>
                <a:lnTo>
                  <a:pt x="19845" y="2054"/>
                </a:lnTo>
                <a:lnTo>
                  <a:pt x="20139" y="0"/>
                </a:lnTo>
                <a:lnTo>
                  <a:pt x="20390" y="71"/>
                </a:lnTo>
                <a:lnTo>
                  <a:pt x="20673" y="4320"/>
                </a:lnTo>
                <a:lnTo>
                  <a:pt x="20902" y="3612"/>
                </a:lnTo>
                <a:lnTo>
                  <a:pt x="21218" y="1841"/>
                </a:lnTo>
                <a:lnTo>
                  <a:pt x="21469" y="1770"/>
                </a:lnTo>
                <a:lnTo>
                  <a:pt x="21600" y="3258"/>
                </a:lnTo>
                <a:lnTo>
                  <a:pt x="21600" y="13881"/>
                </a:lnTo>
                <a:lnTo>
                  <a:pt x="14218" y="16289"/>
                </a:lnTo>
                <a:lnTo>
                  <a:pt x="11972" y="20750"/>
                </a:lnTo>
                <a:lnTo>
                  <a:pt x="9737" y="21600"/>
                </a:lnTo>
                <a:lnTo>
                  <a:pt x="8636" y="17705"/>
                </a:lnTo>
                <a:lnTo>
                  <a:pt x="7622" y="11119"/>
                </a:lnTo>
                <a:lnTo>
                  <a:pt x="0" y="9986"/>
                </a:lnTo>
                <a:lnTo>
                  <a:pt x="0" y="2195"/>
                </a:lnTo>
                <a:lnTo>
                  <a:pt x="131" y="3329"/>
                </a:lnTo>
                <a:lnTo>
                  <a:pt x="316" y="3753"/>
                </a:lnTo>
                <a:lnTo>
                  <a:pt x="556" y="3895"/>
                </a:lnTo>
                <a:lnTo>
                  <a:pt x="741" y="4320"/>
                </a:lnTo>
              </a:path>
            </a:pathLst>
          </a:custGeom>
          <a:solidFill>
            <a:srgbClr val="003300"/>
          </a:solidFill>
          <a:ln w="12700">
            <a:miter lim="400000"/>
          </a:ln>
        </p:spPr>
        <p:txBody>
          <a:bodyPr lIns="45719" rIns="45719"/>
          <a:lstStyle/>
          <a:p>
            <a:pPr>
              <a:defRPr>
                <a:solidFill>
                  <a:srgbClr val="FFFFCC"/>
                </a:solidFill>
              </a:defRPr>
            </a:pPr>
            <a:endParaRPr/>
          </a:p>
        </p:txBody>
      </p:sp>
      <p:sp>
        <p:nvSpPr>
          <p:cNvPr id="2033" name="Freeform 10"/>
          <p:cNvSpPr/>
          <p:nvPr/>
        </p:nvSpPr>
        <p:spPr>
          <a:xfrm>
            <a:off x="3022599" y="771525"/>
            <a:ext cx="3144839" cy="488951"/>
          </a:xfrm>
          <a:custGeom>
            <a:avLst/>
            <a:gdLst/>
            <a:ahLst/>
            <a:cxnLst>
              <a:cxn ang="0">
                <a:pos x="wd2" y="hd2"/>
              </a:cxn>
              <a:cxn ang="5400000">
                <a:pos x="wd2" y="hd2"/>
              </a:cxn>
              <a:cxn ang="10800000">
                <a:pos x="wd2" y="hd2"/>
              </a:cxn>
              <a:cxn ang="16200000">
                <a:pos x="wd2" y="hd2"/>
              </a:cxn>
            </a:cxnLst>
            <a:rect l="0" t="0" r="r" b="b"/>
            <a:pathLst>
              <a:path w="21600" h="21600" extrusionOk="0">
                <a:moveTo>
                  <a:pt x="283" y="13745"/>
                </a:moveTo>
                <a:lnTo>
                  <a:pt x="458" y="14026"/>
                </a:lnTo>
                <a:lnTo>
                  <a:pt x="665" y="14096"/>
                </a:lnTo>
                <a:lnTo>
                  <a:pt x="7785" y="14096"/>
                </a:lnTo>
                <a:lnTo>
                  <a:pt x="7927" y="15218"/>
                </a:lnTo>
                <a:lnTo>
                  <a:pt x="8418" y="17462"/>
                </a:lnTo>
                <a:lnTo>
                  <a:pt x="8843" y="18725"/>
                </a:lnTo>
                <a:lnTo>
                  <a:pt x="9203" y="19706"/>
                </a:lnTo>
                <a:lnTo>
                  <a:pt x="9671" y="20758"/>
                </a:lnTo>
                <a:lnTo>
                  <a:pt x="10162" y="21109"/>
                </a:lnTo>
                <a:lnTo>
                  <a:pt x="10914" y="21600"/>
                </a:lnTo>
                <a:lnTo>
                  <a:pt x="11612" y="21109"/>
                </a:lnTo>
                <a:lnTo>
                  <a:pt x="12506" y="19987"/>
                </a:lnTo>
                <a:lnTo>
                  <a:pt x="13313" y="17743"/>
                </a:lnTo>
                <a:lnTo>
                  <a:pt x="13782" y="15499"/>
                </a:lnTo>
                <a:lnTo>
                  <a:pt x="14033" y="14026"/>
                </a:lnTo>
                <a:lnTo>
                  <a:pt x="20935" y="14096"/>
                </a:lnTo>
                <a:lnTo>
                  <a:pt x="21175" y="13956"/>
                </a:lnTo>
                <a:lnTo>
                  <a:pt x="21338" y="13675"/>
                </a:lnTo>
                <a:lnTo>
                  <a:pt x="21491" y="12904"/>
                </a:lnTo>
                <a:lnTo>
                  <a:pt x="21578" y="11922"/>
                </a:lnTo>
                <a:lnTo>
                  <a:pt x="21600" y="10870"/>
                </a:lnTo>
                <a:lnTo>
                  <a:pt x="21600" y="1613"/>
                </a:lnTo>
                <a:lnTo>
                  <a:pt x="21415" y="0"/>
                </a:lnTo>
                <a:lnTo>
                  <a:pt x="21317" y="491"/>
                </a:lnTo>
                <a:lnTo>
                  <a:pt x="21218" y="2034"/>
                </a:lnTo>
                <a:lnTo>
                  <a:pt x="21153" y="3857"/>
                </a:lnTo>
                <a:lnTo>
                  <a:pt x="21055" y="3717"/>
                </a:lnTo>
                <a:lnTo>
                  <a:pt x="20935" y="3577"/>
                </a:lnTo>
                <a:lnTo>
                  <a:pt x="20684" y="2665"/>
                </a:lnTo>
                <a:lnTo>
                  <a:pt x="20510" y="1894"/>
                </a:lnTo>
                <a:lnTo>
                  <a:pt x="20237" y="1613"/>
                </a:lnTo>
                <a:lnTo>
                  <a:pt x="19954" y="2455"/>
                </a:lnTo>
                <a:lnTo>
                  <a:pt x="19681" y="3717"/>
                </a:lnTo>
                <a:lnTo>
                  <a:pt x="19485" y="2805"/>
                </a:lnTo>
                <a:lnTo>
                  <a:pt x="19310" y="2665"/>
                </a:lnTo>
                <a:lnTo>
                  <a:pt x="19070" y="1894"/>
                </a:lnTo>
                <a:lnTo>
                  <a:pt x="18830" y="2174"/>
                </a:lnTo>
                <a:lnTo>
                  <a:pt x="18656" y="3086"/>
                </a:lnTo>
                <a:lnTo>
                  <a:pt x="18591" y="4278"/>
                </a:lnTo>
                <a:lnTo>
                  <a:pt x="18383" y="3717"/>
                </a:lnTo>
                <a:lnTo>
                  <a:pt x="18100" y="3717"/>
                </a:lnTo>
                <a:lnTo>
                  <a:pt x="17740" y="3226"/>
                </a:lnTo>
                <a:lnTo>
                  <a:pt x="17413" y="4278"/>
                </a:lnTo>
                <a:lnTo>
                  <a:pt x="17130" y="2735"/>
                </a:lnTo>
                <a:lnTo>
                  <a:pt x="16770" y="3717"/>
                </a:lnTo>
                <a:lnTo>
                  <a:pt x="16410" y="6242"/>
                </a:lnTo>
                <a:lnTo>
                  <a:pt x="16126" y="5330"/>
                </a:lnTo>
                <a:lnTo>
                  <a:pt x="15865" y="4348"/>
                </a:lnTo>
                <a:lnTo>
                  <a:pt x="15581" y="3857"/>
                </a:lnTo>
                <a:lnTo>
                  <a:pt x="15221" y="4278"/>
                </a:lnTo>
                <a:lnTo>
                  <a:pt x="14654" y="5049"/>
                </a:lnTo>
                <a:lnTo>
                  <a:pt x="14142" y="4208"/>
                </a:lnTo>
                <a:lnTo>
                  <a:pt x="13967" y="4839"/>
                </a:lnTo>
                <a:lnTo>
                  <a:pt x="13728" y="6382"/>
                </a:lnTo>
                <a:lnTo>
                  <a:pt x="13542" y="9117"/>
                </a:lnTo>
                <a:lnTo>
                  <a:pt x="13324" y="10519"/>
                </a:lnTo>
                <a:lnTo>
                  <a:pt x="13237" y="12483"/>
                </a:lnTo>
                <a:lnTo>
                  <a:pt x="12997" y="13325"/>
                </a:lnTo>
                <a:lnTo>
                  <a:pt x="12605" y="13745"/>
                </a:lnTo>
                <a:lnTo>
                  <a:pt x="12157" y="13956"/>
                </a:lnTo>
                <a:lnTo>
                  <a:pt x="12059" y="14938"/>
                </a:lnTo>
                <a:lnTo>
                  <a:pt x="11481" y="14657"/>
                </a:lnTo>
                <a:lnTo>
                  <a:pt x="10958" y="15499"/>
                </a:lnTo>
                <a:lnTo>
                  <a:pt x="10467" y="15288"/>
                </a:lnTo>
                <a:lnTo>
                  <a:pt x="9628" y="16340"/>
                </a:lnTo>
                <a:lnTo>
                  <a:pt x="9159" y="13745"/>
                </a:lnTo>
                <a:lnTo>
                  <a:pt x="8636" y="13044"/>
                </a:lnTo>
                <a:lnTo>
                  <a:pt x="8090" y="8486"/>
                </a:lnTo>
                <a:lnTo>
                  <a:pt x="7861" y="6382"/>
                </a:lnTo>
                <a:lnTo>
                  <a:pt x="7589" y="5891"/>
                </a:lnTo>
                <a:lnTo>
                  <a:pt x="6913" y="5330"/>
                </a:lnTo>
                <a:lnTo>
                  <a:pt x="6346" y="4769"/>
                </a:lnTo>
                <a:lnTo>
                  <a:pt x="5735" y="3717"/>
                </a:lnTo>
                <a:lnTo>
                  <a:pt x="5179" y="4769"/>
                </a:lnTo>
                <a:lnTo>
                  <a:pt x="4525" y="2665"/>
                </a:lnTo>
                <a:lnTo>
                  <a:pt x="4034" y="2735"/>
                </a:lnTo>
                <a:lnTo>
                  <a:pt x="3696" y="3997"/>
                </a:lnTo>
                <a:lnTo>
                  <a:pt x="3489" y="2945"/>
                </a:lnTo>
                <a:lnTo>
                  <a:pt x="3217" y="3577"/>
                </a:lnTo>
                <a:lnTo>
                  <a:pt x="2868" y="3717"/>
                </a:lnTo>
                <a:lnTo>
                  <a:pt x="2519" y="4138"/>
                </a:lnTo>
                <a:lnTo>
                  <a:pt x="2104" y="5049"/>
                </a:lnTo>
                <a:lnTo>
                  <a:pt x="1766" y="3997"/>
                </a:lnTo>
                <a:lnTo>
                  <a:pt x="1428" y="4488"/>
                </a:lnTo>
                <a:lnTo>
                  <a:pt x="981" y="4909"/>
                </a:lnTo>
                <a:lnTo>
                  <a:pt x="709" y="4488"/>
                </a:lnTo>
                <a:lnTo>
                  <a:pt x="196" y="4278"/>
                </a:lnTo>
                <a:lnTo>
                  <a:pt x="0" y="5330"/>
                </a:lnTo>
                <a:lnTo>
                  <a:pt x="22" y="8416"/>
                </a:lnTo>
                <a:lnTo>
                  <a:pt x="55" y="11010"/>
                </a:lnTo>
                <a:lnTo>
                  <a:pt x="153" y="13325"/>
                </a:lnTo>
                <a:lnTo>
                  <a:pt x="283" y="1374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034" name="Freeform 11"/>
          <p:cNvSpPr/>
          <p:nvPr/>
        </p:nvSpPr>
        <p:spPr>
          <a:xfrm>
            <a:off x="3044824" y="850899"/>
            <a:ext cx="3084514" cy="363539"/>
          </a:xfrm>
          <a:custGeom>
            <a:avLst/>
            <a:gdLst/>
            <a:ahLst/>
            <a:cxnLst>
              <a:cxn ang="0">
                <a:pos x="wd2" y="hd2"/>
              </a:cxn>
              <a:cxn ang="5400000">
                <a:pos x="wd2" y="hd2"/>
              </a:cxn>
              <a:cxn ang="10800000">
                <a:pos x="wd2" y="hd2"/>
              </a:cxn>
              <a:cxn ang="16200000">
                <a:pos x="wd2" y="hd2"/>
              </a:cxn>
            </a:cxnLst>
            <a:rect l="0" t="0" r="r" b="b"/>
            <a:pathLst>
              <a:path w="21600" h="21600" extrusionOk="0">
                <a:moveTo>
                  <a:pt x="5970" y="7263"/>
                </a:moveTo>
                <a:lnTo>
                  <a:pt x="5303" y="6791"/>
                </a:lnTo>
                <a:lnTo>
                  <a:pt x="4625" y="7640"/>
                </a:lnTo>
                <a:lnTo>
                  <a:pt x="3869" y="7640"/>
                </a:lnTo>
                <a:lnTo>
                  <a:pt x="2835" y="7263"/>
                </a:lnTo>
                <a:lnTo>
                  <a:pt x="1712" y="7640"/>
                </a:lnTo>
                <a:lnTo>
                  <a:pt x="1145" y="7829"/>
                </a:lnTo>
                <a:lnTo>
                  <a:pt x="711" y="7452"/>
                </a:lnTo>
                <a:lnTo>
                  <a:pt x="278" y="7829"/>
                </a:lnTo>
                <a:lnTo>
                  <a:pt x="133" y="5471"/>
                </a:lnTo>
                <a:lnTo>
                  <a:pt x="22" y="3584"/>
                </a:lnTo>
                <a:lnTo>
                  <a:pt x="0" y="6980"/>
                </a:lnTo>
                <a:lnTo>
                  <a:pt x="133" y="10093"/>
                </a:lnTo>
                <a:lnTo>
                  <a:pt x="812" y="9715"/>
                </a:lnTo>
                <a:lnTo>
                  <a:pt x="1423" y="9338"/>
                </a:lnTo>
                <a:lnTo>
                  <a:pt x="1812" y="9527"/>
                </a:lnTo>
                <a:lnTo>
                  <a:pt x="2146" y="9715"/>
                </a:lnTo>
                <a:lnTo>
                  <a:pt x="2357" y="9904"/>
                </a:lnTo>
                <a:lnTo>
                  <a:pt x="3002" y="9715"/>
                </a:lnTo>
                <a:lnTo>
                  <a:pt x="3602" y="10281"/>
                </a:lnTo>
                <a:lnTo>
                  <a:pt x="5014" y="9715"/>
                </a:lnTo>
                <a:lnTo>
                  <a:pt x="6014" y="9527"/>
                </a:lnTo>
                <a:lnTo>
                  <a:pt x="6848" y="9715"/>
                </a:lnTo>
                <a:lnTo>
                  <a:pt x="7760" y="9715"/>
                </a:lnTo>
                <a:lnTo>
                  <a:pt x="8193" y="13866"/>
                </a:lnTo>
                <a:lnTo>
                  <a:pt x="8549" y="15846"/>
                </a:lnTo>
                <a:lnTo>
                  <a:pt x="9294" y="19808"/>
                </a:lnTo>
                <a:lnTo>
                  <a:pt x="9838" y="20562"/>
                </a:lnTo>
                <a:lnTo>
                  <a:pt x="10505" y="21600"/>
                </a:lnTo>
                <a:lnTo>
                  <a:pt x="11317" y="21600"/>
                </a:lnTo>
                <a:lnTo>
                  <a:pt x="12062" y="20751"/>
                </a:lnTo>
                <a:lnTo>
                  <a:pt x="12829" y="18299"/>
                </a:lnTo>
                <a:lnTo>
                  <a:pt x="13396" y="16035"/>
                </a:lnTo>
                <a:lnTo>
                  <a:pt x="13852" y="12356"/>
                </a:lnTo>
                <a:lnTo>
                  <a:pt x="14207" y="10847"/>
                </a:lnTo>
                <a:lnTo>
                  <a:pt x="14574" y="10093"/>
                </a:lnTo>
                <a:lnTo>
                  <a:pt x="15452" y="11224"/>
                </a:lnTo>
                <a:lnTo>
                  <a:pt x="16508" y="10281"/>
                </a:lnTo>
                <a:lnTo>
                  <a:pt x="17531" y="10470"/>
                </a:lnTo>
                <a:lnTo>
                  <a:pt x="17987" y="10093"/>
                </a:lnTo>
                <a:lnTo>
                  <a:pt x="18865" y="10659"/>
                </a:lnTo>
                <a:lnTo>
                  <a:pt x="19710" y="10093"/>
                </a:lnTo>
                <a:lnTo>
                  <a:pt x="20444" y="10847"/>
                </a:lnTo>
                <a:lnTo>
                  <a:pt x="21333" y="10470"/>
                </a:lnTo>
                <a:lnTo>
                  <a:pt x="21544" y="8583"/>
                </a:lnTo>
                <a:lnTo>
                  <a:pt x="21600" y="5093"/>
                </a:lnTo>
                <a:lnTo>
                  <a:pt x="21567" y="0"/>
                </a:lnTo>
                <a:lnTo>
                  <a:pt x="21333" y="5659"/>
                </a:lnTo>
                <a:lnTo>
                  <a:pt x="21211" y="8395"/>
                </a:lnTo>
                <a:lnTo>
                  <a:pt x="20644" y="8961"/>
                </a:lnTo>
                <a:lnTo>
                  <a:pt x="19588" y="8772"/>
                </a:lnTo>
                <a:lnTo>
                  <a:pt x="18754" y="8583"/>
                </a:lnTo>
                <a:lnTo>
                  <a:pt x="17320" y="8206"/>
                </a:lnTo>
                <a:lnTo>
                  <a:pt x="16575" y="8772"/>
                </a:lnTo>
                <a:lnTo>
                  <a:pt x="15597" y="8583"/>
                </a:lnTo>
                <a:lnTo>
                  <a:pt x="14997" y="9338"/>
                </a:lnTo>
                <a:lnTo>
                  <a:pt x="14596" y="8395"/>
                </a:lnTo>
                <a:lnTo>
                  <a:pt x="14352" y="8017"/>
                </a:lnTo>
                <a:lnTo>
                  <a:pt x="14163" y="6980"/>
                </a:lnTo>
                <a:lnTo>
                  <a:pt x="14263" y="4905"/>
                </a:lnTo>
                <a:lnTo>
                  <a:pt x="14263" y="2641"/>
                </a:lnTo>
                <a:lnTo>
                  <a:pt x="14063" y="3396"/>
                </a:lnTo>
                <a:lnTo>
                  <a:pt x="13852" y="7452"/>
                </a:lnTo>
                <a:lnTo>
                  <a:pt x="13396" y="10847"/>
                </a:lnTo>
                <a:lnTo>
                  <a:pt x="13140" y="13111"/>
                </a:lnTo>
                <a:lnTo>
                  <a:pt x="12662" y="15280"/>
                </a:lnTo>
                <a:lnTo>
                  <a:pt x="12351" y="14903"/>
                </a:lnTo>
                <a:lnTo>
                  <a:pt x="11817" y="16978"/>
                </a:lnTo>
                <a:lnTo>
                  <a:pt x="11339" y="17921"/>
                </a:lnTo>
                <a:lnTo>
                  <a:pt x="10894" y="18676"/>
                </a:lnTo>
                <a:lnTo>
                  <a:pt x="10316" y="16412"/>
                </a:lnTo>
                <a:lnTo>
                  <a:pt x="9816" y="16601"/>
                </a:lnTo>
                <a:lnTo>
                  <a:pt x="9627" y="13866"/>
                </a:lnTo>
                <a:lnTo>
                  <a:pt x="9171" y="14054"/>
                </a:lnTo>
                <a:lnTo>
                  <a:pt x="8927" y="14903"/>
                </a:lnTo>
                <a:lnTo>
                  <a:pt x="8571" y="12922"/>
                </a:lnTo>
                <a:lnTo>
                  <a:pt x="8260" y="11602"/>
                </a:lnTo>
                <a:lnTo>
                  <a:pt x="8115" y="9338"/>
                </a:lnTo>
                <a:lnTo>
                  <a:pt x="7860" y="4339"/>
                </a:lnTo>
                <a:lnTo>
                  <a:pt x="7615" y="3584"/>
                </a:lnTo>
                <a:lnTo>
                  <a:pt x="7493" y="6603"/>
                </a:lnTo>
                <a:lnTo>
                  <a:pt x="7282" y="6414"/>
                </a:lnTo>
                <a:lnTo>
                  <a:pt x="6570" y="8395"/>
                </a:lnTo>
                <a:lnTo>
                  <a:pt x="5970" y="7263"/>
                </a:lnTo>
              </a:path>
            </a:pathLst>
          </a:custGeom>
          <a:solidFill>
            <a:srgbClr val="000066"/>
          </a:solidFill>
          <a:ln w="12700">
            <a:miter lim="400000"/>
          </a:ln>
        </p:spPr>
        <p:txBody>
          <a:bodyPr lIns="45719" rIns="45719"/>
          <a:lstStyle/>
          <a:p>
            <a:pPr>
              <a:defRPr>
                <a:solidFill>
                  <a:srgbClr val="FFFFCC"/>
                </a:solidFill>
              </a:defRPr>
            </a:pPr>
            <a:endParaRPr/>
          </a:p>
        </p:txBody>
      </p:sp>
      <p:sp>
        <p:nvSpPr>
          <p:cNvPr id="2035" name="Freeform 12"/>
          <p:cNvSpPr/>
          <p:nvPr/>
        </p:nvSpPr>
        <p:spPr>
          <a:xfrm>
            <a:off x="5057774" y="358774"/>
            <a:ext cx="192089" cy="647702"/>
          </a:xfrm>
          <a:custGeom>
            <a:avLst/>
            <a:gdLst/>
            <a:ahLst/>
            <a:cxnLst>
              <a:cxn ang="0">
                <a:pos x="wd2" y="hd2"/>
              </a:cxn>
              <a:cxn ang="5400000">
                <a:pos x="wd2" y="hd2"/>
              </a:cxn>
              <a:cxn ang="10800000">
                <a:pos x="wd2" y="hd2"/>
              </a:cxn>
              <a:cxn ang="16200000">
                <a:pos x="wd2" y="hd2"/>
              </a:cxn>
            </a:cxnLst>
            <a:rect l="0" t="0" r="r" b="b"/>
            <a:pathLst>
              <a:path w="21600" h="21600" extrusionOk="0">
                <a:moveTo>
                  <a:pt x="14638" y="529"/>
                </a:moveTo>
                <a:lnTo>
                  <a:pt x="13388" y="2118"/>
                </a:lnTo>
                <a:lnTo>
                  <a:pt x="21600" y="2329"/>
                </a:lnTo>
                <a:lnTo>
                  <a:pt x="18387" y="5188"/>
                </a:lnTo>
                <a:lnTo>
                  <a:pt x="18744" y="7412"/>
                </a:lnTo>
                <a:lnTo>
                  <a:pt x="20707" y="9318"/>
                </a:lnTo>
                <a:lnTo>
                  <a:pt x="17316" y="11329"/>
                </a:lnTo>
                <a:lnTo>
                  <a:pt x="16066" y="13341"/>
                </a:lnTo>
                <a:lnTo>
                  <a:pt x="14638" y="15353"/>
                </a:lnTo>
                <a:lnTo>
                  <a:pt x="11782" y="16729"/>
                </a:lnTo>
                <a:lnTo>
                  <a:pt x="9104" y="18106"/>
                </a:lnTo>
                <a:lnTo>
                  <a:pt x="5712" y="19482"/>
                </a:lnTo>
                <a:lnTo>
                  <a:pt x="3749" y="20435"/>
                </a:lnTo>
                <a:lnTo>
                  <a:pt x="0" y="21600"/>
                </a:lnTo>
                <a:lnTo>
                  <a:pt x="2142" y="19482"/>
                </a:lnTo>
                <a:lnTo>
                  <a:pt x="6783" y="18000"/>
                </a:lnTo>
                <a:lnTo>
                  <a:pt x="6069" y="16306"/>
                </a:lnTo>
                <a:lnTo>
                  <a:pt x="10354" y="14188"/>
                </a:lnTo>
                <a:lnTo>
                  <a:pt x="12674" y="11647"/>
                </a:lnTo>
                <a:lnTo>
                  <a:pt x="11425" y="9212"/>
                </a:lnTo>
                <a:lnTo>
                  <a:pt x="12317" y="7200"/>
                </a:lnTo>
                <a:lnTo>
                  <a:pt x="11425" y="5824"/>
                </a:lnTo>
                <a:lnTo>
                  <a:pt x="5355" y="3071"/>
                </a:lnTo>
                <a:lnTo>
                  <a:pt x="1785" y="318"/>
                </a:lnTo>
                <a:lnTo>
                  <a:pt x="14102" y="0"/>
                </a:lnTo>
                <a:lnTo>
                  <a:pt x="14638" y="529"/>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036" name="Freeform 13"/>
          <p:cNvSpPr/>
          <p:nvPr/>
        </p:nvSpPr>
        <p:spPr>
          <a:xfrm>
            <a:off x="3052763" y="4762"/>
            <a:ext cx="3092451" cy="642939"/>
          </a:xfrm>
          <a:custGeom>
            <a:avLst/>
            <a:gdLst/>
            <a:ahLst/>
            <a:cxnLst>
              <a:cxn ang="0">
                <a:pos x="wd2" y="hd2"/>
              </a:cxn>
              <a:cxn ang="5400000">
                <a:pos x="wd2" y="hd2"/>
              </a:cxn>
              <a:cxn ang="10800000">
                <a:pos x="wd2" y="hd2"/>
              </a:cxn>
              <a:cxn ang="16200000">
                <a:pos x="wd2" y="hd2"/>
              </a:cxn>
            </a:cxnLst>
            <a:rect l="0" t="0" r="r" b="b"/>
            <a:pathLst>
              <a:path w="21600" h="21600" extrusionOk="0">
                <a:moveTo>
                  <a:pt x="0" y="14453"/>
                </a:moveTo>
                <a:lnTo>
                  <a:pt x="0" y="21600"/>
                </a:lnTo>
                <a:lnTo>
                  <a:pt x="55" y="18827"/>
                </a:lnTo>
                <a:lnTo>
                  <a:pt x="67" y="16640"/>
                </a:lnTo>
                <a:lnTo>
                  <a:pt x="89" y="12693"/>
                </a:lnTo>
                <a:lnTo>
                  <a:pt x="155" y="10773"/>
                </a:lnTo>
                <a:lnTo>
                  <a:pt x="277" y="10133"/>
                </a:lnTo>
                <a:lnTo>
                  <a:pt x="410" y="10613"/>
                </a:lnTo>
                <a:lnTo>
                  <a:pt x="588" y="10720"/>
                </a:lnTo>
                <a:lnTo>
                  <a:pt x="832" y="11253"/>
                </a:lnTo>
                <a:lnTo>
                  <a:pt x="976" y="11947"/>
                </a:lnTo>
                <a:lnTo>
                  <a:pt x="1175" y="11947"/>
                </a:lnTo>
                <a:lnTo>
                  <a:pt x="1331" y="11573"/>
                </a:lnTo>
                <a:lnTo>
                  <a:pt x="1497" y="10400"/>
                </a:lnTo>
                <a:lnTo>
                  <a:pt x="1641" y="10507"/>
                </a:lnTo>
                <a:lnTo>
                  <a:pt x="1907" y="11413"/>
                </a:lnTo>
                <a:lnTo>
                  <a:pt x="2051" y="11840"/>
                </a:lnTo>
                <a:lnTo>
                  <a:pt x="2218" y="12213"/>
                </a:lnTo>
                <a:lnTo>
                  <a:pt x="2395" y="12373"/>
                </a:lnTo>
                <a:lnTo>
                  <a:pt x="2683" y="11840"/>
                </a:lnTo>
                <a:lnTo>
                  <a:pt x="3005" y="12960"/>
                </a:lnTo>
                <a:lnTo>
                  <a:pt x="3249" y="12373"/>
                </a:lnTo>
                <a:lnTo>
                  <a:pt x="3659" y="11253"/>
                </a:lnTo>
                <a:lnTo>
                  <a:pt x="3914" y="11253"/>
                </a:lnTo>
                <a:lnTo>
                  <a:pt x="4191" y="10347"/>
                </a:lnTo>
                <a:lnTo>
                  <a:pt x="4380" y="9920"/>
                </a:lnTo>
                <a:lnTo>
                  <a:pt x="4668" y="11093"/>
                </a:lnTo>
                <a:lnTo>
                  <a:pt x="4890" y="10827"/>
                </a:lnTo>
                <a:lnTo>
                  <a:pt x="5078" y="11253"/>
                </a:lnTo>
                <a:lnTo>
                  <a:pt x="5367" y="11253"/>
                </a:lnTo>
                <a:lnTo>
                  <a:pt x="5489" y="11680"/>
                </a:lnTo>
                <a:lnTo>
                  <a:pt x="5677" y="11253"/>
                </a:lnTo>
                <a:lnTo>
                  <a:pt x="5821" y="10133"/>
                </a:lnTo>
                <a:lnTo>
                  <a:pt x="6354" y="11200"/>
                </a:lnTo>
                <a:lnTo>
                  <a:pt x="6620" y="12480"/>
                </a:lnTo>
                <a:lnTo>
                  <a:pt x="6720" y="14507"/>
                </a:lnTo>
                <a:lnTo>
                  <a:pt x="7895" y="9813"/>
                </a:lnTo>
                <a:lnTo>
                  <a:pt x="8183" y="8107"/>
                </a:lnTo>
                <a:lnTo>
                  <a:pt x="8460" y="7253"/>
                </a:lnTo>
                <a:lnTo>
                  <a:pt x="8771" y="6613"/>
                </a:lnTo>
                <a:lnTo>
                  <a:pt x="8726" y="7893"/>
                </a:lnTo>
                <a:lnTo>
                  <a:pt x="8372" y="10027"/>
                </a:lnTo>
                <a:lnTo>
                  <a:pt x="8605" y="9653"/>
                </a:lnTo>
                <a:lnTo>
                  <a:pt x="8937" y="8853"/>
                </a:lnTo>
                <a:lnTo>
                  <a:pt x="9170" y="9387"/>
                </a:lnTo>
                <a:lnTo>
                  <a:pt x="9336" y="10827"/>
                </a:lnTo>
                <a:lnTo>
                  <a:pt x="9237" y="12000"/>
                </a:lnTo>
                <a:lnTo>
                  <a:pt x="9569" y="12160"/>
                </a:lnTo>
                <a:lnTo>
                  <a:pt x="9835" y="12960"/>
                </a:lnTo>
                <a:lnTo>
                  <a:pt x="9924" y="13973"/>
                </a:lnTo>
                <a:lnTo>
                  <a:pt x="10168" y="13813"/>
                </a:lnTo>
                <a:lnTo>
                  <a:pt x="10301" y="14667"/>
                </a:lnTo>
                <a:lnTo>
                  <a:pt x="10512" y="16267"/>
                </a:lnTo>
                <a:lnTo>
                  <a:pt x="10678" y="15947"/>
                </a:lnTo>
                <a:lnTo>
                  <a:pt x="10589" y="14667"/>
                </a:lnTo>
                <a:lnTo>
                  <a:pt x="10512" y="13333"/>
                </a:lnTo>
                <a:lnTo>
                  <a:pt x="10379" y="12800"/>
                </a:lnTo>
                <a:lnTo>
                  <a:pt x="10212" y="11893"/>
                </a:lnTo>
                <a:lnTo>
                  <a:pt x="10301" y="9920"/>
                </a:lnTo>
                <a:lnTo>
                  <a:pt x="10190" y="8587"/>
                </a:lnTo>
                <a:lnTo>
                  <a:pt x="9857" y="8320"/>
                </a:lnTo>
                <a:lnTo>
                  <a:pt x="9957" y="7253"/>
                </a:lnTo>
                <a:lnTo>
                  <a:pt x="10168" y="6400"/>
                </a:lnTo>
                <a:lnTo>
                  <a:pt x="9614" y="6507"/>
                </a:lnTo>
                <a:lnTo>
                  <a:pt x="9857" y="5867"/>
                </a:lnTo>
                <a:lnTo>
                  <a:pt x="10323" y="5013"/>
                </a:lnTo>
                <a:lnTo>
                  <a:pt x="10090" y="4800"/>
                </a:lnTo>
                <a:lnTo>
                  <a:pt x="9503" y="5547"/>
                </a:lnTo>
                <a:lnTo>
                  <a:pt x="9214" y="5120"/>
                </a:lnTo>
                <a:lnTo>
                  <a:pt x="9414" y="4267"/>
                </a:lnTo>
                <a:lnTo>
                  <a:pt x="9835" y="4053"/>
                </a:lnTo>
                <a:lnTo>
                  <a:pt x="10190" y="3840"/>
                </a:lnTo>
                <a:lnTo>
                  <a:pt x="10545" y="3093"/>
                </a:lnTo>
                <a:lnTo>
                  <a:pt x="11155" y="2667"/>
                </a:lnTo>
                <a:lnTo>
                  <a:pt x="11598" y="2987"/>
                </a:lnTo>
                <a:lnTo>
                  <a:pt x="11887" y="4160"/>
                </a:lnTo>
                <a:lnTo>
                  <a:pt x="12175" y="4907"/>
                </a:lnTo>
                <a:lnTo>
                  <a:pt x="12386" y="4373"/>
                </a:lnTo>
                <a:lnTo>
                  <a:pt x="12663" y="4587"/>
                </a:lnTo>
                <a:lnTo>
                  <a:pt x="13018" y="5653"/>
                </a:lnTo>
                <a:lnTo>
                  <a:pt x="13328" y="7040"/>
                </a:lnTo>
                <a:lnTo>
                  <a:pt x="13583" y="8747"/>
                </a:lnTo>
                <a:lnTo>
                  <a:pt x="14016" y="9280"/>
                </a:lnTo>
                <a:lnTo>
                  <a:pt x="14348" y="10400"/>
                </a:lnTo>
                <a:lnTo>
                  <a:pt x="14559" y="11413"/>
                </a:lnTo>
                <a:lnTo>
                  <a:pt x="14869" y="12373"/>
                </a:lnTo>
                <a:lnTo>
                  <a:pt x="15224" y="12107"/>
                </a:lnTo>
                <a:lnTo>
                  <a:pt x="15457" y="11573"/>
                </a:lnTo>
                <a:lnTo>
                  <a:pt x="15890" y="11573"/>
                </a:lnTo>
                <a:lnTo>
                  <a:pt x="16122" y="10293"/>
                </a:lnTo>
                <a:lnTo>
                  <a:pt x="16311" y="10400"/>
                </a:lnTo>
                <a:lnTo>
                  <a:pt x="16444" y="10400"/>
                </a:lnTo>
                <a:lnTo>
                  <a:pt x="16621" y="10987"/>
                </a:lnTo>
                <a:lnTo>
                  <a:pt x="16821" y="11413"/>
                </a:lnTo>
                <a:lnTo>
                  <a:pt x="16965" y="10507"/>
                </a:lnTo>
                <a:lnTo>
                  <a:pt x="17120" y="10293"/>
                </a:lnTo>
                <a:lnTo>
                  <a:pt x="17242" y="10560"/>
                </a:lnTo>
                <a:lnTo>
                  <a:pt x="17398" y="10133"/>
                </a:lnTo>
                <a:lnTo>
                  <a:pt x="17664" y="10773"/>
                </a:lnTo>
                <a:lnTo>
                  <a:pt x="17830" y="11947"/>
                </a:lnTo>
                <a:lnTo>
                  <a:pt x="18030" y="12107"/>
                </a:lnTo>
                <a:lnTo>
                  <a:pt x="18152" y="12213"/>
                </a:lnTo>
                <a:lnTo>
                  <a:pt x="18307" y="11840"/>
                </a:lnTo>
                <a:lnTo>
                  <a:pt x="18429" y="11307"/>
                </a:lnTo>
                <a:lnTo>
                  <a:pt x="18529" y="11093"/>
                </a:lnTo>
                <a:lnTo>
                  <a:pt x="18695" y="10613"/>
                </a:lnTo>
                <a:lnTo>
                  <a:pt x="18883" y="10560"/>
                </a:lnTo>
                <a:lnTo>
                  <a:pt x="19050" y="11413"/>
                </a:lnTo>
                <a:lnTo>
                  <a:pt x="19316" y="12000"/>
                </a:lnTo>
                <a:lnTo>
                  <a:pt x="19560" y="11413"/>
                </a:lnTo>
                <a:lnTo>
                  <a:pt x="19671" y="11093"/>
                </a:lnTo>
                <a:lnTo>
                  <a:pt x="19837" y="11413"/>
                </a:lnTo>
                <a:lnTo>
                  <a:pt x="19948" y="11573"/>
                </a:lnTo>
                <a:lnTo>
                  <a:pt x="20114" y="12213"/>
                </a:lnTo>
                <a:lnTo>
                  <a:pt x="20292" y="12213"/>
                </a:lnTo>
                <a:lnTo>
                  <a:pt x="20491" y="12000"/>
                </a:lnTo>
                <a:lnTo>
                  <a:pt x="20746" y="11680"/>
                </a:lnTo>
                <a:lnTo>
                  <a:pt x="21046" y="11253"/>
                </a:lnTo>
                <a:lnTo>
                  <a:pt x="21245" y="11680"/>
                </a:lnTo>
                <a:lnTo>
                  <a:pt x="21367" y="12320"/>
                </a:lnTo>
                <a:lnTo>
                  <a:pt x="21467" y="13547"/>
                </a:lnTo>
                <a:lnTo>
                  <a:pt x="21533" y="15680"/>
                </a:lnTo>
                <a:lnTo>
                  <a:pt x="21600" y="18453"/>
                </a:lnTo>
                <a:lnTo>
                  <a:pt x="21600" y="11200"/>
                </a:lnTo>
                <a:lnTo>
                  <a:pt x="21567" y="10240"/>
                </a:lnTo>
                <a:lnTo>
                  <a:pt x="21511" y="9067"/>
                </a:lnTo>
                <a:lnTo>
                  <a:pt x="21400" y="8053"/>
                </a:lnTo>
                <a:lnTo>
                  <a:pt x="21179" y="7573"/>
                </a:lnTo>
                <a:lnTo>
                  <a:pt x="20857" y="7467"/>
                </a:lnTo>
                <a:lnTo>
                  <a:pt x="20602" y="7573"/>
                </a:lnTo>
                <a:lnTo>
                  <a:pt x="20314" y="7307"/>
                </a:lnTo>
                <a:lnTo>
                  <a:pt x="20037" y="8107"/>
                </a:lnTo>
                <a:lnTo>
                  <a:pt x="19748" y="7733"/>
                </a:lnTo>
                <a:lnTo>
                  <a:pt x="19504" y="7467"/>
                </a:lnTo>
                <a:lnTo>
                  <a:pt x="19316" y="7467"/>
                </a:lnTo>
                <a:lnTo>
                  <a:pt x="18828" y="7733"/>
                </a:lnTo>
                <a:lnTo>
                  <a:pt x="18562" y="7893"/>
                </a:lnTo>
                <a:lnTo>
                  <a:pt x="18274" y="7573"/>
                </a:lnTo>
                <a:lnTo>
                  <a:pt x="17996" y="7947"/>
                </a:lnTo>
                <a:lnTo>
                  <a:pt x="17653" y="7573"/>
                </a:lnTo>
                <a:lnTo>
                  <a:pt x="17520" y="7467"/>
                </a:lnTo>
                <a:lnTo>
                  <a:pt x="17242" y="7467"/>
                </a:lnTo>
                <a:lnTo>
                  <a:pt x="16976" y="7307"/>
                </a:lnTo>
                <a:lnTo>
                  <a:pt x="16788" y="7733"/>
                </a:lnTo>
                <a:lnTo>
                  <a:pt x="16632" y="7573"/>
                </a:lnTo>
                <a:lnTo>
                  <a:pt x="16289" y="7467"/>
                </a:lnTo>
                <a:lnTo>
                  <a:pt x="15989" y="7733"/>
                </a:lnTo>
                <a:lnTo>
                  <a:pt x="15712" y="7733"/>
                </a:lnTo>
                <a:lnTo>
                  <a:pt x="15402" y="7307"/>
                </a:lnTo>
                <a:lnTo>
                  <a:pt x="15136" y="7787"/>
                </a:lnTo>
                <a:lnTo>
                  <a:pt x="14925" y="7467"/>
                </a:lnTo>
                <a:lnTo>
                  <a:pt x="14725" y="7947"/>
                </a:lnTo>
                <a:lnTo>
                  <a:pt x="14526" y="7733"/>
                </a:lnTo>
                <a:lnTo>
                  <a:pt x="14271" y="7467"/>
                </a:lnTo>
                <a:lnTo>
                  <a:pt x="14126" y="7040"/>
                </a:lnTo>
                <a:lnTo>
                  <a:pt x="13794" y="5440"/>
                </a:lnTo>
                <a:lnTo>
                  <a:pt x="13428" y="3947"/>
                </a:lnTo>
                <a:lnTo>
                  <a:pt x="13095" y="2933"/>
                </a:lnTo>
                <a:lnTo>
                  <a:pt x="12785" y="2080"/>
                </a:lnTo>
                <a:lnTo>
                  <a:pt x="12308" y="1013"/>
                </a:lnTo>
                <a:lnTo>
                  <a:pt x="11720" y="373"/>
                </a:lnTo>
                <a:lnTo>
                  <a:pt x="11177" y="0"/>
                </a:lnTo>
                <a:lnTo>
                  <a:pt x="10279" y="160"/>
                </a:lnTo>
                <a:lnTo>
                  <a:pt x="9514" y="960"/>
                </a:lnTo>
                <a:lnTo>
                  <a:pt x="9103" y="1653"/>
                </a:lnTo>
                <a:lnTo>
                  <a:pt x="8483" y="3200"/>
                </a:lnTo>
                <a:lnTo>
                  <a:pt x="7984" y="5013"/>
                </a:lnTo>
                <a:lnTo>
                  <a:pt x="7496" y="6933"/>
                </a:lnTo>
                <a:lnTo>
                  <a:pt x="7019" y="7573"/>
                </a:lnTo>
                <a:lnTo>
                  <a:pt x="6620" y="8000"/>
                </a:lnTo>
                <a:lnTo>
                  <a:pt x="6187" y="8107"/>
                </a:lnTo>
                <a:lnTo>
                  <a:pt x="5777" y="7840"/>
                </a:lnTo>
                <a:lnTo>
                  <a:pt x="4380" y="7840"/>
                </a:lnTo>
                <a:lnTo>
                  <a:pt x="4069" y="7733"/>
                </a:lnTo>
                <a:lnTo>
                  <a:pt x="3160" y="8000"/>
                </a:lnTo>
                <a:lnTo>
                  <a:pt x="2595" y="7840"/>
                </a:lnTo>
                <a:lnTo>
                  <a:pt x="1918" y="7467"/>
                </a:lnTo>
                <a:lnTo>
                  <a:pt x="1076" y="7573"/>
                </a:lnTo>
                <a:lnTo>
                  <a:pt x="566" y="7573"/>
                </a:lnTo>
                <a:lnTo>
                  <a:pt x="344" y="7733"/>
                </a:lnTo>
                <a:lnTo>
                  <a:pt x="189" y="8107"/>
                </a:lnTo>
                <a:lnTo>
                  <a:pt x="44" y="9173"/>
                </a:lnTo>
                <a:lnTo>
                  <a:pt x="0" y="10827"/>
                </a:lnTo>
                <a:lnTo>
                  <a:pt x="0" y="14453"/>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037" name="Freeform 14"/>
          <p:cNvSpPr/>
          <p:nvPr/>
        </p:nvSpPr>
        <p:spPr>
          <a:xfrm>
            <a:off x="3981449" y="334963"/>
            <a:ext cx="141289" cy="636588"/>
          </a:xfrm>
          <a:custGeom>
            <a:avLst/>
            <a:gdLst/>
            <a:ahLst/>
            <a:cxnLst>
              <a:cxn ang="0">
                <a:pos x="wd2" y="hd2"/>
              </a:cxn>
              <a:cxn ang="5400000">
                <a:pos x="wd2" y="hd2"/>
              </a:cxn>
              <a:cxn ang="10800000">
                <a:pos x="wd2" y="hd2"/>
              </a:cxn>
              <a:cxn ang="16200000">
                <a:pos x="wd2" y="hd2"/>
              </a:cxn>
            </a:cxnLst>
            <a:rect l="0" t="0" r="r" b="b"/>
            <a:pathLst>
              <a:path w="21600" h="21600" extrusionOk="0">
                <a:moveTo>
                  <a:pt x="5097" y="539"/>
                </a:moveTo>
                <a:lnTo>
                  <a:pt x="6796" y="2155"/>
                </a:lnTo>
                <a:lnTo>
                  <a:pt x="5097" y="2909"/>
                </a:lnTo>
                <a:lnTo>
                  <a:pt x="2427" y="5333"/>
                </a:lnTo>
                <a:lnTo>
                  <a:pt x="485" y="7433"/>
                </a:lnTo>
                <a:lnTo>
                  <a:pt x="0" y="9319"/>
                </a:lnTo>
                <a:lnTo>
                  <a:pt x="1942" y="11581"/>
                </a:lnTo>
                <a:lnTo>
                  <a:pt x="3155" y="13790"/>
                </a:lnTo>
                <a:lnTo>
                  <a:pt x="5097" y="15890"/>
                </a:lnTo>
                <a:lnTo>
                  <a:pt x="10436" y="17183"/>
                </a:lnTo>
                <a:lnTo>
                  <a:pt x="12620" y="18745"/>
                </a:lnTo>
                <a:lnTo>
                  <a:pt x="17231" y="20146"/>
                </a:lnTo>
                <a:lnTo>
                  <a:pt x="21600" y="21600"/>
                </a:lnTo>
                <a:lnTo>
                  <a:pt x="19901" y="20253"/>
                </a:lnTo>
                <a:lnTo>
                  <a:pt x="15775" y="18637"/>
                </a:lnTo>
                <a:lnTo>
                  <a:pt x="16746" y="16860"/>
                </a:lnTo>
                <a:lnTo>
                  <a:pt x="10921" y="14651"/>
                </a:lnTo>
                <a:lnTo>
                  <a:pt x="5582" y="12012"/>
                </a:lnTo>
                <a:lnTo>
                  <a:pt x="4611" y="8080"/>
                </a:lnTo>
                <a:lnTo>
                  <a:pt x="6796" y="5548"/>
                </a:lnTo>
                <a:lnTo>
                  <a:pt x="9951" y="2909"/>
                </a:lnTo>
                <a:lnTo>
                  <a:pt x="10436" y="1077"/>
                </a:lnTo>
                <a:lnTo>
                  <a:pt x="5582" y="0"/>
                </a:lnTo>
                <a:lnTo>
                  <a:pt x="5097" y="539"/>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043" name="Group 15"/>
          <p:cNvGrpSpPr/>
          <p:nvPr/>
        </p:nvGrpSpPr>
        <p:grpSpPr>
          <a:xfrm>
            <a:off x="134938" y="209550"/>
            <a:ext cx="2806700" cy="842963"/>
            <a:chOff x="0" y="0"/>
            <a:chExt cx="2806699" cy="842962"/>
          </a:xfrm>
        </p:grpSpPr>
        <p:sp>
          <p:nvSpPr>
            <p:cNvPr id="2038" name="Freeform 16"/>
            <p:cNvSpPr/>
            <p:nvPr/>
          </p:nvSpPr>
          <p:spPr>
            <a:xfrm>
              <a:off x="12699" y="0"/>
              <a:ext cx="2794001" cy="676276"/>
            </a:xfrm>
            <a:custGeom>
              <a:avLst/>
              <a:gdLst/>
              <a:ahLst/>
              <a:cxnLst>
                <a:cxn ang="0">
                  <a:pos x="wd2" y="hd2"/>
                </a:cxn>
                <a:cxn ang="5400000">
                  <a:pos x="wd2" y="hd2"/>
                </a:cxn>
                <a:cxn ang="10800000">
                  <a:pos x="wd2" y="hd2"/>
                </a:cxn>
                <a:cxn ang="16200000">
                  <a:pos x="wd2" y="hd2"/>
                </a:cxn>
              </a:cxnLst>
              <a:rect l="0" t="0" r="r" b="b"/>
              <a:pathLst>
                <a:path w="21600" h="21600" extrusionOk="0">
                  <a:moveTo>
                    <a:pt x="282" y="304"/>
                  </a:moveTo>
                  <a:lnTo>
                    <a:pt x="454" y="0"/>
                  </a:lnTo>
                  <a:lnTo>
                    <a:pt x="20937" y="0"/>
                  </a:lnTo>
                  <a:lnTo>
                    <a:pt x="21170" y="203"/>
                  </a:lnTo>
                  <a:lnTo>
                    <a:pt x="21342" y="761"/>
                  </a:lnTo>
                  <a:lnTo>
                    <a:pt x="21490" y="2130"/>
                  </a:lnTo>
                  <a:lnTo>
                    <a:pt x="21575" y="3752"/>
                  </a:lnTo>
                  <a:lnTo>
                    <a:pt x="21600" y="5577"/>
                  </a:lnTo>
                  <a:lnTo>
                    <a:pt x="21600" y="21600"/>
                  </a:lnTo>
                  <a:lnTo>
                    <a:pt x="0" y="21600"/>
                  </a:lnTo>
                  <a:lnTo>
                    <a:pt x="0" y="4513"/>
                  </a:lnTo>
                  <a:lnTo>
                    <a:pt x="86" y="2383"/>
                  </a:lnTo>
                  <a:lnTo>
                    <a:pt x="160" y="1268"/>
                  </a:lnTo>
                  <a:lnTo>
                    <a:pt x="282" y="30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39" name="Freeform 17"/>
            <p:cNvSpPr/>
            <p:nvPr/>
          </p:nvSpPr>
          <p:spPr>
            <a:xfrm>
              <a:off x="0" y="444500"/>
              <a:ext cx="2794000" cy="292101"/>
            </a:xfrm>
            <a:custGeom>
              <a:avLst/>
              <a:gdLst/>
              <a:ahLst/>
              <a:cxnLst>
                <a:cxn ang="0">
                  <a:pos x="wd2" y="hd2"/>
                </a:cxn>
                <a:cxn ang="5400000">
                  <a:pos x="wd2" y="hd2"/>
                </a:cxn>
                <a:cxn ang="10800000">
                  <a:pos x="wd2" y="hd2"/>
                </a:cxn>
                <a:cxn ang="16200000">
                  <a:pos x="wd2" y="hd2"/>
                </a:cxn>
              </a:cxnLst>
              <a:rect l="0" t="0" r="r" b="b"/>
              <a:pathLst>
                <a:path w="21600" h="21600" extrusionOk="0">
                  <a:moveTo>
                    <a:pt x="749" y="6691"/>
                  </a:moveTo>
                  <a:lnTo>
                    <a:pt x="1043" y="7396"/>
                  </a:lnTo>
                  <a:lnTo>
                    <a:pt x="1375" y="6691"/>
                  </a:lnTo>
                  <a:lnTo>
                    <a:pt x="1694" y="7396"/>
                  </a:lnTo>
                  <a:lnTo>
                    <a:pt x="1939" y="9509"/>
                  </a:lnTo>
                  <a:lnTo>
                    <a:pt x="2209" y="11152"/>
                  </a:lnTo>
                  <a:lnTo>
                    <a:pt x="2663" y="9626"/>
                  </a:lnTo>
                  <a:lnTo>
                    <a:pt x="3044" y="8922"/>
                  </a:lnTo>
                  <a:lnTo>
                    <a:pt x="3596" y="8922"/>
                  </a:lnTo>
                  <a:lnTo>
                    <a:pt x="3989" y="7865"/>
                  </a:lnTo>
                  <a:lnTo>
                    <a:pt x="4345" y="8922"/>
                  </a:lnTo>
                  <a:lnTo>
                    <a:pt x="4651" y="10096"/>
                  </a:lnTo>
                  <a:lnTo>
                    <a:pt x="4934" y="10448"/>
                  </a:lnTo>
                  <a:lnTo>
                    <a:pt x="5375" y="8922"/>
                  </a:lnTo>
                  <a:lnTo>
                    <a:pt x="5854" y="8922"/>
                  </a:lnTo>
                  <a:lnTo>
                    <a:pt x="6529" y="9626"/>
                  </a:lnTo>
                  <a:lnTo>
                    <a:pt x="6811" y="11622"/>
                  </a:lnTo>
                  <a:lnTo>
                    <a:pt x="7265" y="11152"/>
                  </a:lnTo>
                  <a:lnTo>
                    <a:pt x="7720" y="7865"/>
                  </a:lnTo>
                  <a:lnTo>
                    <a:pt x="8137" y="6691"/>
                  </a:lnTo>
                  <a:lnTo>
                    <a:pt x="8431" y="7865"/>
                  </a:lnTo>
                  <a:lnTo>
                    <a:pt x="8787" y="10565"/>
                  </a:lnTo>
                  <a:lnTo>
                    <a:pt x="9205" y="11739"/>
                  </a:lnTo>
                  <a:lnTo>
                    <a:pt x="9659" y="9978"/>
                  </a:lnTo>
                  <a:lnTo>
                    <a:pt x="9880" y="9274"/>
                  </a:lnTo>
                  <a:lnTo>
                    <a:pt x="10113" y="10565"/>
                  </a:lnTo>
                  <a:lnTo>
                    <a:pt x="10309" y="8922"/>
                  </a:lnTo>
                  <a:lnTo>
                    <a:pt x="10518" y="6691"/>
                  </a:lnTo>
                  <a:lnTo>
                    <a:pt x="10763" y="4578"/>
                  </a:lnTo>
                  <a:lnTo>
                    <a:pt x="11033" y="3991"/>
                  </a:lnTo>
                  <a:lnTo>
                    <a:pt x="11340" y="4578"/>
                  </a:lnTo>
                  <a:lnTo>
                    <a:pt x="11647" y="3639"/>
                  </a:lnTo>
                  <a:lnTo>
                    <a:pt x="11966" y="2583"/>
                  </a:lnTo>
                  <a:lnTo>
                    <a:pt x="12162" y="2583"/>
                  </a:lnTo>
                  <a:lnTo>
                    <a:pt x="12346" y="2935"/>
                  </a:lnTo>
                  <a:lnTo>
                    <a:pt x="12641" y="5635"/>
                  </a:lnTo>
                  <a:lnTo>
                    <a:pt x="12911" y="5165"/>
                  </a:lnTo>
                  <a:lnTo>
                    <a:pt x="13144" y="7865"/>
                  </a:lnTo>
                  <a:lnTo>
                    <a:pt x="13586" y="7865"/>
                  </a:lnTo>
                  <a:lnTo>
                    <a:pt x="13966" y="6222"/>
                  </a:lnTo>
                  <a:lnTo>
                    <a:pt x="14335" y="10448"/>
                  </a:lnTo>
                  <a:lnTo>
                    <a:pt x="14605" y="9861"/>
                  </a:lnTo>
                  <a:lnTo>
                    <a:pt x="14911" y="11152"/>
                  </a:lnTo>
                  <a:lnTo>
                    <a:pt x="15243" y="9978"/>
                  </a:lnTo>
                  <a:lnTo>
                    <a:pt x="15869" y="11152"/>
                  </a:lnTo>
                  <a:lnTo>
                    <a:pt x="16139" y="12209"/>
                  </a:lnTo>
                  <a:lnTo>
                    <a:pt x="16445" y="9274"/>
                  </a:lnTo>
                  <a:lnTo>
                    <a:pt x="16654" y="9039"/>
                  </a:lnTo>
                  <a:lnTo>
                    <a:pt x="16887" y="10096"/>
                  </a:lnTo>
                  <a:lnTo>
                    <a:pt x="17108" y="9626"/>
                  </a:lnTo>
                  <a:lnTo>
                    <a:pt x="17403" y="6691"/>
                  </a:lnTo>
                  <a:lnTo>
                    <a:pt x="17894" y="5870"/>
                  </a:lnTo>
                  <a:lnTo>
                    <a:pt x="18139" y="6222"/>
                  </a:lnTo>
                  <a:lnTo>
                    <a:pt x="18385" y="6222"/>
                  </a:lnTo>
                  <a:lnTo>
                    <a:pt x="18753" y="2583"/>
                  </a:lnTo>
                  <a:lnTo>
                    <a:pt x="18961" y="1174"/>
                  </a:lnTo>
                  <a:lnTo>
                    <a:pt x="19231" y="1761"/>
                  </a:lnTo>
                  <a:lnTo>
                    <a:pt x="19538" y="5635"/>
                  </a:lnTo>
                  <a:lnTo>
                    <a:pt x="19845" y="3170"/>
                  </a:lnTo>
                  <a:lnTo>
                    <a:pt x="20140" y="0"/>
                  </a:lnTo>
                  <a:lnTo>
                    <a:pt x="20385" y="117"/>
                  </a:lnTo>
                  <a:lnTo>
                    <a:pt x="20680" y="6691"/>
                  </a:lnTo>
                  <a:lnTo>
                    <a:pt x="20900" y="5635"/>
                  </a:lnTo>
                  <a:lnTo>
                    <a:pt x="21220" y="2935"/>
                  </a:lnTo>
                  <a:lnTo>
                    <a:pt x="21477" y="2817"/>
                  </a:lnTo>
                  <a:lnTo>
                    <a:pt x="21600" y="5048"/>
                  </a:lnTo>
                  <a:lnTo>
                    <a:pt x="21600" y="21600"/>
                  </a:lnTo>
                  <a:lnTo>
                    <a:pt x="9082" y="16904"/>
                  </a:lnTo>
                  <a:lnTo>
                    <a:pt x="8922" y="17491"/>
                  </a:lnTo>
                  <a:lnTo>
                    <a:pt x="0" y="15613"/>
                  </a:lnTo>
                  <a:lnTo>
                    <a:pt x="0" y="3404"/>
                  </a:lnTo>
                  <a:lnTo>
                    <a:pt x="123" y="5165"/>
                  </a:lnTo>
                  <a:lnTo>
                    <a:pt x="319" y="5870"/>
                  </a:lnTo>
                  <a:lnTo>
                    <a:pt x="565" y="5987"/>
                  </a:lnTo>
                  <a:lnTo>
                    <a:pt x="749" y="6691"/>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0" name="Freeform 18"/>
            <p:cNvSpPr/>
            <p:nvPr/>
          </p:nvSpPr>
          <p:spPr>
            <a:xfrm>
              <a:off x="0" y="546100"/>
              <a:ext cx="2794000" cy="296863"/>
            </a:xfrm>
            <a:custGeom>
              <a:avLst/>
              <a:gdLst/>
              <a:ahLst/>
              <a:cxnLst>
                <a:cxn ang="0">
                  <a:pos x="wd2" y="hd2"/>
                </a:cxn>
                <a:cxn ang="5400000">
                  <a:pos x="wd2" y="hd2"/>
                </a:cxn>
                <a:cxn ang="10800000">
                  <a:pos x="wd2" y="hd2"/>
                </a:cxn>
                <a:cxn ang="16200000">
                  <a:pos x="wd2" y="hd2"/>
                </a:cxn>
              </a:cxnLst>
              <a:rect l="0" t="0" r="r" b="b"/>
              <a:pathLst>
                <a:path w="21600" h="21600" extrusionOk="0">
                  <a:moveTo>
                    <a:pt x="282" y="21022"/>
                  </a:moveTo>
                  <a:lnTo>
                    <a:pt x="454" y="21369"/>
                  </a:lnTo>
                  <a:lnTo>
                    <a:pt x="663" y="21600"/>
                  </a:lnTo>
                  <a:lnTo>
                    <a:pt x="20937" y="21600"/>
                  </a:lnTo>
                  <a:lnTo>
                    <a:pt x="21170" y="21253"/>
                  </a:lnTo>
                  <a:lnTo>
                    <a:pt x="21342" y="20907"/>
                  </a:lnTo>
                  <a:lnTo>
                    <a:pt x="21490" y="19636"/>
                  </a:lnTo>
                  <a:lnTo>
                    <a:pt x="21575" y="18250"/>
                  </a:lnTo>
                  <a:lnTo>
                    <a:pt x="21600" y="16518"/>
                  </a:lnTo>
                  <a:lnTo>
                    <a:pt x="21600" y="2541"/>
                  </a:lnTo>
                  <a:lnTo>
                    <a:pt x="21416" y="0"/>
                  </a:lnTo>
                  <a:lnTo>
                    <a:pt x="21305" y="693"/>
                  </a:lnTo>
                  <a:lnTo>
                    <a:pt x="21220" y="3119"/>
                  </a:lnTo>
                  <a:lnTo>
                    <a:pt x="21146" y="5891"/>
                  </a:lnTo>
                  <a:lnTo>
                    <a:pt x="21060" y="5660"/>
                  </a:lnTo>
                  <a:lnTo>
                    <a:pt x="20937" y="5429"/>
                  </a:lnTo>
                  <a:lnTo>
                    <a:pt x="20680" y="4043"/>
                  </a:lnTo>
                  <a:lnTo>
                    <a:pt x="20508" y="2888"/>
                  </a:lnTo>
                  <a:lnTo>
                    <a:pt x="20238" y="2541"/>
                  </a:lnTo>
                  <a:lnTo>
                    <a:pt x="19943" y="3696"/>
                  </a:lnTo>
                  <a:lnTo>
                    <a:pt x="19673" y="5660"/>
                  </a:lnTo>
                  <a:lnTo>
                    <a:pt x="19489" y="4274"/>
                  </a:lnTo>
                  <a:lnTo>
                    <a:pt x="19317" y="4043"/>
                  </a:lnTo>
                  <a:lnTo>
                    <a:pt x="19072" y="2888"/>
                  </a:lnTo>
                  <a:lnTo>
                    <a:pt x="18826" y="3234"/>
                  </a:lnTo>
                  <a:lnTo>
                    <a:pt x="18655" y="4620"/>
                  </a:lnTo>
                  <a:lnTo>
                    <a:pt x="18581" y="6468"/>
                  </a:lnTo>
                  <a:lnTo>
                    <a:pt x="18385" y="5660"/>
                  </a:lnTo>
                  <a:lnTo>
                    <a:pt x="18102" y="5660"/>
                  </a:lnTo>
                  <a:lnTo>
                    <a:pt x="17734" y="4967"/>
                  </a:lnTo>
                  <a:lnTo>
                    <a:pt x="17415" y="6468"/>
                  </a:lnTo>
                  <a:lnTo>
                    <a:pt x="17133" y="4158"/>
                  </a:lnTo>
                  <a:lnTo>
                    <a:pt x="16765" y="5660"/>
                  </a:lnTo>
                  <a:lnTo>
                    <a:pt x="16409" y="9472"/>
                  </a:lnTo>
                  <a:lnTo>
                    <a:pt x="16126" y="8086"/>
                  </a:lnTo>
                  <a:lnTo>
                    <a:pt x="15869" y="6699"/>
                  </a:lnTo>
                  <a:lnTo>
                    <a:pt x="15586" y="5891"/>
                  </a:lnTo>
                  <a:lnTo>
                    <a:pt x="15218" y="6468"/>
                  </a:lnTo>
                  <a:lnTo>
                    <a:pt x="14654" y="7624"/>
                  </a:lnTo>
                  <a:lnTo>
                    <a:pt x="14150" y="6353"/>
                  </a:lnTo>
                  <a:lnTo>
                    <a:pt x="13930" y="6930"/>
                  </a:lnTo>
                  <a:lnTo>
                    <a:pt x="13647" y="5660"/>
                  </a:lnTo>
                  <a:lnTo>
                    <a:pt x="13463" y="4389"/>
                  </a:lnTo>
                  <a:lnTo>
                    <a:pt x="13242" y="4158"/>
                  </a:lnTo>
                  <a:lnTo>
                    <a:pt x="12850" y="4967"/>
                  </a:lnTo>
                  <a:lnTo>
                    <a:pt x="12346" y="7508"/>
                  </a:lnTo>
                  <a:lnTo>
                    <a:pt x="11929" y="5198"/>
                  </a:lnTo>
                  <a:lnTo>
                    <a:pt x="11573" y="5775"/>
                  </a:lnTo>
                  <a:lnTo>
                    <a:pt x="11242" y="9010"/>
                  </a:lnTo>
                  <a:lnTo>
                    <a:pt x="10628" y="6699"/>
                  </a:lnTo>
                  <a:lnTo>
                    <a:pt x="10174" y="7855"/>
                  </a:lnTo>
                  <a:lnTo>
                    <a:pt x="9867" y="6699"/>
                  </a:lnTo>
                  <a:lnTo>
                    <a:pt x="9413" y="7277"/>
                  </a:lnTo>
                  <a:lnTo>
                    <a:pt x="8959" y="9010"/>
                  </a:lnTo>
                  <a:lnTo>
                    <a:pt x="8640" y="8432"/>
                  </a:lnTo>
                  <a:lnTo>
                    <a:pt x="8002" y="7855"/>
                  </a:lnTo>
                  <a:lnTo>
                    <a:pt x="7597" y="9010"/>
                  </a:lnTo>
                  <a:lnTo>
                    <a:pt x="6910" y="8086"/>
                  </a:lnTo>
                  <a:lnTo>
                    <a:pt x="6345" y="7277"/>
                  </a:lnTo>
                  <a:lnTo>
                    <a:pt x="5744" y="5660"/>
                  </a:lnTo>
                  <a:lnTo>
                    <a:pt x="5179" y="7277"/>
                  </a:lnTo>
                  <a:lnTo>
                    <a:pt x="4529" y="4043"/>
                  </a:lnTo>
                  <a:lnTo>
                    <a:pt x="4038" y="4158"/>
                  </a:lnTo>
                  <a:lnTo>
                    <a:pt x="3694" y="6122"/>
                  </a:lnTo>
                  <a:lnTo>
                    <a:pt x="3485" y="4505"/>
                  </a:lnTo>
                  <a:lnTo>
                    <a:pt x="3215" y="5429"/>
                  </a:lnTo>
                  <a:lnTo>
                    <a:pt x="2860" y="5660"/>
                  </a:lnTo>
                  <a:lnTo>
                    <a:pt x="2516" y="6353"/>
                  </a:lnTo>
                  <a:lnTo>
                    <a:pt x="2099" y="7624"/>
                  </a:lnTo>
                  <a:lnTo>
                    <a:pt x="1755" y="6122"/>
                  </a:lnTo>
                  <a:lnTo>
                    <a:pt x="1424" y="6815"/>
                  </a:lnTo>
                  <a:lnTo>
                    <a:pt x="982" y="7508"/>
                  </a:lnTo>
                  <a:lnTo>
                    <a:pt x="712" y="6815"/>
                  </a:lnTo>
                  <a:lnTo>
                    <a:pt x="196" y="6468"/>
                  </a:lnTo>
                  <a:lnTo>
                    <a:pt x="0" y="8086"/>
                  </a:lnTo>
                  <a:lnTo>
                    <a:pt x="25" y="12821"/>
                  </a:lnTo>
                  <a:lnTo>
                    <a:pt x="49" y="16864"/>
                  </a:lnTo>
                  <a:lnTo>
                    <a:pt x="160" y="20214"/>
                  </a:lnTo>
                  <a:lnTo>
                    <a:pt x="282" y="21022"/>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1" name="Freeform 19"/>
            <p:cNvSpPr/>
            <p:nvPr/>
          </p:nvSpPr>
          <p:spPr>
            <a:xfrm>
              <a:off x="15875" y="30162"/>
              <a:ext cx="2749550" cy="387351"/>
            </a:xfrm>
            <a:custGeom>
              <a:avLst/>
              <a:gdLst/>
              <a:ahLst/>
              <a:cxnLst>
                <a:cxn ang="0">
                  <a:pos x="wd2" y="hd2"/>
                </a:cxn>
                <a:cxn ang="5400000">
                  <a:pos x="wd2" y="hd2"/>
                </a:cxn>
                <a:cxn ang="10800000">
                  <a:pos x="wd2" y="hd2"/>
                </a:cxn>
                <a:cxn ang="16200000">
                  <a:pos x="wd2" y="hd2"/>
                </a:cxn>
              </a:cxnLst>
              <a:rect l="0" t="0" r="r" b="b"/>
              <a:pathLst>
                <a:path w="21600" h="21600" extrusionOk="0">
                  <a:moveTo>
                    <a:pt x="0" y="10534"/>
                  </a:moveTo>
                  <a:lnTo>
                    <a:pt x="0" y="21600"/>
                  </a:lnTo>
                  <a:lnTo>
                    <a:pt x="50" y="17351"/>
                  </a:lnTo>
                  <a:lnTo>
                    <a:pt x="62" y="13898"/>
                  </a:lnTo>
                  <a:lnTo>
                    <a:pt x="87" y="7790"/>
                  </a:lnTo>
                  <a:lnTo>
                    <a:pt x="150" y="4869"/>
                  </a:lnTo>
                  <a:lnTo>
                    <a:pt x="274" y="3895"/>
                  </a:lnTo>
                  <a:lnTo>
                    <a:pt x="599" y="3187"/>
                  </a:lnTo>
                  <a:lnTo>
                    <a:pt x="1023" y="3452"/>
                  </a:lnTo>
                  <a:lnTo>
                    <a:pt x="2020" y="3452"/>
                  </a:lnTo>
                  <a:lnTo>
                    <a:pt x="2469" y="3984"/>
                  </a:lnTo>
                  <a:lnTo>
                    <a:pt x="3105" y="3452"/>
                  </a:lnTo>
                  <a:lnTo>
                    <a:pt x="3841" y="3718"/>
                  </a:lnTo>
                  <a:lnTo>
                    <a:pt x="4377" y="3541"/>
                  </a:lnTo>
                  <a:lnTo>
                    <a:pt x="5450" y="3984"/>
                  </a:lnTo>
                  <a:lnTo>
                    <a:pt x="5824" y="3895"/>
                  </a:lnTo>
                  <a:lnTo>
                    <a:pt x="6547" y="3452"/>
                  </a:lnTo>
                  <a:lnTo>
                    <a:pt x="6784" y="4072"/>
                  </a:lnTo>
                  <a:lnTo>
                    <a:pt x="7458" y="3452"/>
                  </a:lnTo>
                  <a:lnTo>
                    <a:pt x="8480" y="3895"/>
                  </a:lnTo>
                  <a:lnTo>
                    <a:pt x="8830" y="4515"/>
                  </a:lnTo>
                  <a:lnTo>
                    <a:pt x="9366" y="3984"/>
                  </a:lnTo>
                  <a:lnTo>
                    <a:pt x="9827" y="4692"/>
                  </a:lnTo>
                  <a:lnTo>
                    <a:pt x="10201" y="4692"/>
                  </a:lnTo>
                  <a:lnTo>
                    <a:pt x="10950" y="3984"/>
                  </a:lnTo>
                  <a:lnTo>
                    <a:pt x="11661" y="4515"/>
                  </a:lnTo>
                  <a:lnTo>
                    <a:pt x="12297" y="5400"/>
                  </a:lnTo>
                  <a:lnTo>
                    <a:pt x="12496" y="5577"/>
                  </a:lnTo>
                  <a:lnTo>
                    <a:pt x="13357" y="5046"/>
                  </a:lnTo>
                  <a:lnTo>
                    <a:pt x="14155" y="4603"/>
                  </a:lnTo>
                  <a:lnTo>
                    <a:pt x="14342" y="4338"/>
                  </a:lnTo>
                  <a:lnTo>
                    <a:pt x="14641" y="4515"/>
                  </a:lnTo>
                  <a:lnTo>
                    <a:pt x="15477" y="4780"/>
                  </a:lnTo>
                  <a:lnTo>
                    <a:pt x="16113" y="4072"/>
                  </a:lnTo>
                  <a:lnTo>
                    <a:pt x="16449" y="4338"/>
                  </a:lnTo>
                  <a:lnTo>
                    <a:pt x="16961" y="4515"/>
                  </a:lnTo>
                  <a:lnTo>
                    <a:pt x="17397" y="3895"/>
                  </a:lnTo>
                  <a:lnTo>
                    <a:pt x="17684" y="3452"/>
                  </a:lnTo>
                  <a:lnTo>
                    <a:pt x="18071" y="4249"/>
                  </a:lnTo>
                  <a:lnTo>
                    <a:pt x="18881" y="4603"/>
                  </a:lnTo>
                  <a:lnTo>
                    <a:pt x="19418" y="3452"/>
                  </a:lnTo>
                  <a:lnTo>
                    <a:pt x="20203" y="4515"/>
                  </a:lnTo>
                  <a:lnTo>
                    <a:pt x="21051" y="4515"/>
                  </a:lnTo>
                  <a:lnTo>
                    <a:pt x="21238" y="6285"/>
                  </a:lnTo>
                  <a:lnTo>
                    <a:pt x="21363" y="7259"/>
                  </a:lnTo>
                  <a:lnTo>
                    <a:pt x="21463" y="9207"/>
                  </a:lnTo>
                  <a:lnTo>
                    <a:pt x="21538" y="12393"/>
                  </a:lnTo>
                  <a:lnTo>
                    <a:pt x="21600" y="16731"/>
                  </a:lnTo>
                  <a:lnTo>
                    <a:pt x="21600" y="5577"/>
                  </a:lnTo>
                  <a:lnTo>
                    <a:pt x="21563" y="4072"/>
                  </a:lnTo>
                  <a:lnTo>
                    <a:pt x="21513" y="2213"/>
                  </a:lnTo>
                  <a:lnTo>
                    <a:pt x="21201" y="974"/>
                  </a:lnTo>
                  <a:lnTo>
                    <a:pt x="20029" y="797"/>
                  </a:lnTo>
                  <a:lnTo>
                    <a:pt x="19754" y="177"/>
                  </a:lnTo>
                  <a:lnTo>
                    <a:pt x="18831" y="177"/>
                  </a:lnTo>
                  <a:lnTo>
                    <a:pt x="18557" y="443"/>
                  </a:lnTo>
                  <a:lnTo>
                    <a:pt x="17996" y="443"/>
                  </a:lnTo>
                  <a:lnTo>
                    <a:pt x="17584" y="266"/>
                  </a:lnTo>
                  <a:lnTo>
                    <a:pt x="16824" y="1062"/>
                  </a:lnTo>
                  <a:lnTo>
                    <a:pt x="15240" y="443"/>
                  </a:lnTo>
                  <a:lnTo>
                    <a:pt x="14741" y="797"/>
                  </a:lnTo>
                  <a:lnTo>
                    <a:pt x="13868" y="1328"/>
                  </a:lnTo>
                  <a:lnTo>
                    <a:pt x="13307" y="885"/>
                  </a:lnTo>
                  <a:lnTo>
                    <a:pt x="12745" y="797"/>
                  </a:lnTo>
                  <a:lnTo>
                    <a:pt x="12297" y="797"/>
                  </a:lnTo>
                  <a:lnTo>
                    <a:pt x="11810" y="1151"/>
                  </a:lnTo>
                  <a:lnTo>
                    <a:pt x="11511" y="531"/>
                  </a:lnTo>
                  <a:lnTo>
                    <a:pt x="10463" y="797"/>
                  </a:lnTo>
                  <a:lnTo>
                    <a:pt x="10139" y="797"/>
                  </a:lnTo>
                  <a:lnTo>
                    <a:pt x="9590" y="531"/>
                  </a:lnTo>
                  <a:lnTo>
                    <a:pt x="8493" y="885"/>
                  </a:lnTo>
                  <a:lnTo>
                    <a:pt x="7520" y="531"/>
                  </a:lnTo>
                  <a:lnTo>
                    <a:pt x="6622" y="531"/>
                  </a:lnTo>
                  <a:lnTo>
                    <a:pt x="6186" y="797"/>
                  </a:lnTo>
                  <a:lnTo>
                    <a:pt x="5774" y="354"/>
                  </a:lnTo>
                  <a:lnTo>
                    <a:pt x="4377" y="354"/>
                  </a:lnTo>
                  <a:lnTo>
                    <a:pt x="3155" y="531"/>
                  </a:lnTo>
                  <a:lnTo>
                    <a:pt x="2594" y="354"/>
                  </a:lnTo>
                  <a:lnTo>
                    <a:pt x="1933" y="531"/>
                  </a:lnTo>
                  <a:lnTo>
                    <a:pt x="1085" y="0"/>
                  </a:lnTo>
                  <a:lnTo>
                    <a:pt x="561" y="0"/>
                  </a:lnTo>
                  <a:lnTo>
                    <a:pt x="349" y="177"/>
                  </a:lnTo>
                  <a:lnTo>
                    <a:pt x="187" y="797"/>
                  </a:lnTo>
                  <a:lnTo>
                    <a:pt x="50" y="2390"/>
                  </a:lnTo>
                  <a:lnTo>
                    <a:pt x="0" y="4957"/>
                  </a:lnTo>
                  <a:lnTo>
                    <a:pt x="0" y="10534"/>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2" name="Freeform 20"/>
            <p:cNvSpPr/>
            <p:nvPr/>
          </p:nvSpPr>
          <p:spPr>
            <a:xfrm>
              <a:off x="20637" y="646112"/>
              <a:ext cx="2749550" cy="157164"/>
            </a:xfrm>
            <a:custGeom>
              <a:avLst/>
              <a:gdLst/>
              <a:ahLst/>
              <a:cxnLst>
                <a:cxn ang="0">
                  <a:pos x="wd2" y="hd2"/>
                </a:cxn>
                <a:cxn ang="5400000">
                  <a:pos x="wd2" y="hd2"/>
                </a:cxn>
                <a:cxn ang="10800000">
                  <a:pos x="wd2" y="hd2"/>
                </a:cxn>
                <a:cxn ang="16200000">
                  <a:pos x="wd2" y="hd2"/>
                </a:cxn>
              </a:cxnLst>
              <a:rect l="0" t="0" r="r" b="b"/>
              <a:pathLst>
                <a:path w="21600" h="21600" extrusionOk="0">
                  <a:moveTo>
                    <a:pt x="0" y="10909"/>
                  </a:moveTo>
                  <a:lnTo>
                    <a:pt x="0" y="0"/>
                  </a:lnTo>
                  <a:lnTo>
                    <a:pt x="50" y="4145"/>
                  </a:lnTo>
                  <a:lnTo>
                    <a:pt x="62" y="7636"/>
                  </a:lnTo>
                  <a:lnTo>
                    <a:pt x="75" y="13745"/>
                  </a:lnTo>
                  <a:lnTo>
                    <a:pt x="150" y="16582"/>
                  </a:lnTo>
                  <a:lnTo>
                    <a:pt x="274" y="17455"/>
                  </a:lnTo>
                  <a:lnTo>
                    <a:pt x="412" y="16800"/>
                  </a:lnTo>
                  <a:lnTo>
                    <a:pt x="599" y="16582"/>
                  </a:lnTo>
                  <a:lnTo>
                    <a:pt x="923" y="16364"/>
                  </a:lnTo>
                  <a:lnTo>
                    <a:pt x="1122" y="16582"/>
                  </a:lnTo>
                  <a:lnTo>
                    <a:pt x="1285" y="16582"/>
                  </a:lnTo>
                  <a:lnTo>
                    <a:pt x="1646" y="17018"/>
                  </a:lnTo>
                  <a:lnTo>
                    <a:pt x="1783" y="17236"/>
                  </a:lnTo>
                  <a:lnTo>
                    <a:pt x="1945" y="17455"/>
                  </a:lnTo>
                  <a:lnTo>
                    <a:pt x="2220" y="16582"/>
                  </a:lnTo>
                  <a:lnTo>
                    <a:pt x="2519" y="16364"/>
                  </a:lnTo>
                  <a:lnTo>
                    <a:pt x="2881" y="16145"/>
                  </a:lnTo>
                  <a:lnTo>
                    <a:pt x="3317" y="17455"/>
                  </a:lnTo>
                  <a:lnTo>
                    <a:pt x="3879" y="17891"/>
                  </a:lnTo>
                  <a:lnTo>
                    <a:pt x="4190" y="17236"/>
                  </a:lnTo>
                  <a:lnTo>
                    <a:pt x="4377" y="17891"/>
                  </a:lnTo>
                  <a:lnTo>
                    <a:pt x="4864" y="17891"/>
                  </a:lnTo>
                  <a:lnTo>
                    <a:pt x="5038" y="16800"/>
                  </a:lnTo>
                  <a:lnTo>
                    <a:pt x="5250" y="17673"/>
                  </a:lnTo>
                  <a:lnTo>
                    <a:pt x="5824" y="17455"/>
                  </a:lnTo>
                  <a:lnTo>
                    <a:pt x="6547" y="18109"/>
                  </a:lnTo>
                  <a:lnTo>
                    <a:pt x="6797" y="17455"/>
                  </a:lnTo>
                  <a:lnTo>
                    <a:pt x="7358" y="16582"/>
                  </a:lnTo>
                  <a:lnTo>
                    <a:pt x="7732" y="16364"/>
                  </a:lnTo>
                  <a:lnTo>
                    <a:pt x="8480" y="17455"/>
                  </a:lnTo>
                  <a:lnTo>
                    <a:pt x="8830" y="17018"/>
                  </a:lnTo>
                  <a:lnTo>
                    <a:pt x="9441" y="17673"/>
                  </a:lnTo>
                  <a:lnTo>
                    <a:pt x="9827" y="16800"/>
                  </a:lnTo>
                  <a:lnTo>
                    <a:pt x="10201" y="16800"/>
                  </a:lnTo>
                  <a:lnTo>
                    <a:pt x="10600" y="15491"/>
                  </a:lnTo>
                  <a:lnTo>
                    <a:pt x="11099" y="16800"/>
                  </a:lnTo>
                  <a:lnTo>
                    <a:pt x="11748" y="15927"/>
                  </a:lnTo>
                  <a:lnTo>
                    <a:pt x="12496" y="15927"/>
                  </a:lnTo>
                  <a:lnTo>
                    <a:pt x="13157" y="16582"/>
                  </a:lnTo>
                  <a:lnTo>
                    <a:pt x="13544" y="15491"/>
                  </a:lnTo>
                  <a:lnTo>
                    <a:pt x="13980" y="15491"/>
                  </a:lnTo>
                  <a:lnTo>
                    <a:pt x="14155" y="16800"/>
                  </a:lnTo>
                  <a:lnTo>
                    <a:pt x="14342" y="17236"/>
                  </a:lnTo>
                  <a:lnTo>
                    <a:pt x="14915" y="16582"/>
                  </a:lnTo>
                  <a:lnTo>
                    <a:pt x="15427" y="17236"/>
                  </a:lnTo>
                  <a:lnTo>
                    <a:pt x="16113" y="17455"/>
                  </a:lnTo>
                  <a:lnTo>
                    <a:pt x="16312" y="17236"/>
                  </a:lnTo>
                  <a:lnTo>
                    <a:pt x="16449" y="17236"/>
                  </a:lnTo>
                  <a:lnTo>
                    <a:pt x="16612" y="16364"/>
                  </a:lnTo>
                  <a:lnTo>
                    <a:pt x="16961" y="17018"/>
                  </a:lnTo>
                  <a:lnTo>
                    <a:pt x="17123" y="17455"/>
                  </a:lnTo>
                  <a:lnTo>
                    <a:pt x="17235" y="16800"/>
                  </a:lnTo>
                  <a:lnTo>
                    <a:pt x="17385" y="17455"/>
                  </a:lnTo>
                  <a:lnTo>
                    <a:pt x="17659" y="16582"/>
                  </a:lnTo>
                  <a:lnTo>
                    <a:pt x="18096" y="17455"/>
                  </a:lnTo>
                  <a:lnTo>
                    <a:pt x="18520" y="16145"/>
                  </a:lnTo>
                  <a:lnTo>
                    <a:pt x="18694" y="16800"/>
                  </a:lnTo>
                  <a:lnTo>
                    <a:pt x="18881" y="16800"/>
                  </a:lnTo>
                  <a:lnTo>
                    <a:pt x="19679" y="16145"/>
                  </a:lnTo>
                  <a:lnTo>
                    <a:pt x="20440" y="16800"/>
                  </a:lnTo>
                  <a:lnTo>
                    <a:pt x="21039" y="15927"/>
                  </a:lnTo>
                  <a:lnTo>
                    <a:pt x="21238" y="15273"/>
                  </a:lnTo>
                  <a:lnTo>
                    <a:pt x="21363" y="14182"/>
                  </a:lnTo>
                  <a:lnTo>
                    <a:pt x="21463" y="12218"/>
                  </a:lnTo>
                  <a:lnTo>
                    <a:pt x="21538" y="9164"/>
                  </a:lnTo>
                  <a:lnTo>
                    <a:pt x="21600" y="4800"/>
                  </a:lnTo>
                  <a:lnTo>
                    <a:pt x="21600" y="15927"/>
                  </a:lnTo>
                  <a:lnTo>
                    <a:pt x="21575" y="17455"/>
                  </a:lnTo>
                  <a:lnTo>
                    <a:pt x="21513" y="19200"/>
                  </a:lnTo>
                  <a:lnTo>
                    <a:pt x="21400" y="20727"/>
                  </a:lnTo>
                  <a:lnTo>
                    <a:pt x="20602" y="21600"/>
                  </a:lnTo>
                  <a:lnTo>
                    <a:pt x="20029" y="20727"/>
                  </a:lnTo>
                  <a:lnTo>
                    <a:pt x="19742" y="21164"/>
                  </a:lnTo>
                  <a:lnTo>
                    <a:pt x="18557" y="21164"/>
                  </a:lnTo>
                  <a:lnTo>
                    <a:pt x="18283" y="21600"/>
                  </a:lnTo>
                  <a:lnTo>
                    <a:pt x="17996" y="20945"/>
                  </a:lnTo>
                  <a:lnTo>
                    <a:pt x="17659" y="21600"/>
                  </a:lnTo>
                  <a:lnTo>
                    <a:pt x="16786" y="21164"/>
                  </a:lnTo>
                  <a:lnTo>
                    <a:pt x="16524" y="20291"/>
                  </a:lnTo>
                  <a:lnTo>
                    <a:pt x="15714" y="21164"/>
                  </a:lnTo>
                  <a:lnTo>
                    <a:pt x="15165" y="20073"/>
                  </a:lnTo>
                  <a:lnTo>
                    <a:pt x="14529" y="21164"/>
                  </a:lnTo>
                  <a:lnTo>
                    <a:pt x="14030" y="20509"/>
                  </a:lnTo>
                  <a:lnTo>
                    <a:pt x="13569" y="21164"/>
                  </a:lnTo>
                  <a:lnTo>
                    <a:pt x="13307" y="20509"/>
                  </a:lnTo>
                  <a:lnTo>
                    <a:pt x="13070" y="20727"/>
                  </a:lnTo>
                  <a:lnTo>
                    <a:pt x="12745" y="20727"/>
                  </a:lnTo>
                  <a:lnTo>
                    <a:pt x="12546" y="20073"/>
                  </a:lnTo>
                  <a:lnTo>
                    <a:pt x="12309" y="21164"/>
                  </a:lnTo>
                  <a:lnTo>
                    <a:pt x="12060" y="20073"/>
                  </a:lnTo>
                  <a:lnTo>
                    <a:pt x="11810" y="20291"/>
                  </a:lnTo>
                  <a:lnTo>
                    <a:pt x="11511" y="20727"/>
                  </a:lnTo>
                  <a:lnTo>
                    <a:pt x="11236" y="21164"/>
                  </a:lnTo>
                  <a:lnTo>
                    <a:pt x="10139" y="21164"/>
                  </a:lnTo>
                  <a:lnTo>
                    <a:pt x="9865" y="20727"/>
                  </a:lnTo>
                  <a:lnTo>
                    <a:pt x="9590" y="20727"/>
                  </a:lnTo>
                  <a:lnTo>
                    <a:pt x="8979" y="21600"/>
                  </a:lnTo>
                  <a:lnTo>
                    <a:pt x="8493" y="20509"/>
                  </a:lnTo>
                  <a:lnTo>
                    <a:pt x="7957" y="21600"/>
                  </a:lnTo>
                  <a:lnTo>
                    <a:pt x="7520" y="20727"/>
                  </a:lnTo>
                  <a:lnTo>
                    <a:pt x="7021" y="21600"/>
                  </a:lnTo>
                  <a:lnTo>
                    <a:pt x="6622" y="20727"/>
                  </a:lnTo>
                  <a:lnTo>
                    <a:pt x="6186" y="20727"/>
                  </a:lnTo>
                  <a:lnTo>
                    <a:pt x="5774" y="21164"/>
                  </a:lnTo>
                  <a:lnTo>
                    <a:pt x="4066" y="21164"/>
                  </a:lnTo>
                  <a:lnTo>
                    <a:pt x="3168" y="20727"/>
                  </a:lnTo>
                  <a:lnTo>
                    <a:pt x="2594" y="21164"/>
                  </a:lnTo>
                  <a:lnTo>
                    <a:pt x="1048" y="20509"/>
                  </a:lnTo>
                  <a:lnTo>
                    <a:pt x="187" y="20727"/>
                  </a:lnTo>
                  <a:lnTo>
                    <a:pt x="37" y="19200"/>
                  </a:lnTo>
                  <a:lnTo>
                    <a:pt x="0" y="16582"/>
                  </a:lnTo>
                  <a:lnTo>
                    <a:pt x="0" y="10909"/>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049" name="Group 21"/>
          <p:cNvGrpSpPr/>
          <p:nvPr/>
        </p:nvGrpSpPr>
        <p:grpSpPr>
          <a:xfrm>
            <a:off x="6243637" y="222250"/>
            <a:ext cx="2794001" cy="865188"/>
            <a:chOff x="0" y="0"/>
            <a:chExt cx="2793999" cy="865187"/>
          </a:xfrm>
        </p:grpSpPr>
        <p:sp>
          <p:nvSpPr>
            <p:cNvPr id="2044" name="Freeform 22"/>
            <p:cNvSpPr/>
            <p:nvPr/>
          </p:nvSpPr>
          <p:spPr>
            <a:xfrm>
              <a:off x="0" y="0"/>
              <a:ext cx="2794000" cy="704851"/>
            </a:xfrm>
            <a:custGeom>
              <a:avLst/>
              <a:gdLst/>
              <a:ahLst/>
              <a:cxnLst>
                <a:cxn ang="0">
                  <a:pos x="wd2" y="hd2"/>
                </a:cxn>
                <a:cxn ang="5400000">
                  <a:pos x="wd2" y="hd2"/>
                </a:cxn>
                <a:cxn ang="10800000">
                  <a:pos x="wd2" y="hd2"/>
                </a:cxn>
                <a:cxn ang="16200000">
                  <a:pos x="wd2" y="hd2"/>
                </a:cxn>
              </a:cxnLst>
              <a:rect l="0" t="0" r="r" b="b"/>
              <a:pathLst>
                <a:path w="21600" h="21600" extrusionOk="0">
                  <a:moveTo>
                    <a:pt x="282" y="292"/>
                  </a:moveTo>
                  <a:lnTo>
                    <a:pt x="454" y="0"/>
                  </a:lnTo>
                  <a:lnTo>
                    <a:pt x="20937" y="0"/>
                  </a:lnTo>
                  <a:lnTo>
                    <a:pt x="21170" y="195"/>
                  </a:lnTo>
                  <a:lnTo>
                    <a:pt x="21342" y="730"/>
                  </a:lnTo>
                  <a:lnTo>
                    <a:pt x="21490" y="2141"/>
                  </a:lnTo>
                  <a:lnTo>
                    <a:pt x="21575" y="3746"/>
                  </a:lnTo>
                  <a:lnTo>
                    <a:pt x="21600" y="5595"/>
                  </a:lnTo>
                  <a:lnTo>
                    <a:pt x="21600" y="21600"/>
                  </a:lnTo>
                  <a:lnTo>
                    <a:pt x="0" y="21600"/>
                  </a:lnTo>
                  <a:lnTo>
                    <a:pt x="0" y="4524"/>
                  </a:lnTo>
                  <a:lnTo>
                    <a:pt x="86" y="2384"/>
                  </a:lnTo>
                  <a:lnTo>
                    <a:pt x="160" y="1265"/>
                  </a:lnTo>
                  <a:lnTo>
                    <a:pt x="282" y="292"/>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5" name="Freeform 23"/>
            <p:cNvSpPr/>
            <p:nvPr/>
          </p:nvSpPr>
          <p:spPr>
            <a:xfrm>
              <a:off x="0" y="452437"/>
              <a:ext cx="2794000" cy="300039"/>
            </a:xfrm>
            <a:custGeom>
              <a:avLst/>
              <a:gdLst/>
              <a:ahLst/>
              <a:cxnLst>
                <a:cxn ang="0">
                  <a:pos x="wd2" y="hd2"/>
                </a:cxn>
                <a:cxn ang="5400000">
                  <a:pos x="wd2" y="hd2"/>
                </a:cxn>
                <a:cxn ang="10800000">
                  <a:pos x="wd2" y="hd2"/>
                </a:cxn>
                <a:cxn ang="16200000">
                  <a:pos x="wd2" y="hd2"/>
                </a:cxn>
              </a:cxnLst>
              <a:rect l="0" t="0" r="r" b="b"/>
              <a:pathLst>
                <a:path w="21600" h="21600" extrusionOk="0">
                  <a:moveTo>
                    <a:pt x="749" y="6743"/>
                  </a:moveTo>
                  <a:lnTo>
                    <a:pt x="1043" y="7429"/>
                  </a:lnTo>
                  <a:lnTo>
                    <a:pt x="1375" y="6743"/>
                  </a:lnTo>
                  <a:lnTo>
                    <a:pt x="1694" y="7429"/>
                  </a:lnTo>
                  <a:lnTo>
                    <a:pt x="1939" y="9486"/>
                  </a:lnTo>
                  <a:lnTo>
                    <a:pt x="2209" y="11086"/>
                  </a:lnTo>
                  <a:lnTo>
                    <a:pt x="2663" y="9714"/>
                  </a:lnTo>
                  <a:lnTo>
                    <a:pt x="3044" y="8914"/>
                  </a:lnTo>
                  <a:lnTo>
                    <a:pt x="3596" y="8914"/>
                  </a:lnTo>
                  <a:lnTo>
                    <a:pt x="3989" y="7886"/>
                  </a:lnTo>
                  <a:lnTo>
                    <a:pt x="4345" y="8914"/>
                  </a:lnTo>
                  <a:lnTo>
                    <a:pt x="4651" y="10057"/>
                  </a:lnTo>
                  <a:lnTo>
                    <a:pt x="4934" y="10514"/>
                  </a:lnTo>
                  <a:lnTo>
                    <a:pt x="5375" y="8914"/>
                  </a:lnTo>
                  <a:lnTo>
                    <a:pt x="5854" y="8914"/>
                  </a:lnTo>
                  <a:lnTo>
                    <a:pt x="6529" y="9600"/>
                  </a:lnTo>
                  <a:lnTo>
                    <a:pt x="6811" y="11657"/>
                  </a:lnTo>
                  <a:lnTo>
                    <a:pt x="7265" y="11086"/>
                  </a:lnTo>
                  <a:lnTo>
                    <a:pt x="7720" y="7886"/>
                  </a:lnTo>
                  <a:lnTo>
                    <a:pt x="8137" y="6743"/>
                  </a:lnTo>
                  <a:lnTo>
                    <a:pt x="8431" y="7886"/>
                  </a:lnTo>
                  <a:lnTo>
                    <a:pt x="8787" y="10629"/>
                  </a:lnTo>
                  <a:lnTo>
                    <a:pt x="9205" y="11657"/>
                  </a:lnTo>
                  <a:lnTo>
                    <a:pt x="9659" y="9943"/>
                  </a:lnTo>
                  <a:lnTo>
                    <a:pt x="9880" y="9257"/>
                  </a:lnTo>
                  <a:lnTo>
                    <a:pt x="10113" y="10629"/>
                  </a:lnTo>
                  <a:lnTo>
                    <a:pt x="10309" y="8914"/>
                  </a:lnTo>
                  <a:lnTo>
                    <a:pt x="10518" y="6743"/>
                  </a:lnTo>
                  <a:lnTo>
                    <a:pt x="10763" y="4571"/>
                  </a:lnTo>
                  <a:lnTo>
                    <a:pt x="11033" y="4000"/>
                  </a:lnTo>
                  <a:lnTo>
                    <a:pt x="11340" y="4571"/>
                  </a:lnTo>
                  <a:lnTo>
                    <a:pt x="11647" y="3657"/>
                  </a:lnTo>
                  <a:lnTo>
                    <a:pt x="11966" y="2629"/>
                  </a:lnTo>
                  <a:lnTo>
                    <a:pt x="12162" y="2629"/>
                  </a:lnTo>
                  <a:lnTo>
                    <a:pt x="12346" y="2857"/>
                  </a:lnTo>
                  <a:lnTo>
                    <a:pt x="12641" y="5600"/>
                  </a:lnTo>
                  <a:lnTo>
                    <a:pt x="12911" y="5143"/>
                  </a:lnTo>
                  <a:lnTo>
                    <a:pt x="13144" y="7886"/>
                  </a:lnTo>
                  <a:lnTo>
                    <a:pt x="13586" y="7886"/>
                  </a:lnTo>
                  <a:lnTo>
                    <a:pt x="13966" y="6286"/>
                  </a:lnTo>
                  <a:lnTo>
                    <a:pt x="14150" y="8343"/>
                  </a:lnTo>
                  <a:lnTo>
                    <a:pt x="14335" y="10514"/>
                  </a:lnTo>
                  <a:lnTo>
                    <a:pt x="14605" y="9829"/>
                  </a:lnTo>
                  <a:lnTo>
                    <a:pt x="14911" y="11086"/>
                  </a:lnTo>
                  <a:lnTo>
                    <a:pt x="15243" y="9943"/>
                  </a:lnTo>
                  <a:lnTo>
                    <a:pt x="15869" y="11086"/>
                  </a:lnTo>
                  <a:lnTo>
                    <a:pt x="16139" y="12229"/>
                  </a:lnTo>
                  <a:lnTo>
                    <a:pt x="16445" y="9257"/>
                  </a:lnTo>
                  <a:lnTo>
                    <a:pt x="16654" y="9029"/>
                  </a:lnTo>
                  <a:lnTo>
                    <a:pt x="16887" y="10057"/>
                  </a:lnTo>
                  <a:lnTo>
                    <a:pt x="17108" y="9714"/>
                  </a:lnTo>
                  <a:lnTo>
                    <a:pt x="17403" y="6743"/>
                  </a:lnTo>
                  <a:lnTo>
                    <a:pt x="17894" y="5829"/>
                  </a:lnTo>
                  <a:lnTo>
                    <a:pt x="18139" y="6286"/>
                  </a:lnTo>
                  <a:lnTo>
                    <a:pt x="18385" y="6286"/>
                  </a:lnTo>
                  <a:lnTo>
                    <a:pt x="18753" y="2629"/>
                  </a:lnTo>
                  <a:lnTo>
                    <a:pt x="18961" y="1143"/>
                  </a:lnTo>
                  <a:lnTo>
                    <a:pt x="19231" y="1714"/>
                  </a:lnTo>
                  <a:lnTo>
                    <a:pt x="19538" y="5600"/>
                  </a:lnTo>
                  <a:lnTo>
                    <a:pt x="19845" y="3200"/>
                  </a:lnTo>
                  <a:lnTo>
                    <a:pt x="20140" y="0"/>
                  </a:lnTo>
                  <a:lnTo>
                    <a:pt x="20385" y="114"/>
                  </a:lnTo>
                  <a:lnTo>
                    <a:pt x="20680" y="6743"/>
                  </a:lnTo>
                  <a:lnTo>
                    <a:pt x="20900" y="5600"/>
                  </a:lnTo>
                  <a:lnTo>
                    <a:pt x="21220" y="2857"/>
                  </a:lnTo>
                  <a:lnTo>
                    <a:pt x="21477" y="2743"/>
                  </a:lnTo>
                  <a:lnTo>
                    <a:pt x="21600" y="5029"/>
                  </a:lnTo>
                  <a:lnTo>
                    <a:pt x="21600" y="21600"/>
                  </a:lnTo>
                  <a:lnTo>
                    <a:pt x="9082" y="16914"/>
                  </a:lnTo>
                  <a:lnTo>
                    <a:pt x="8922" y="17486"/>
                  </a:lnTo>
                  <a:lnTo>
                    <a:pt x="0" y="15543"/>
                  </a:lnTo>
                  <a:lnTo>
                    <a:pt x="0" y="3429"/>
                  </a:lnTo>
                  <a:lnTo>
                    <a:pt x="123" y="5257"/>
                  </a:lnTo>
                  <a:lnTo>
                    <a:pt x="319" y="5829"/>
                  </a:lnTo>
                  <a:lnTo>
                    <a:pt x="565" y="6057"/>
                  </a:lnTo>
                  <a:lnTo>
                    <a:pt x="749" y="6743"/>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6" name="Freeform 24"/>
            <p:cNvSpPr/>
            <p:nvPr/>
          </p:nvSpPr>
          <p:spPr>
            <a:xfrm>
              <a:off x="0" y="554037"/>
              <a:ext cx="2794000" cy="311151"/>
            </a:xfrm>
            <a:custGeom>
              <a:avLst/>
              <a:gdLst/>
              <a:ahLst/>
              <a:cxnLst>
                <a:cxn ang="0">
                  <a:pos x="wd2" y="hd2"/>
                </a:cxn>
                <a:cxn ang="5400000">
                  <a:pos x="wd2" y="hd2"/>
                </a:cxn>
                <a:cxn ang="10800000">
                  <a:pos x="wd2" y="hd2"/>
                </a:cxn>
                <a:cxn ang="16200000">
                  <a:pos x="wd2" y="hd2"/>
                </a:cxn>
              </a:cxnLst>
              <a:rect l="0" t="0" r="r" b="b"/>
              <a:pathLst>
                <a:path w="21600" h="21600" extrusionOk="0">
                  <a:moveTo>
                    <a:pt x="282" y="21049"/>
                  </a:moveTo>
                  <a:lnTo>
                    <a:pt x="454" y="21380"/>
                  </a:lnTo>
                  <a:lnTo>
                    <a:pt x="663" y="21600"/>
                  </a:lnTo>
                  <a:lnTo>
                    <a:pt x="20937" y="21600"/>
                  </a:lnTo>
                  <a:lnTo>
                    <a:pt x="21170" y="21269"/>
                  </a:lnTo>
                  <a:lnTo>
                    <a:pt x="21342" y="20829"/>
                  </a:lnTo>
                  <a:lnTo>
                    <a:pt x="21490" y="19616"/>
                  </a:lnTo>
                  <a:lnTo>
                    <a:pt x="21575" y="18184"/>
                  </a:lnTo>
                  <a:lnTo>
                    <a:pt x="21600" y="16531"/>
                  </a:lnTo>
                  <a:lnTo>
                    <a:pt x="21600" y="2535"/>
                  </a:lnTo>
                  <a:lnTo>
                    <a:pt x="21416" y="0"/>
                  </a:lnTo>
                  <a:lnTo>
                    <a:pt x="21305" y="771"/>
                  </a:lnTo>
                  <a:lnTo>
                    <a:pt x="21220" y="3086"/>
                  </a:lnTo>
                  <a:lnTo>
                    <a:pt x="21146" y="5841"/>
                  </a:lnTo>
                  <a:lnTo>
                    <a:pt x="21060" y="5731"/>
                  </a:lnTo>
                  <a:lnTo>
                    <a:pt x="20937" y="5510"/>
                  </a:lnTo>
                  <a:lnTo>
                    <a:pt x="20680" y="4078"/>
                  </a:lnTo>
                  <a:lnTo>
                    <a:pt x="20508" y="2865"/>
                  </a:lnTo>
                  <a:lnTo>
                    <a:pt x="20238" y="2535"/>
                  </a:lnTo>
                  <a:lnTo>
                    <a:pt x="19943" y="3747"/>
                  </a:lnTo>
                  <a:lnTo>
                    <a:pt x="19673" y="5731"/>
                  </a:lnTo>
                  <a:lnTo>
                    <a:pt x="19489" y="4298"/>
                  </a:lnTo>
                  <a:lnTo>
                    <a:pt x="19317" y="4078"/>
                  </a:lnTo>
                  <a:lnTo>
                    <a:pt x="19072" y="2865"/>
                  </a:lnTo>
                  <a:lnTo>
                    <a:pt x="18826" y="3306"/>
                  </a:lnTo>
                  <a:lnTo>
                    <a:pt x="18655" y="4629"/>
                  </a:lnTo>
                  <a:lnTo>
                    <a:pt x="18581" y="6502"/>
                  </a:lnTo>
                  <a:lnTo>
                    <a:pt x="18385" y="5731"/>
                  </a:lnTo>
                  <a:lnTo>
                    <a:pt x="18102" y="5731"/>
                  </a:lnTo>
                  <a:lnTo>
                    <a:pt x="17734" y="4959"/>
                  </a:lnTo>
                  <a:lnTo>
                    <a:pt x="17415" y="6502"/>
                  </a:lnTo>
                  <a:lnTo>
                    <a:pt x="17133" y="4078"/>
                  </a:lnTo>
                  <a:lnTo>
                    <a:pt x="16765" y="5731"/>
                  </a:lnTo>
                  <a:lnTo>
                    <a:pt x="16409" y="9478"/>
                  </a:lnTo>
                  <a:lnTo>
                    <a:pt x="16126" y="8045"/>
                  </a:lnTo>
                  <a:lnTo>
                    <a:pt x="15869" y="6722"/>
                  </a:lnTo>
                  <a:lnTo>
                    <a:pt x="15586" y="5841"/>
                  </a:lnTo>
                  <a:lnTo>
                    <a:pt x="15218" y="6502"/>
                  </a:lnTo>
                  <a:lnTo>
                    <a:pt x="14654" y="7604"/>
                  </a:lnTo>
                  <a:lnTo>
                    <a:pt x="14150" y="6392"/>
                  </a:lnTo>
                  <a:lnTo>
                    <a:pt x="13930" y="6943"/>
                  </a:lnTo>
                  <a:lnTo>
                    <a:pt x="13647" y="5731"/>
                  </a:lnTo>
                  <a:lnTo>
                    <a:pt x="13463" y="4408"/>
                  </a:lnTo>
                  <a:lnTo>
                    <a:pt x="13242" y="4078"/>
                  </a:lnTo>
                  <a:lnTo>
                    <a:pt x="12850" y="4959"/>
                  </a:lnTo>
                  <a:lnTo>
                    <a:pt x="12346" y="7494"/>
                  </a:lnTo>
                  <a:lnTo>
                    <a:pt x="11929" y="5180"/>
                  </a:lnTo>
                  <a:lnTo>
                    <a:pt x="11573" y="5841"/>
                  </a:lnTo>
                  <a:lnTo>
                    <a:pt x="11242" y="9037"/>
                  </a:lnTo>
                  <a:lnTo>
                    <a:pt x="10628" y="6722"/>
                  </a:lnTo>
                  <a:lnTo>
                    <a:pt x="10174" y="7824"/>
                  </a:lnTo>
                  <a:lnTo>
                    <a:pt x="9867" y="6722"/>
                  </a:lnTo>
                  <a:lnTo>
                    <a:pt x="9413" y="7273"/>
                  </a:lnTo>
                  <a:lnTo>
                    <a:pt x="8959" y="9037"/>
                  </a:lnTo>
                  <a:lnTo>
                    <a:pt x="8640" y="8376"/>
                  </a:lnTo>
                  <a:lnTo>
                    <a:pt x="8002" y="7824"/>
                  </a:lnTo>
                  <a:lnTo>
                    <a:pt x="7597" y="9037"/>
                  </a:lnTo>
                  <a:lnTo>
                    <a:pt x="6910" y="8045"/>
                  </a:lnTo>
                  <a:lnTo>
                    <a:pt x="6345" y="7273"/>
                  </a:lnTo>
                  <a:lnTo>
                    <a:pt x="5744" y="5731"/>
                  </a:lnTo>
                  <a:lnTo>
                    <a:pt x="5179" y="7273"/>
                  </a:lnTo>
                  <a:lnTo>
                    <a:pt x="4529" y="4078"/>
                  </a:lnTo>
                  <a:lnTo>
                    <a:pt x="4038" y="4078"/>
                  </a:lnTo>
                  <a:lnTo>
                    <a:pt x="3694" y="6061"/>
                  </a:lnTo>
                  <a:lnTo>
                    <a:pt x="3485" y="4518"/>
                  </a:lnTo>
                  <a:lnTo>
                    <a:pt x="3215" y="5510"/>
                  </a:lnTo>
                  <a:lnTo>
                    <a:pt x="2860" y="5731"/>
                  </a:lnTo>
                  <a:lnTo>
                    <a:pt x="2516" y="6282"/>
                  </a:lnTo>
                  <a:lnTo>
                    <a:pt x="2099" y="7604"/>
                  </a:lnTo>
                  <a:lnTo>
                    <a:pt x="1755" y="6061"/>
                  </a:lnTo>
                  <a:lnTo>
                    <a:pt x="1424" y="6833"/>
                  </a:lnTo>
                  <a:lnTo>
                    <a:pt x="982" y="7494"/>
                  </a:lnTo>
                  <a:lnTo>
                    <a:pt x="712" y="6833"/>
                  </a:lnTo>
                  <a:lnTo>
                    <a:pt x="196" y="6502"/>
                  </a:lnTo>
                  <a:lnTo>
                    <a:pt x="0" y="8045"/>
                  </a:lnTo>
                  <a:lnTo>
                    <a:pt x="25" y="12784"/>
                  </a:lnTo>
                  <a:lnTo>
                    <a:pt x="49" y="16861"/>
                  </a:lnTo>
                  <a:lnTo>
                    <a:pt x="160" y="20278"/>
                  </a:lnTo>
                  <a:lnTo>
                    <a:pt x="282" y="21049"/>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7" name="Freeform 25"/>
            <p:cNvSpPr/>
            <p:nvPr/>
          </p:nvSpPr>
          <p:spPr>
            <a:xfrm>
              <a:off x="15875" y="19050"/>
              <a:ext cx="2749550" cy="401638"/>
            </a:xfrm>
            <a:custGeom>
              <a:avLst/>
              <a:gdLst/>
              <a:ahLst/>
              <a:cxnLst>
                <a:cxn ang="0">
                  <a:pos x="wd2" y="hd2"/>
                </a:cxn>
                <a:cxn ang="5400000">
                  <a:pos x="wd2" y="hd2"/>
                </a:cxn>
                <a:cxn ang="10800000">
                  <a:pos x="wd2" y="hd2"/>
                </a:cxn>
                <a:cxn ang="16200000">
                  <a:pos x="wd2" y="hd2"/>
                </a:cxn>
              </a:cxnLst>
              <a:rect l="0" t="0" r="r" b="b"/>
              <a:pathLst>
                <a:path w="21600" h="21600" extrusionOk="0">
                  <a:moveTo>
                    <a:pt x="0" y="10501"/>
                  </a:moveTo>
                  <a:lnTo>
                    <a:pt x="0" y="21600"/>
                  </a:lnTo>
                  <a:lnTo>
                    <a:pt x="50" y="17331"/>
                  </a:lnTo>
                  <a:lnTo>
                    <a:pt x="62" y="13916"/>
                  </a:lnTo>
                  <a:lnTo>
                    <a:pt x="87" y="7855"/>
                  </a:lnTo>
                  <a:lnTo>
                    <a:pt x="150" y="4866"/>
                  </a:lnTo>
                  <a:lnTo>
                    <a:pt x="274" y="3927"/>
                  </a:lnTo>
                  <a:lnTo>
                    <a:pt x="599" y="3244"/>
                  </a:lnTo>
                  <a:lnTo>
                    <a:pt x="1023" y="3415"/>
                  </a:lnTo>
                  <a:lnTo>
                    <a:pt x="2020" y="3415"/>
                  </a:lnTo>
                  <a:lnTo>
                    <a:pt x="2469" y="3927"/>
                  </a:lnTo>
                  <a:lnTo>
                    <a:pt x="3105" y="3415"/>
                  </a:lnTo>
                  <a:lnTo>
                    <a:pt x="3841" y="3757"/>
                  </a:lnTo>
                  <a:lnTo>
                    <a:pt x="4377" y="3586"/>
                  </a:lnTo>
                  <a:lnTo>
                    <a:pt x="5450" y="3927"/>
                  </a:lnTo>
                  <a:lnTo>
                    <a:pt x="5824" y="3927"/>
                  </a:lnTo>
                  <a:lnTo>
                    <a:pt x="6547" y="3415"/>
                  </a:lnTo>
                  <a:lnTo>
                    <a:pt x="6784" y="4098"/>
                  </a:lnTo>
                  <a:lnTo>
                    <a:pt x="7458" y="3415"/>
                  </a:lnTo>
                  <a:lnTo>
                    <a:pt x="8480" y="3927"/>
                  </a:lnTo>
                  <a:lnTo>
                    <a:pt x="8830" y="4525"/>
                  </a:lnTo>
                  <a:lnTo>
                    <a:pt x="9366" y="3927"/>
                  </a:lnTo>
                  <a:lnTo>
                    <a:pt x="9827" y="4696"/>
                  </a:lnTo>
                  <a:lnTo>
                    <a:pt x="10201" y="4696"/>
                  </a:lnTo>
                  <a:lnTo>
                    <a:pt x="10950" y="3927"/>
                  </a:lnTo>
                  <a:lnTo>
                    <a:pt x="11661" y="4525"/>
                  </a:lnTo>
                  <a:lnTo>
                    <a:pt x="12297" y="5379"/>
                  </a:lnTo>
                  <a:lnTo>
                    <a:pt x="12496" y="5549"/>
                  </a:lnTo>
                  <a:lnTo>
                    <a:pt x="13357" y="5037"/>
                  </a:lnTo>
                  <a:lnTo>
                    <a:pt x="14155" y="4610"/>
                  </a:lnTo>
                  <a:lnTo>
                    <a:pt x="14342" y="4354"/>
                  </a:lnTo>
                  <a:lnTo>
                    <a:pt x="14641" y="4525"/>
                  </a:lnTo>
                  <a:lnTo>
                    <a:pt x="15477" y="4781"/>
                  </a:lnTo>
                  <a:lnTo>
                    <a:pt x="16113" y="4098"/>
                  </a:lnTo>
                  <a:lnTo>
                    <a:pt x="16449" y="4354"/>
                  </a:lnTo>
                  <a:lnTo>
                    <a:pt x="16961" y="4525"/>
                  </a:lnTo>
                  <a:lnTo>
                    <a:pt x="17397" y="3927"/>
                  </a:lnTo>
                  <a:lnTo>
                    <a:pt x="17684" y="3415"/>
                  </a:lnTo>
                  <a:lnTo>
                    <a:pt x="18071" y="4269"/>
                  </a:lnTo>
                  <a:lnTo>
                    <a:pt x="18881" y="4525"/>
                  </a:lnTo>
                  <a:lnTo>
                    <a:pt x="19418" y="3415"/>
                  </a:lnTo>
                  <a:lnTo>
                    <a:pt x="20203" y="4525"/>
                  </a:lnTo>
                  <a:lnTo>
                    <a:pt x="21051" y="4525"/>
                  </a:lnTo>
                  <a:lnTo>
                    <a:pt x="21238" y="6318"/>
                  </a:lnTo>
                  <a:lnTo>
                    <a:pt x="21363" y="7257"/>
                  </a:lnTo>
                  <a:lnTo>
                    <a:pt x="21463" y="9135"/>
                  </a:lnTo>
                  <a:lnTo>
                    <a:pt x="21538" y="12379"/>
                  </a:lnTo>
                  <a:lnTo>
                    <a:pt x="21600" y="16734"/>
                  </a:lnTo>
                  <a:lnTo>
                    <a:pt x="21600" y="5549"/>
                  </a:lnTo>
                  <a:lnTo>
                    <a:pt x="21563" y="4013"/>
                  </a:lnTo>
                  <a:lnTo>
                    <a:pt x="21513" y="2220"/>
                  </a:lnTo>
                  <a:lnTo>
                    <a:pt x="21201" y="1025"/>
                  </a:lnTo>
                  <a:lnTo>
                    <a:pt x="20029" y="768"/>
                  </a:lnTo>
                  <a:lnTo>
                    <a:pt x="19754" y="171"/>
                  </a:lnTo>
                  <a:lnTo>
                    <a:pt x="18831" y="171"/>
                  </a:lnTo>
                  <a:lnTo>
                    <a:pt x="18557" y="427"/>
                  </a:lnTo>
                  <a:lnTo>
                    <a:pt x="17996" y="512"/>
                  </a:lnTo>
                  <a:lnTo>
                    <a:pt x="17584" y="256"/>
                  </a:lnTo>
                  <a:lnTo>
                    <a:pt x="16824" y="1110"/>
                  </a:lnTo>
                  <a:lnTo>
                    <a:pt x="15240" y="512"/>
                  </a:lnTo>
                  <a:lnTo>
                    <a:pt x="14741" y="768"/>
                  </a:lnTo>
                  <a:lnTo>
                    <a:pt x="13868" y="1281"/>
                  </a:lnTo>
                  <a:lnTo>
                    <a:pt x="13307" y="854"/>
                  </a:lnTo>
                  <a:lnTo>
                    <a:pt x="12745" y="768"/>
                  </a:lnTo>
                  <a:lnTo>
                    <a:pt x="12297" y="768"/>
                  </a:lnTo>
                  <a:lnTo>
                    <a:pt x="11810" y="1195"/>
                  </a:lnTo>
                  <a:lnTo>
                    <a:pt x="11511" y="598"/>
                  </a:lnTo>
                  <a:lnTo>
                    <a:pt x="10463" y="768"/>
                  </a:lnTo>
                  <a:lnTo>
                    <a:pt x="10139" y="768"/>
                  </a:lnTo>
                  <a:lnTo>
                    <a:pt x="9590" y="598"/>
                  </a:lnTo>
                  <a:lnTo>
                    <a:pt x="8493" y="854"/>
                  </a:lnTo>
                  <a:lnTo>
                    <a:pt x="7520" y="598"/>
                  </a:lnTo>
                  <a:lnTo>
                    <a:pt x="6622" y="598"/>
                  </a:lnTo>
                  <a:lnTo>
                    <a:pt x="6186" y="768"/>
                  </a:lnTo>
                  <a:lnTo>
                    <a:pt x="5774" y="342"/>
                  </a:lnTo>
                  <a:lnTo>
                    <a:pt x="4377" y="342"/>
                  </a:lnTo>
                  <a:lnTo>
                    <a:pt x="3155" y="598"/>
                  </a:lnTo>
                  <a:lnTo>
                    <a:pt x="2594" y="342"/>
                  </a:lnTo>
                  <a:lnTo>
                    <a:pt x="1933" y="598"/>
                  </a:lnTo>
                  <a:lnTo>
                    <a:pt x="1085" y="0"/>
                  </a:lnTo>
                  <a:lnTo>
                    <a:pt x="561" y="0"/>
                  </a:lnTo>
                  <a:lnTo>
                    <a:pt x="349" y="171"/>
                  </a:lnTo>
                  <a:lnTo>
                    <a:pt x="187" y="768"/>
                  </a:lnTo>
                  <a:lnTo>
                    <a:pt x="50" y="2391"/>
                  </a:lnTo>
                  <a:lnTo>
                    <a:pt x="0" y="4952"/>
                  </a:lnTo>
                  <a:lnTo>
                    <a:pt x="0" y="10501"/>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8" name="Freeform 26"/>
            <p:cNvSpPr/>
            <p:nvPr/>
          </p:nvSpPr>
          <p:spPr>
            <a:xfrm>
              <a:off x="20637" y="660400"/>
              <a:ext cx="2749550" cy="161926"/>
            </a:xfrm>
            <a:custGeom>
              <a:avLst/>
              <a:gdLst/>
              <a:ahLst/>
              <a:cxnLst>
                <a:cxn ang="0">
                  <a:pos x="wd2" y="hd2"/>
                </a:cxn>
                <a:cxn ang="5400000">
                  <a:pos x="wd2" y="hd2"/>
                </a:cxn>
                <a:cxn ang="10800000">
                  <a:pos x="wd2" y="hd2"/>
                </a:cxn>
                <a:cxn ang="16200000">
                  <a:pos x="wd2" y="hd2"/>
                </a:cxn>
              </a:cxnLst>
              <a:rect l="0" t="0" r="r" b="b"/>
              <a:pathLst>
                <a:path w="21600" h="21600" extrusionOk="0">
                  <a:moveTo>
                    <a:pt x="0" y="11012"/>
                  </a:moveTo>
                  <a:lnTo>
                    <a:pt x="0" y="0"/>
                  </a:lnTo>
                  <a:lnTo>
                    <a:pt x="50" y="4235"/>
                  </a:lnTo>
                  <a:lnTo>
                    <a:pt x="62" y="7624"/>
                  </a:lnTo>
                  <a:lnTo>
                    <a:pt x="75" y="13765"/>
                  </a:lnTo>
                  <a:lnTo>
                    <a:pt x="150" y="16518"/>
                  </a:lnTo>
                  <a:lnTo>
                    <a:pt x="274" y="17576"/>
                  </a:lnTo>
                  <a:lnTo>
                    <a:pt x="412" y="16941"/>
                  </a:lnTo>
                  <a:lnTo>
                    <a:pt x="599" y="16518"/>
                  </a:lnTo>
                  <a:lnTo>
                    <a:pt x="923" y="16306"/>
                  </a:lnTo>
                  <a:lnTo>
                    <a:pt x="1122" y="16518"/>
                  </a:lnTo>
                  <a:lnTo>
                    <a:pt x="1285" y="16518"/>
                  </a:lnTo>
                  <a:lnTo>
                    <a:pt x="1646" y="16941"/>
                  </a:lnTo>
                  <a:lnTo>
                    <a:pt x="1783" y="17153"/>
                  </a:lnTo>
                  <a:lnTo>
                    <a:pt x="1945" y="17365"/>
                  </a:lnTo>
                  <a:lnTo>
                    <a:pt x="2220" y="16518"/>
                  </a:lnTo>
                  <a:lnTo>
                    <a:pt x="2519" y="16306"/>
                  </a:lnTo>
                  <a:lnTo>
                    <a:pt x="2881" y="16094"/>
                  </a:lnTo>
                  <a:lnTo>
                    <a:pt x="3317" y="17365"/>
                  </a:lnTo>
                  <a:lnTo>
                    <a:pt x="3879" y="18000"/>
                  </a:lnTo>
                  <a:lnTo>
                    <a:pt x="4190" y="17365"/>
                  </a:lnTo>
                  <a:lnTo>
                    <a:pt x="4377" y="18000"/>
                  </a:lnTo>
                  <a:lnTo>
                    <a:pt x="4864" y="18000"/>
                  </a:lnTo>
                  <a:lnTo>
                    <a:pt x="5038" y="16941"/>
                  </a:lnTo>
                  <a:lnTo>
                    <a:pt x="5250" y="17576"/>
                  </a:lnTo>
                  <a:lnTo>
                    <a:pt x="5824" y="17576"/>
                  </a:lnTo>
                  <a:lnTo>
                    <a:pt x="6547" y="18000"/>
                  </a:lnTo>
                  <a:lnTo>
                    <a:pt x="6797" y="17365"/>
                  </a:lnTo>
                  <a:lnTo>
                    <a:pt x="7358" y="16518"/>
                  </a:lnTo>
                  <a:lnTo>
                    <a:pt x="7732" y="16306"/>
                  </a:lnTo>
                  <a:lnTo>
                    <a:pt x="8181" y="16941"/>
                  </a:lnTo>
                  <a:lnTo>
                    <a:pt x="8480" y="17576"/>
                  </a:lnTo>
                  <a:lnTo>
                    <a:pt x="8830" y="16941"/>
                  </a:lnTo>
                  <a:lnTo>
                    <a:pt x="9441" y="17576"/>
                  </a:lnTo>
                  <a:lnTo>
                    <a:pt x="9827" y="16729"/>
                  </a:lnTo>
                  <a:lnTo>
                    <a:pt x="10201" y="16729"/>
                  </a:lnTo>
                  <a:lnTo>
                    <a:pt x="10600" y="15671"/>
                  </a:lnTo>
                  <a:lnTo>
                    <a:pt x="11099" y="16941"/>
                  </a:lnTo>
                  <a:lnTo>
                    <a:pt x="11748" y="15882"/>
                  </a:lnTo>
                  <a:lnTo>
                    <a:pt x="12496" y="15882"/>
                  </a:lnTo>
                  <a:lnTo>
                    <a:pt x="13157" y="16518"/>
                  </a:lnTo>
                  <a:lnTo>
                    <a:pt x="13544" y="15459"/>
                  </a:lnTo>
                  <a:lnTo>
                    <a:pt x="13980" y="15671"/>
                  </a:lnTo>
                  <a:lnTo>
                    <a:pt x="14155" y="16941"/>
                  </a:lnTo>
                  <a:lnTo>
                    <a:pt x="14342" y="17153"/>
                  </a:lnTo>
                  <a:lnTo>
                    <a:pt x="14915" y="16518"/>
                  </a:lnTo>
                  <a:lnTo>
                    <a:pt x="15427" y="17153"/>
                  </a:lnTo>
                  <a:lnTo>
                    <a:pt x="16113" y="17365"/>
                  </a:lnTo>
                  <a:lnTo>
                    <a:pt x="16312" y="17153"/>
                  </a:lnTo>
                  <a:lnTo>
                    <a:pt x="16449" y="17153"/>
                  </a:lnTo>
                  <a:lnTo>
                    <a:pt x="16612" y="16306"/>
                  </a:lnTo>
                  <a:lnTo>
                    <a:pt x="16961" y="16941"/>
                  </a:lnTo>
                  <a:lnTo>
                    <a:pt x="17123" y="17365"/>
                  </a:lnTo>
                  <a:lnTo>
                    <a:pt x="17235" y="16941"/>
                  </a:lnTo>
                  <a:lnTo>
                    <a:pt x="17385" y="17576"/>
                  </a:lnTo>
                  <a:lnTo>
                    <a:pt x="17659" y="16518"/>
                  </a:lnTo>
                  <a:lnTo>
                    <a:pt x="18096" y="17365"/>
                  </a:lnTo>
                  <a:lnTo>
                    <a:pt x="18520" y="16094"/>
                  </a:lnTo>
                  <a:lnTo>
                    <a:pt x="18694" y="16941"/>
                  </a:lnTo>
                  <a:lnTo>
                    <a:pt x="18881" y="16941"/>
                  </a:lnTo>
                  <a:lnTo>
                    <a:pt x="19679" y="16094"/>
                  </a:lnTo>
                  <a:lnTo>
                    <a:pt x="20440" y="16941"/>
                  </a:lnTo>
                  <a:lnTo>
                    <a:pt x="21039" y="15882"/>
                  </a:lnTo>
                  <a:lnTo>
                    <a:pt x="21238" y="15247"/>
                  </a:lnTo>
                  <a:lnTo>
                    <a:pt x="21363" y="14188"/>
                  </a:lnTo>
                  <a:lnTo>
                    <a:pt x="21463" y="12282"/>
                  </a:lnTo>
                  <a:lnTo>
                    <a:pt x="21538" y="9106"/>
                  </a:lnTo>
                  <a:lnTo>
                    <a:pt x="21600" y="4871"/>
                  </a:lnTo>
                  <a:lnTo>
                    <a:pt x="21600" y="15882"/>
                  </a:lnTo>
                  <a:lnTo>
                    <a:pt x="21575" y="17365"/>
                  </a:lnTo>
                  <a:lnTo>
                    <a:pt x="21513" y="19271"/>
                  </a:lnTo>
                  <a:lnTo>
                    <a:pt x="21400" y="20753"/>
                  </a:lnTo>
                  <a:lnTo>
                    <a:pt x="20602" y="21600"/>
                  </a:lnTo>
                  <a:lnTo>
                    <a:pt x="20029" y="20753"/>
                  </a:lnTo>
                  <a:lnTo>
                    <a:pt x="19742" y="21176"/>
                  </a:lnTo>
                  <a:lnTo>
                    <a:pt x="18557" y="21176"/>
                  </a:lnTo>
                  <a:lnTo>
                    <a:pt x="18283" y="21600"/>
                  </a:lnTo>
                  <a:lnTo>
                    <a:pt x="17996" y="20965"/>
                  </a:lnTo>
                  <a:lnTo>
                    <a:pt x="17659" y="21600"/>
                  </a:lnTo>
                  <a:lnTo>
                    <a:pt x="16786" y="21176"/>
                  </a:lnTo>
                  <a:lnTo>
                    <a:pt x="16524" y="20329"/>
                  </a:lnTo>
                  <a:lnTo>
                    <a:pt x="15714" y="21176"/>
                  </a:lnTo>
                  <a:lnTo>
                    <a:pt x="15165" y="20118"/>
                  </a:lnTo>
                  <a:lnTo>
                    <a:pt x="14529" y="21176"/>
                  </a:lnTo>
                  <a:lnTo>
                    <a:pt x="14030" y="20541"/>
                  </a:lnTo>
                  <a:lnTo>
                    <a:pt x="13569" y="21176"/>
                  </a:lnTo>
                  <a:lnTo>
                    <a:pt x="13307" y="20541"/>
                  </a:lnTo>
                  <a:lnTo>
                    <a:pt x="13070" y="20753"/>
                  </a:lnTo>
                  <a:lnTo>
                    <a:pt x="12745" y="20753"/>
                  </a:lnTo>
                  <a:lnTo>
                    <a:pt x="12546" y="20118"/>
                  </a:lnTo>
                  <a:lnTo>
                    <a:pt x="12309" y="21176"/>
                  </a:lnTo>
                  <a:lnTo>
                    <a:pt x="12060" y="20118"/>
                  </a:lnTo>
                  <a:lnTo>
                    <a:pt x="11810" y="20329"/>
                  </a:lnTo>
                  <a:lnTo>
                    <a:pt x="11511" y="20753"/>
                  </a:lnTo>
                  <a:lnTo>
                    <a:pt x="11236" y="21176"/>
                  </a:lnTo>
                  <a:lnTo>
                    <a:pt x="10139" y="21176"/>
                  </a:lnTo>
                  <a:lnTo>
                    <a:pt x="9865" y="20753"/>
                  </a:lnTo>
                  <a:lnTo>
                    <a:pt x="9590" y="20753"/>
                  </a:lnTo>
                  <a:lnTo>
                    <a:pt x="8979" y="21600"/>
                  </a:lnTo>
                  <a:lnTo>
                    <a:pt x="8493" y="20541"/>
                  </a:lnTo>
                  <a:lnTo>
                    <a:pt x="7957" y="21600"/>
                  </a:lnTo>
                  <a:lnTo>
                    <a:pt x="7520" y="20753"/>
                  </a:lnTo>
                  <a:lnTo>
                    <a:pt x="7021" y="21600"/>
                  </a:lnTo>
                  <a:lnTo>
                    <a:pt x="6622" y="20753"/>
                  </a:lnTo>
                  <a:lnTo>
                    <a:pt x="6186" y="20753"/>
                  </a:lnTo>
                  <a:lnTo>
                    <a:pt x="5774" y="21176"/>
                  </a:lnTo>
                  <a:lnTo>
                    <a:pt x="4066" y="21176"/>
                  </a:lnTo>
                  <a:lnTo>
                    <a:pt x="3168" y="20753"/>
                  </a:lnTo>
                  <a:lnTo>
                    <a:pt x="2594" y="21176"/>
                  </a:lnTo>
                  <a:lnTo>
                    <a:pt x="1048" y="20541"/>
                  </a:lnTo>
                  <a:lnTo>
                    <a:pt x="187" y="20753"/>
                  </a:lnTo>
                  <a:lnTo>
                    <a:pt x="37" y="19059"/>
                  </a:lnTo>
                  <a:lnTo>
                    <a:pt x="0" y="16518"/>
                  </a:lnTo>
                  <a:lnTo>
                    <a:pt x="0" y="11012"/>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050" name="Title Text"/>
          <p:cNvSpPr txBox="1">
            <a:spLocks noGrp="1"/>
          </p:cNvSpPr>
          <p:nvPr>
            <p:ph type="title"/>
          </p:nvPr>
        </p:nvSpPr>
        <p:spPr>
          <a:xfrm>
            <a:off x="685800" y="2286000"/>
            <a:ext cx="7772400" cy="1143000"/>
          </a:xfrm>
          <a:prstGeom prst="rect">
            <a:avLst/>
          </a:prstGeom>
        </p:spPr>
        <p:txBody>
          <a:bodyPr/>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05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algn="ctr">
              <a:buSzPct val="75000"/>
              <a:buChar char="❖"/>
              <a:defRPr b="1">
                <a:solidFill>
                  <a:srgbClr val="FFFFCC"/>
                </a:solidFill>
                <a:effectLst>
                  <a:outerShdw blurRad="38100" dist="38100" dir="2700000" rotWithShape="0">
                    <a:srgbClr val="000000">
                      <a:alpha val="43137"/>
                    </a:srgbClr>
                  </a:outerShdw>
                </a:effectLst>
              </a:defRPr>
            </a:lvl2pPr>
            <a:lvl3pPr algn="ctr">
              <a:buSzPct val="75000"/>
              <a:buChar char="❖"/>
              <a:defRPr b="1">
                <a:solidFill>
                  <a:srgbClr val="FFFFCC"/>
                </a:solidFill>
                <a:effectLst>
                  <a:outerShdw blurRad="38100" dist="38100" dir="2700000" rotWithShape="0">
                    <a:srgbClr val="000000">
                      <a:alpha val="43137"/>
                    </a:srgbClr>
                  </a:outerShdw>
                </a:effectLst>
              </a:defRPr>
            </a:lvl3pPr>
            <a:lvl4pPr algn="ctr">
              <a:buSzPct val="75000"/>
              <a:buChar char="❖"/>
              <a:defRPr b="1">
                <a:solidFill>
                  <a:srgbClr val="FFFFCC"/>
                </a:solidFill>
                <a:effectLst>
                  <a:outerShdw blurRad="38100" dist="38100" dir="2700000" rotWithShape="0">
                    <a:srgbClr val="000000">
                      <a:alpha val="43137"/>
                    </a:srgbClr>
                  </a:outerShdw>
                </a:effectLst>
              </a:defRPr>
            </a:lvl4pPr>
            <a:lvl5pPr algn="ctr">
              <a:buSzPct val="75000"/>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052"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67487073"/>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type="tx">
  <p:cSld name="21_Title and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059"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060"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061"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062"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063"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064"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065"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066"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072" name="Group 15"/>
          <p:cNvGrpSpPr/>
          <p:nvPr/>
        </p:nvGrpSpPr>
        <p:grpSpPr>
          <a:xfrm>
            <a:off x="63500" y="153987"/>
            <a:ext cx="3433763" cy="519114"/>
            <a:chOff x="0" y="0"/>
            <a:chExt cx="3433762" cy="519112"/>
          </a:xfrm>
        </p:grpSpPr>
        <p:sp>
          <p:nvSpPr>
            <p:cNvPr id="2067"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68"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69"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0"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1"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078" name="Group 21"/>
          <p:cNvGrpSpPr/>
          <p:nvPr/>
        </p:nvGrpSpPr>
        <p:grpSpPr>
          <a:xfrm>
            <a:off x="5646737" y="153987"/>
            <a:ext cx="3433764" cy="550864"/>
            <a:chOff x="0" y="0"/>
            <a:chExt cx="3433762" cy="550862"/>
          </a:xfrm>
        </p:grpSpPr>
        <p:sp>
          <p:nvSpPr>
            <p:cNvPr id="2073"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4"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5"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6"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7"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079"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080" name="Body Level One…"/>
          <p:cNvSpPr txBox="1">
            <a:spLocks noGrp="1"/>
          </p:cNvSpPr>
          <p:nvPr>
            <p:ph type="body" idx="1"/>
          </p:nvPr>
        </p:nvSpPr>
        <p:spPr>
          <a:xfrm>
            <a:off x="134937" y="2116138"/>
            <a:ext cx="8896351" cy="4135438"/>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08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169455832"/>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type="tx">
  <p:cSld name="18_Section Header">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08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08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09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09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09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09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09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09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01" name="Group 15"/>
          <p:cNvGrpSpPr/>
          <p:nvPr/>
        </p:nvGrpSpPr>
        <p:grpSpPr>
          <a:xfrm>
            <a:off x="63500" y="153987"/>
            <a:ext cx="3433763" cy="519114"/>
            <a:chOff x="0" y="0"/>
            <a:chExt cx="3433762" cy="519112"/>
          </a:xfrm>
        </p:grpSpPr>
        <p:sp>
          <p:nvSpPr>
            <p:cNvPr id="209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9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9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9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07" name="Group 21"/>
          <p:cNvGrpSpPr/>
          <p:nvPr/>
        </p:nvGrpSpPr>
        <p:grpSpPr>
          <a:xfrm>
            <a:off x="5646737" y="153987"/>
            <a:ext cx="3433764" cy="550864"/>
            <a:chOff x="0" y="0"/>
            <a:chExt cx="3433762" cy="550862"/>
          </a:xfrm>
        </p:grpSpPr>
        <p:sp>
          <p:nvSpPr>
            <p:cNvPr id="210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08"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cap="all">
                <a:solidFill>
                  <a:srgbClr val="FFFFCC"/>
                </a:solidFill>
                <a:effectLst>
                  <a:outerShdw blurRad="38100" dist="38100" dir="2700000" rotWithShape="0">
                    <a:srgbClr val="000000">
                      <a:alpha val="43137"/>
                    </a:srgbClr>
                  </a:outerShdw>
                </a:effectLst>
              </a:defRPr>
            </a:lvl1pPr>
          </a:lstStyle>
          <a:p>
            <a:r>
              <a:t>Title Text</a:t>
            </a:r>
          </a:p>
        </p:txBody>
      </p:sp>
      <p:sp>
        <p:nvSpPr>
          <p:cNvPr id="2109"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b="1">
                <a:solidFill>
                  <a:srgbClr val="FFFFCC"/>
                </a:solidFill>
                <a:effectLst>
                  <a:outerShdw blurRad="38100" dist="38100" dir="2700000" rotWithShape="0">
                    <a:srgbClr val="000000">
                      <a:alpha val="43137"/>
                    </a:srgbClr>
                  </a:outerShdw>
                </a:effectLst>
              </a:defRPr>
            </a:lvl1pPr>
            <a:lvl2pPr marL="0" indent="457200">
              <a:spcBef>
                <a:spcPts val="400"/>
              </a:spcBef>
              <a:buSzTx/>
              <a:buNone/>
              <a:defRPr sz="2000" b="1">
                <a:solidFill>
                  <a:srgbClr val="FFFFCC"/>
                </a:solidFill>
                <a:effectLst>
                  <a:outerShdw blurRad="38100" dist="38100" dir="2700000" rotWithShape="0">
                    <a:srgbClr val="000000">
                      <a:alpha val="43137"/>
                    </a:srgbClr>
                  </a:outerShdw>
                </a:effectLst>
              </a:defRPr>
            </a:lvl2pPr>
            <a:lvl3pPr marL="0" indent="914400">
              <a:spcBef>
                <a:spcPts val="400"/>
              </a:spcBef>
              <a:buSzTx/>
              <a:buNone/>
              <a:defRPr sz="2000" b="1">
                <a:solidFill>
                  <a:srgbClr val="FFFFCC"/>
                </a:solidFill>
                <a:effectLst>
                  <a:outerShdw blurRad="38100" dist="38100" dir="2700000" rotWithShape="0">
                    <a:srgbClr val="000000">
                      <a:alpha val="43137"/>
                    </a:srgbClr>
                  </a:outerShdw>
                </a:effectLst>
              </a:defRPr>
            </a:lvl3pPr>
            <a:lvl4pPr marL="0" indent="1371600">
              <a:spcBef>
                <a:spcPts val="400"/>
              </a:spcBef>
              <a:buSzTx/>
              <a:buNone/>
              <a:defRPr sz="2000" b="1">
                <a:solidFill>
                  <a:srgbClr val="FFFFCC"/>
                </a:solidFill>
                <a:effectLst>
                  <a:outerShdw blurRad="38100" dist="38100" dir="2700000" rotWithShape="0">
                    <a:srgbClr val="000000">
                      <a:alpha val="43137"/>
                    </a:srgbClr>
                  </a:outerShdw>
                </a:effectLst>
              </a:defRPr>
            </a:lvl4pPr>
            <a:lvl5pPr marL="0" indent="1828800">
              <a:spcBef>
                <a:spcPts val="400"/>
              </a:spcBef>
              <a:buSzTx/>
              <a:buNone/>
              <a:defRPr sz="20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110"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443392806"/>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E437BDC9-481F-0144-A971-391A98DE6138}" type="slidenum">
              <a:rPr lang="en-US"/>
              <a:pPr>
                <a:defRPr/>
              </a:pPr>
              <a:t>‹#›</a:t>
            </a:fld>
            <a:endParaRPr lang="en-US"/>
          </a:p>
        </p:txBody>
      </p:sp>
    </p:spTree>
    <p:extLst>
      <p:ext uri="{BB962C8B-B14F-4D97-AF65-F5344CB8AC3E}">
        <p14:creationId xmlns:p14="http://schemas.microsoft.com/office/powerpoint/2010/main" val="3526505430"/>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x">
  <p:cSld name="18_Two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117"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118"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119"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120"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121"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122"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123"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124"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30" name="Group 15"/>
          <p:cNvGrpSpPr/>
          <p:nvPr/>
        </p:nvGrpSpPr>
        <p:grpSpPr>
          <a:xfrm>
            <a:off x="63500" y="153987"/>
            <a:ext cx="3433763" cy="519114"/>
            <a:chOff x="0" y="0"/>
            <a:chExt cx="3433762" cy="519112"/>
          </a:xfrm>
        </p:grpSpPr>
        <p:sp>
          <p:nvSpPr>
            <p:cNvPr id="2125"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6"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7"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8"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9"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36" name="Group 21"/>
          <p:cNvGrpSpPr/>
          <p:nvPr/>
        </p:nvGrpSpPr>
        <p:grpSpPr>
          <a:xfrm>
            <a:off x="5646737" y="153987"/>
            <a:ext cx="3433764" cy="550864"/>
            <a:chOff x="0" y="0"/>
            <a:chExt cx="3433762" cy="550862"/>
          </a:xfrm>
        </p:grpSpPr>
        <p:sp>
          <p:nvSpPr>
            <p:cNvPr id="2131"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2"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3"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4"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5"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37"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138" name="Body Level One…"/>
          <p:cNvSpPr txBox="1">
            <a:spLocks noGrp="1"/>
          </p:cNvSpPr>
          <p:nvPr>
            <p:ph type="body" sz="half" idx="1"/>
          </p:nvPr>
        </p:nvSpPr>
        <p:spPr>
          <a:xfrm>
            <a:off x="134937" y="2116138"/>
            <a:ext cx="4371976" cy="4135438"/>
          </a:xfrm>
          <a:prstGeom prst="rect">
            <a:avLst/>
          </a:prstGeom>
        </p:spPr>
        <p:txBody>
          <a:bodyPr lIns="46037" tIns="46037" rIns="46037" bIns="46037">
            <a:normAutofit/>
          </a:bodyPr>
          <a:lstStyle>
            <a:lvl1pPr>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1pPr>
            <a:lvl2pPr marL="790575" indent="-333375">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2pPr>
            <a:lvl3pPr marL="1234439" indent="-320039">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3pPr>
            <a:lvl4pPr marL="17272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4pPr>
            <a:lvl5pPr marL="21844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139"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771538889"/>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type="tx">
  <p:cSld name="18_Comparis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146"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147"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148"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149"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150"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151"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152"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153"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59" name="Group 15"/>
          <p:cNvGrpSpPr/>
          <p:nvPr/>
        </p:nvGrpSpPr>
        <p:grpSpPr>
          <a:xfrm>
            <a:off x="63500" y="153987"/>
            <a:ext cx="3433763" cy="519114"/>
            <a:chOff x="0" y="0"/>
            <a:chExt cx="3433762" cy="519112"/>
          </a:xfrm>
        </p:grpSpPr>
        <p:sp>
          <p:nvSpPr>
            <p:cNvPr id="2154"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5"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6"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7"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8"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65" name="Group 21"/>
          <p:cNvGrpSpPr/>
          <p:nvPr/>
        </p:nvGrpSpPr>
        <p:grpSpPr>
          <a:xfrm>
            <a:off x="5646737" y="153987"/>
            <a:ext cx="3433764" cy="550864"/>
            <a:chOff x="0" y="0"/>
            <a:chExt cx="3433762" cy="550862"/>
          </a:xfrm>
        </p:grpSpPr>
        <p:sp>
          <p:nvSpPr>
            <p:cNvPr id="2160"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1"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2"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3"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4"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66" name="Title Text"/>
          <p:cNvSpPr txBox="1">
            <a:spLocks noGrp="1"/>
          </p:cNvSpPr>
          <p:nvPr>
            <p:ph type="title"/>
          </p:nvPr>
        </p:nvSpPr>
        <p:spPr>
          <a:xfrm>
            <a:off x="457200" y="274638"/>
            <a:ext cx="8229600" cy="1143001"/>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167"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effectLst>
                  <a:outerShdw blurRad="38100" dist="38100" dir="2700000" rotWithShape="0">
                    <a:srgbClr val="000000">
                      <a:alpha val="43137"/>
                    </a:srgbClr>
                  </a:outerShdw>
                </a:effectLst>
              </a:defRPr>
            </a:lvl1pPr>
            <a:lvl2pPr marL="0" indent="457200">
              <a:spcBef>
                <a:spcPts val="500"/>
              </a:spcBef>
              <a:buSzTx/>
              <a:buNone/>
              <a:defRPr sz="2400" b="1">
                <a:solidFill>
                  <a:srgbClr val="FFFFCC"/>
                </a:solidFill>
                <a:effectLst>
                  <a:outerShdw blurRad="38100" dist="38100" dir="2700000" rotWithShape="0">
                    <a:srgbClr val="000000">
                      <a:alpha val="43137"/>
                    </a:srgbClr>
                  </a:outerShdw>
                </a:effectLst>
              </a:defRPr>
            </a:lvl2pPr>
            <a:lvl3pPr marL="0" indent="914400">
              <a:spcBef>
                <a:spcPts val="500"/>
              </a:spcBef>
              <a:buSzTx/>
              <a:buNone/>
              <a:defRPr sz="2400" b="1">
                <a:solidFill>
                  <a:srgbClr val="FFFFCC"/>
                </a:solidFill>
                <a:effectLst>
                  <a:outerShdw blurRad="38100" dist="38100" dir="2700000" rotWithShape="0">
                    <a:srgbClr val="000000">
                      <a:alpha val="43137"/>
                    </a:srgbClr>
                  </a:outerShdw>
                </a:effectLst>
              </a:defRPr>
            </a:lvl3pPr>
            <a:lvl4pPr marL="0" indent="1371600">
              <a:spcBef>
                <a:spcPts val="500"/>
              </a:spcBef>
              <a:buSzTx/>
              <a:buNone/>
              <a:defRPr sz="2400" b="1">
                <a:solidFill>
                  <a:srgbClr val="FFFFCC"/>
                </a:solidFill>
                <a:effectLst>
                  <a:outerShdw blurRad="38100" dist="38100" dir="2700000" rotWithShape="0">
                    <a:srgbClr val="000000">
                      <a:alpha val="43137"/>
                    </a:srgbClr>
                  </a:outerShdw>
                </a:effectLst>
              </a:defRPr>
            </a:lvl4pPr>
            <a:lvl5pPr marL="0" indent="1828800">
              <a:spcBef>
                <a:spcPts val="500"/>
              </a:spcBef>
              <a:buSzTx/>
              <a:buNone/>
              <a:defRPr sz="2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168"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effectLst>
                  <a:outerShdw blurRad="38100" dist="38100" dir="2700000" rotWithShape="0">
                    <a:srgbClr val="000000">
                      <a:alpha val="43137"/>
                    </a:srgbClr>
                  </a:outerShdw>
                </a:effectLst>
              </a:defRPr>
            </a:pPr>
            <a:endParaRPr/>
          </a:p>
        </p:txBody>
      </p:sp>
      <p:sp>
        <p:nvSpPr>
          <p:cNvPr id="2169"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755547762"/>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type="tx">
  <p:cSld name="18_Title Only">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176"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177"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178"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179"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180"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181"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182"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183"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89" name="Group 15"/>
          <p:cNvGrpSpPr/>
          <p:nvPr/>
        </p:nvGrpSpPr>
        <p:grpSpPr>
          <a:xfrm>
            <a:off x="63500" y="153987"/>
            <a:ext cx="3433763" cy="519114"/>
            <a:chOff x="0" y="0"/>
            <a:chExt cx="3433762" cy="519112"/>
          </a:xfrm>
        </p:grpSpPr>
        <p:sp>
          <p:nvSpPr>
            <p:cNvPr id="2184"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5"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6"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7"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8"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95" name="Group 21"/>
          <p:cNvGrpSpPr/>
          <p:nvPr/>
        </p:nvGrpSpPr>
        <p:grpSpPr>
          <a:xfrm>
            <a:off x="5646737" y="153987"/>
            <a:ext cx="3433764" cy="550864"/>
            <a:chOff x="0" y="0"/>
            <a:chExt cx="3433762" cy="550862"/>
          </a:xfrm>
        </p:grpSpPr>
        <p:sp>
          <p:nvSpPr>
            <p:cNvPr id="2190"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1"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2"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3"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4"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96"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197"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8417618"/>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type="tx">
  <p:cSld name="20_Blank">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04"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05"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06"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07"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08"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09"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10"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11"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217" name="Group 15"/>
          <p:cNvGrpSpPr/>
          <p:nvPr/>
        </p:nvGrpSpPr>
        <p:grpSpPr>
          <a:xfrm>
            <a:off x="63500" y="153987"/>
            <a:ext cx="3433763" cy="519114"/>
            <a:chOff x="0" y="0"/>
            <a:chExt cx="3433762" cy="519112"/>
          </a:xfrm>
        </p:grpSpPr>
        <p:sp>
          <p:nvSpPr>
            <p:cNvPr id="2212"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3"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4"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5"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6"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223" name="Group 21"/>
          <p:cNvGrpSpPr/>
          <p:nvPr/>
        </p:nvGrpSpPr>
        <p:grpSpPr>
          <a:xfrm>
            <a:off x="5646737" y="153987"/>
            <a:ext cx="3433764" cy="550864"/>
            <a:chOff x="0" y="0"/>
            <a:chExt cx="3433762" cy="550862"/>
          </a:xfrm>
        </p:grpSpPr>
        <p:sp>
          <p:nvSpPr>
            <p:cNvPr id="2218"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9"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20"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21"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22"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22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191646010"/>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type="tx">
  <p:cSld name="18_Content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3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3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3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3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3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3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3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3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244" name="Group 15"/>
          <p:cNvGrpSpPr/>
          <p:nvPr/>
        </p:nvGrpSpPr>
        <p:grpSpPr>
          <a:xfrm>
            <a:off x="63500" y="153987"/>
            <a:ext cx="3433763" cy="519114"/>
            <a:chOff x="0" y="0"/>
            <a:chExt cx="3433762" cy="519112"/>
          </a:xfrm>
        </p:grpSpPr>
        <p:sp>
          <p:nvSpPr>
            <p:cNvPr id="223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250" name="Group 21"/>
          <p:cNvGrpSpPr/>
          <p:nvPr/>
        </p:nvGrpSpPr>
        <p:grpSpPr>
          <a:xfrm>
            <a:off x="5646737" y="153987"/>
            <a:ext cx="3433764" cy="550864"/>
            <a:chOff x="0" y="0"/>
            <a:chExt cx="3433762" cy="550862"/>
          </a:xfrm>
        </p:grpSpPr>
        <p:sp>
          <p:nvSpPr>
            <p:cNvPr id="224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251"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252"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253"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b="1">
                <a:solidFill>
                  <a:srgbClr val="FFFFCC"/>
                </a:solidFill>
                <a:effectLst>
                  <a:outerShdw blurRad="38100" dist="38100" dir="2700000" rotWithShape="0">
                    <a:srgbClr val="000000">
                      <a:alpha val="43137"/>
                    </a:srgbClr>
                  </a:outerShdw>
                </a:effectLst>
              </a:defRPr>
            </a:pPr>
            <a:endParaRPr/>
          </a:p>
        </p:txBody>
      </p:sp>
      <p:sp>
        <p:nvSpPr>
          <p:cNvPr id="225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027728121"/>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type="tx">
  <p:cSld name="18_Picture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6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6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6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6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6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6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6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6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274" name="Group 15"/>
          <p:cNvGrpSpPr/>
          <p:nvPr/>
        </p:nvGrpSpPr>
        <p:grpSpPr>
          <a:xfrm>
            <a:off x="63500" y="153987"/>
            <a:ext cx="3433763" cy="519114"/>
            <a:chOff x="0" y="0"/>
            <a:chExt cx="3433762" cy="519112"/>
          </a:xfrm>
        </p:grpSpPr>
        <p:sp>
          <p:nvSpPr>
            <p:cNvPr id="226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280" name="Group 21"/>
          <p:cNvGrpSpPr/>
          <p:nvPr/>
        </p:nvGrpSpPr>
        <p:grpSpPr>
          <a:xfrm>
            <a:off x="5646737" y="153987"/>
            <a:ext cx="3433764" cy="550864"/>
            <a:chOff x="0" y="0"/>
            <a:chExt cx="3433762" cy="550862"/>
          </a:xfrm>
        </p:grpSpPr>
        <p:sp>
          <p:nvSpPr>
            <p:cNvPr id="227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281"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2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283"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b="1">
                <a:solidFill>
                  <a:srgbClr val="FFFFCC"/>
                </a:solidFill>
                <a:effectLst>
                  <a:outerShdw blurRad="38100" dist="38100" dir="2700000" rotWithShape="0">
                    <a:srgbClr val="000000">
                      <a:alpha val="43137"/>
                    </a:srgbClr>
                  </a:outerShdw>
                </a:effectLst>
              </a:defRPr>
            </a:lvl1pPr>
            <a:lvl2pPr marL="0" indent="457200">
              <a:spcBef>
                <a:spcPts val="300"/>
              </a:spcBef>
              <a:buSzTx/>
              <a:buNone/>
              <a:defRPr sz="1400" b="1">
                <a:solidFill>
                  <a:srgbClr val="FFFFCC"/>
                </a:solidFill>
                <a:effectLst>
                  <a:outerShdw blurRad="38100" dist="38100" dir="2700000" rotWithShape="0">
                    <a:srgbClr val="000000">
                      <a:alpha val="43137"/>
                    </a:srgbClr>
                  </a:outerShdw>
                </a:effectLst>
              </a:defRPr>
            </a:lvl2pPr>
            <a:lvl3pPr marL="0" indent="914400">
              <a:spcBef>
                <a:spcPts val="300"/>
              </a:spcBef>
              <a:buSzTx/>
              <a:buNone/>
              <a:defRPr sz="1400" b="1">
                <a:solidFill>
                  <a:srgbClr val="FFFFCC"/>
                </a:solidFill>
                <a:effectLst>
                  <a:outerShdw blurRad="38100" dist="38100" dir="2700000" rotWithShape="0">
                    <a:srgbClr val="000000">
                      <a:alpha val="43137"/>
                    </a:srgbClr>
                  </a:outerShdw>
                </a:effectLst>
              </a:defRPr>
            </a:lvl3pPr>
            <a:lvl4pPr marL="0" indent="1371600">
              <a:spcBef>
                <a:spcPts val="300"/>
              </a:spcBef>
              <a:buSzTx/>
              <a:buNone/>
              <a:defRPr sz="1400" b="1">
                <a:solidFill>
                  <a:srgbClr val="FFFFCC"/>
                </a:solidFill>
                <a:effectLst>
                  <a:outerShdw blurRad="38100" dist="38100" dir="2700000" rotWithShape="0">
                    <a:srgbClr val="000000">
                      <a:alpha val="43137"/>
                    </a:srgbClr>
                  </a:outerShdw>
                </a:effectLst>
              </a:defRPr>
            </a:lvl4pPr>
            <a:lvl5pPr marL="0" indent="1828800">
              <a:spcBef>
                <a:spcPts val="300"/>
              </a:spcBef>
              <a:buSzTx/>
              <a:buNone/>
              <a:defRPr sz="1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28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525621243"/>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type="tx">
  <p:cSld name="24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9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9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9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9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9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9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9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9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304" name="Group 15"/>
          <p:cNvGrpSpPr/>
          <p:nvPr/>
        </p:nvGrpSpPr>
        <p:grpSpPr>
          <a:xfrm>
            <a:off x="63500" y="153987"/>
            <a:ext cx="3433763" cy="519114"/>
            <a:chOff x="0" y="0"/>
            <a:chExt cx="3433762" cy="519112"/>
          </a:xfrm>
        </p:grpSpPr>
        <p:sp>
          <p:nvSpPr>
            <p:cNvPr id="229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310" name="Group 21"/>
          <p:cNvGrpSpPr/>
          <p:nvPr/>
        </p:nvGrpSpPr>
        <p:grpSpPr>
          <a:xfrm>
            <a:off x="5646737" y="153987"/>
            <a:ext cx="3433764" cy="550864"/>
            <a:chOff x="0" y="0"/>
            <a:chExt cx="3433762" cy="550862"/>
          </a:xfrm>
        </p:grpSpPr>
        <p:sp>
          <p:nvSpPr>
            <p:cNvPr id="230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311" name="Title Text"/>
          <p:cNvSpPr txBox="1">
            <a:spLocks noGrp="1"/>
          </p:cNvSpPr>
          <p:nvPr>
            <p:ph type="title"/>
          </p:nvPr>
        </p:nvSpPr>
        <p:spPr>
          <a:xfrm>
            <a:off x="685800" y="2130425"/>
            <a:ext cx="7772400" cy="1470025"/>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312"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marL="0" indent="457200" algn="ctr">
              <a:buSzTx/>
              <a:buNone/>
              <a:defRPr b="1">
                <a:solidFill>
                  <a:srgbClr val="FFFFCC"/>
                </a:solidFill>
                <a:effectLst>
                  <a:outerShdw blurRad="38100" dist="38100" dir="2700000" rotWithShape="0">
                    <a:srgbClr val="000000">
                      <a:alpha val="43137"/>
                    </a:srgbClr>
                  </a:outerShdw>
                </a:effectLst>
              </a:defRPr>
            </a:lvl2pPr>
            <a:lvl3pPr marL="0" indent="914400" algn="ctr">
              <a:buSzTx/>
              <a:buNone/>
              <a:defRPr b="1">
                <a:solidFill>
                  <a:srgbClr val="FFFFCC"/>
                </a:solidFill>
                <a:effectLst>
                  <a:outerShdw blurRad="38100" dist="38100" dir="2700000" rotWithShape="0">
                    <a:srgbClr val="000000">
                      <a:alpha val="43137"/>
                    </a:srgbClr>
                  </a:outerShdw>
                </a:effectLst>
              </a:defRPr>
            </a:lvl3pPr>
            <a:lvl4pPr marL="0" indent="1371600" algn="ctr">
              <a:buSzTx/>
              <a:buNone/>
              <a:defRPr b="1">
                <a:solidFill>
                  <a:srgbClr val="FFFFCC"/>
                </a:solidFill>
                <a:effectLst>
                  <a:outerShdw blurRad="38100" dist="38100" dir="2700000" rotWithShape="0">
                    <a:srgbClr val="000000">
                      <a:alpha val="43137"/>
                    </a:srgbClr>
                  </a:outerShdw>
                </a:effectLst>
              </a:defRPr>
            </a:lvl4pPr>
            <a:lvl5pPr marL="0" indent="1828800" algn="ctr">
              <a:buSzTx/>
              <a:buNone/>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313"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019568088"/>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2320"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1976979917"/>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type="tx">
  <p:cSld name="1_Blank 0">
    <p:bg>
      <p:bgPr>
        <a:solidFill>
          <a:srgbClr val="000000"/>
        </a:solidFill>
        <a:effectLst/>
      </p:bgPr>
    </p:bg>
    <p:spTree>
      <p:nvGrpSpPr>
        <p:cNvPr id="1" name=""/>
        <p:cNvGrpSpPr/>
        <p:nvPr/>
      </p:nvGrpSpPr>
      <p:grpSpPr>
        <a:xfrm>
          <a:off x="0" y="0"/>
          <a:ext cx="0" cy="0"/>
          <a:chOff x="0" y="0"/>
          <a:chExt cx="0" cy="0"/>
        </a:xfrm>
      </p:grpSpPr>
      <p:sp>
        <p:nvSpPr>
          <p:cNvPr id="232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4015153510"/>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type="tx">
  <p:cSld name="1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34"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lvl1pPr>
          </a:lstStyle>
          <a:p>
            <a:r>
              <a:t>Title Text</a:t>
            </a:r>
          </a:p>
        </p:txBody>
      </p:sp>
      <p:sp>
        <p:nvSpPr>
          <p:cNvPr id="2335"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3424954486"/>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722" name="Rectangle 2"/>
          <p:cNvSpPr>
            <a:spLocks noGrp="1" noChangeArrowheads="1"/>
          </p:cNvSpPr>
          <p:nvPr>
            <p:ph type="ctrTitle"/>
          </p:nvPr>
        </p:nvSpPr>
        <p:spPr>
          <a:xfrm>
            <a:off x="381000" y="1524000"/>
            <a:ext cx="7239000" cy="1143000"/>
          </a:xfrm>
        </p:spPr>
        <p:txBody>
          <a:bodyPr/>
          <a:lstStyle>
            <a:lvl1pPr>
              <a:defRPr/>
            </a:lvl1pPr>
          </a:lstStyle>
          <a:p>
            <a:r>
              <a:rPr lang="en-US"/>
              <a:t>Click to edit Master title style</a:t>
            </a:r>
          </a:p>
        </p:txBody>
      </p:sp>
      <p:sp>
        <p:nvSpPr>
          <p:cNvPr id="30723" name="Rectangle 3"/>
          <p:cNvSpPr>
            <a:spLocks noGrp="1" noChangeArrowheads="1"/>
          </p:cNvSpPr>
          <p:nvPr>
            <p:ph type="subTitle" idx="1"/>
          </p:nvPr>
        </p:nvSpPr>
        <p:spPr>
          <a:xfrm>
            <a:off x="914400" y="3581400"/>
            <a:ext cx="6400800" cy="1752600"/>
          </a:xfrm>
        </p:spPr>
        <p:txBody>
          <a:bodyPr/>
          <a:lstStyle>
            <a:lvl1pPr marL="0" indent="0" algn="ctr">
              <a:buFont typeface="Wingdings" pitchFamily="-128" charset="0"/>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63634"/>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63634"/>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993E32-4112-3842-B674-DB54C087A1EB}"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779537301"/>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tx">
  <p:cSld name="2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34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234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23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97626853"/>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type="tx">
  <p:cSld name="2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351" name="Title Text"/>
          <p:cNvSpPr txBox="1">
            <a:spLocks noGrp="1"/>
          </p:cNvSpPr>
          <p:nvPr>
            <p:ph type="title"/>
          </p:nvPr>
        </p:nvSpPr>
        <p:spPr>
          <a:prstGeom prst="rect">
            <a:avLst/>
          </a:prstGeom>
        </p:spPr>
        <p:txBody>
          <a:bodyPr/>
          <a:lstStyle/>
          <a:p>
            <a:r>
              <a:t>Title Text</a:t>
            </a:r>
          </a:p>
        </p:txBody>
      </p:sp>
      <p:sp>
        <p:nvSpPr>
          <p:cNvPr id="2352"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3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56575200"/>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360"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236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36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04086953"/>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type="tx">
  <p:cSld name="1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369" name="Title Text"/>
          <p:cNvSpPr txBox="1">
            <a:spLocks noGrp="1"/>
          </p:cNvSpPr>
          <p:nvPr>
            <p:ph type="title"/>
          </p:nvPr>
        </p:nvSpPr>
        <p:spPr>
          <a:prstGeom prst="rect">
            <a:avLst/>
          </a:prstGeom>
        </p:spPr>
        <p:txBody>
          <a:bodyPr/>
          <a:lstStyle/>
          <a:p>
            <a:r>
              <a:t>Title Text</a:t>
            </a:r>
          </a:p>
        </p:txBody>
      </p:sp>
      <p:sp>
        <p:nvSpPr>
          <p:cNvPr id="237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3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80936307"/>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378"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237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38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23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58298422"/>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a:lstStyle/>
          <a:p>
            <a:r>
              <a:t>Title Text</a:t>
            </a:r>
          </a:p>
        </p:txBody>
      </p:sp>
      <p:sp>
        <p:nvSpPr>
          <p:cNvPr id="238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56864570"/>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23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56979671"/>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403"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2404"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4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24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90658519"/>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413"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241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41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24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55191728"/>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type="tx">
  <p:cSld name="26_Title Slide">
    <p:bg>
      <p:bgPr>
        <a:solidFill>
          <a:srgbClr val="000000"/>
        </a:solidFill>
        <a:effectLst/>
      </p:bgPr>
    </p:bg>
    <p:spTree>
      <p:nvGrpSpPr>
        <p:cNvPr id="1" name=""/>
        <p:cNvGrpSpPr/>
        <p:nvPr/>
      </p:nvGrpSpPr>
      <p:grpSpPr>
        <a:xfrm>
          <a:off x="0" y="0"/>
          <a:ext cx="0" cy="0"/>
          <a:chOff x="0" y="0"/>
          <a:chExt cx="0" cy="0"/>
        </a:xfrm>
      </p:grpSpPr>
      <p:sp>
        <p:nvSpPr>
          <p:cNvPr id="2423" name="Title Text"/>
          <p:cNvSpPr txBox="1">
            <a:spLocks noGrp="1"/>
          </p:cNvSpPr>
          <p:nvPr>
            <p:ph type="title"/>
          </p:nvPr>
        </p:nvSpPr>
        <p:spPr>
          <a:xfrm>
            <a:off x="685800" y="2130425"/>
            <a:ext cx="7772400" cy="1470025"/>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24" name="Body Level One…"/>
          <p:cNvSpPr txBox="1">
            <a:spLocks noGrp="1"/>
          </p:cNvSpPr>
          <p:nvPr>
            <p:ph type="body" sz="quarter" idx="1"/>
          </p:nvPr>
        </p:nvSpPr>
        <p:spPr>
          <a:xfrm>
            <a:off x="1371600" y="3886200"/>
            <a:ext cx="6400800" cy="1752600"/>
          </a:xfrm>
          <a:prstGeom prst="rect">
            <a:avLst/>
          </a:prstGeom>
        </p:spPr>
        <p:txBody>
          <a:bodyPr lIns="46799" tIns="46799" rIns="46799" bIns="46799">
            <a:normAutofit/>
          </a:bodyPr>
          <a:lstStyle>
            <a:lvl1pPr marL="0" indent="0" algn="ctr" defTabSz="449262">
              <a:lnSpc>
                <a:spcPct val="95000"/>
              </a:lnSpc>
              <a:spcBef>
                <a:spcPts val="800"/>
              </a:spcBef>
              <a:buSzTx/>
              <a:buNone/>
              <a:defRPr>
                <a:solidFill>
                  <a:schemeClr val="accent3">
                    <a:lumOff val="44000"/>
                  </a:schemeClr>
                </a:solidFill>
              </a:defRPr>
            </a:lvl1pPr>
            <a:lvl2pPr marL="0" indent="457200" algn="ctr" defTabSz="449262">
              <a:lnSpc>
                <a:spcPct val="95000"/>
              </a:lnSpc>
              <a:spcBef>
                <a:spcPts val="800"/>
              </a:spcBef>
              <a:buSzTx/>
              <a:buNone/>
              <a:defRPr>
                <a:solidFill>
                  <a:schemeClr val="accent3">
                    <a:lumOff val="44000"/>
                  </a:schemeClr>
                </a:solidFill>
              </a:defRPr>
            </a:lvl2pPr>
            <a:lvl3pPr marL="0" indent="914400" algn="ctr" defTabSz="449262">
              <a:lnSpc>
                <a:spcPct val="95000"/>
              </a:lnSpc>
              <a:spcBef>
                <a:spcPts val="800"/>
              </a:spcBef>
              <a:buSzTx/>
              <a:buNone/>
              <a:defRPr>
                <a:solidFill>
                  <a:schemeClr val="accent3">
                    <a:lumOff val="44000"/>
                  </a:schemeClr>
                </a:solidFill>
              </a:defRPr>
            </a:lvl3pPr>
            <a:lvl4pPr marL="0" indent="1371600" algn="ctr" defTabSz="449262">
              <a:lnSpc>
                <a:spcPct val="95000"/>
              </a:lnSpc>
              <a:spcBef>
                <a:spcPts val="800"/>
              </a:spcBef>
              <a:buSzTx/>
              <a:buNone/>
              <a:defRPr>
                <a:solidFill>
                  <a:schemeClr val="accent3">
                    <a:lumOff val="44000"/>
                  </a:schemeClr>
                </a:solidFill>
              </a:defRPr>
            </a:lvl4pPr>
            <a:lvl5pPr marL="0" indent="1828800" algn="ctr" defTabSz="449262">
              <a:lnSpc>
                <a:spcPct val="95000"/>
              </a:lnSpc>
              <a:spcBef>
                <a:spcPts val="800"/>
              </a:spcBef>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25"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1697613173"/>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63634"/>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63634"/>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2F861B-0160-B143-B6EF-BBC3A9F0B9F0}"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1662960042"/>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tx">
  <p:cSld name="23_Title and Content">
    <p:bg>
      <p:bgPr>
        <a:solidFill>
          <a:srgbClr val="000000"/>
        </a:solidFill>
        <a:effectLst/>
      </p:bgPr>
    </p:bg>
    <p:spTree>
      <p:nvGrpSpPr>
        <p:cNvPr id="1" name=""/>
        <p:cNvGrpSpPr/>
        <p:nvPr/>
      </p:nvGrpSpPr>
      <p:grpSpPr>
        <a:xfrm>
          <a:off x="0" y="0"/>
          <a:ext cx="0" cy="0"/>
          <a:chOff x="0" y="0"/>
          <a:chExt cx="0" cy="0"/>
        </a:xfrm>
      </p:grpSpPr>
      <p:sp>
        <p:nvSpPr>
          <p:cNvPr id="2432"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33" name="Body Level One…"/>
          <p:cNvSpPr txBox="1">
            <a:spLocks noGrp="1"/>
          </p:cNvSpPr>
          <p:nvPr>
            <p:ph type="body" idx="1"/>
          </p:nvPr>
        </p:nvSpPr>
        <p:spPr>
          <a:xfrm>
            <a:off x="685800" y="1981200"/>
            <a:ext cx="7770814" cy="41132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defRPr>
                <a:solidFill>
                  <a:schemeClr val="accent3">
                    <a:lumOff val="44000"/>
                  </a:schemeClr>
                </a:solidFill>
              </a:defRPr>
            </a:lvl1pPr>
            <a:lvl2pPr marL="781957" indent="-324757" defTabSz="449262">
              <a:lnSpc>
                <a:spcPct val="95000"/>
              </a:lnSpc>
              <a:spcBef>
                <a:spcPts val="800"/>
              </a:spcBef>
              <a:buClr>
                <a:srgbClr val="000000"/>
              </a:buClr>
              <a:buFont typeface="Arial"/>
              <a:defRPr>
                <a:solidFill>
                  <a:schemeClr val="accent3">
                    <a:lumOff val="44000"/>
                  </a:schemeClr>
                </a:solidFill>
              </a:defRPr>
            </a:lvl2pPr>
            <a:lvl3pPr defTabSz="449262">
              <a:lnSpc>
                <a:spcPct val="95000"/>
              </a:lnSpc>
              <a:spcBef>
                <a:spcPts val="800"/>
              </a:spcBef>
              <a:buClr>
                <a:srgbClr val="000000"/>
              </a:buClr>
              <a:buFont typeface="Arial"/>
              <a:defRPr>
                <a:solidFill>
                  <a:schemeClr val="accent3">
                    <a:lumOff val="44000"/>
                  </a:schemeClr>
                </a:solidFill>
              </a:defRPr>
            </a:lvl3pPr>
            <a:lvl4pPr defTabSz="449262">
              <a:lnSpc>
                <a:spcPct val="95000"/>
              </a:lnSpc>
              <a:spcBef>
                <a:spcPts val="800"/>
              </a:spcBef>
              <a:buClr>
                <a:srgbClr val="000000"/>
              </a:buClr>
              <a:buFont typeface="Arial"/>
              <a:defRPr>
                <a:solidFill>
                  <a:schemeClr val="accent3">
                    <a:lumOff val="44000"/>
                  </a:schemeClr>
                </a:solidFill>
              </a:defRPr>
            </a:lvl4pPr>
            <a:lvl5pPr defTabSz="449262">
              <a:lnSpc>
                <a:spcPct val="95000"/>
              </a:lnSpc>
              <a:spcBef>
                <a:spcPts val="800"/>
              </a:spcBef>
              <a:buClr>
                <a:srgbClr val="000000"/>
              </a:buCl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34"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23174107"/>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type="tx">
  <p:cSld name="20_Section Header">
    <p:bg>
      <p:bgPr>
        <a:solidFill>
          <a:srgbClr val="000000"/>
        </a:solidFill>
        <a:effectLst/>
      </p:bgPr>
    </p:bg>
    <p:spTree>
      <p:nvGrpSpPr>
        <p:cNvPr id="1" name=""/>
        <p:cNvGrpSpPr/>
        <p:nvPr/>
      </p:nvGrpSpPr>
      <p:grpSpPr>
        <a:xfrm>
          <a:off x="0" y="0"/>
          <a:ext cx="0" cy="0"/>
          <a:chOff x="0" y="0"/>
          <a:chExt cx="0" cy="0"/>
        </a:xfrm>
      </p:grpSpPr>
      <p:sp>
        <p:nvSpPr>
          <p:cNvPr id="2441" name="Title Text"/>
          <p:cNvSpPr txBox="1">
            <a:spLocks noGrp="1"/>
          </p:cNvSpPr>
          <p:nvPr>
            <p:ph type="title"/>
          </p:nvPr>
        </p:nvSpPr>
        <p:spPr>
          <a:xfrm>
            <a:off x="722312" y="4406900"/>
            <a:ext cx="7772401" cy="1362075"/>
          </a:xfrm>
          <a:prstGeom prst="rect">
            <a:avLst/>
          </a:prstGeom>
        </p:spPr>
        <p:txBody>
          <a:bodyPr lIns="46799" tIns="46799" rIns="46799" bIns="46799" anchor="t"/>
          <a:lstStyle>
            <a:lvl1pPr algn="l" defTabSz="449262">
              <a:lnSpc>
                <a:spcPct val="95000"/>
              </a:lnSpc>
              <a:defRPr sz="4000" b="1" cap="all">
                <a:solidFill>
                  <a:schemeClr val="accent3">
                    <a:lumOff val="44000"/>
                  </a:schemeClr>
                </a:solidFill>
              </a:defRPr>
            </a:lvl1pPr>
          </a:lstStyle>
          <a:p>
            <a:r>
              <a:t>Title Text</a:t>
            </a:r>
          </a:p>
        </p:txBody>
      </p:sp>
      <p:sp>
        <p:nvSpPr>
          <p:cNvPr id="2442" name="Body Level One…"/>
          <p:cNvSpPr txBox="1">
            <a:spLocks noGrp="1"/>
          </p:cNvSpPr>
          <p:nvPr>
            <p:ph type="body" sz="quarter" idx="1"/>
          </p:nvPr>
        </p:nvSpPr>
        <p:spPr>
          <a:xfrm>
            <a:off x="722312" y="2906713"/>
            <a:ext cx="7772401" cy="1500188"/>
          </a:xfrm>
          <a:prstGeom prst="rect">
            <a:avLst/>
          </a:prstGeom>
        </p:spPr>
        <p:txBody>
          <a:bodyPr lIns="46799" tIns="46799" rIns="46799" bIns="46799" anchor="b">
            <a:normAutofit/>
          </a:bodyPr>
          <a:lstStyle>
            <a:lvl1pPr marL="0" indent="0" defTabSz="449262">
              <a:lnSpc>
                <a:spcPct val="95000"/>
              </a:lnSpc>
              <a:spcBef>
                <a:spcPts val="800"/>
              </a:spcBef>
              <a:buSzTx/>
              <a:buNone/>
              <a:defRPr sz="2000">
                <a:solidFill>
                  <a:schemeClr val="accent3">
                    <a:lumOff val="44000"/>
                  </a:schemeClr>
                </a:solidFill>
              </a:defRPr>
            </a:lvl1pPr>
            <a:lvl2pPr marL="0" indent="457200" defTabSz="449262">
              <a:lnSpc>
                <a:spcPct val="95000"/>
              </a:lnSpc>
              <a:spcBef>
                <a:spcPts val="800"/>
              </a:spcBef>
              <a:buSzTx/>
              <a:buNone/>
              <a:defRPr sz="2000">
                <a:solidFill>
                  <a:schemeClr val="accent3">
                    <a:lumOff val="44000"/>
                  </a:schemeClr>
                </a:solidFill>
              </a:defRPr>
            </a:lvl2pPr>
            <a:lvl3pPr marL="0" indent="914400" defTabSz="449262">
              <a:lnSpc>
                <a:spcPct val="95000"/>
              </a:lnSpc>
              <a:spcBef>
                <a:spcPts val="800"/>
              </a:spcBef>
              <a:buSzTx/>
              <a:buNone/>
              <a:defRPr sz="2000">
                <a:solidFill>
                  <a:schemeClr val="accent3">
                    <a:lumOff val="44000"/>
                  </a:schemeClr>
                </a:solidFill>
              </a:defRPr>
            </a:lvl3pPr>
            <a:lvl4pPr marL="0" indent="1371600" defTabSz="449262">
              <a:lnSpc>
                <a:spcPct val="95000"/>
              </a:lnSpc>
              <a:spcBef>
                <a:spcPts val="800"/>
              </a:spcBef>
              <a:buSzTx/>
              <a:buNone/>
              <a:defRPr sz="2000">
                <a:solidFill>
                  <a:schemeClr val="accent3">
                    <a:lumOff val="44000"/>
                  </a:schemeClr>
                </a:solidFill>
              </a:defRPr>
            </a:lvl4pPr>
            <a:lvl5pPr marL="0" indent="1828800" defTabSz="449262">
              <a:lnSpc>
                <a:spcPct val="95000"/>
              </a:lnSpc>
              <a:spcBef>
                <a:spcPts val="8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43"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1041312620"/>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type="tx">
  <p:cSld name="20_Two Content">
    <p:bg>
      <p:bgPr>
        <a:solidFill>
          <a:srgbClr val="000000"/>
        </a:solidFill>
        <a:effectLst/>
      </p:bgPr>
    </p:bg>
    <p:spTree>
      <p:nvGrpSpPr>
        <p:cNvPr id="1" name=""/>
        <p:cNvGrpSpPr/>
        <p:nvPr/>
      </p:nvGrpSpPr>
      <p:grpSpPr>
        <a:xfrm>
          <a:off x="0" y="0"/>
          <a:ext cx="0" cy="0"/>
          <a:chOff x="0" y="0"/>
          <a:chExt cx="0" cy="0"/>
        </a:xfrm>
      </p:grpSpPr>
      <p:sp>
        <p:nvSpPr>
          <p:cNvPr id="2450"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51" name="Body Level One…"/>
          <p:cNvSpPr txBox="1">
            <a:spLocks noGrp="1"/>
          </p:cNvSpPr>
          <p:nvPr>
            <p:ph type="body" sz="half" idx="1"/>
          </p:nvPr>
        </p:nvSpPr>
        <p:spPr>
          <a:xfrm>
            <a:off x="685800" y="1981200"/>
            <a:ext cx="3808413" cy="41132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defRPr sz="2800">
                <a:solidFill>
                  <a:schemeClr val="accent3">
                    <a:lumOff val="44000"/>
                  </a:schemeClr>
                </a:solidFill>
              </a:defRPr>
            </a:lvl1pPr>
            <a:lvl2pPr marL="788723" indent="-331523" defTabSz="449262">
              <a:lnSpc>
                <a:spcPct val="95000"/>
              </a:lnSpc>
              <a:spcBef>
                <a:spcPts val="800"/>
              </a:spcBef>
              <a:buClr>
                <a:srgbClr val="000000"/>
              </a:buClr>
              <a:buFont typeface="Arial"/>
              <a:defRPr sz="2800">
                <a:solidFill>
                  <a:schemeClr val="accent3">
                    <a:lumOff val="44000"/>
                  </a:schemeClr>
                </a:solidFill>
              </a:defRPr>
            </a:lvl2pPr>
            <a:lvl3pPr marL="1234439" indent="-320039" defTabSz="449262">
              <a:lnSpc>
                <a:spcPct val="95000"/>
              </a:lnSpc>
              <a:spcBef>
                <a:spcPts val="800"/>
              </a:spcBef>
              <a:buClr>
                <a:srgbClr val="000000"/>
              </a:buClr>
              <a:buFont typeface="Arial"/>
              <a:defRPr sz="2800">
                <a:solidFill>
                  <a:schemeClr val="accent3">
                    <a:lumOff val="44000"/>
                  </a:schemeClr>
                </a:solidFill>
              </a:defRPr>
            </a:lvl3pPr>
            <a:lvl4pPr marL="1727200" indent="-355600" defTabSz="449262">
              <a:lnSpc>
                <a:spcPct val="95000"/>
              </a:lnSpc>
              <a:spcBef>
                <a:spcPts val="800"/>
              </a:spcBef>
              <a:buClr>
                <a:srgbClr val="000000"/>
              </a:buClr>
              <a:buFont typeface="Arial"/>
              <a:defRPr sz="2800">
                <a:solidFill>
                  <a:schemeClr val="accent3">
                    <a:lumOff val="44000"/>
                  </a:schemeClr>
                </a:solidFill>
              </a:defRPr>
            </a:lvl4pPr>
            <a:lvl5pPr marL="2184400" indent="-355600" defTabSz="449262">
              <a:lnSpc>
                <a:spcPct val="95000"/>
              </a:lnSpc>
              <a:spcBef>
                <a:spcPts val="800"/>
              </a:spcBef>
              <a:buClr>
                <a:srgbClr val="000000"/>
              </a:buClr>
              <a:buFont typeface="Arial"/>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52"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2672245224"/>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type="tx">
  <p:cSld name="20_Comparison">
    <p:bg>
      <p:bgPr>
        <a:solidFill>
          <a:srgbClr val="000000"/>
        </a:solidFill>
        <a:effectLst/>
      </p:bgPr>
    </p:bg>
    <p:spTree>
      <p:nvGrpSpPr>
        <p:cNvPr id="1" name=""/>
        <p:cNvGrpSpPr/>
        <p:nvPr/>
      </p:nvGrpSpPr>
      <p:grpSpPr>
        <a:xfrm>
          <a:off x="0" y="0"/>
          <a:ext cx="0" cy="0"/>
          <a:chOff x="0" y="0"/>
          <a:chExt cx="0" cy="0"/>
        </a:xfrm>
      </p:grpSpPr>
      <p:sp>
        <p:nvSpPr>
          <p:cNvPr id="2459" name="Title Text"/>
          <p:cNvSpPr txBox="1">
            <a:spLocks noGrp="1"/>
          </p:cNvSpPr>
          <p:nvPr>
            <p:ph type="title"/>
          </p:nvPr>
        </p:nvSpPr>
        <p:spPr>
          <a:xfrm>
            <a:off x="457200" y="274638"/>
            <a:ext cx="8229600" cy="1143001"/>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60" name="Body Level One…"/>
          <p:cNvSpPr txBox="1">
            <a:spLocks noGrp="1"/>
          </p:cNvSpPr>
          <p:nvPr>
            <p:ph type="body" sz="quarter" idx="1"/>
          </p:nvPr>
        </p:nvSpPr>
        <p:spPr>
          <a:xfrm>
            <a:off x="457200" y="1535112"/>
            <a:ext cx="4040188" cy="639763"/>
          </a:xfrm>
          <a:prstGeom prst="rect">
            <a:avLst/>
          </a:prstGeom>
        </p:spPr>
        <p:txBody>
          <a:bodyPr lIns="46799" tIns="46799" rIns="46799" bIns="46799" anchor="b">
            <a:normAutofit/>
          </a:bodyPr>
          <a:lstStyle>
            <a:lvl1pPr marL="0" indent="0" defTabSz="449262">
              <a:lnSpc>
                <a:spcPct val="95000"/>
              </a:lnSpc>
              <a:spcBef>
                <a:spcPts val="800"/>
              </a:spcBef>
              <a:buSzTx/>
              <a:buNone/>
              <a:defRPr sz="2400" b="1">
                <a:solidFill>
                  <a:schemeClr val="accent3">
                    <a:lumOff val="44000"/>
                  </a:schemeClr>
                </a:solidFill>
              </a:defRPr>
            </a:lvl1pPr>
            <a:lvl2pPr marL="0" indent="457200" defTabSz="449262">
              <a:lnSpc>
                <a:spcPct val="95000"/>
              </a:lnSpc>
              <a:spcBef>
                <a:spcPts val="800"/>
              </a:spcBef>
              <a:buSzTx/>
              <a:buNone/>
              <a:defRPr sz="2400" b="1">
                <a:solidFill>
                  <a:schemeClr val="accent3">
                    <a:lumOff val="44000"/>
                  </a:schemeClr>
                </a:solidFill>
              </a:defRPr>
            </a:lvl2pPr>
            <a:lvl3pPr marL="0" indent="914400" defTabSz="449262">
              <a:lnSpc>
                <a:spcPct val="95000"/>
              </a:lnSpc>
              <a:spcBef>
                <a:spcPts val="800"/>
              </a:spcBef>
              <a:buSzTx/>
              <a:buNone/>
              <a:defRPr sz="2400" b="1">
                <a:solidFill>
                  <a:schemeClr val="accent3">
                    <a:lumOff val="44000"/>
                  </a:schemeClr>
                </a:solidFill>
              </a:defRPr>
            </a:lvl3pPr>
            <a:lvl4pPr marL="0" indent="1371600" defTabSz="449262">
              <a:lnSpc>
                <a:spcPct val="95000"/>
              </a:lnSpc>
              <a:spcBef>
                <a:spcPts val="800"/>
              </a:spcBef>
              <a:buSzTx/>
              <a:buNone/>
              <a:defRPr sz="2400" b="1">
                <a:solidFill>
                  <a:schemeClr val="accent3">
                    <a:lumOff val="44000"/>
                  </a:schemeClr>
                </a:solidFill>
              </a:defRPr>
            </a:lvl4pPr>
            <a:lvl5pPr marL="0" indent="1828800" defTabSz="449262">
              <a:lnSpc>
                <a:spcPct val="95000"/>
              </a:lnSpc>
              <a:spcBef>
                <a:spcPts val="8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61" name="Text Placeholder 4"/>
          <p:cNvSpPr>
            <a:spLocks noGrp="1"/>
          </p:cNvSpPr>
          <p:nvPr>
            <p:ph type="body" sz="quarter" idx="21"/>
          </p:nvPr>
        </p:nvSpPr>
        <p:spPr>
          <a:xfrm>
            <a:off x="4645025" y="1535112"/>
            <a:ext cx="4041775" cy="639763"/>
          </a:xfrm>
          <a:prstGeom prst="rect">
            <a:avLst/>
          </a:prstGeom>
        </p:spPr>
        <p:txBody>
          <a:bodyPr lIns="46799" tIns="46799" rIns="46799" bIns="46799" anchor="b">
            <a:normAutofit/>
          </a:bodyPr>
          <a:lstStyle/>
          <a:p>
            <a:pPr marL="0" indent="0" defTabSz="449262">
              <a:lnSpc>
                <a:spcPct val="95000"/>
              </a:lnSpc>
              <a:spcBef>
                <a:spcPts val="800"/>
              </a:spcBef>
              <a:buSzTx/>
              <a:buNone/>
              <a:defRPr sz="2400" b="1">
                <a:solidFill>
                  <a:schemeClr val="accent3">
                    <a:lumOff val="44000"/>
                  </a:schemeClr>
                </a:solidFill>
              </a:defRPr>
            </a:pPr>
            <a:endParaRPr/>
          </a:p>
        </p:txBody>
      </p:sp>
      <p:sp>
        <p:nvSpPr>
          <p:cNvPr id="2462"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3834560429"/>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type="tx">
  <p:cSld name="21_Title Only">
    <p:bg>
      <p:bgPr>
        <a:solidFill>
          <a:srgbClr val="000000"/>
        </a:solidFill>
        <a:effectLst/>
      </p:bgPr>
    </p:bg>
    <p:spTree>
      <p:nvGrpSpPr>
        <p:cNvPr id="1" name=""/>
        <p:cNvGrpSpPr/>
        <p:nvPr/>
      </p:nvGrpSpPr>
      <p:grpSpPr>
        <a:xfrm>
          <a:off x="0" y="0"/>
          <a:ext cx="0" cy="0"/>
          <a:chOff x="0" y="0"/>
          <a:chExt cx="0" cy="0"/>
        </a:xfrm>
      </p:grpSpPr>
      <p:sp>
        <p:nvSpPr>
          <p:cNvPr id="2469"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70"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2829642461"/>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type="tx">
  <p:cSld name="23_Blank">
    <p:bg>
      <p:bgPr>
        <a:solidFill>
          <a:srgbClr val="000000"/>
        </a:solidFill>
        <a:effectLst/>
      </p:bgPr>
    </p:bg>
    <p:spTree>
      <p:nvGrpSpPr>
        <p:cNvPr id="1" name=""/>
        <p:cNvGrpSpPr/>
        <p:nvPr/>
      </p:nvGrpSpPr>
      <p:grpSpPr>
        <a:xfrm>
          <a:off x="0" y="0"/>
          <a:ext cx="0" cy="0"/>
          <a:chOff x="0" y="0"/>
          <a:chExt cx="0" cy="0"/>
        </a:xfrm>
      </p:grpSpPr>
      <p:sp>
        <p:nvSpPr>
          <p:cNvPr id="247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4102740794"/>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484" name="Title Text"/>
          <p:cNvSpPr txBox="1">
            <a:spLocks noGrp="1"/>
          </p:cNvSpPr>
          <p:nvPr>
            <p:ph type="title"/>
          </p:nvPr>
        </p:nvSpPr>
        <p:spPr>
          <a:xfrm>
            <a:off x="457200" y="273050"/>
            <a:ext cx="3008314" cy="1162050"/>
          </a:xfrm>
          <a:prstGeom prst="rect">
            <a:avLst/>
          </a:prstGeom>
        </p:spPr>
        <p:txBody>
          <a:bodyPr lIns="46799" tIns="46799" rIns="46799" bIns="46799" anchor="b"/>
          <a:lstStyle>
            <a:lvl1pPr algn="l" defTabSz="449262">
              <a:lnSpc>
                <a:spcPct val="95000"/>
              </a:lnSpc>
              <a:defRPr sz="2000" b="1">
                <a:solidFill>
                  <a:schemeClr val="accent3">
                    <a:lumOff val="44000"/>
                  </a:schemeClr>
                </a:solidFill>
              </a:defRPr>
            </a:lvl1pPr>
          </a:lstStyle>
          <a:p>
            <a:r>
              <a:t>Title Text</a:t>
            </a:r>
          </a:p>
        </p:txBody>
      </p:sp>
      <p:sp>
        <p:nvSpPr>
          <p:cNvPr id="2485" name="Body Level One…"/>
          <p:cNvSpPr txBox="1">
            <a:spLocks noGrp="1"/>
          </p:cNvSpPr>
          <p:nvPr>
            <p:ph type="body" idx="1"/>
          </p:nvPr>
        </p:nvSpPr>
        <p:spPr>
          <a:xfrm>
            <a:off x="3575050" y="273050"/>
            <a:ext cx="5111750" cy="58531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defRPr>
                <a:solidFill>
                  <a:schemeClr val="accent3">
                    <a:lumOff val="44000"/>
                  </a:schemeClr>
                </a:solidFill>
              </a:defRPr>
            </a:lvl1pPr>
            <a:lvl2pPr marL="781957" indent="-324757" defTabSz="449262">
              <a:lnSpc>
                <a:spcPct val="95000"/>
              </a:lnSpc>
              <a:spcBef>
                <a:spcPts val="800"/>
              </a:spcBef>
              <a:buClr>
                <a:srgbClr val="000000"/>
              </a:buClr>
              <a:buFont typeface="Arial"/>
              <a:defRPr>
                <a:solidFill>
                  <a:schemeClr val="accent3">
                    <a:lumOff val="44000"/>
                  </a:schemeClr>
                </a:solidFill>
              </a:defRPr>
            </a:lvl2pPr>
            <a:lvl3pPr defTabSz="449262">
              <a:lnSpc>
                <a:spcPct val="95000"/>
              </a:lnSpc>
              <a:spcBef>
                <a:spcPts val="800"/>
              </a:spcBef>
              <a:buClr>
                <a:srgbClr val="000000"/>
              </a:buClr>
              <a:buFont typeface="Arial"/>
              <a:defRPr>
                <a:solidFill>
                  <a:schemeClr val="accent3">
                    <a:lumOff val="44000"/>
                  </a:schemeClr>
                </a:solidFill>
              </a:defRPr>
            </a:lvl3pPr>
            <a:lvl4pPr defTabSz="449262">
              <a:lnSpc>
                <a:spcPct val="95000"/>
              </a:lnSpc>
              <a:spcBef>
                <a:spcPts val="800"/>
              </a:spcBef>
              <a:buClr>
                <a:srgbClr val="000000"/>
              </a:buClr>
              <a:buFont typeface="Arial"/>
              <a:defRPr>
                <a:solidFill>
                  <a:schemeClr val="accent3">
                    <a:lumOff val="44000"/>
                  </a:schemeClr>
                </a:solidFill>
              </a:defRPr>
            </a:lvl4pPr>
            <a:lvl5pPr defTabSz="449262">
              <a:lnSpc>
                <a:spcPct val="95000"/>
              </a:lnSpc>
              <a:spcBef>
                <a:spcPts val="800"/>
              </a:spcBef>
              <a:buClr>
                <a:srgbClr val="000000"/>
              </a:buCl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86" name="Text Placeholder 3"/>
          <p:cNvSpPr>
            <a:spLocks noGrp="1"/>
          </p:cNvSpPr>
          <p:nvPr>
            <p:ph type="body" sz="half" idx="21"/>
          </p:nvPr>
        </p:nvSpPr>
        <p:spPr>
          <a:xfrm>
            <a:off x="457199" y="1435100"/>
            <a:ext cx="3008315" cy="4691063"/>
          </a:xfrm>
          <a:prstGeom prst="rect">
            <a:avLst/>
          </a:prstGeom>
        </p:spPr>
        <p:txBody>
          <a:bodyPr lIns="46799" tIns="46799" rIns="46799" bIns="46799">
            <a:normAutofit/>
          </a:bodyPr>
          <a:lstStyle/>
          <a:p>
            <a:pPr marL="0" indent="0" defTabSz="449262">
              <a:lnSpc>
                <a:spcPct val="95000"/>
              </a:lnSpc>
              <a:spcBef>
                <a:spcPts val="800"/>
              </a:spcBef>
              <a:buSzTx/>
              <a:buNone/>
              <a:defRPr sz="1400">
                <a:solidFill>
                  <a:schemeClr val="accent3">
                    <a:lumOff val="44000"/>
                  </a:schemeClr>
                </a:solidFill>
              </a:defRPr>
            </a:pPr>
            <a:endParaRPr/>
          </a:p>
        </p:txBody>
      </p:sp>
      <p:sp>
        <p:nvSpPr>
          <p:cNvPr id="248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1624340409"/>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494" name="Title Text"/>
          <p:cNvSpPr txBox="1">
            <a:spLocks noGrp="1"/>
          </p:cNvSpPr>
          <p:nvPr>
            <p:ph type="title"/>
          </p:nvPr>
        </p:nvSpPr>
        <p:spPr>
          <a:xfrm>
            <a:off x="1792288" y="4800600"/>
            <a:ext cx="5486401" cy="566738"/>
          </a:xfrm>
          <a:prstGeom prst="rect">
            <a:avLst/>
          </a:prstGeom>
        </p:spPr>
        <p:txBody>
          <a:bodyPr lIns="46799" tIns="46799" rIns="46799" bIns="46799" anchor="b"/>
          <a:lstStyle>
            <a:lvl1pPr algn="l" defTabSz="449262">
              <a:lnSpc>
                <a:spcPct val="95000"/>
              </a:lnSpc>
              <a:defRPr sz="2000" b="1">
                <a:solidFill>
                  <a:schemeClr val="accent3">
                    <a:lumOff val="44000"/>
                  </a:schemeClr>
                </a:solidFill>
              </a:defRPr>
            </a:lvl1pPr>
          </a:lstStyle>
          <a:p>
            <a:r>
              <a:t>Title Text</a:t>
            </a:r>
          </a:p>
        </p:txBody>
      </p:sp>
      <p:sp>
        <p:nvSpPr>
          <p:cNvPr id="24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496" name="Body Level One…"/>
          <p:cNvSpPr txBox="1">
            <a:spLocks noGrp="1"/>
          </p:cNvSpPr>
          <p:nvPr>
            <p:ph type="body" sz="quarter" idx="1"/>
          </p:nvPr>
        </p:nvSpPr>
        <p:spPr>
          <a:xfrm>
            <a:off x="1792288" y="5367337"/>
            <a:ext cx="5486401" cy="804863"/>
          </a:xfrm>
          <a:prstGeom prst="rect">
            <a:avLst/>
          </a:prstGeom>
        </p:spPr>
        <p:txBody>
          <a:bodyPr lIns="46799" tIns="46799" rIns="46799" bIns="46799">
            <a:normAutofit/>
          </a:bodyPr>
          <a:lstStyle>
            <a:lvl1pPr marL="0" indent="0" defTabSz="449262">
              <a:lnSpc>
                <a:spcPct val="95000"/>
              </a:lnSpc>
              <a:spcBef>
                <a:spcPts val="800"/>
              </a:spcBef>
              <a:buSzTx/>
              <a:buNone/>
              <a:defRPr sz="1400">
                <a:solidFill>
                  <a:schemeClr val="accent3">
                    <a:lumOff val="44000"/>
                  </a:schemeClr>
                </a:solidFill>
              </a:defRPr>
            </a:lvl1pPr>
            <a:lvl2pPr marL="0" indent="457200" defTabSz="449262">
              <a:lnSpc>
                <a:spcPct val="95000"/>
              </a:lnSpc>
              <a:spcBef>
                <a:spcPts val="800"/>
              </a:spcBef>
              <a:buSzTx/>
              <a:buNone/>
              <a:defRPr sz="1400">
                <a:solidFill>
                  <a:schemeClr val="accent3">
                    <a:lumOff val="44000"/>
                  </a:schemeClr>
                </a:solidFill>
              </a:defRPr>
            </a:lvl2pPr>
            <a:lvl3pPr marL="0" indent="914400" defTabSz="449262">
              <a:lnSpc>
                <a:spcPct val="95000"/>
              </a:lnSpc>
              <a:spcBef>
                <a:spcPts val="800"/>
              </a:spcBef>
              <a:buSzTx/>
              <a:buNone/>
              <a:defRPr sz="1400">
                <a:solidFill>
                  <a:schemeClr val="accent3">
                    <a:lumOff val="44000"/>
                  </a:schemeClr>
                </a:solidFill>
              </a:defRPr>
            </a:lvl3pPr>
            <a:lvl4pPr marL="0" indent="1371600" defTabSz="449262">
              <a:lnSpc>
                <a:spcPct val="95000"/>
              </a:lnSpc>
              <a:spcBef>
                <a:spcPts val="800"/>
              </a:spcBef>
              <a:buSzTx/>
              <a:buNone/>
              <a:defRPr sz="1400">
                <a:solidFill>
                  <a:schemeClr val="accent3">
                    <a:lumOff val="44000"/>
                  </a:schemeClr>
                </a:solidFill>
              </a:defRPr>
            </a:lvl4pPr>
            <a:lvl5pPr marL="0" indent="1828800" defTabSz="449262">
              <a:lnSpc>
                <a:spcPct val="95000"/>
              </a:lnSpc>
              <a:spcBef>
                <a:spcPts val="8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9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3432370427"/>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2504"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3800250633"/>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type="tx">
  <p:cSld name="25_Blank">
    <p:bg>
      <p:bgPr>
        <a:solidFill>
          <a:schemeClr val="accent3">
            <a:lumOff val="44000"/>
          </a:schemeClr>
        </a:solidFill>
        <a:effectLst/>
      </p:bgPr>
    </p:bg>
    <p:spTree>
      <p:nvGrpSpPr>
        <p:cNvPr id="1" name=""/>
        <p:cNvGrpSpPr/>
        <p:nvPr/>
      </p:nvGrpSpPr>
      <p:grpSpPr>
        <a:xfrm>
          <a:off x="0" y="0"/>
          <a:ext cx="0" cy="0"/>
          <a:chOff x="0" y="0"/>
          <a:chExt cx="0" cy="0"/>
        </a:xfrm>
      </p:grpSpPr>
      <p:sp>
        <p:nvSpPr>
          <p:cNvPr id="25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62573365"/>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63634"/>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63634"/>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6EF1833-086A-4844-B342-AC07754E4147}"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2398758148"/>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x">
  <p:cSld name="27_Title Slide">
    <p:bg>
      <p:bgPr>
        <a:solidFill>
          <a:srgbClr val="000000"/>
        </a:solidFill>
        <a:effectLst/>
      </p:bgPr>
    </p:bg>
    <p:spTree>
      <p:nvGrpSpPr>
        <p:cNvPr id="1" name=""/>
        <p:cNvGrpSpPr/>
        <p:nvPr/>
      </p:nvGrpSpPr>
      <p:grpSpPr>
        <a:xfrm>
          <a:off x="0" y="0"/>
          <a:ext cx="0" cy="0"/>
          <a:chOff x="0" y="0"/>
          <a:chExt cx="0" cy="0"/>
        </a:xfrm>
      </p:grpSpPr>
      <p:sp>
        <p:nvSpPr>
          <p:cNvPr id="2518"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251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2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08322992"/>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type="tx">
  <p:cSld name="24_Title and Content">
    <p:bg>
      <p:bgPr>
        <a:solidFill>
          <a:srgbClr val="000000"/>
        </a:solidFill>
        <a:effectLst/>
      </p:bgPr>
    </p:bg>
    <p:spTree>
      <p:nvGrpSpPr>
        <p:cNvPr id="1" name=""/>
        <p:cNvGrpSpPr/>
        <p:nvPr/>
      </p:nvGrpSpPr>
      <p:grpSpPr>
        <a:xfrm>
          <a:off x="0" y="0"/>
          <a:ext cx="0" cy="0"/>
          <a:chOff x="0" y="0"/>
          <a:chExt cx="0" cy="0"/>
        </a:xfrm>
      </p:grpSpPr>
      <p:sp>
        <p:nvSpPr>
          <p:cNvPr id="2527"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2528"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6723964"/>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type="tx">
  <p:cSld name="21_Section Header">
    <p:bg>
      <p:bgPr>
        <a:solidFill>
          <a:srgbClr val="000000"/>
        </a:solidFill>
        <a:effectLst/>
      </p:bgPr>
    </p:bg>
    <p:spTree>
      <p:nvGrpSpPr>
        <p:cNvPr id="1" name=""/>
        <p:cNvGrpSpPr/>
        <p:nvPr/>
      </p:nvGrpSpPr>
      <p:grpSpPr>
        <a:xfrm>
          <a:off x="0" y="0"/>
          <a:ext cx="0" cy="0"/>
          <a:chOff x="0" y="0"/>
          <a:chExt cx="0" cy="0"/>
        </a:xfrm>
      </p:grpSpPr>
      <p:sp>
        <p:nvSpPr>
          <p:cNvPr id="2536"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253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3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88373067"/>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type="tx">
  <p:cSld name="21_Two Content">
    <p:bg>
      <p:bgPr>
        <a:solidFill>
          <a:srgbClr val="000000"/>
        </a:solidFill>
        <a:effectLst/>
      </p:bgPr>
    </p:bg>
    <p:spTree>
      <p:nvGrpSpPr>
        <p:cNvPr id="1" name=""/>
        <p:cNvGrpSpPr/>
        <p:nvPr/>
      </p:nvGrpSpPr>
      <p:grpSpPr>
        <a:xfrm>
          <a:off x="0" y="0"/>
          <a:ext cx="0" cy="0"/>
          <a:chOff x="0" y="0"/>
          <a:chExt cx="0" cy="0"/>
        </a:xfrm>
      </p:grpSpPr>
      <p:sp>
        <p:nvSpPr>
          <p:cNvPr id="2545"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254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28771381"/>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type="tx">
  <p:cSld name="21_Comparison">
    <p:bg>
      <p:bgPr>
        <a:solidFill>
          <a:srgbClr val="000000"/>
        </a:solidFill>
        <a:effectLst/>
      </p:bgPr>
    </p:bg>
    <p:spTree>
      <p:nvGrpSpPr>
        <p:cNvPr id="1" name=""/>
        <p:cNvGrpSpPr/>
        <p:nvPr/>
      </p:nvGrpSpPr>
      <p:grpSpPr>
        <a:xfrm>
          <a:off x="0" y="0"/>
          <a:ext cx="0" cy="0"/>
          <a:chOff x="0" y="0"/>
          <a:chExt cx="0" cy="0"/>
        </a:xfrm>
      </p:grpSpPr>
      <p:sp>
        <p:nvSpPr>
          <p:cNvPr id="2554"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255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5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25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90112882"/>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type="tx">
  <p:cSld name="22_Title Only">
    <p:bg>
      <p:bgPr>
        <a:solidFill>
          <a:srgbClr val="000000"/>
        </a:solidFill>
        <a:effectLst/>
      </p:bgPr>
    </p:bg>
    <p:spTree>
      <p:nvGrpSpPr>
        <p:cNvPr id="1" name=""/>
        <p:cNvGrpSpPr/>
        <p:nvPr/>
      </p:nvGrpSpPr>
      <p:grpSpPr>
        <a:xfrm>
          <a:off x="0" y="0"/>
          <a:ext cx="0" cy="0"/>
          <a:chOff x="0" y="0"/>
          <a:chExt cx="0" cy="0"/>
        </a:xfrm>
      </p:grpSpPr>
      <p:sp>
        <p:nvSpPr>
          <p:cNvPr id="2564"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25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01873017"/>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type="tx">
  <p:cSld name="26_Blank">
    <p:bg>
      <p:bgPr>
        <a:solidFill>
          <a:srgbClr val="000000"/>
        </a:solidFill>
        <a:effectLst/>
      </p:bgPr>
    </p:bg>
    <p:spTree>
      <p:nvGrpSpPr>
        <p:cNvPr id="1" name=""/>
        <p:cNvGrpSpPr/>
        <p:nvPr/>
      </p:nvGrpSpPr>
      <p:grpSpPr>
        <a:xfrm>
          <a:off x="0" y="0"/>
          <a:ext cx="0" cy="0"/>
          <a:chOff x="0" y="0"/>
          <a:chExt cx="0" cy="0"/>
        </a:xfrm>
      </p:grpSpPr>
      <p:sp>
        <p:nvSpPr>
          <p:cNvPr id="25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86246682"/>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type="tx">
  <p:cSld name="21_Content with Caption">
    <p:bg>
      <p:bgPr>
        <a:solidFill>
          <a:srgbClr val="000000"/>
        </a:solidFill>
        <a:effectLst/>
      </p:bgPr>
    </p:bg>
    <p:spTree>
      <p:nvGrpSpPr>
        <p:cNvPr id="1" name=""/>
        <p:cNvGrpSpPr/>
        <p:nvPr/>
      </p:nvGrpSpPr>
      <p:grpSpPr>
        <a:xfrm>
          <a:off x="0" y="0"/>
          <a:ext cx="0" cy="0"/>
          <a:chOff x="0" y="0"/>
          <a:chExt cx="0" cy="0"/>
        </a:xfrm>
      </p:grpSpPr>
      <p:sp>
        <p:nvSpPr>
          <p:cNvPr id="2579"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2580"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8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25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3394581"/>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type="tx">
  <p:cSld name="21_Picture with Caption">
    <p:bg>
      <p:bgPr>
        <a:solidFill>
          <a:srgbClr val="000000"/>
        </a:solidFill>
        <a:effectLst/>
      </p:bgPr>
    </p:bg>
    <p:spTree>
      <p:nvGrpSpPr>
        <p:cNvPr id="1" name=""/>
        <p:cNvGrpSpPr/>
        <p:nvPr/>
      </p:nvGrpSpPr>
      <p:grpSpPr>
        <a:xfrm>
          <a:off x="0" y="0"/>
          <a:ext cx="0" cy="0"/>
          <a:chOff x="0" y="0"/>
          <a:chExt cx="0" cy="0"/>
        </a:xfrm>
      </p:grpSpPr>
      <p:sp>
        <p:nvSpPr>
          <p:cNvPr id="2589"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259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59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34021445"/>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type="tx">
  <p:cSld name="8_Title and 4 Content">
    <p:bg>
      <p:bgPr>
        <a:solidFill>
          <a:srgbClr val="000000"/>
        </a:solidFill>
        <a:effectLst/>
      </p:bgPr>
    </p:bg>
    <p:spTree>
      <p:nvGrpSpPr>
        <p:cNvPr id="1" name=""/>
        <p:cNvGrpSpPr/>
        <p:nvPr/>
      </p:nvGrpSpPr>
      <p:grpSpPr>
        <a:xfrm>
          <a:off x="0" y="0"/>
          <a:ext cx="0" cy="0"/>
          <a:chOff x="0" y="0"/>
          <a:chExt cx="0" cy="0"/>
        </a:xfrm>
      </p:grpSpPr>
      <p:sp>
        <p:nvSpPr>
          <p:cNvPr id="2599"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2600"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6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81748806"/>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63634"/>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63634"/>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2DF6DE4-08B4-814B-BDC1-9B3EF3B3D776}"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3871008648"/>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x">
  <p:cSld name="4_Title, Content, and 2 Content">
    <p:bg>
      <p:bgPr>
        <a:solidFill>
          <a:srgbClr val="000000"/>
        </a:solidFill>
        <a:effectLst/>
      </p:bgPr>
    </p:bg>
    <p:spTree>
      <p:nvGrpSpPr>
        <p:cNvPr id="1" name=""/>
        <p:cNvGrpSpPr/>
        <p:nvPr/>
      </p:nvGrpSpPr>
      <p:grpSpPr>
        <a:xfrm>
          <a:off x="0" y="0"/>
          <a:ext cx="0" cy="0"/>
          <a:chOff x="0" y="0"/>
          <a:chExt cx="0" cy="0"/>
        </a:xfrm>
      </p:grpSpPr>
      <p:sp>
        <p:nvSpPr>
          <p:cNvPr id="2608"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2609"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61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37243363"/>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type="tx">
  <p:cSld name="28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617" name="Freeform 7"/>
          <p:cNvSpPr/>
          <p:nvPr/>
        </p:nvSpPr>
        <p:spPr>
          <a:xfrm>
            <a:off x="3024188" y="46038"/>
            <a:ext cx="3143250" cy="1044575"/>
          </a:xfrm>
          <a:custGeom>
            <a:avLst/>
            <a:gdLst/>
            <a:ahLst/>
            <a:cxnLst>
              <a:cxn ang="0">
                <a:pos x="wd2" y="hd2"/>
              </a:cxn>
              <a:cxn ang="5400000">
                <a:pos x="wd2" y="hd2"/>
              </a:cxn>
              <a:cxn ang="10800000">
                <a:pos x="wd2" y="hd2"/>
              </a:cxn>
              <a:cxn ang="16200000">
                <a:pos x="wd2" y="hd2"/>
              </a:cxn>
            </a:cxnLst>
            <a:rect l="0" t="0" r="r" b="b"/>
            <a:pathLst>
              <a:path w="21600" h="21600" extrusionOk="0">
                <a:moveTo>
                  <a:pt x="284" y="3512"/>
                </a:moveTo>
                <a:lnTo>
                  <a:pt x="458" y="3283"/>
                </a:lnTo>
                <a:lnTo>
                  <a:pt x="7822" y="3283"/>
                </a:lnTo>
                <a:lnTo>
                  <a:pt x="8367" y="2101"/>
                </a:lnTo>
                <a:lnTo>
                  <a:pt x="8738" y="1444"/>
                </a:lnTo>
                <a:lnTo>
                  <a:pt x="9109" y="919"/>
                </a:lnTo>
                <a:lnTo>
                  <a:pt x="9567" y="591"/>
                </a:lnTo>
                <a:lnTo>
                  <a:pt x="10004" y="295"/>
                </a:lnTo>
                <a:lnTo>
                  <a:pt x="10473" y="131"/>
                </a:lnTo>
                <a:lnTo>
                  <a:pt x="11062" y="0"/>
                </a:lnTo>
                <a:lnTo>
                  <a:pt x="11738" y="295"/>
                </a:lnTo>
                <a:lnTo>
                  <a:pt x="12360" y="788"/>
                </a:lnTo>
                <a:lnTo>
                  <a:pt x="12807" y="1444"/>
                </a:lnTo>
                <a:lnTo>
                  <a:pt x="13298" y="2101"/>
                </a:lnTo>
                <a:lnTo>
                  <a:pt x="13604" y="2692"/>
                </a:lnTo>
                <a:lnTo>
                  <a:pt x="13887" y="3381"/>
                </a:lnTo>
                <a:lnTo>
                  <a:pt x="20935" y="3283"/>
                </a:lnTo>
                <a:lnTo>
                  <a:pt x="21175" y="3447"/>
                </a:lnTo>
                <a:lnTo>
                  <a:pt x="21338" y="3808"/>
                </a:lnTo>
                <a:lnTo>
                  <a:pt x="21491" y="4793"/>
                </a:lnTo>
                <a:lnTo>
                  <a:pt x="21578" y="5909"/>
                </a:lnTo>
                <a:lnTo>
                  <a:pt x="21600" y="7222"/>
                </a:lnTo>
                <a:lnTo>
                  <a:pt x="21600" y="18350"/>
                </a:lnTo>
                <a:lnTo>
                  <a:pt x="14007" y="18383"/>
                </a:lnTo>
                <a:lnTo>
                  <a:pt x="12131" y="21534"/>
                </a:lnTo>
                <a:lnTo>
                  <a:pt x="9044" y="21600"/>
                </a:lnTo>
                <a:lnTo>
                  <a:pt x="7571" y="18186"/>
                </a:lnTo>
                <a:lnTo>
                  <a:pt x="807" y="18350"/>
                </a:lnTo>
                <a:lnTo>
                  <a:pt x="0" y="18350"/>
                </a:lnTo>
                <a:lnTo>
                  <a:pt x="0" y="6434"/>
                </a:lnTo>
                <a:lnTo>
                  <a:pt x="87" y="4957"/>
                </a:lnTo>
                <a:lnTo>
                  <a:pt x="164" y="4202"/>
                </a:lnTo>
                <a:lnTo>
                  <a:pt x="284" y="3512"/>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618" name="Oval 8"/>
          <p:cNvSpPr/>
          <p:nvPr/>
        </p:nvSpPr>
        <p:spPr>
          <a:xfrm>
            <a:off x="4003674" y="57149"/>
            <a:ext cx="1217616" cy="10795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619" name="Freeform 9"/>
          <p:cNvSpPr/>
          <p:nvPr/>
        </p:nvSpPr>
        <p:spPr>
          <a:xfrm>
            <a:off x="3022599" y="684212"/>
            <a:ext cx="3144839" cy="484189"/>
          </a:xfrm>
          <a:custGeom>
            <a:avLst/>
            <a:gdLst/>
            <a:ahLst/>
            <a:cxnLst>
              <a:cxn ang="0">
                <a:pos x="wd2" y="hd2"/>
              </a:cxn>
              <a:cxn ang="5400000">
                <a:pos x="wd2" y="hd2"/>
              </a:cxn>
              <a:cxn ang="10800000">
                <a:pos x="wd2" y="hd2"/>
              </a:cxn>
              <a:cxn ang="16200000">
                <a:pos x="wd2" y="hd2"/>
              </a:cxn>
            </a:cxnLst>
            <a:rect l="0" t="0" r="r" b="b"/>
            <a:pathLst>
              <a:path w="21600" h="21600" extrusionOk="0">
                <a:moveTo>
                  <a:pt x="741" y="4320"/>
                </a:moveTo>
                <a:lnTo>
                  <a:pt x="1047" y="4816"/>
                </a:lnTo>
                <a:lnTo>
                  <a:pt x="1374" y="4320"/>
                </a:lnTo>
                <a:lnTo>
                  <a:pt x="1701" y="4816"/>
                </a:lnTo>
                <a:lnTo>
                  <a:pt x="1941" y="6090"/>
                </a:lnTo>
                <a:lnTo>
                  <a:pt x="2213" y="7153"/>
                </a:lnTo>
                <a:lnTo>
                  <a:pt x="2660" y="6232"/>
                </a:lnTo>
                <a:lnTo>
                  <a:pt x="3042" y="5807"/>
                </a:lnTo>
                <a:lnTo>
                  <a:pt x="3598" y="5807"/>
                </a:lnTo>
                <a:lnTo>
                  <a:pt x="3991" y="5028"/>
                </a:lnTo>
                <a:lnTo>
                  <a:pt x="4340" y="5736"/>
                </a:lnTo>
                <a:lnTo>
                  <a:pt x="4656" y="6515"/>
                </a:lnTo>
                <a:lnTo>
                  <a:pt x="4928" y="6728"/>
                </a:lnTo>
                <a:lnTo>
                  <a:pt x="5375" y="5807"/>
                </a:lnTo>
                <a:lnTo>
                  <a:pt x="5844" y="5807"/>
                </a:lnTo>
                <a:lnTo>
                  <a:pt x="6531" y="6161"/>
                </a:lnTo>
                <a:lnTo>
                  <a:pt x="6815" y="7436"/>
                </a:lnTo>
                <a:lnTo>
                  <a:pt x="7273" y="7153"/>
                </a:lnTo>
                <a:lnTo>
                  <a:pt x="7905" y="6728"/>
                </a:lnTo>
                <a:lnTo>
                  <a:pt x="8352" y="9065"/>
                </a:lnTo>
                <a:lnTo>
                  <a:pt x="8614" y="9561"/>
                </a:lnTo>
                <a:lnTo>
                  <a:pt x="8876" y="11190"/>
                </a:lnTo>
                <a:lnTo>
                  <a:pt x="9006" y="13739"/>
                </a:lnTo>
                <a:lnTo>
                  <a:pt x="9268" y="14730"/>
                </a:lnTo>
                <a:lnTo>
                  <a:pt x="9595" y="14730"/>
                </a:lnTo>
                <a:lnTo>
                  <a:pt x="9999" y="14589"/>
                </a:lnTo>
                <a:lnTo>
                  <a:pt x="10391" y="14730"/>
                </a:lnTo>
                <a:lnTo>
                  <a:pt x="10675" y="15722"/>
                </a:lnTo>
                <a:lnTo>
                  <a:pt x="10893" y="14943"/>
                </a:lnTo>
                <a:lnTo>
                  <a:pt x="11263" y="14872"/>
                </a:lnTo>
                <a:lnTo>
                  <a:pt x="11612" y="13385"/>
                </a:lnTo>
                <a:lnTo>
                  <a:pt x="11896" y="13739"/>
                </a:lnTo>
                <a:lnTo>
                  <a:pt x="12386" y="13243"/>
                </a:lnTo>
                <a:lnTo>
                  <a:pt x="12605" y="11473"/>
                </a:lnTo>
                <a:lnTo>
                  <a:pt x="13172" y="9986"/>
                </a:lnTo>
                <a:lnTo>
                  <a:pt x="13302" y="7719"/>
                </a:lnTo>
                <a:lnTo>
                  <a:pt x="13586" y="6586"/>
                </a:lnTo>
                <a:lnTo>
                  <a:pt x="14077" y="5878"/>
                </a:lnTo>
                <a:lnTo>
                  <a:pt x="14338" y="6728"/>
                </a:lnTo>
                <a:lnTo>
                  <a:pt x="14600" y="6374"/>
                </a:lnTo>
                <a:lnTo>
                  <a:pt x="14916" y="7153"/>
                </a:lnTo>
                <a:lnTo>
                  <a:pt x="15243" y="6445"/>
                </a:lnTo>
                <a:lnTo>
                  <a:pt x="15865" y="7153"/>
                </a:lnTo>
                <a:lnTo>
                  <a:pt x="16137" y="7861"/>
                </a:lnTo>
                <a:lnTo>
                  <a:pt x="16443" y="5949"/>
                </a:lnTo>
                <a:lnTo>
                  <a:pt x="16650" y="5807"/>
                </a:lnTo>
                <a:lnTo>
                  <a:pt x="16890" y="6515"/>
                </a:lnTo>
                <a:lnTo>
                  <a:pt x="17108" y="6232"/>
                </a:lnTo>
                <a:lnTo>
                  <a:pt x="17402" y="4320"/>
                </a:lnTo>
                <a:lnTo>
                  <a:pt x="17904" y="3753"/>
                </a:lnTo>
                <a:lnTo>
                  <a:pt x="18144" y="4037"/>
                </a:lnTo>
                <a:lnTo>
                  <a:pt x="18394" y="4037"/>
                </a:lnTo>
                <a:lnTo>
                  <a:pt x="18754" y="1629"/>
                </a:lnTo>
                <a:lnTo>
                  <a:pt x="18961" y="779"/>
                </a:lnTo>
                <a:lnTo>
                  <a:pt x="19234" y="1133"/>
                </a:lnTo>
                <a:lnTo>
                  <a:pt x="19539" y="3612"/>
                </a:lnTo>
                <a:lnTo>
                  <a:pt x="19845" y="2054"/>
                </a:lnTo>
                <a:lnTo>
                  <a:pt x="20139" y="0"/>
                </a:lnTo>
                <a:lnTo>
                  <a:pt x="20390" y="71"/>
                </a:lnTo>
                <a:lnTo>
                  <a:pt x="20673" y="4320"/>
                </a:lnTo>
                <a:lnTo>
                  <a:pt x="20902" y="3612"/>
                </a:lnTo>
                <a:lnTo>
                  <a:pt x="21218" y="1841"/>
                </a:lnTo>
                <a:lnTo>
                  <a:pt x="21469" y="1770"/>
                </a:lnTo>
                <a:lnTo>
                  <a:pt x="21600" y="3258"/>
                </a:lnTo>
                <a:lnTo>
                  <a:pt x="21600" y="13881"/>
                </a:lnTo>
                <a:lnTo>
                  <a:pt x="14218" y="16289"/>
                </a:lnTo>
                <a:lnTo>
                  <a:pt x="11972" y="20750"/>
                </a:lnTo>
                <a:lnTo>
                  <a:pt x="9737" y="21600"/>
                </a:lnTo>
                <a:lnTo>
                  <a:pt x="8636" y="17705"/>
                </a:lnTo>
                <a:lnTo>
                  <a:pt x="7622" y="11119"/>
                </a:lnTo>
                <a:lnTo>
                  <a:pt x="0" y="9986"/>
                </a:lnTo>
                <a:lnTo>
                  <a:pt x="0" y="2195"/>
                </a:lnTo>
                <a:lnTo>
                  <a:pt x="131" y="3329"/>
                </a:lnTo>
                <a:lnTo>
                  <a:pt x="316" y="3753"/>
                </a:lnTo>
                <a:lnTo>
                  <a:pt x="556" y="3895"/>
                </a:lnTo>
                <a:lnTo>
                  <a:pt x="741" y="4320"/>
                </a:lnTo>
              </a:path>
            </a:pathLst>
          </a:custGeom>
          <a:solidFill>
            <a:srgbClr val="003300"/>
          </a:solidFill>
          <a:ln w="12700">
            <a:miter lim="400000"/>
          </a:ln>
        </p:spPr>
        <p:txBody>
          <a:bodyPr lIns="45719" rIns="45719"/>
          <a:lstStyle/>
          <a:p>
            <a:pPr>
              <a:defRPr>
                <a:solidFill>
                  <a:srgbClr val="FFFFCC"/>
                </a:solidFill>
              </a:defRPr>
            </a:pPr>
            <a:endParaRPr/>
          </a:p>
        </p:txBody>
      </p:sp>
      <p:sp>
        <p:nvSpPr>
          <p:cNvPr id="2620" name="Freeform 10"/>
          <p:cNvSpPr/>
          <p:nvPr/>
        </p:nvSpPr>
        <p:spPr>
          <a:xfrm>
            <a:off x="3022599" y="771525"/>
            <a:ext cx="3144839" cy="488951"/>
          </a:xfrm>
          <a:custGeom>
            <a:avLst/>
            <a:gdLst/>
            <a:ahLst/>
            <a:cxnLst>
              <a:cxn ang="0">
                <a:pos x="wd2" y="hd2"/>
              </a:cxn>
              <a:cxn ang="5400000">
                <a:pos x="wd2" y="hd2"/>
              </a:cxn>
              <a:cxn ang="10800000">
                <a:pos x="wd2" y="hd2"/>
              </a:cxn>
              <a:cxn ang="16200000">
                <a:pos x="wd2" y="hd2"/>
              </a:cxn>
            </a:cxnLst>
            <a:rect l="0" t="0" r="r" b="b"/>
            <a:pathLst>
              <a:path w="21600" h="21600" extrusionOk="0">
                <a:moveTo>
                  <a:pt x="283" y="13745"/>
                </a:moveTo>
                <a:lnTo>
                  <a:pt x="458" y="14026"/>
                </a:lnTo>
                <a:lnTo>
                  <a:pt x="665" y="14096"/>
                </a:lnTo>
                <a:lnTo>
                  <a:pt x="7785" y="14096"/>
                </a:lnTo>
                <a:lnTo>
                  <a:pt x="7927" y="15218"/>
                </a:lnTo>
                <a:lnTo>
                  <a:pt x="8418" y="17462"/>
                </a:lnTo>
                <a:lnTo>
                  <a:pt x="8843" y="18725"/>
                </a:lnTo>
                <a:lnTo>
                  <a:pt x="9203" y="19706"/>
                </a:lnTo>
                <a:lnTo>
                  <a:pt x="9671" y="20758"/>
                </a:lnTo>
                <a:lnTo>
                  <a:pt x="10162" y="21109"/>
                </a:lnTo>
                <a:lnTo>
                  <a:pt x="10914" y="21600"/>
                </a:lnTo>
                <a:lnTo>
                  <a:pt x="11612" y="21109"/>
                </a:lnTo>
                <a:lnTo>
                  <a:pt x="12506" y="19987"/>
                </a:lnTo>
                <a:lnTo>
                  <a:pt x="13313" y="17743"/>
                </a:lnTo>
                <a:lnTo>
                  <a:pt x="13782" y="15499"/>
                </a:lnTo>
                <a:lnTo>
                  <a:pt x="14033" y="14026"/>
                </a:lnTo>
                <a:lnTo>
                  <a:pt x="20935" y="14096"/>
                </a:lnTo>
                <a:lnTo>
                  <a:pt x="21175" y="13956"/>
                </a:lnTo>
                <a:lnTo>
                  <a:pt x="21338" y="13675"/>
                </a:lnTo>
                <a:lnTo>
                  <a:pt x="21491" y="12904"/>
                </a:lnTo>
                <a:lnTo>
                  <a:pt x="21578" y="11922"/>
                </a:lnTo>
                <a:lnTo>
                  <a:pt x="21600" y="10870"/>
                </a:lnTo>
                <a:lnTo>
                  <a:pt x="21600" y="1613"/>
                </a:lnTo>
                <a:lnTo>
                  <a:pt x="21415" y="0"/>
                </a:lnTo>
                <a:lnTo>
                  <a:pt x="21317" y="491"/>
                </a:lnTo>
                <a:lnTo>
                  <a:pt x="21218" y="2034"/>
                </a:lnTo>
                <a:lnTo>
                  <a:pt x="21153" y="3857"/>
                </a:lnTo>
                <a:lnTo>
                  <a:pt x="21055" y="3717"/>
                </a:lnTo>
                <a:lnTo>
                  <a:pt x="20935" y="3577"/>
                </a:lnTo>
                <a:lnTo>
                  <a:pt x="20684" y="2665"/>
                </a:lnTo>
                <a:lnTo>
                  <a:pt x="20510" y="1894"/>
                </a:lnTo>
                <a:lnTo>
                  <a:pt x="20237" y="1613"/>
                </a:lnTo>
                <a:lnTo>
                  <a:pt x="19954" y="2455"/>
                </a:lnTo>
                <a:lnTo>
                  <a:pt x="19681" y="3717"/>
                </a:lnTo>
                <a:lnTo>
                  <a:pt x="19485" y="2805"/>
                </a:lnTo>
                <a:lnTo>
                  <a:pt x="19310" y="2665"/>
                </a:lnTo>
                <a:lnTo>
                  <a:pt x="19070" y="1894"/>
                </a:lnTo>
                <a:lnTo>
                  <a:pt x="18830" y="2174"/>
                </a:lnTo>
                <a:lnTo>
                  <a:pt x="18656" y="3086"/>
                </a:lnTo>
                <a:lnTo>
                  <a:pt x="18591" y="4278"/>
                </a:lnTo>
                <a:lnTo>
                  <a:pt x="18383" y="3717"/>
                </a:lnTo>
                <a:lnTo>
                  <a:pt x="18100" y="3717"/>
                </a:lnTo>
                <a:lnTo>
                  <a:pt x="17740" y="3226"/>
                </a:lnTo>
                <a:lnTo>
                  <a:pt x="17413" y="4278"/>
                </a:lnTo>
                <a:lnTo>
                  <a:pt x="17130" y="2735"/>
                </a:lnTo>
                <a:lnTo>
                  <a:pt x="16770" y="3717"/>
                </a:lnTo>
                <a:lnTo>
                  <a:pt x="16410" y="6242"/>
                </a:lnTo>
                <a:lnTo>
                  <a:pt x="16126" y="5330"/>
                </a:lnTo>
                <a:lnTo>
                  <a:pt x="15865" y="4348"/>
                </a:lnTo>
                <a:lnTo>
                  <a:pt x="15581" y="3857"/>
                </a:lnTo>
                <a:lnTo>
                  <a:pt x="15221" y="4278"/>
                </a:lnTo>
                <a:lnTo>
                  <a:pt x="14654" y="5049"/>
                </a:lnTo>
                <a:lnTo>
                  <a:pt x="14142" y="4208"/>
                </a:lnTo>
                <a:lnTo>
                  <a:pt x="13967" y="4839"/>
                </a:lnTo>
                <a:lnTo>
                  <a:pt x="13728" y="6382"/>
                </a:lnTo>
                <a:lnTo>
                  <a:pt x="13542" y="9117"/>
                </a:lnTo>
                <a:lnTo>
                  <a:pt x="13324" y="10519"/>
                </a:lnTo>
                <a:lnTo>
                  <a:pt x="13237" y="12483"/>
                </a:lnTo>
                <a:lnTo>
                  <a:pt x="12997" y="13325"/>
                </a:lnTo>
                <a:lnTo>
                  <a:pt x="12605" y="13745"/>
                </a:lnTo>
                <a:lnTo>
                  <a:pt x="12157" y="13956"/>
                </a:lnTo>
                <a:lnTo>
                  <a:pt x="12059" y="14938"/>
                </a:lnTo>
                <a:lnTo>
                  <a:pt x="11481" y="14657"/>
                </a:lnTo>
                <a:lnTo>
                  <a:pt x="10958" y="15499"/>
                </a:lnTo>
                <a:lnTo>
                  <a:pt x="10467" y="15288"/>
                </a:lnTo>
                <a:lnTo>
                  <a:pt x="9628" y="16340"/>
                </a:lnTo>
                <a:lnTo>
                  <a:pt x="9159" y="13745"/>
                </a:lnTo>
                <a:lnTo>
                  <a:pt x="8636" y="13044"/>
                </a:lnTo>
                <a:lnTo>
                  <a:pt x="8090" y="8486"/>
                </a:lnTo>
                <a:lnTo>
                  <a:pt x="7861" y="6382"/>
                </a:lnTo>
                <a:lnTo>
                  <a:pt x="7589" y="5891"/>
                </a:lnTo>
                <a:lnTo>
                  <a:pt x="6913" y="5330"/>
                </a:lnTo>
                <a:lnTo>
                  <a:pt x="6346" y="4769"/>
                </a:lnTo>
                <a:lnTo>
                  <a:pt x="5735" y="3717"/>
                </a:lnTo>
                <a:lnTo>
                  <a:pt x="5179" y="4769"/>
                </a:lnTo>
                <a:lnTo>
                  <a:pt x="4525" y="2665"/>
                </a:lnTo>
                <a:lnTo>
                  <a:pt x="4034" y="2735"/>
                </a:lnTo>
                <a:lnTo>
                  <a:pt x="3696" y="3997"/>
                </a:lnTo>
                <a:lnTo>
                  <a:pt x="3489" y="2945"/>
                </a:lnTo>
                <a:lnTo>
                  <a:pt x="3217" y="3577"/>
                </a:lnTo>
                <a:lnTo>
                  <a:pt x="2868" y="3717"/>
                </a:lnTo>
                <a:lnTo>
                  <a:pt x="2519" y="4138"/>
                </a:lnTo>
                <a:lnTo>
                  <a:pt x="2104" y="5049"/>
                </a:lnTo>
                <a:lnTo>
                  <a:pt x="1766" y="3997"/>
                </a:lnTo>
                <a:lnTo>
                  <a:pt x="1428" y="4488"/>
                </a:lnTo>
                <a:lnTo>
                  <a:pt x="981" y="4909"/>
                </a:lnTo>
                <a:lnTo>
                  <a:pt x="709" y="4488"/>
                </a:lnTo>
                <a:lnTo>
                  <a:pt x="196" y="4278"/>
                </a:lnTo>
                <a:lnTo>
                  <a:pt x="0" y="5330"/>
                </a:lnTo>
                <a:lnTo>
                  <a:pt x="22" y="8416"/>
                </a:lnTo>
                <a:lnTo>
                  <a:pt x="55" y="11010"/>
                </a:lnTo>
                <a:lnTo>
                  <a:pt x="153" y="13325"/>
                </a:lnTo>
                <a:lnTo>
                  <a:pt x="283" y="1374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621" name="Freeform 11"/>
          <p:cNvSpPr/>
          <p:nvPr/>
        </p:nvSpPr>
        <p:spPr>
          <a:xfrm>
            <a:off x="3044824" y="850899"/>
            <a:ext cx="3084514" cy="363539"/>
          </a:xfrm>
          <a:custGeom>
            <a:avLst/>
            <a:gdLst/>
            <a:ahLst/>
            <a:cxnLst>
              <a:cxn ang="0">
                <a:pos x="wd2" y="hd2"/>
              </a:cxn>
              <a:cxn ang="5400000">
                <a:pos x="wd2" y="hd2"/>
              </a:cxn>
              <a:cxn ang="10800000">
                <a:pos x="wd2" y="hd2"/>
              </a:cxn>
              <a:cxn ang="16200000">
                <a:pos x="wd2" y="hd2"/>
              </a:cxn>
            </a:cxnLst>
            <a:rect l="0" t="0" r="r" b="b"/>
            <a:pathLst>
              <a:path w="21600" h="21600" extrusionOk="0">
                <a:moveTo>
                  <a:pt x="5970" y="7263"/>
                </a:moveTo>
                <a:lnTo>
                  <a:pt x="5303" y="6791"/>
                </a:lnTo>
                <a:lnTo>
                  <a:pt x="4625" y="7640"/>
                </a:lnTo>
                <a:lnTo>
                  <a:pt x="3869" y="7640"/>
                </a:lnTo>
                <a:lnTo>
                  <a:pt x="2835" y="7263"/>
                </a:lnTo>
                <a:lnTo>
                  <a:pt x="1712" y="7640"/>
                </a:lnTo>
                <a:lnTo>
                  <a:pt x="1145" y="7829"/>
                </a:lnTo>
                <a:lnTo>
                  <a:pt x="711" y="7452"/>
                </a:lnTo>
                <a:lnTo>
                  <a:pt x="278" y="7829"/>
                </a:lnTo>
                <a:lnTo>
                  <a:pt x="133" y="5471"/>
                </a:lnTo>
                <a:lnTo>
                  <a:pt x="22" y="3584"/>
                </a:lnTo>
                <a:lnTo>
                  <a:pt x="0" y="6980"/>
                </a:lnTo>
                <a:lnTo>
                  <a:pt x="133" y="10093"/>
                </a:lnTo>
                <a:lnTo>
                  <a:pt x="812" y="9715"/>
                </a:lnTo>
                <a:lnTo>
                  <a:pt x="1423" y="9338"/>
                </a:lnTo>
                <a:lnTo>
                  <a:pt x="1812" y="9527"/>
                </a:lnTo>
                <a:lnTo>
                  <a:pt x="2146" y="9715"/>
                </a:lnTo>
                <a:lnTo>
                  <a:pt x="2357" y="9904"/>
                </a:lnTo>
                <a:lnTo>
                  <a:pt x="3002" y="9715"/>
                </a:lnTo>
                <a:lnTo>
                  <a:pt x="3602" y="10281"/>
                </a:lnTo>
                <a:lnTo>
                  <a:pt x="5014" y="9715"/>
                </a:lnTo>
                <a:lnTo>
                  <a:pt x="6014" y="9527"/>
                </a:lnTo>
                <a:lnTo>
                  <a:pt x="6848" y="9715"/>
                </a:lnTo>
                <a:lnTo>
                  <a:pt x="7760" y="9715"/>
                </a:lnTo>
                <a:lnTo>
                  <a:pt x="8193" y="13866"/>
                </a:lnTo>
                <a:lnTo>
                  <a:pt x="8549" y="15846"/>
                </a:lnTo>
                <a:lnTo>
                  <a:pt x="9294" y="19808"/>
                </a:lnTo>
                <a:lnTo>
                  <a:pt x="9838" y="20562"/>
                </a:lnTo>
                <a:lnTo>
                  <a:pt x="10505" y="21600"/>
                </a:lnTo>
                <a:lnTo>
                  <a:pt x="11317" y="21600"/>
                </a:lnTo>
                <a:lnTo>
                  <a:pt x="12062" y="20751"/>
                </a:lnTo>
                <a:lnTo>
                  <a:pt x="12829" y="18299"/>
                </a:lnTo>
                <a:lnTo>
                  <a:pt x="13396" y="16035"/>
                </a:lnTo>
                <a:lnTo>
                  <a:pt x="13852" y="12356"/>
                </a:lnTo>
                <a:lnTo>
                  <a:pt x="14207" y="10847"/>
                </a:lnTo>
                <a:lnTo>
                  <a:pt x="14574" y="10093"/>
                </a:lnTo>
                <a:lnTo>
                  <a:pt x="15452" y="11224"/>
                </a:lnTo>
                <a:lnTo>
                  <a:pt x="16508" y="10281"/>
                </a:lnTo>
                <a:lnTo>
                  <a:pt x="17531" y="10470"/>
                </a:lnTo>
                <a:lnTo>
                  <a:pt x="17987" y="10093"/>
                </a:lnTo>
                <a:lnTo>
                  <a:pt x="18865" y="10659"/>
                </a:lnTo>
                <a:lnTo>
                  <a:pt x="19710" y="10093"/>
                </a:lnTo>
                <a:lnTo>
                  <a:pt x="20444" y="10847"/>
                </a:lnTo>
                <a:lnTo>
                  <a:pt x="21333" y="10470"/>
                </a:lnTo>
                <a:lnTo>
                  <a:pt x="21544" y="8583"/>
                </a:lnTo>
                <a:lnTo>
                  <a:pt x="21600" y="5093"/>
                </a:lnTo>
                <a:lnTo>
                  <a:pt x="21567" y="0"/>
                </a:lnTo>
                <a:lnTo>
                  <a:pt x="21333" y="5659"/>
                </a:lnTo>
                <a:lnTo>
                  <a:pt x="21211" y="8395"/>
                </a:lnTo>
                <a:lnTo>
                  <a:pt x="20644" y="8961"/>
                </a:lnTo>
                <a:lnTo>
                  <a:pt x="19588" y="8772"/>
                </a:lnTo>
                <a:lnTo>
                  <a:pt x="18754" y="8583"/>
                </a:lnTo>
                <a:lnTo>
                  <a:pt x="17320" y="8206"/>
                </a:lnTo>
                <a:lnTo>
                  <a:pt x="16575" y="8772"/>
                </a:lnTo>
                <a:lnTo>
                  <a:pt x="15597" y="8583"/>
                </a:lnTo>
                <a:lnTo>
                  <a:pt x="14997" y="9338"/>
                </a:lnTo>
                <a:lnTo>
                  <a:pt x="14596" y="8395"/>
                </a:lnTo>
                <a:lnTo>
                  <a:pt x="14352" y="8017"/>
                </a:lnTo>
                <a:lnTo>
                  <a:pt x="14163" y="6980"/>
                </a:lnTo>
                <a:lnTo>
                  <a:pt x="14263" y="4905"/>
                </a:lnTo>
                <a:lnTo>
                  <a:pt x="14263" y="2641"/>
                </a:lnTo>
                <a:lnTo>
                  <a:pt x="14063" y="3396"/>
                </a:lnTo>
                <a:lnTo>
                  <a:pt x="13852" y="7452"/>
                </a:lnTo>
                <a:lnTo>
                  <a:pt x="13396" y="10847"/>
                </a:lnTo>
                <a:lnTo>
                  <a:pt x="13140" y="13111"/>
                </a:lnTo>
                <a:lnTo>
                  <a:pt x="12662" y="15280"/>
                </a:lnTo>
                <a:lnTo>
                  <a:pt x="12351" y="14903"/>
                </a:lnTo>
                <a:lnTo>
                  <a:pt x="11817" y="16978"/>
                </a:lnTo>
                <a:lnTo>
                  <a:pt x="11339" y="17921"/>
                </a:lnTo>
                <a:lnTo>
                  <a:pt x="10894" y="18676"/>
                </a:lnTo>
                <a:lnTo>
                  <a:pt x="10316" y="16412"/>
                </a:lnTo>
                <a:lnTo>
                  <a:pt x="9816" y="16601"/>
                </a:lnTo>
                <a:lnTo>
                  <a:pt x="9627" y="13866"/>
                </a:lnTo>
                <a:lnTo>
                  <a:pt x="9171" y="14054"/>
                </a:lnTo>
                <a:lnTo>
                  <a:pt x="8927" y="14903"/>
                </a:lnTo>
                <a:lnTo>
                  <a:pt x="8571" y="12922"/>
                </a:lnTo>
                <a:lnTo>
                  <a:pt x="8260" y="11602"/>
                </a:lnTo>
                <a:lnTo>
                  <a:pt x="8115" y="9338"/>
                </a:lnTo>
                <a:lnTo>
                  <a:pt x="7860" y="4339"/>
                </a:lnTo>
                <a:lnTo>
                  <a:pt x="7615" y="3584"/>
                </a:lnTo>
                <a:lnTo>
                  <a:pt x="7493" y="6603"/>
                </a:lnTo>
                <a:lnTo>
                  <a:pt x="7282" y="6414"/>
                </a:lnTo>
                <a:lnTo>
                  <a:pt x="6570" y="8395"/>
                </a:lnTo>
                <a:lnTo>
                  <a:pt x="5970" y="7263"/>
                </a:lnTo>
              </a:path>
            </a:pathLst>
          </a:custGeom>
          <a:solidFill>
            <a:srgbClr val="000066"/>
          </a:solidFill>
          <a:ln w="12700">
            <a:miter lim="400000"/>
          </a:ln>
        </p:spPr>
        <p:txBody>
          <a:bodyPr lIns="45719" rIns="45719"/>
          <a:lstStyle/>
          <a:p>
            <a:pPr>
              <a:defRPr>
                <a:solidFill>
                  <a:srgbClr val="FFFFCC"/>
                </a:solidFill>
              </a:defRPr>
            </a:pPr>
            <a:endParaRPr/>
          </a:p>
        </p:txBody>
      </p:sp>
      <p:sp>
        <p:nvSpPr>
          <p:cNvPr id="2622" name="Freeform 12"/>
          <p:cNvSpPr/>
          <p:nvPr/>
        </p:nvSpPr>
        <p:spPr>
          <a:xfrm>
            <a:off x="5057774" y="358774"/>
            <a:ext cx="192089" cy="647702"/>
          </a:xfrm>
          <a:custGeom>
            <a:avLst/>
            <a:gdLst/>
            <a:ahLst/>
            <a:cxnLst>
              <a:cxn ang="0">
                <a:pos x="wd2" y="hd2"/>
              </a:cxn>
              <a:cxn ang="5400000">
                <a:pos x="wd2" y="hd2"/>
              </a:cxn>
              <a:cxn ang="10800000">
                <a:pos x="wd2" y="hd2"/>
              </a:cxn>
              <a:cxn ang="16200000">
                <a:pos x="wd2" y="hd2"/>
              </a:cxn>
            </a:cxnLst>
            <a:rect l="0" t="0" r="r" b="b"/>
            <a:pathLst>
              <a:path w="21600" h="21600" extrusionOk="0">
                <a:moveTo>
                  <a:pt x="14638" y="529"/>
                </a:moveTo>
                <a:lnTo>
                  <a:pt x="13388" y="2118"/>
                </a:lnTo>
                <a:lnTo>
                  <a:pt x="21600" y="2329"/>
                </a:lnTo>
                <a:lnTo>
                  <a:pt x="18387" y="5188"/>
                </a:lnTo>
                <a:lnTo>
                  <a:pt x="18744" y="7412"/>
                </a:lnTo>
                <a:lnTo>
                  <a:pt x="20707" y="9318"/>
                </a:lnTo>
                <a:lnTo>
                  <a:pt x="17316" y="11329"/>
                </a:lnTo>
                <a:lnTo>
                  <a:pt x="16066" y="13341"/>
                </a:lnTo>
                <a:lnTo>
                  <a:pt x="14638" y="15353"/>
                </a:lnTo>
                <a:lnTo>
                  <a:pt x="11782" y="16729"/>
                </a:lnTo>
                <a:lnTo>
                  <a:pt x="9104" y="18106"/>
                </a:lnTo>
                <a:lnTo>
                  <a:pt x="5712" y="19482"/>
                </a:lnTo>
                <a:lnTo>
                  <a:pt x="3749" y="20435"/>
                </a:lnTo>
                <a:lnTo>
                  <a:pt x="0" y="21600"/>
                </a:lnTo>
                <a:lnTo>
                  <a:pt x="2142" y="19482"/>
                </a:lnTo>
                <a:lnTo>
                  <a:pt x="6783" y="18000"/>
                </a:lnTo>
                <a:lnTo>
                  <a:pt x="6069" y="16306"/>
                </a:lnTo>
                <a:lnTo>
                  <a:pt x="10354" y="14188"/>
                </a:lnTo>
                <a:lnTo>
                  <a:pt x="12674" y="11647"/>
                </a:lnTo>
                <a:lnTo>
                  <a:pt x="11425" y="9212"/>
                </a:lnTo>
                <a:lnTo>
                  <a:pt x="12317" y="7200"/>
                </a:lnTo>
                <a:lnTo>
                  <a:pt x="11425" y="5824"/>
                </a:lnTo>
                <a:lnTo>
                  <a:pt x="5355" y="3071"/>
                </a:lnTo>
                <a:lnTo>
                  <a:pt x="1785" y="318"/>
                </a:lnTo>
                <a:lnTo>
                  <a:pt x="14102" y="0"/>
                </a:lnTo>
                <a:lnTo>
                  <a:pt x="14638" y="529"/>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623" name="Freeform 13"/>
          <p:cNvSpPr/>
          <p:nvPr/>
        </p:nvSpPr>
        <p:spPr>
          <a:xfrm>
            <a:off x="3052763" y="4762"/>
            <a:ext cx="3092451" cy="642939"/>
          </a:xfrm>
          <a:custGeom>
            <a:avLst/>
            <a:gdLst/>
            <a:ahLst/>
            <a:cxnLst>
              <a:cxn ang="0">
                <a:pos x="wd2" y="hd2"/>
              </a:cxn>
              <a:cxn ang="5400000">
                <a:pos x="wd2" y="hd2"/>
              </a:cxn>
              <a:cxn ang="10800000">
                <a:pos x="wd2" y="hd2"/>
              </a:cxn>
              <a:cxn ang="16200000">
                <a:pos x="wd2" y="hd2"/>
              </a:cxn>
            </a:cxnLst>
            <a:rect l="0" t="0" r="r" b="b"/>
            <a:pathLst>
              <a:path w="21600" h="21600" extrusionOk="0">
                <a:moveTo>
                  <a:pt x="0" y="14453"/>
                </a:moveTo>
                <a:lnTo>
                  <a:pt x="0" y="21600"/>
                </a:lnTo>
                <a:lnTo>
                  <a:pt x="55" y="18827"/>
                </a:lnTo>
                <a:lnTo>
                  <a:pt x="67" y="16640"/>
                </a:lnTo>
                <a:lnTo>
                  <a:pt x="89" y="12693"/>
                </a:lnTo>
                <a:lnTo>
                  <a:pt x="155" y="10773"/>
                </a:lnTo>
                <a:lnTo>
                  <a:pt x="277" y="10133"/>
                </a:lnTo>
                <a:lnTo>
                  <a:pt x="410" y="10613"/>
                </a:lnTo>
                <a:lnTo>
                  <a:pt x="588" y="10720"/>
                </a:lnTo>
                <a:lnTo>
                  <a:pt x="832" y="11253"/>
                </a:lnTo>
                <a:lnTo>
                  <a:pt x="976" y="11947"/>
                </a:lnTo>
                <a:lnTo>
                  <a:pt x="1175" y="11947"/>
                </a:lnTo>
                <a:lnTo>
                  <a:pt x="1331" y="11573"/>
                </a:lnTo>
                <a:lnTo>
                  <a:pt x="1497" y="10400"/>
                </a:lnTo>
                <a:lnTo>
                  <a:pt x="1641" y="10507"/>
                </a:lnTo>
                <a:lnTo>
                  <a:pt x="1907" y="11413"/>
                </a:lnTo>
                <a:lnTo>
                  <a:pt x="2051" y="11840"/>
                </a:lnTo>
                <a:lnTo>
                  <a:pt x="2218" y="12213"/>
                </a:lnTo>
                <a:lnTo>
                  <a:pt x="2395" y="12373"/>
                </a:lnTo>
                <a:lnTo>
                  <a:pt x="2683" y="11840"/>
                </a:lnTo>
                <a:lnTo>
                  <a:pt x="3005" y="12960"/>
                </a:lnTo>
                <a:lnTo>
                  <a:pt x="3249" y="12373"/>
                </a:lnTo>
                <a:lnTo>
                  <a:pt x="3659" y="11253"/>
                </a:lnTo>
                <a:lnTo>
                  <a:pt x="3914" y="11253"/>
                </a:lnTo>
                <a:lnTo>
                  <a:pt x="4191" y="10347"/>
                </a:lnTo>
                <a:lnTo>
                  <a:pt x="4380" y="9920"/>
                </a:lnTo>
                <a:lnTo>
                  <a:pt x="4668" y="11093"/>
                </a:lnTo>
                <a:lnTo>
                  <a:pt x="4890" y="10827"/>
                </a:lnTo>
                <a:lnTo>
                  <a:pt x="5078" y="11253"/>
                </a:lnTo>
                <a:lnTo>
                  <a:pt x="5367" y="11253"/>
                </a:lnTo>
                <a:lnTo>
                  <a:pt x="5489" y="11680"/>
                </a:lnTo>
                <a:lnTo>
                  <a:pt x="5677" y="11253"/>
                </a:lnTo>
                <a:lnTo>
                  <a:pt x="5821" y="10133"/>
                </a:lnTo>
                <a:lnTo>
                  <a:pt x="6354" y="11200"/>
                </a:lnTo>
                <a:lnTo>
                  <a:pt x="6620" y="12480"/>
                </a:lnTo>
                <a:lnTo>
                  <a:pt x="6720" y="14507"/>
                </a:lnTo>
                <a:lnTo>
                  <a:pt x="7895" y="9813"/>
                </a:lnTo>
                <a:lnTo>
                  <a:pt x="8183" y="8107"/>
                </a:lnTo>
                <a:lnTo>
                  <a:pt x="8460" y="7253"/>
                </a:lnTo>
                <a:lnTo>
                  <a:pt x="8771" y="6613"/>
                </a:lnTo>
                <a:lnTo>
                  <a:pt x="8726" y="7893"/>
                </a:lnTo>
                <a:lnTo>
                  <a:pt x="8372" y="10027"/>
                </a:lnTo>
                <a:lnTo>
                  <a:pt x="8605" y="9653"/>
                </a:lnTo>
                <a:lnTo>
                  <a:pt x="8937" y="8853"/>
                </a:lnTo>
                <a:lnTo>
                  <a:pt x="9170" y="9387"/>
                </a:lnTo>
                <a:lnTo>
                  <a:pt x="9336" y="10827"/>
                </a:lnTo>
                <a:lnTo>
                  <a:pt x="9237" y="12000"/>
                </a:lnTo>
                <a:lnTo>
                  <a:pt x="9569" y="12160"/>
                </a:lnTo>
                <a:lnTo>
                  <a:pt x="9835" y="12960"/>
                </a:lnTo>
                <a:lnTo>
                  <a:pt x="9924" y="13973"/>
                </a:lnTo>
                <a:lnTo>
                  <a:pt x="10168" y="13813"/>
                </a:lnTo>
                <a:lnTo>
                  <a:pt x="10301" y="14667"/>
                </a:lnTo>
                <a:lnTo>
                  <a:pt x="10512" y="16267"/>
                </a:lnTo>
                <a:lnTo>
                  <a:pt x="10678" y="15947"/>
                </a:lnTo>
                <a:lnTo>
                  <a:pt x="10589" y="14667"/>
                </a:lnTo>
                <a:lnTo>
                  <a:pt x="10512" y="13333"/>
                </a:lnTo>
                <a:lnTo>
                  <a:pt x="10379" y="12800"/>
                </a:lnTo>
                <a:lnTo>
                  <a:pt x="10212" y="11893"/>
                </a:lnTo>
                <a:lnTo>
                  <a:pt x="10301" y="9920"/>
                </a:lnTo>
                <a:lnTo>
                  <a:pt x="10190" y="8587"/>
                </a:lnTo>
                <a:lnTo>
                  <a:pt x="9857" y="8320"/>
                </a:lnTo>
                <a:lnTo>
                  <a:pt x="9957" y="7253"/>
                </a:lnTo>
                <a:lnTo>
                  <a:pt x="10168" y="6400"/>
                </a:lnTo>
                <a:lnTo>
                  <a:pt x="9614" y="6507"/>
                </a:lnTo>
                <a:lnTo>
                  <a:pt x="9857" y="5867"/>
                </a:lnTo>
                <a:lnTo>
                  <a:pt x="10323" y="5013"/>
                </a:lnTo>
                <a:lnTo>
                  <a:pt x="10090" y="4800"/>
                </a:lnTo>
                <a:lnTo>
                  <a:pt x="9503" y="5547"/>
                </a:lnTo>
                <a:lnTo>
                  <a:pt x="9214" y="5120"/>
                </a:lnTo>
                <a:lnTo>
                  <a:pt x="9414" y="4267"/>
                </a:lnTo>
                <a:lnTo>
                  <a:pt x="9835" y="4053"/>
                </a:lnTo>
                <a:lnTo>
                  <a:pt x="10190" y="3840"/>
                </a:lnTo>
                <a:lnTo>
                  <a:pt x="10545" y="3093"/>
                </a:lnTo>
                <a:lnTo>
                  <a:pt x="11155" y="2667"/>
                </a:lnTo>
                <a:lnTo>
                  <a:pt x="11598" y="2987"/>
                </a:lnTo>
                <a:lnTo>
                  <a:pt x="11887" y="4160"/>
                </a:lnTo>
                <a:lnTo>
                  <a:pt x="12175" y="4907"/>
                </a:lnTo>
                <a:lnTo>
                  <a:pt x="12386" y="4373"/>
                </a:lnTo>
                <a:lnTo>
                  <a:pt x="12663" y="4587"/>
                </a:lnTo>
                <a:lnTo>
                  <a:pt x="13018" y="5653"/>
                </a:lnTo>
                <a:lnTo>
                  <a:pt x="13328" y="7040"/>
                </a:lnTo>
                <a:lnTo>
                  <a:pt x="13583" y="8747"/>
                </a:lnTo>
                <a:lnTo>
                  <a:pt x="14016" y="9280"/>
                </a:lnTo>
                <a:lnTo>
                  <a:pt x="14348" y="10400"/>
                </a:lnTo>
                <a:lnTo>
                  <a:pt x="14559" y="11413"/>
                </a:lnTo>
                <a:lnTo>
                  <a:pt x="14869" y="12373"/>
                </a:lnTo>
                <a:lnTo>
                  <a:pt x="15224" y="12107"/>
                </a:lnTo>
                <a:lnTo>
                  <a:pt x="15457" y="11573"/>
                </a:lnTo>
                <a:lnTo>
                  <a:pt x="15890" y="11573"/>
                </a:lnTo>
                <a:lnTo>
                  <a:pt x="16122" y="10293"/>
                </a:lnTo>
                <a:lnTo>
                  <a:pt x="16311" y="10400"/>
                </a:lnTo>
                <a:lnTo>
                  <a:pt x="16444" y="10400"/>
                </a:lnTo>
                <a:lnTo>
                  <a:pt x="16621" y="10987"/>
                </a:lnTo>
                <a:lnTo>
                  <a:pt x="16821" y="11413"/>
                </a:lnTo>
                <a:lnTo>
                  <a:pt x="16965" y="10507"/>
                </a:lnTo>
                <a:lnTo>
                  <a:pt x="17120" y="10293"/>
                </a:lnTo>
                <a:lnTo>
                  <a:pt x="17242" y="10560"/>
                </a:lnTo>
                <a:lnTo>
                  <a:pt x="17398" y="10133"/>
                </a:lnTo>
                <a:lnTo>
                  <a:pt x="17664" y="10773"/>
                </a:lnTo>
                <a:lnTo>
                  <a:pt x="17830" y="11947"/>
                </a:lnTo>
                <a:lnTo>
                  <a:pt x="18030" y="12107"/>
                </a:lnTo>
                <a:lnTo>
                  <a:pt x="18152" y="12213"/>
                </a:lnTo>
                <a:lnTo>
                  <a:pt x="18307" y="11840"/>
                </a:lnTo>
                <a:lnTo>
                  <a:pt x="18429" y="11307"/>
                </a:lnTo>
                <a:lnTo>
                  <a:pt x="18529" y="11093"/>
                </a:lnTo>
                <a:lnTo>
                  <a:pt x="18695" y="10613"/>
                </a:lnTo>
                <a:lnTo>
                  <a:pt x="18883" y="10560"/>
                </a:lnTo>
                <a:lnTo>
                  <a:pt x="19050" y="11413"/>
                </a:lnTo>
                <a:lnTo>
                  <a:pt x="19316" y="12000"/>
                </a:lnTo>
                <a:lnTo>
                  <a:pt x="19560" y="11413"/>
                </a:lnTo>
                <a:lnTo>
                  <a:pt x="19671" y="11093"/>
                </a:lnTo>
                <a:lnTo>
                  <a:pt x="19837" y="11413"/>
                </a:lnTo>
                <a:lnTo>
                  <a:pt x="19948" y="11573"/>
                </a:lnTo>
                <a:lnTo>
                  <a:pt x="20114" y="12213"/>
                </a:lnTo>
                <a:lnTo>
                  <a:pt x="20292" y="12213"/>
                </a:lnTo>
                <a:lnTo>
                  <a:pt x="20491" y="12000"/>
                </a:lnTo>
                <a:lnTo>
                  <a:pt x="20746" y="11680"/>
                </a:lnTo>
                <a:lnTo>
                  <a:pt x="21046" y="11253"/>
                </a:lnTo>
                <a:lnTo>
                  <a:pt x="21245" y="11680"/>
                </a:lnTo>
                <a:lnTo>
                  <a:pt x="21367" y="12320"/>
                </a:lnTo>
                <a:lnTo>
                  <a:pt x="21467" y="13547"/>
                </a:lnTo>
                <a:lnTo>
                  <a:pt x="21533" y="15680"/>
                </a:lnTo>
                <a:lnTo>
                  <a:pt x="21600" y="18453"/>
                </a:lnTo>
                <a:lnTo>
                  <a:pt x="21600" y="11200"/>
                </a:lnTo>
                <a:lnTo>
                  <a:pt x="21567" y="10240"/>
                </a:lnTo>
                <a:lnTo>
                  <a:pt x="21511" y="9067"/>
                </a:lnTo>
                <a:lnTo>
                  <a:pt x="21400" y="8053"/>
                </a:lnTo>
                <a:lnTo>
                  <a:pt x="21179" y="7573"/>
                </a:lnTo>
                <a:lnTo>
                  <a:pt x="20857" y="7467"/>
                </a:lnTo>
                <a:lnTo>
                  <a:pt x="20602" y="7573"/>
                </a:lnTo>
                <a:lnTo>
                  <a:pt x="20314" y="7307"/>
                </a:lnTo>
                <a:lnTo>
                  <a:pt x="20037" y="8107"/>
                </a:lnTo>
                <a:lnTo>
                  <a:pt x="19748" y="7733"/>
                </a:lnTo>
                <a:lnTo>
                  <a:pt x="19504" y="7467"/>
                </a:lnTo>
                <a:lnTo>
                  <a:pt x="19316" y="7467"/>
                </a:lnTo>
                <a:lnTo>
                  <a:pt x="18828" y="7733"/>
                </a:lnTo>
                <a:lnTo>
                  <a:pt x="18562" y="7893"/>
                </a:lnTo>
                <a:lnTo>
                  <a:pt x="18274" y="7573"/>
                </a:lnTo>
                <a:lnTo>
                  <a:pt x="17996" y="7947"/>
                </a:lnTo>
                <a:lnTo>
                  <a:pt x="17653" y="7573"/>
                </a:lnTo>
                <a:lnTo>
                  <a:pt x="17520" y="7467"/>
                </a:lnTo>
                <a:lnTo>
                  <a:pt x="17242" y="7467"/>
                </a:lnTo>
                <a:lnTo>
                  <a:pt x="16976" y="7307"/>
                </a:lnTo>
                <a:lnTo>
                  <a:pt x="16788" y="7733"/>
                </a:lnTo>
                <a:lnTo>
                  <a:pt x="16632" y="7573"/>
                </a:lnTo>
                <a:lnTo>
                  <a:pt x="16289" y="7467"/>
                </a:lnTo>
                <a:lnTo>
                  <a:pt x="15989" y="7733"/>
                </a:lnTo>
                <a:lnTo>
                  <a:pt x="15712" y="7733"/>
                </a:lnTo>
                <a:lnTo>
                  <a:pt x="15402" y="7307"/>
                </a:lnTo>
                <a:lnTo>
                  <a:pt x="15136" y="7787"/>
                </a:lnTo>
                <a:lnTo>
                  <a:pt x="14925" y="7467"/>
                </a:lnTo>
                <a:lnTo>
                  <a:pt x="14725" y="7947"/>
                </a:lnTo>
                <a:lnTo>
                  <a:pt x="14526" y="7733"/>
                </a:lnTo>
                <a:lnTo>
                  <a:pt x="14271" y="7467"/>
                </a:lnTo>
                <a:lnTo>
                  <a:pt x="14126" y="7040"/>
                </a:lnTo>
                <a:lnTo>
                  <a:pt x="13794" y="5440"/>
                </a:lnTo>
                <a:lnTo>
                  <a:pt x="13428" y="3947"/>
                </a:lnTo>
                <a:lnTo>
                  <a:pt x="13095" y="2933"/>
                </a:lnTo>
                <a:lnTo>
                  <a:pt x="12785" y="2080"/>
                </a:lnTo>
                <a:lnTo>
                  <a:pt x="12308" y="1013"/>
                </a:lnTo>
                <a:lnTo>
                  <a:pt x="11720" y="373"/>
                </a:lnTo>
                <a:lnTo>
                  <a:pt x="11177" y="0"/>
                </a:lnTo>
                <a:lnTo>
                  <a:pt x="10279" y="160"/>
                </a:lnTo>
                <a:lnTo>
                  <a:pt x="9514" y="960"/>
                </a:lnTo>
                <a:lnTo>
                  <a:pt x="9103" y="1653"/>
                </a:lnTo>
                <a:lnTo>
                  <a:pt x="8483" y="3200"/>
                </a:lnTo>
                <a:lnTo>
                  <a:pt x="7984" y="5013"/>
                </a:lnTo>
                <a:lnTo>
                  <a:pt x="7496" y="6933"/>
                </a:lnTo>
                <a:lnTo>
                  <a:pt x="7019" y="7573"/>
                </a:lnTo>
                <a:lnTo>
                  <a:pt x="6620" y="8000"/>
                </a:lnTo>
                <a:lnTo>
                  <a:pt x="6187" y="8107"/>
                </a:lnTo>
                <a:lnTo>
                  <a:pt x="5777" y="7840"/>
                </a:lnTo>
                <a:lnTo>
                  <a:pt x="4380" y="7840"/>
                </a:lnTo>
                <a:lnTo>
                  <a:pt x="4069" y="7733"/>
                </a:lnTo>
                <a:lnTo>
                  <a:pt x="3160" y="8000"/>
                </a:lnTo>
                <a:lnTo>
                  <a:pt x="2595" y="7840"/>
                </a:lnTo>
                <a:lnTo>
                  <a:pt x="1918" y="7467"/>
                </a:lnTo>
                <a:lnTo>
                  <a:pt x="1076" y="7573"/>
                </a:lnTo>
                <a:lnTo>
                  <a:pt x="566" y="7573"/>
                </a:lnTo>
                <a:lnTo>
                  <a:pt x="344" y="7733"/>
                </a:lnTo>
                <a:lnTo>
                  <a:pt x="189" y="8107"/>
                </a:lnTo>
                <a:lnTo>
                  <a:pt x="44" y="9173"/>
                </a:lnTo>
                <a:lnTo>
                  <a:pt x="0" y="10827"/>
                </a:lnTo>
                <a:lnTo>
                  <a:pt x="0" y="14453"/>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624" name="Freeform 14"/>
          <p:cNvSpPr/>
          <p:nvPr/>
        </p:nvSpPr>
        <p:spPr>
          <a:xfrm>
            <a:off x="3981449" y="334963"/>
            <a:ext cx="141289" cy="636588"/>
          </a:xfrm>
          <a:custGeom>
            <a:avLst/>
            <a:gdLst/>
            <a:ahLst/>
            <a:cxnLst>
              <a:cxn ang="0">
                <a:pos x="wd2" y="hd2"/>
              </a:cxn>
              <a:cxn ang="5400000">
                <a:pos x="wd2" y="hd2"/>
              </a:cxn>
              <a:cxn ang="10800000">
                <a:pos x="wd2" y="hd2"/>
              </a:cxn>
              <a:cxn ang="16200000">
                <a:pos x="wd2" y="hd2"/>
              </a:cxn>
            </a:cxnLst>
            <a:rect l="0" t="0" r="r" b="b"/>
            <a:pathLst>
              <a:path w="21600" h="21600" extrusionOk="0">
                <a:moveTo>
                  <a:pt x="5097" y="539"/>
                </a:moveTo>
                <a:lnTo>
                  <a:pt x="6796" y="2155"/>
                </a:lnTo>
                <a:lnTo>
                  <a:pt x="5097" y="2909"/>
                </a:lnTo>
                <a:lnTo>
                  <a:pt x="2427" y="5333"/>
                </a:lnTo>
                <a:lnTo>
                  <a:pt x="485" y="7433"/>
                </a:lnTo>
                <a:lnTo>
                  <a:pt x="0" y="9319"/>
                </a:lnTo>
                <a:lnTo>
                  <a:pt x="1942" y="11581"/>
                </a:lnTo>
                <a:lnTo>
                  <a:pt x="3155" y="13790"/>
                </a:lnTo>
                <a:lnTo>
                  <a:pt x="5097" y="15890"/>
                </a:lnTo>
                <a:lnTo>
                  <a:pt x="10436" y="17183"/>
                </a:lnTo>
                <a:lnTo>
                  <a:pt x="12620" y="18745"/>
                </a:lnTo>
                <a:lnTo>
                  <a:pt x="17231" y="20146"/>
                </a:lnTo>
                <a:lnTo>
                  <a:pt x="21600" y="21600"/>
                </a:lnTo>
                <a:lnTo>
                  <a:pt x="19901" y="20253"/>
                </a:lnTo>
                <a:lnTo>
                  <a:pt x="15775" y="18637"/>
                </a:lnTo>
                <a:lnTo>
                  <a:pt x="16746" y="16860"/>
                </a:lnTo>
                <a:lnTo>
                  <a:pt x="10921" y="14651"/>
                </a:lnTo>
                <a:lnTo>
                  <a:pt x="5582" y="12012"/>
                </a:lnTo>
                <a:lnTo>
                  <a:pt x="4611" y="8080"/>
                </a:lnTo>
                <a:lnTo>
                  <a:pt x="6796" y="5548"/>
                </a:lnTo>
                <a:lnTo>
                  <a:pt x="9951" y="2909"/>
                </a:lnTo>
                <a:lnTo>
                  <a:pt x="10436" y="1077"/>
                </a:lnTo>
                <a:lnTo>
                  <a:pt x="5582" y="0"/>
                </a:lnTo>
                <a:lnTo>
                  <a:pt x="5097" y="539"/>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630" name="Group 15"/>
          <p:cNvGrpSpPr/>
          <p:nvPr/>
        </p:nvGrpSpPr>
        <p:grpSpPr>
          <a:xfrm>
            <a:off x="134938" y="209550"/>
            <a:ext cx="2806700" cy="842963"/>
            <a:chOff x="0" y="0"/>
            <a:chExt cx="2806699" cy="842962"/>
          </a:xfrm>
        </p:grpSpPr>
        <p:sp>
          <p:nvSpPr>
            <p:cNvPr id="2625" name="Freeform 16"/>
            <p:cNvSpPr/>
            <p:nvPr/>
          </p:nvSpPr>
          <p:spPr>
            <a:xfrm>
              <a:off x="12699" y="0"/>
              <a:ext cx="2794001" cy="676276"/>
            </a:xfrm>
            <a:custGeom>
              <a:avLst/>
              <a:gdLst/>
              <a:ahLst/>
              <a:cxnLst>
                <a:cxn ang="0">
                  <a:pos x="wd2" y="hd2"/>
                </a:cxn>
                <a:cxn ang="5400000">
                  <a:pos x="wd2" y="hd2"/>
                </a:cxn>
                <a:cxn ang="10800000">
                  <a:pos x="wd2" y="hd2"/>
                </a:cxn>
                <a:cxn ang="16200000">
                  <a:pos x="wd2" y="hd2"/>
                </a:cxn>
              </a:cxnLst>
              <a:rect l="0" t="0" r="r" b="b"/>
              <a:pathLst>
                <a:path w="21600" h="21600" extrusionOk="0">
                  <a:moveTo>
                    <a:pt x="282" y="304"/>
                  </a:moveTo>
                  <a:lnTo>
                    <a:pt x="454" y="0"/>
                  </a:lnTo>
                  <a:lnTo>
                    <a:pt x="20937" y="0"/>
                  </a:lnTo>
                  <a:lnTo>
                    <a:pt x="21170" y="203"/>
                  </a:lnTo>
                  <a:lnTo>
                    <a:pt x="21342" y="761"/>
                  </a:lnTo>
                  <a:lnTo>
                    <a:pt x="21490" y="2130"/>
                  </a:lnTo>
                  <a:lnTo>
                    <a:pt x="21575" y="3752"/>
                  </a:lnTo>
                  <a:lnTo>
                    <a:pt x="21600" y="5577"/>
                  </a:lnTo>
                  <a:lnTo>
                    <a:pt x="21600" y="21600"/>
                  </a:lnTo>
                  <a:lnTo>
                    <a:pt x="0" y="21600"/>
                  </a:lnTo>
                  <a:lnTo>
                    <a:pt x="0" y="4513"/>
                  </a:lnTo>
                  <a:lnTo>
                    <a:pt x="86" y="2383"/>
                  </a:lnTo>
                  <a:lnTo>
                    <a:pt x="160" y="1268"/>
                  </a:lnTo>
                  <a:lnTo>
                    <a:pt x="282" y="30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6" name="Freeform 17"/>
            <p:cNvSpPr/>
            <p:nvPr/>
          </p:nvSpPr>
          <p:spPr>
            <a:xfrm>
              <a:off x="0" y="444500"/>
              <a:ext cx="2794000" cy="292101"/>
            </a:xfrm>
            <a:custGeom>
              <a:avLst/>
              <a:gdLst/>
              <a:ahLst/>
              <a:cxnLst>
                <a:cxn ang="0">
                  <a:pos x="wd2" y="hd2"/>
                </a:cxn>
                <a:cxn ang="5400000">
                  <a:pos x="wd2" y="hd2"/>
                </a:cxn>
                <a:cxn ang="10800000">
                  <a:pos x="wd2" y="hd2"/>
                </a:cxn>
                <a:cxn ang="16200000">
                  <a:pos x="wd2" y="hd2"/>
                </a:cxn>
              </a:cxnLst>
              <a:rect l="0" t="0" r="r" b="b"/>
              <a:pathLst>
                <a:path w="21600" h="21600" extrusionOk="0">
                  <a:moveTo>
                    <a:pt x="749" y="6691"/>
                  </a:moveTo>
                  <a:lnTo>
                    <a:pt x="1043" y="7396"/>
                  </a:lnTo>
                  <a:lnTo>
                    <a:pt x="1375" y="6691"/>
                  </a:lnTo>
                  <a:lnTo>
                    <a:pt x="1694" y="7396"/>
                  </a:lnTo>
                  <a:lnTo>
                    <a:pt x="1939" y="9509"/>
                  </a:lnTo>
                  <a:lnTo>
                    <a:pt x="2209" y="11152"/>
                  </a:lnTo>
                  <a:lnTo>
                    <a:pt x="2663" y="9626"/>
                  </a:lnTo>
                  <a:lnTo>
                    <a:pt x="3044" y="8922"/>
                  </a:lnTo>
                  <a:lnTo>
                    <a:pt x="3596" y="8922"/>
                  </a:lnTo>
                  <a:lnTo>
                    <a:pt x="3989" y="7865"/>
                  </a:lnTo>
                  <a:lnTo>
                    <a:pt x="4345" y="8922"/>
                  </a:lnTo>
                  <a:lnTo>
                    <a:pt x="4651" y="10096"/>
                  </a:lnTo>
                  <a:lnTo>
                    <a:pt x="4934" y="10448"/>
                  </a:lnTo>
                  <a:lnTo>
                    <a:pt x="5375" y="8922"/>
                  </a:lnTo>
                  <a:lnTo>
                    <a:pt x="5854" y="8922"/>
                  </a:lnTo>
                  <a:lnTo>
                    <a:pt x="6529" y="9626"/>
                  </a:lnTo>
                  <a:lnTo>
                    <a:pt x="6811" y="11622"/>
                  </a:lnTo>
                  <a:lnTo>
                    <a:pt x="7265" y="11152"/>
                  </a:lnTo>
                  <a:lnTo>
                    <a:pt x="7720" y="7865"/>
                  </a:lnTo>
                  <a:lnTo>
                    <a:pt x="8137" y="6691"/>
                  </a:lnTo>
                  <a:lnTo>
                    <a:pt x="8431" y="7865"/>
                  </a:lnTo>
                  <a:lnTo>
                    <a:pt x="8787" y="10565"/>
                  </a:lnTo>
                  <a:lnTo>
                    <a:pt x="9205" y="11739"/>
                  </a:lnTo>
                  <a:lnTo>
                    <a:pt x="9659" y="9978"/>
                  </a:lnTo>
                  <a:lnTo>
                    <a:pt x="9880" y="9274"/>
                  </a:lnTo>
                  <a:lnTo>
                    <a:pt x="10113" y="10565"/>
                  </a:lnTo>
                  <a:lnTo>
                    <a:pt x="10309" y="8922"/>
                  </a:lnTo>
                  <a:lnTo>
                    <a:pt x="10518" y="6691"/>
                  </a:lnTo>
                  <a:lnTo>
                    <a:pt x="10763" y="4578"/>
                  </a:lnTo>
                  <a:lnTo>
                    <a:pt x="11033" y="3991"/>
                  </a:lnTo>
                  <a:lnTo>
                    <a:pt x="11340" y="4578"/>
                  </a:lnTo>
                  <a:lnTo>
                    <a:pt x="11647" y="3639"/>
                  </a:lnTo>
                  <a:lnTo>
                    <a:pt x="11966" y="2583"/>
                  </a:lnTo>
                  <a:lnTo>
                    <a:pt x="12162" y="2583"/>
                  </a:lnTo>
                  <a:lnTo>
                    <a:pt x="12346" y="2935"/>
                  </a:lnTo>
                  <a:lnTo>
                    <a:pt x="12641" y="5635"/>
                  </a:lnTo>
                  <a:lnTo>
                    <a:pt x="12911" y="5165"/>
                  </a:lnTo>
                  <a:lnTo>
                    <a:pt x="13144" y="7865"/>
                  </a:lnTo>
                  <a:lnTo>
                    <a:pt x="13586" y="7865"/>
                  </a:lnTo>
                  <a:lnTo>
                    <a:pt x="13966" y="6222"/>
                  </a:lnTo>
                  <a:lnTo>
                    <a:pt x="14335" y="10448"/>
                  </a:lnTo>
                  <a:lnTo>
                    <a:pt x="14605" y="9861"/>
                  </a:lnTo>
                  <a:lnTo>
                    <a:pt x="14911" y="11152"/>
                  </a:lnTo>
                  <a:lnTo>
                    <a:pt x="15243" y="9978"/>
                  </a:lnTo>
                  <a:lnTo>
                    <a:pt x="15869" y="11152"/>
                  </a:lnTo>
                  <a:lnTo>
                    <a:pt x="16139" y="12209"/>
                  </a:lnTo>
                  <a:lnTo>
                    <a:pt x="16445" y="9274"/>
                  </a:lnTo>
                  <a:lnTo>
                    <a:pt x="16654" y="9039"/>
                  </a:lnTo>
                  <a:lnTo>
                    <a:pt x="16887" y="10096"/>
                  </a:lnTo>
                  <a:lnTo>
                    <a:pt x="17108" y="9626"/>
                  </a:lnTo>
                  <a:lnTo>
                    <a:pt x="17403" y="6691"/>
                  </a:lnTo>
                  <a:lnTo>
                    <a:pt x="17894" y="5870"/>
                  </a:lnTo>
                  <a:lnTo>
                    <a:pt x="18139" y="6222"/>
                  </a:lnTo>
                  <a:lnTo>
                    <a:pt x="18385" y="6222"/>
                  </a:lnTo>
                  <a:lnTo>
                    <a:pt x="18753" y="2583"/>
                  </a:lnTo>
                  <a:lnTo>
                    <a:pt x="18961" y="1174"/>
                  </a:lnTo>
                  <a:lnTo>
                    <a:pt x="19231" y="1761"/>
                  </a:lnTo>
                  <a:lnTo>
                    <a:pt x="19538" y="5635"/>
                  </a:lnTo>
                  <a:lnTo>
                    <a:pt x="19845" y="3170"/>
                  </a:lnTo>
                  <a:lnTo>
                    <a:pt x="20140" y="0"/>
                  </a:lnTo>
                  <a:lnTo>
                    <a:pt x="20385" y="117"/>
                  </a:lnTo>
                  <a:lnTo>
                    <a:pt x="20680" y="6691"/>
                  </a:lnTo>
                  <a:lnTo>
                    <a:pt x="20900" y="5635"/>
                  </a:lnTo>
                  <a:lnTo>
                    <a:pt x="21220" y="2935"/>
                  </a:lnTo>
                  <a:lnTo>
                    <a:pt x="21477" y="2817"/>
                  </a:lnTo>
                  <a:lnTo>
                    <a:pt x="21600" y="5048"/>
                  </a:lnTo>
                  <a:lnTo>
                    <a:pt x="21600" y="21600"/>
                  </a:lnTo>
                  <a:lnTo>
                    <a:pt x="9082" y="16904"/>
                  </a:lnTo>
                  <a:lnTo>
                    <a:pt x="8922" y="17491"/>
                  </a:lnTo>
                  <a:lnTo>
                    <a:pt x="0" y="15613"/>
                  </a:lnTo>
                  <a:lnTo>
                    <a:pt x="0" y="3404"/>
                  </a:lnTo>
                  <a:lnTo>
                    <a:pt x="123" y="5165"/>
                  </a:lnTo>
                  <a:lnTo>
                    <a:pt x="319" y="5870"/>
                  </a:lnTo>
                  <a:lnTo>
                    <a:pt x="565" y="5987"/>
                  </a:lnTo>
                  <a:lnTo>
                    <a:pt x="749" y="6691"/>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7" name="Freeform 18"/>
            <p:cNvSpPr/>
            <p:nvPr/>
          </p:nvSpPr>
          <p:spPr>
            <a:xfrm>
              <a:off x="0" y="546100"/>
              <a:ext cx="2794000" cy="296863"/>
            </a:xfrm>
            <a:custGeom>
              <a:avLst/>
              <a:gdLst/>
              <a:ahLst/>
              <a:cxnLst>
                <a:cxn ang="0">
                  <a:pos x="wd2" y="hd2"/>
                </a:cxn>
                <a:cxn ang="5400000">
                  <a:pos x="wd2" y="hd2"/>
                </a:cxn>
                <a:cxn ang="10800000">
                  <a:pos x="wd2" y="hd2"/>
                </a:cxn>
                <a:cxn ang="16200000">
                  <a:pos x="wd2" y="hd2"/>
                </a:cxn>
              </a:cxnLst>
              <a:rect l="0" t="0" r="r" b="b"/>
              <a:pathLst>
                <a:path w="21600" h="21600" extrusionOk="0">
                  <a:moveTo>
                    <a:pt x="282" y="21022"/>
                  </a:moveTo>
                  <a:lnTo>
                    <a:pt x="454" y="21369"/>
                  </a:lnTo>
                  <a:lnTo>
                    <a:pt x="663" y="21600"/>
                  </a:lnTo>
                  <a:lnTo>
                    <a:pt x="20937" y="21600"/>
                  </a:lnTo>
                  <a:lnTo>
                    <a:pt x="21170" y="21253"/>
                  </a:lnTo>
                  <a:lnTo>
                    <a:pt x="21342" y="20907"/>
                  </a:lnTo>
                  <a:lnTo>
                    <a:pt x="21490" y="19636"/>
                  </a:lnTo>
                  <a:lnTo>
                    <a:pt x="21575" y="18250"/>
                  </a:lnTo>
                  <a:lnTo>
                    <a:pt x="21600" y="16518"/>
                  </a:lnTo>
                  <a:lnTo>
                    <a:pt x="21600" y="2541"/>
                  </a:lnTo>
                  <a:lnTo>
                    <a:pt x="21416" y="0"/>
                  </a:lnTo>
                  <a:lnTo>
                    <a:pt x="21305" y="693"/>
                  </a:lnTo>
                  <a:lnTo>
                    <a:pt x="21220" y="3119"/>
                  </a:lnTo>
                  <a:lnTo>
                    <a:pt x="21146" y="5891"/>
                  </a:lnTo>
                  <a:lnTo>
                    <a:pt x="21060" y="5660"/>
                  </a:lnTo>
                  <a:lnTo>
                    <a:pt x="20937" y="5429"/>
                  </a:lnTo>
                  <a:lnTo>
                    <a:pt x="20680" y="4043"/>
                  </a:lnTo>
                  <a:lnTo>
                    <a:pt x="20508" y="2888"/>
                  </a:lnTo>
                  <a:lnTo>
                    <a:pt x="20238" y="2541"/>
                  </a:lnTo>
                  <a:lnTo>
                    <a:pt x="19943" y="3696"/>
                  </a:lnTo>
                  <a:lnTo>
                    <a:pt x="19673" y="5660"/>
                  </a:lnTo>
                  <a:lnTo>
                    <a:pt x="19489" y="4274"/>
                  </a:lnTo>
                  <a:lnTo>
                    <a:pt x="19317" y="4043"/>
                  </a:lnTo>
                  <a:lnTo>
                    <a:pt x="19072" y="2888"/>
                  </a:lnTo>
                  <a:lnTo>
                    <a:pt x="18826" y="3234"/>
                  </a:lnTo>
                  <a:lnTo>
                    <a:pt x="18655" y="4620"/>
                  </a:lnTo>
                  <a:lnTo>
                    <a:pt x="18581" y="6468"/>
                  </a:lnTo>
                  <a:lnTo>
                    <a:pt x="18385" y="5660"/>
                  </a:lnTo>
                  <a:lnTo>
                    <a:pt x="18102" y="5660"/>
                  </a:lnTo>
                  <a:lnTo>
                    <a:pt x="17734" y="4967"/>
                  </a:lnTo>
                  <a:lnTo>
                    <a:pt x="17415" y="6468"/>
                  </a:lnTo>
                  <a:lnTo>
                    <a:pt x="17133" y="4158"/>
                  </a:lnTo>
                  <a:lnTo>
                    <a:pt x="16765" y="5660"/>
                  </a:lnTo>
                  <a:lnTo>
                    <a:pt x="16409" y="9472"/>
                  </a:lnTo>
                  <a:lnTo>
                    <a:pt x="16126" y="8086"/>
                  </a:lnTo>
                  <a:lnTo>
                    <a:pt x="15869" y="6699"/>
                  </a:lnTo>
                  <a:lnTo>
                    <a:pt x="15586" y="5891"/>
                  </a:lnTo>
                  <a:lnTo>
                    <a:pt x="15218" y="6468"/>
                  </a:lnTo>
                  <a:lnTo>
                    <a:pt x="14654" y="7624"/>
                  </a:lnTo>
                  <a:lnTo>
                    <a:pt x="14150" y="6353"/>
                  </a:lnTo>
                  <a:lnTo>
                    <a:pt x="13930" y="6930"/>
                  </a:lnTo>
                  <a:lnTo>
                    <a:pt x="13647" y="5660"/>
                  </a:lnTo>
                  <a:lnTo>
                    <a:pt x="13463" y="4389"/>
                  </a:lnTo>
                  <a:lnTo>
                    <a:pt x="13242" y="4158"/>
                  </a:lnTo>
                  <a:lnTo>
                    <a:pt x="12850" y="4967"/>
                  </a:lnTo>
                  <a:lnTo>
                    <a:pt x="12346" y="7508"/>
                  </a:lnTo>
                  <a:lnTo>
                    <a:pt x="11929" y="5198"/>
                  </a:lnTo>
                  <a:lnTo>
                    <a:pt x="11573" y="5775"/>
                  </a:lnTo>
                  <a:lnTo>
                    <a:pt x="11242" y="9010"/>
                  </a:lnTo>
                  <a:lnTo>
                    <a:pt x="10628" y="6699"/>
                  </a:lnTo>
                  <a:lnTo>
                    <a:pt x="10174" y="7855"/>
                  </a:lnTo>
                  <a:lnTo>
                    <a:pt x="9867" y="6699"/>
                  </a:lnTo>
                  <a:lnTo>
                    <a:pt x="9413" y="7277"/>
                  </a:lnTo>
                  <a:lnTo>
                    <a:pt x="8959" y="9010"/>
                  </a:lnTo>
                  <a:lnTo>
                    <a:pt x="8640" y="8432"/>
                  </a:lnTo>
                  <a:lnTo>
                    <a:pt x="8002" y="7855"/>
                  </a:lnTo>
                  <a:lnTo>
                    <a:pt x="7597" y="9010"/>
                  </a:lnTo>
                  <a:lnTo>
                    <a:pt x="6910" y="8086"/>
                  </a:lnTo>
                  <a:lnTo>
                    <a:pt x="6345" y="7277"/>
                  </a:lnTo>
                  <a:lnTo>
                    <a:pt x="5744" y="5660"/>
                  </a:lnTo>
                  <a:lnTo>
                    <a:pt x="5179" y="7277"/>
                  </a:lnTo>
                  <a:lnTo>
                    <a:pt x="4529" y="4043"/>
                  </a:lnTo>
                  <a:lnTo>
                    <a:pt x="4038" y="4158"/>
                  </a:lnTo>
                  <a:lnTo>
                    <a:pt x="3694" y="6122"/>
                  </a:lnTo>
                  <a:lnTo>
                    <a:pt x="3485" y="4505"/>
                  </a:lnTo>
                  <a:lnTo>
                    <a:pt x="3215" y="5429"/>
                  </a:lnTo>
                  <a:lnTo>
                    <a:pt x="2860" y="5660"/>
                  </a:lnTo>
                  <a:lnTo>
                    <a:pt x="2516" y="6353"/>
                  </a:lnTo>
                  <a:lnTo>
                    <a:pt x="2099" y="7624"/>
                  </a:lnTo>
                  <a:lnTo>
                    <a:pt x="1755" y="6122"/>
                  </a:lnTo>
                  <a:lnTo>
                    <a:pt x="1424" y="6815"/>
                  </a:lnTo>
                  <a:lnTo>
                    <a:pt x="982" y="7508"/>
                  </a:lnTo>
                  <a:lnTo>
                    <a:pt x="712" y="6815"/>
                  </a:lnTo>
                  <a:lnTo>
                    <a:pt x="196" y="6468"/>
                  </a:lnTo>
                  <a:lnTo>
                    <a:pt x="0" y="8086"/>
                  </a:lnTo>
                  <a:lnTo>
                    <a:pt x="25" y="12821"/>
                  </a:lnTo>
                  <a:lnTo>
                    <a:pt x="49" y="16864"/>
                  </a:lnTo>
                  <a:lnTo>
                    <a:pt x="160" y="20214"/>
                  </a:lnTo>
                  <a:lnTo>
                    <a:pt x="282" y="21022"/>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8" name="Freeform 19"/>
            <p:cNvSpPr/>
            <p:nvPr/>
          </p:nvSpPr>
          <p:spPr>
            <a:xfrm>
              <a:off x="15875" y="30162"/>
              <a:ext cx="2749550" cy="387351"/>
            </a:xfrm>
            <a:custGeom>
              <a:avLst/>
              <a:gdLst/>
              <a:ahLst/>
              <a:cxnLst>
                <a:cxn ang="0">
                  <a:pos x="wd2" y="hd2"/>
                </a:cxn>
                <a:cxn ang="5400000">
                  <a:pos x="wd2" y="hd2"/>
                </a:cxn>
                <a:cxn ang="10800000">
                  <a:pos x="wd2" y="hd2"/>
                </a:cxn>
                <a:cxn ang="16200000">
                  <a:pos x="wd2" y="hd2"/>
                </a:cxn>
              </a:cxnLst>
              <a:rect l="0" t="0" r="r" b="b"/>
              <a:pathLst>
                <a:path w="21600" h="21600" extrusionOk="0">
                  <a:moveTo>
                    <a:pt x="0" y="10534"/>
                  </a:moveTo>
                  <a:lnTo>
                    <a:pt x="0" y="21600"/>
                  </a:lnTo>
                  <a:lnTo>
                    <a:pt x="50" y="17351"/>
                  </a:lnTo>
                  <a:lnTo>
                    <a:pt x="62" y="13898"/>
                  </a:lnTo>
                  <a:lnTo>
                    <a:pt x="87" y="7790"/>
                  </a:lnTo>
                  <a:lnTo>
                    <a:pt x="150" y="4869"/>
                  </a:lnTo>
                  <a:lnTo>
                    <a:pt x="274" y="3895"/>
                  </a:lnTo>
                  <a:lnTo>
                    <a:pt x="599" y="3187"/>
                  </a:lnTo>
                  <a:lnTo>
                    <a:pt x="1023" y="3452"/>
                  </a:lnTo>
                  <a:lnTo>
                    <a:pt x="2020" y="3452"/>
                  </a:lnTo>
                  <a:lnTo>
                    <a:pt x="2469" y="3984"/>
                  </a:lnTo>
                  <a:lnTo>
                    <a:pt x="3105" y="3452"/>
                  </a:lnTo>
                  <a:lnTo>
                    <a:pt x="3841" y="3718"/>
                  </a:lnTo>
                  <a:lnTo>
                    <a:pt x="4377" y="3541"/>
                  </a:lnTo>
                  <a:lnTo>
                    <a:pt x="5450" y="3984"/>
                  </a:lnTo>
                  <a:lnTo>
                    <a:pt x="5824" y="3895"/>
                  </a:lnTo>
                  <a:lnTo>
                    <a:pt x="6547" y="3452"/>
                  </a:lnTo>
                  <a:lnTo>
                    <a:pt x="6784" y="4072"/>
                  </a:lnTo>
                  <a:lnTo>
                    <a:pt x="7458" y="3452"/>
                  </a:lnTo>
                  <a:lnTo>
                    <a:pt x="8480" y="3895"/>
                  </a:lnTo>
                  <a:lnTo>
                    <a:pt x="8830" y="4515"/>
                  </a:lnTo>
                  <a:lnTo>
                    <a:pt x="9366" y="3984"/>
                  </a:lnTo>
                  <a:lnTo>
                    <a:pt x="9827" y="4692"/>
                  </a:lnTo>
                  <a:lnTo>
                    <a:pt x="10201" y="4692"/>
                  </a:lnTo>
                  <a:lnTo>
                    <a:pt x="10950" y="3984"/>
                  </a:lnTo>
                  <a:lnTo>
                    <a:pt x="11661" y="4515"/>
                  </a:lnTo>
                  <a:lnTo>
                    <a:pt x="12297" y="5400"/>
                  </a:lnTo>
                  <a:lnTo>
                    <a:pt x="12496" y="5577"/>
                  </a:lnTo>
                  <a:lnTo>
                    <a:pt x="13357" y="5046"/>
                  </a:lnTo>
                  <a:lnTo>
                    <a:pt x="14155" y="4603"/>
                  </a:lnTo>
                  <a:lnTo>
                    <a:pt x="14342" y="4338"/>
                  </a:lnTo>
                  <a:lnTo>
                    <a:pt x="14641" y="4515"/>
                  </a:lnTo>
                  <a:lnTo>
                    <a:pt x="15477" y="4780"/>
                  </a:lnTo>
                  <a:lnTo>
                    <a:pt x="16113" y="4072"/>
                  </a:lnTo>
                  <a:lnTo>
                    <a:pt x="16449" y="4338"/>
                  </a:lnTo>
                  <a:lnTo>
                    <a:pt x="16961" y="4515"/>
                  </a:lnTo>
                  <a:lnTo>
                    <a:pt x="17397" y="3895"/>
                  </a:lnTo>
                  <a:lnTo>
                    <a:pt x="17684" y="3452"/>
                  </a:lnTo>
                  <a:lnTo>
                    <a:pt x="18071" y="4249"/>
                  </a:lnTo>
                  <a:lnTo>
                    <a:pt x="18881" y="4603"/>
                  </a:lnTo>
                  <a:lnTo>
                    <a:pt x="19418" y="3452"/>
                  </a:lnTo>
                  <a:lnTo>
                    <a:pt x="20203" y="4515"/>
                  </a:lnTo>
                  <a:lnTo>
                    <a:pt x="21051" y="4515"/>
                  </a:lnTo>
                  <a:lnTo>
                    <a:pt x="21238" y="6285"/>
                  </a:lnTo>
                  <a:lnTo>
                    <a:pt x="21363" y="7259"/>
                  </a:lnTo>
                  <a:lnTo>
                    <a:pt x="21463" y="9207"/>
                  </a:lnTo>
                  <a:lnTo>
                    <a:pt x="21538" y="12393"/>
                  </a:lnTo>
                  <a:lnTo>
                    <a:pt x="21600" y="16731"/>
                  </a:lnTo>
                  <a:lnTo>
                    <a:pt x="21600" y="5577"/>
                  </a:lnTo>
                  <a:lnTo>
                    <a:pt x="21563" y="4072"/>
                  </a:lnTo>
                  <a:lnTo>
                    <a:pt x="21513" y="2213"/>
                  </a:lnTo>
                  <a:lnTo>
                    <a:pt x="21201" y="974"/>
                  </a:lnTo>
                  <a:lnTo>
                    <a:pt x="20029" y="797"/>
                  </a:lnTo>
                  <a:lnTo>
                    <a:pt x="19754" y="177"/>
                  </a:lnTo>
                  <a:lnTo>
                    <a:pt x="18831" y="177"/>
                  </a:lnTo>
                  <a:lnTo>
                    <a:pt x="18557" y="443"/>
                  </a:lnTo>
                  <a:lnTo>
                    <a:pt x="17996" y="443"/>
                  </a:lnTo>
                  <a:lnTo>
                    <a:pt x="17584" y="266"/>
                  </a:lnTo>
                  <a:lnTo>
                    <a:pt x="16824" y="1062"/>
                  </a:lnTo>
                  <a:lnTo>
                    <a:pt x="15240" y="443"/>
                  </a:lnTo>
                  <a:lnTo>
                    <a:pt x="14741" y="797"/>
                  </a:lnTo>
                  <a:lnTo>
                    <a:pt x="13868" y="1328"/>
                  </a:lnTo>
                  <a:lnTo>
                    <a:pt x="13307" y="885"/>
                  </a:lnTo>
                  <a:lnTo>
                    <a:pt x="12745" y="797"/>
                  </a:lnTo>
                  <a:lnTo>
                    <a:pt x="12297" y="797"/>
                  </a:lnTo>
                  <a:lnTo>
                    <a:pt x="11810" y="1151"/>
                  </a:lnTo>
                  <a:lnTo>
                    <a:pt x="11511" y="531"/>
                  </a:lnTo>
                  <a:lnTo>
                    <a:pt x="10463" y="797"/>
                  </a:lnTo>
                  <a:lnTo>
                    <a:pt x="10139" y="797"/>
                  </a:lnTo>
                  <a:lnTo>
                    <a:pt x="9590" y="531"/>
                  </a:lnTo>
                  <a:lnTo>
                    <a:pt x="8493" y="885"/>
                  </a:lnTo>
                  <a:lnTo>
                    <a:pt x="7520" y="531"/>
                  </a:lnTo>
                  <a:lnTo>
                    <a:pt x="6622" y="531"/>
                  </a:lnTo>
                  <a:lnTo>
                    <a:pt x="6186" y="797"/>
                  </a:lnTo>
                  <a:lnTo>
                    <a:pt x="5774" y="354"/>
                  </a:lnTo>
                  <a:lnTo>
                    <a:pt x="4377" y="354"/>
                  </a:lnTo>
                  <a:lnTo>
                    <a:pt x="3155" y="531"/>
                  </a:lnTo>
                  <a:lnTo>
                    <a:pt x="2594" y="354"/>
                  </a:lnTo>
                  <a:lnTo>
                    <a:pt x="1933" y="531"/>
                  </a:lnTo>
                  <a:lnTo>
                    <a:pt x="1085" y="0"/>
                  </a:lnTo>
                  <a:lnTo>
                    <a:pt x="561" y="0"/>
                  </a:lnTo>
                  <a:lnTo>
                    <a:pt x="349" y="177"/>
                  </a:lnTo>
                  <a:lnTo>
                    <a:pt x="187" y="797"/>
                  </a:lnTo>
                  <a:lnTo>
                    <a:pt x="50" y="2390"/>
                  </a:lnTo>
                  <a:lnTo>
                    <a:pt x="0" y="4957"/>
                  </a:lnTo>
                  <a:lnTo>
                    <a:pt x="0" y="10534"/>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9" name="Freeform 20"/>
            <p:cNvSpPr/>
            <p:nvPr/>
          </p:nvSpPr>
          <p:spPr>
            <a:xfrm>
              <a:off x="20637" y="646112"/>
              <a:ext cx="2749550" cy="157164"/>
            </a:xfrm>
            <a:custGeom>
              <a:avLst/>
              <a:gdLst/>
              <a:ahLst/>
              <a:cxnLst>
                <a:cxn ang="0">
                  <a:pos x="wd2" y="hd2"/>
                </a:cxn>
                <a:cxn ang="5400000">
                  <a:pos x="wd2" y="hd2"/>
                </a:cxn>
                <a:cxn ang="10800000">
                  <a:pos x="wd2" y="hd2"/>
                </a:cxn>
                <a:cxn ang="16200000">
                  <a:pos x="wd2" y="hd2"/>
                </a:cxn>
              </a:cxnLst>
              <a:rect l="0" t="0" r="r" b="b"/>
              <a:pathLst>
                <a:path w="21600" h="21600" extrusionOk="0">
                  <a:moveTo>
                    <a:pt x="0" y="10909"/>
                  </a:moveTo>
                  <a:lnTo>
                    <a:pt x="0" y="0"/>
                  </a:lnTo>
                  <a:lnTo>
                    <a:pt x="50" y="4145"/>
                  </a:lnTo>
                  <a:lnTo>
                    <a:pt x="62" y="7636"/>
                  </a:lnTo>
                  <a:lnTo>
                    <a:pt x="75" y="13745"/>
                  </a:lnTo>
                  <a:lnTo>
                    <a:pt x="150" y="16582"/>
                  </a:lnTo>
                  <a:lnTo>
                    <a:pt x="274" y="17455"/>
                  </a:lnTo>
                  <a:lnTo>
                    <a:pt x="412" y="16800"/>
                  </a:lnTo>
                  <a:lnTo>
                    <a:pt x="599" y="16582"/>
                  </a:lnTo>
                  <a:lnTo>
                    <a:pt x="923" y="16364"/>
                  </a:lnTo>
                  <a:lnTo>
                    <a:pt x="1122" y="16582"/>
                  </a:lnTo>
                  <a:lnTo>
                    <a:pt x="1285" y="16582"/>
                  </a:lnTo>
                  <a:lnTo>
                    <a:pt x="1646" y="17018"/>
                  </a:lnTo>
                  <a:lnTo>
                    <a:pt x="1783" y="17236"/>
                  </a:lnTo>
                  <a:lnTo>
                    <a:pt x="1945" y="17455"/>
                  </a:lnTo>
                  <a:lnTo>
                    <a:pt x="2220" y="16582"/>
                  </a:lnTo>
                  <a:lnTo>
                    <a:pt x="2519" y="16364"/>
                  </a:lnTo>
                  <a:lnTo>
                    <a:pt x="2881" y="16145"/>
                  </a:lnTo>
                  <a:lnTo>
                    <a:pt x="3317" y="17455"/>
                  </a:lnTo>
                  <a:lnTo>
                    <a:pt x="3879" y="17891"/>
                  </a:lnTo>
                  <a:lnTo>
                    <a:pt x="4190" y="17236"/>
                  </a:lnTo>
                  <a:lnTo>
                    <a:pt x="4377" y="17891"/>
                  </a:lnTo>
                  <a:lnTo>
                    <a:pt x="4864" y="17891"/>
                  </a:lnTo>
                  <a:lnTo>
                    <a:pt x="5038" y="16800"/>
                  </a:lnTo>
                  <a:lnTo>
                    <a:pt x="5250" y="17673"/>
                  </a:lnTo>
                  <a:lnTo>
                    <a:pt x="5824" y="17455"/>
                  </a:lnTo>
                  <a:lnTo>
                    <a:pt x="6547" y="18109"/>
                  </a:lnTo>
                  <a:lnTo>
                    <a:pt x="6797" y="17455"/>
                  </a:lnTo>
                  <a:lnTo>
                    <a:pt x="7358" y="16582"/>
                  </a:lnTo>
                  <a:lnTo>
                    <a:pt x="7732" y="16364"/>
                  </a:lnTo>
                  <a:lnTo>
                    <a:pt x="8480" y="17455"/>
                  </a:lnTo>
                  <a:lnTo>
                    <a:pt x="8830" y="17018"/>
                  </a:lnTo>
                  <a:lnTo>
                    <a:pt x="9441" y="17673"/>
                  </a:lnTo>
                  <a:lnTo>
                    <a:pt x="9827" y="16800"/>
                  </a:lnTo>
                  <a:lnTo>
                    <a:pt x="10201" y="16800"/>
                  </a:lnTo>
                  <a:lnTo>
                    <a:pt x="10600" y="15491"/>
                  </a:lnTo>
                  <a:lnTo>
                    <a:pt x="11099" y="16800"/>
                  </a:lnTo>
                  <a:lnTo>
                    <a:pt x="11748" y="15927"/>
                  </a:lnTo>
                  <a:lnTo>
                    <a:pt x="12496" y="15927"/>
                  </a:lnTo>
                  <a:lnTo>
                    <a:pt x="13157" y="16582"/>
                  </a:lnTo>
                  <a:lnTo>
                    <a:pt x="13544" y="15491"/>
                  </a:lnTo>
                  <a:lnTo>
                    <a:pt x="13980" y="15491"/>
                  </a:lnTo>
                  <a:lnTo>
                    <a:pt x="14155" y="16800"/>
                  </a:lnTo>
                  <a:lnTo>
                    <a:pt x="14342" y="17236"/>
                  </a:lnTo>
                  <a:lnTo>
                    <a:pt x="14915" y="16582"/>
                  </a:lnTo>
                  <a:lnTo>
                    <a:pt x="15427" y="17236"/>
                  </a:lnTo>
                  <a:lnTo>
                    <a:pt x="16113" y="17455"/>
                  </a:lnTo>
                  <a:lnTo>
                    <a:pt x="16312" y="17236"/>
                  </a:lnTo>
                  <a:lnTo>
                    <a:pt x="16449" y="17236"/>
                  </a:lnTo>
                  <a:lnTo>
                    <a:pt x="16612" y="16364"/>
                  </a:lnTo>
                  <a:lnTo>
                    <a:pt x="16961" y="17018"/>
                  </a:lnTo>
                  <a:lnTo>
                    <a:pt x="17123" y="17455"/>
                  </a:lnTo>
                  <a:lnTo>
                    <a:pt x="17235" y="16800"/>
                  </a:lnTo>
                  <a:lnTo>
                    <a:pt x="17385" y="17455"/>
                  </a:lnTo>
                  <a:lnTo>
                    <a:pt x="17659" y="16582"/>
                  </a:lnTo>
                  <a:lnTo>
                    <a:pt x="18096" y="17455"/>
                  </a:lnTo>
                  <a:lnTo>
                    <a:pt x="18520" y="16145"/>
                  </a:lnTo>
                  <a:lnTo>
                    <a:pt x="18694" y="16800"/>
                  </a:lnTo>
                  <a:lnTo>
                    <a:pt x="18881" y="16800"/>
                  </a:lnTo>
                  <a:lnTo>
                    <a:pt x="19679" y="16145"/>
                  </a:lnTo>
                  <a:lnTo>
                    <a:pt x="20440" y="16800"/>
                  </a:lnTo>
                  <a:lnTo>
                    <a:pt x="21039" y="15927"/>
                  </a:lnTo>
                  <a:lnTo>
                    <a:pt x="21238" y="15273"/>
                  </a:lnTo>
                  <a:lnTo>
                    <a:pt x="21363" y="14182"/>
                  </a:lnTo>
                  <a:lnTo>
                    <a:pt x="21463" y="12218"/>
                  </a:lnTo>
                  <a:lnTo>
                    <a:pt x="21538" y="9164"/>
                  </a:lnTo>
                  <a:lnTo>
                    <a:pt x="21600" y="4800"/>
                  </a:lnTo>
                  <a:lnTo>
                    <a:pt x="21600" y="15927"/>
                  </a:lnTo>
                  <a:lnTo>
                    <a:pt x="21575" y="17455"/>
                  </a:lnTo>
                  <a:lnTo>
                    <a:pt x="21513" y="19200"/>
                  </a:lnTo>
                  <a:lnTo>
                    <a:pt x="21400" y="20727"/>
                  </a:lnTo>
                  <a:lnTo>
                    <a:pt x="20602" y="21600"/>
                  </a:lnTo>
                  <a:lnTo>
                    <a:pt x="20029" y="20727"/>
                  </a:lnTo>
                  <a:lnTo>
                    <a:pt x="19742" y="21164"/>
                  </a:lnTo>
                  <a:lnTo>
                    <a:pt x="18557" y="21164"/>
                  </a:lnTo>
                  <a:lnTo>
                    <a:pt x="18283" y="21600"/>
                  </a:lnTo>
                  <a:lnTo>
                    <a:pt x="17996" y="20945"/>
                  </a:lnTo>
                  <a:lnTo>
                    <a:pt x="17659" y="21600"/>
                  </a:lnTo>
                  <a:lnTo>
                    <a:pt x="16786" y="21164"/>
                  </a:lnTo>
                  <a:lnTo>
                    <a:pt x="16524" y="20291"/>
                  </a:lnTo>
                  <a:lnTo>
                    <a:pt x="15714" y="21164"/>
                  </a:lnTo>
                  <a:lnTo>
                    <a:pt x="15165" y="20073"/>
                  </a:lnTo>
                  <a:lnTo>
                    <a:pt x="14529" y="21164"/>
                  </a:lnTo>
                  <a:lnTo>
                    <a:pt x="14030" y="20509"/>
                  </a:lnTo>
                  <a:lnTo>
                    <a:pt x="13569" y="21164"/>
                  </a:lnTo>
                  <a:lnTo>
                    <a:pt x="13307" y="20509"/>
                  </a:lnTo>
                  <a:lnTo>
                    <a:pt x="13070" y="20727"/>
                  </a:lnTo>
                  <a:lnTo>
                    <a:pt x="12745" y="20727"/>
                  </a:lnTo>
                  <a:lnTo>
                    <a:pt x="12546" y="20073"/>
                  </a:lnTo>
                  <a:lnTo>
                    <a:pt x="12309" y="21164"/>
                  </a:lnTo>
                  <a:lnTo>
                    <a:pt x="12060" y="20073"/>
                  </a:lnTo>
                  <a:lnTo>
                    <a:pt x="11810" y="20291"/>
                  </a:lnTo>
                  <a:lnTo>
                    <a:pt x="11511" y="20727"/>
                  </a:lnTo>
                  <a:lnTo>
                    <a:pt x="11236" y="21164"/>
                  </a:lnTo>
                  <a:lnTo>
                    <a:pt x="10139" y="21164"/>
                  </a:lnTo>
                  <a:lnTo>
                    <a:pt x="9865" y="20727"/>
                  </a:lnTo>
                  <a:lnTo>
                    <a:pt x="9590" y="20727"/>
                  </a:lnTo>
                  <a:lnTo>
                    <a:pt x="8979" y="21600"/>
                  </a:lnTo>
                  <a:lnTo>
                    <a:pt x="8493" y="20509"/>
                  </a:lnTo>
                  <a:lnTo>
                    <a:pt x="7957" y="21600"/>
                  </a:lnTo>
                  <a:lnTo>
                    <a:pt x="7520" y="20727"/>
                  </a:lnTo>
                  <a:lnTo>
                    <a:pt x="7021" y="21600"/>
                  </a:lnTo>
                  <a:lnTo>
                    <a:pt x="6622" y="20727"/>
                  </a:lnTo>
                  <a:lnTo>
                    <a:pt x="6186" y="20727"/>
                  </a:lnTo>
                  <a:lnTo>
                    <a:pt x="5774" y="21164"/>
                  </a:lnTo>
                  <a:lnTo>
                    <a:pt x="4066" y="21164"/>
                  </a:lnTo>
                  <a:lnTo>
                    <a:pt x="3168" y="20727"/>
                  </a:lnTo>
                  <a:lnTo>
                    <a:pt x="2594" y="21164"/>
                  </a:lnTo>
                  <a:lnTo>
                    <a:pt x="1048" y="20509"/>
                  </a:lnTo>
                  <a:lnTo>
                    <a:pt x="187" y="20727"/>
                  </a:lnTo>
                  <a:lnTo>
                    <a:pt x="37" y="19200"/>
                  </a:lnTo>
                  <a:lnTo>
                    <a:pt x="0" y="16582"/>
                  </a:lnTo>
                  <a:lnTo>
                    <a:pt x="0" y="10909"/>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636" name="Group 21"/>
          <p:cNvGrpSpPr/>
          <p:nvPr/>
        </p:nvGrpSpPr>
        <p:grpSpPr>
          <a:xfrm>
            <a:off x="6243637" y="222250"/>
            <a:ext cx="2794001" cy="865188"/>
            <a:chOff x="0" y="0"/>
            <a:chExt cx="2793999" cy="865187"/>
          </a:xfrm>
        </p:grpSpPr>
        <p:sp>
          <p:nvSpPr>
            <p:cNvPr id="2631" name="Freeform 22"/>
            <p:cNvSpPr/>
            <p:nvPr/>
          </p:nvSpPr>
          <p:spPr>
            <a:xfrm>
              <a:off x="0" y="0"/>
              <a:ext cx="2794000" cy="704851"/>
            </a:xfrm>
            <a:custGeom>
              <a:avLst/>
              <a:gdLst/>
              <a:ahLst/>
              <a:cxnLst>
                <a:cxn ang="0">
                  <a:pos x="wd2" y="hd2"/>
                </a:cxn>
                <a:cxn ang="5400000">
                  <a:pos x="wd2" y="hd2"/>
                </a:cxn>
                <a:cxn ang="10800000">
                  <a:pos x="wd2" y="hd2"/>
                </a:cxn>
                <a:cxn ang="16200000">
                  <a:pos x="wd2" y="hd2"/>
                </a:cxn>
              </a:cxnLst>
              <a:rect l="0" t="0" r="r" b="b"/>
              <a:pathLst>
                <a:path w="21600" h="21600" extrusionOk="0">
                  <a:moveTo>
                    <a:pt x="282" y="292"/>
                  </a:moveTo>
                  <a:lnTo>
                    <a:pt x="454" y="0"/>
                  </a:lnTo>
                  <a:lnTo>
                    <a:pt x="20937" y="0"/>
                  </a:lnTo>
                  <a:lnTo>
                    <a:pt x="21170" y="195"/>
                  </a:lnTo>
                  <a:lnTo>
                    <a:pt x="21342" y="730"/>
                  </a:lnTo>
                  <a:lnTo>
                    <a:pt x="21490" y="2141"/>
                  </a:lnTo>
                  <a:lnTo>
                    <a:pt x="21575" y="3746"/>
                  </a:lnTo>
                  <a:lnTo>
                    <a:pt x="21600" y="5595"/>
                  </a:lnTo>
                  <a:lnTo>
                    <a:pt x="21600" y="21600"/>
                  </a:lnTo>
                  <a:lnTo>
                    <a:pt x="0" y="21600"/>
                  </a:lnTo>
                  <a:lnTo>
                    <a:pt x="0" y="4524"/>
                  </a:lnTo>
                  <a:lnTo>
                    <a:pt x="86" y="2384"/>
                  </a:lnTo>
                  <a:lnTo>
                    <a:pt x="160" y="1265"/>
                  </a:lnTo>
                  <a:lnTo>
                    <a:pt x="282" y="292"/>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2" name="Freeform 23"/>
            <p:cNvSpPr/>
            <p:nvPr/>
          </p:nvSpPr>
          <p:spPr>
            <a:xfrm>
              <a:off x="0" y="452437"/>
              <a:ext cx="2794000" cy="300039"/>
            </a:xfrm>
            <a:custGeom>
              <a:avLst/>
              <a:gdLst/>
              <a:ahLst/>
              <a:cxnLst>
                <a:cxn ang="0">
                  <a:pos x="wd2" y="hd2"/>
                </a:cxn>
                <a:cxn ang="5400000">
                  <a:pos x="wd2" y="hd2"/>
                </a:cxn>
                <a:cxn ang="10800000">
                  <a:pos x="wd2" y="hd2"/>
                </a:cxn>
                <a:cxn ang="16200000">
                  <a:pos x="wd2" y="hd2"/>
                </a:cxn>
              </a:cxnLst>
              <a:rect l="0" t="0" r="r" b="b"/>
              <a:pathLst>
                <a:path w="21600" h="21600" extrusionOk="0">
                  <a:moveTo>
                    <a:pt x="749" y="6743"/>
                  </a:moveTo>
                  <a:lnTo>
                    <a:pt x="1043" y="7429"/>
                  </a:lnTo>
                  <a:lnTo>
                    <a:pt x="1375" y="6743"/>
                  </a:lnTo>
                  <a:lnTo>
                    <a:pt x="1694" y="7429"/>
                  </a:lnTo>
                  <a:lnTo>
                    <a:pt x="1939" y="9486"/>
                  </a:lnTo>
                  <a:lnTo>
                    <a:pt x="2209" y="11086"/>
                  </a:lnTo>
                  <a:lnTo>
                    <a:pt x="2663" y="9714"/>
                  </a:lnTo>
                  <a:lnTo>
                    <a:pt x="3044" y="8914"/>
                  </a:lnTo>
                  <a:lnTo>
                    <a:pt x="3596" y="8914"/>
                  </a:lnTo>
                  <a:lnTo>
                    <a:pt x="3989" y="7886"/>
                  </a:lnTo>
                  <a:lnTo>
                    <a:pt x="4345" y="8914"/>
                  </a:lnTo>
                  <a:lnTo>
                    <a:pt x="4651" y="10057"/>
                  </a:lnTo>
                  <a:lnTo>
                    <a:pt x="4934" y="10514"/>
                  </a:lnTo>
                  <a:lnTo>
                    <a:pt x="5375" y="8914"/>
                  </a:lnTo>
                  <a:lnTo>
                    <a:pt x="5854" y="8914"/>
                  </a:lnTo>
                  <a:lnTo>
                    <a:pt x="6529" y="9600"/>
                  </a:lnTo>
                  <a:lnTo>
                    <a:pt x="6811" y="11657"/>
                  </a:lnTo>
                  <a:lnTo>
                    <a:pt x="7265" y="11086"/>
                  </a:lnTo>
                  <a:lnTo>
                    <a:pt x="7720" y="7886"/>
                  </a:lnTo>
                  <a:lnTo>
                    <a:pt x="8137" y="6743"/>
                  </a:lnTo>
                  <a:lnTo>
                    <a:pt x="8431" y="7886"/>
                  </a:lnTo>
                  <a:lnTo>
                    <a:pt x="8787" y="10629"/>
                  </a:lnTo>
                  <a:lnTo>
                    <a:pt x="9205" y="11657"/>
                  </a:lnTo>
                  <a:lnTo>
                    <a:pt x="9659" y="9943"/>
                  </a:lnTo>
                  <a:lnTo>
                    <a:pt x="9880" y="9257"/>
                  </a:lnTo>
                  <a:lnTo>
                    <a:pt x="10113" y="10629"/>
                  </a:lnTo>
                  <a:lnTo>
                    <a:pt x="10309" y="8914"/>
                  </a:lnTo>
                  <a:lnTo>
                    <a:pt x="10518" y="6743"/>
                  </a:lnTo>
                  <a:lnTo>
                    <a:pt x="10763" y="4571"/>
                  </a:lnTo>
                  <a:lnTo>
                    <a:pt x="11033" y="4000"/>
                  </a:lnTo>
                  <a:lnTo>
                    <a:pt x="11340" y="4571"/>
                  </a:lnTo>
                  <a:lnTo>
                    <a:pt x="11647" y="3657"/>
                  </a:lnTo>
                  <a:lnTo>
                    <a:pt x="11966" y="2629"/>
                  </a:lnTo>
                  <a:lnTo>
                    <a:pt x="12162" y="2629"/>
                  </a:lnTo>
                  <a:lnTo>
                    <a:pt x="12346" y="2857"/>
                  </a:lnTo>
                  <a:lnTo>
                    <a:pt x="12641" y="5600"/>
                  </a:lnTo>
                  <a:lnTo>
                    <a:pt x="12911" y="5143"/>
                  </a:lnTo>
                  <a:lnTo>
                    <a:pt x="13144" y="7886"/>
                  </a:lnTo>
                  <a:lnTo>
                    <a:pt x="13586" y="7886"/>
                  </a:lnTo>
                  <a:lnTo>
                    <a:pt x="13966" y="6286"/>
                  </a:lnTo>
                  <a:lnTo>
                    <a:pt x="14150" y="8343"/>
                  </a:lnTo>
                  <a:lnTo>
                    <a:pt x="14335" y="10514"/>
                  </a:lnTo>
                  <a:lnTo>
                    <a:pt x="14605" y="9829"/>
                  </a:lnTo>
                  <a:lnTo>
                    <a:pt x="14911" y="11086"/>
                  </a:lnTo>
                  <a:lnTo>
                    <a:pt x="15243" y="9943"/>
                  </a:lnTo>
                  <a:lnTo>
                    <a:pt x="15869" y="11086"/>
                  </a:lnTo>
                  <a:lnTo>
                    <a:pt x="16139" y="12229"/>
                  </a:lnTo>
                  <a:lnTo>
                    <a:pt x="16445" y="9257"/>
                  </a:lnTo>
                  <a:lnTo>
                    <a:pt x="16654" y="9029"/>
                  </a:lnTo>
                  <a:lnTo>
                    <a:pt x="16887" y="10057"/>
                  </a:lnTo>
                  <a:lnTo>
                    <a:pt x="17108" y="9714"/>
                  </a:lnTo>
                  <a:lnTo>
                    <a:pt x="17403" y="6743"/>
                  </a:lnTo>
                  <a:lnTo>
                    <a:pt x="17894" y="5829"/>
                  </a:lnTo>
                  <a:lnTo>
                    <a:pt x="18139" y="6286"/>
                  </a:lnTo>
                  <a:lnTo>
                    <a:pt x="18385" y="6286"/>
                  </a:lnTo>
                  <a:lnTo>
                    <a:pt x="18753" y="2629"/>
                  </a:lnTo>
                  <a:lnTo>
                    <a:pt x="18961" y="1143"/>
                  </a:lnTo>
                  <a:lnTo>
                    <a:pt x="19231" y="1714"/>
                  </a:lnTo>
                  <a:lnTo>
                    <a:pt x="19538" y="5600"/>
                  </a:lnTo>
                  <a:lnTo>
                    <a:pt x="19845" y="3200"/>
                  </a:lnTo>
                  <a:lnTo>
                    <a:pt x="20140" y="0"/>
                  </a:lnTo>
                  <a:lnTo>
                    <a:pt x="20385" y="114"/>
                  </a:lnTo>
                  <a:lnTo>
                    <a:pt x="20680" y="6743"/>
                  </a:lnTo>
                  <a:lnTo>
                    <a:pt x="20900" y="5600"/>
                  </a:lnTo>
                  <a:lnTo>
                    <a:pt x="21220" y="2857"/>
                  </a:lnTo>
                  <a:lnTo>
                    <a:pt x="21477" y="2743"/>
                  </a:lnTo>
                  <a:lnTo>
                    <a:pt x="21600" y="5029"/>
                  </a:lnTo>
                  <a:lnTo>
                    <a:pt x="21600" y="21600"/>
                  </a:lnTo>
                  <a:lnTo>
                    <a:pt x="9082" y="16914"/>
                  </a:lnTo>
                  <a:lnTo>
                    <a:pt x="8922" y="17486"/>
                  </a:lnTo>
                  <a:lnTo>
                    <a:pt x="0" y="15543"/>
                  </a:lnTo>
                  <a:lnTo>
                    <a:pt x="0" y="3429"/>
                  </a:lnTo>
                  <a:lnTo>
                    <a:pt x="123" y="5257"/>
                  </a:lnTo>
                  <a:lnTo>
                    <a:pt x="319" y="5829"/>
                  </a:lnTo>
                  <a:lnTo>
                    <a:pt x="565" y="6057"/>
                  </a:lnTo>
                  <a:lnTo>
                    <a:pt x="749" y="6743"/>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3" name="Freeform 24"/>
            <p:cNvSpPr/>
            <p:nvPr/>
          </p:nvSpPr>
          <p:spPr>
            <a:xfrm>
              <a:off x="0" y="554037"/>
              <a:ext cx="2794000" cy="311151"/>
            </a:xfrm>
            <a:custGeom>
              <a:avLst/>
              <a:gdLst/>
              <a:ahLst/>
              <a:cxnLst>
                <a:cxn ang="0">
                  <a:pos x="wd2" y="hd2"/>
                </a:cxn>
                <a:cxn ang="5400000">
                  <a:pos x="wd2" y="hd2"/>
                </a:cxn>
                <a:cxn ang="10800000">
                  <a:pos x="wd2" y="hd2"/>
                </a:cxn>
                <a:cxn ang="16200000">
                  <a:pos x="wd2" y="hd2"/>
                </a:cxn>
              </a:cxnLst>
              <a:rect l="0" t="0" r="r" b="b"/>
              <a:pathLst>
                <a:path w="21600" h="21600" extrusionOk="0">
                  <a:moveTo>
                    <a:pt x="282" y="21049"/>
                  </a:moveTo>
                  <a:lnTo>
                    <a:pt x="454" y="21380"/>
                  </a:lnTo>
                  <a:lnTo>
                    <a:pt x="663" y="21600"/>
                  </a:lnTo>
                  <a:lnTo>
                    <a:pt x="20937" y="21600"/>
                  </a:lnTo>
                  <a:lnTo>
                    <a:pt x="21170" y="21269"/>
                  </a:lnTo>
                  <a:lnTo>
                    <a:pt x="21342" y="20829"/>
                  </a:lnTo>
                  <a:lnTo>
                    <a:pt x="21490" y="19616"/>
                  </a:lnTo>
                  <a:lnTo>
                    <a:pt x="21575" y="18184"/>
                  </a:lnTo>
                  <a:lnTo>
                    <a:pt x="21600" y="16531"/>
                  </a:lnTo>
                  <a:lnTo>
                    <a:pt x="21600" y="2535"/>
                  </a:lnTo>
                  <a:lnTo>
                    <a:pt x="21416" y="0"/>
                  </a:lnTo>
                  <a:lnTo>
                    <a:pt x="21305" y="771"/>
                  </a:lnTo>
                  <a:lnTo>
                    <a:pt x="21220" y="3086"/>
                  </a:lnTo>
                  <a:lnTo>
                    <a:pt x="21146" y="5841"/>
                  </a:lnTo>
                  <a:lnTo>
                    <a:pt x="21060" y="5731"/>
                  </a:lnTo>
                  <a:lnTo>
                    <a:pt x="20937" y="5510"/>
                  </a:lnTo>
                  <a:lnTo>
                    <a:pt x="20680" y="4078"/>
                  </a:lnTo>
                  <a:lnTo>
                    <a:pt x="20508" y="2865"/>
                  </a:lnTo>
                  <a:lnTo>
                    <a:pt x="20238" y="2535"/>
                  </a:lnTo>
                  <a:lnTo>
                    <a:pt x="19943" y="3747"/>
                  </a:lnTo>
                  <a:lnTo>
                    <a:pt x="19673" y="5731"/>
                  </a:lnTo>
                  <a:lnTo>
                    <a:pt x="19489" y="4298"/>
                  </a:lnTo>
                  <a:lnTo>
                    <a:pt x="19317" y="4078"/>
                  </a:lnTo>
                  <a:lnTo>
                    <a:pt x="19072" y="2865"/>
                  </a:lnTo>
                  <a:lnTo>
                    <a:pt x="18826" y="3306"/>
                  </a:lnTo>
                  <a:lnTo>
                    <a:pt x="18655" y="4629"/>
                  </a:lnTo>
                  <a:lnTo>
                    <a:pt x="18581" y="6502"/>
                  </a:lnTo>
                  <a:lnTo>
                    <a:pt x="18385" y="5731"/>
                  </a:lnTo>
                  <a:lnTo>
                    <a:pt x="18102" y="5731"/>
                  </a:lnTo>
                  <a:lnTo>
                    <a:pt x="17734" y="4959"/>
                  </a:lnTo>
                  <a:lnTo>
                    <a:pt x="17415" y="6502"/>
                  </a:lnTo>
                  <a:lnTo>
                    <a:pt x="17133" y="4078"/>
                  </a:lnTo>
                  <a:lnTo>
                    <a:pt x="16765" y="5731"/>
                  </a:lnTo>
                  <a:lnTo>
                    <a:pt x="16409" y="9478"/>
                  </a:lnTo>
                  <a:lnTo>
                    <a:pt x="16126" y="8045"/>
                  </a:lnTo>
                  <a:lnTo>
                    <a:pt x="15869" y="6722"/>
                  </a:lnTo>
                  <a:lnTo>
                    <a:pt x="15586" y="5841"/>
                  </a:lnTo>
                  <a:lnTo>
                    <a:pt x="15218" y="6502"/>
                  </a:lnTo>
                  <a:lnTo>
                    <a:pt x="14654" y="7604"/>
                  </a:lnTo>
                  <a:lnTo>
                    <a:pt x="14150" y="6392"/>
                  </a:lnTo>
                  <a:lnTo>
                    <a:pt x="13930" y="6943"/>
                  </a:lnTo>
                  <a:lnTo>
                    <a:pt x="13647" y="5731"/>
                  </a:lnTo>
                  <a:lnTo>
                    <a:pt x="13463" y="4408"/>
                  </a:lnTo>
                  <a:lnTo>
                    <a:pt x="13242" y="4078"/>
                  </a:lnTo>
                  <a:lnTo>
                    <a:pt x="12850" y="4959"/>
                  </a:lnTo>
                  <a:lnTo>
                    <a:pt x="12346" y="7494"/>
                  </a:lnTo>
                  <a:lnTo>
                    <a:pt x="11929" y="5180"/>
                  </a:lnTo>
                  <a:lnTo>
                    <a:pt x="11573" y="5841"/>
                  </a:lnTo>
                  <a:lnTo>
                    <a:pt x="11242" y="9037"/>
                  </a:lnTo>
                  <a:lnTo>
                    <a:pt x="10628" y="6722"/>
                  </a:lnTo>
                  <a:lnTo>
                    <a:pt x="10174" y="7824"/>
                  </a:lnTo>
                  <a:lnTo>
                    <a:pt x="9867" y="6722"/>
                  </a:lnTo>
                  <a:lnTo>
                    <a:pt x="9413" y="7273"/>
                  </a:lnTo>
                  <a:lnTo>
                    <a:pt x="8959" y="9037"/>
                  </a:lnTo>
                  <a:lnTo>
                    <a:pt x="8640" y="8376"/>
                  </a:lnTo>
                  <a:lnTo>
                    <a:pt x="8002" y="7824"/>
                  </a:lnTo>
                  <a:lnTo>
                    <a:pt x="7597" y="9037"/>
                  </a:lnTo>
                  <a:lnTo>
                    <a:pt x="6910" y="8045"/>
                  </a:lnTo>
                  <a:lnTo>
                    <a:pt x="6345" y="7273"/>
                  </a:lnTo>
                  <a:lnTo>
                    <a:pt x="5744" y="5731"/>
                  </a:lnTo>
                  <a:lnTo>
                    <a:pt x="5179" y="7273"/>
                  </a:lnTo>
                  <a:lnTo>
                    <a:pt x="4529" y="4078"/>
                  </a:lnTo>
                  <a:lnTo>
                    <a:pt x="4038" y="4078"/>
                  </a:lnTo>
                  <a:lnTo>
                    <a:pt x="3694" y="6061"/>
                  </a:lnTo>
                  <a:lnTo>
                    <a:pt x="3485" y="4518"/>
                  </a:lnTo>
                  <a:lnTo>
                    <a:pt x="3215" y="5510"/>
                  </a:lnTo>
                  <a:lnTo>
                    <a:pt x="2860" y="5731"/>
                  </a:lnTo>
                  <a:lnTo>
                    <a:pt x="2516" y="6282"/>
                  </a:lnTo>
                  <a:lnTo>
                    <a:pt x="2099" y="7604"/>
                  </a:lnTo>
                  <a:lnTo>
                    <a:pt x="1755" y="6061"/>
                  </a:lnTo>
                  <a:lnTo>
                    <a:pt x="1424" y="6833"/>
                  </a:lnTo>
                  <a:lnTo>
                    <a:pt x="982" y="7494"/>
                  </a:lnTo>
                  <a:lnTo>
                    <a:pt x="712" y="6833"/>
                  </a:lnTo>
                  <a:lnTo>
                    <a:pt x="196" y="6502"/>
                  </a:lnTo>
                  <a:lnTo>
                    <a:pt x="0" y="8045"/>
                  </a:lnTo>
                  <a:lnTo>
                    <a:pt x="25" y="12784"/>
                  </a:lnTo>
                  <a:lnTo>
                    <a:pt x="49" y="16861"/>
                  </a:lnTo>
                  <a:lnTo>
                    <a:pt x="160" y="20278"/>
                  </a:lnTo>
                  <a:lnTo>
                    <a:pt x="282" y="21049"/>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4" name="Freeform 25"/>
            <p:cNvSpPr/>
            <p:nvPr/>
          </p:nvSpPr>
          <p:spPr>
            <a:xfrm>
              <a:off x="15875" y="19050"/>
              <a:ext cx="2749550" cy="401638"/>
            </a:xfrm>
            <a:custGeom>
              <a:avLst/>
              <a:gdLst/>
              <a:ahLst/>
              <a:cxnLst>
                <a:cxn ang="0">
                  <a:pos x="wd2" y="hd2"/>
                </a:cxn>
                <a:cxn ang="5400000">
                  <a:pos x="wd2" y="hd2"/>
                </a:cxn>
                <a:cxn ang="10800000">
                  <a:pos x="wd2" y="hd2"/>
                </a:cxn>
                <a:cxn ang="16200000">
                  <a:pos x="wd2" y="hd2"/>
                </a:cxn>
              </a:cxnLst>
              <a:rect l="0" t="0" r="r" b="b"/>
              <a:pathLst>
                <a:path w="21600" h="21600" extrusionOk="0">
                  <a:moveTo>
                    <a:pt x="0" y="10501"/>
                  </a:moveTo>
                  <a:lnTo>
                    <a:pt x="0" y="21600"/>
                  </a:lnTo>
                  <a:lnTo>
                    <a:pt x="50" y="17331"/>
                  </a:lnTo>
                  <a:lnTo>
                    <a:pt x="62" y="13916"/>
                  </a:lnTo>
                  <a:lnTo>
                    <a:pt x="87" y="7855"/>
                  </a:lnTo>
                  <a:lnTo>
                    <a:pt x="150" y="4866"/>
                  </a:lnTo>
                  <a:lnTo>
                    <a:pt x="274" y="3927"/>
                  </a:lnTo>
                  <a:lnTo>
                    <a:pt x="599" y="3244"/>
                  </a:lnTo>
                  <a:lnTo>
                    <a:pt x="1023" y="3415"/>
                  </a:lnTo>
                  <a:lnTo>
                    <a:pt x="2020" y="3415"/>
                  </a:lnTo>
                  <a:lnTo>
                    <a:pt x="2469" y="3927"/>
                  </a:lnTo>
                  <a:lnTo>
                    <a:pt x="3105" y="3415"/>
                  </a:lnTo>
                  <a:lnTo>
                    <a:pt x="3841" y="3757"/>
                  </a:lnTo>
                  <a:lnTo>
                    <a:pt x="4377" y="3586"/>
                  </a:lnTo>
                  <a:lnTo>
                    <a:pt x="5450" y="3927"/>
                  </a:lnTo>
                  <a:lnTo>
                    <a:pt x="5824" y="3927"/>
                  </a:lnTo>
                  <a:lnTo>
                    <a:pt x="6547" y="3415"/>
                  </a:lnTo>
                  <a:lnTo>
                    <a:pt x="6784" y="4098"/>
                  </a:lnTo>
                  <a:lnTo>
                    <a:pt x="7458" y="3415"/>
                  </a:lnTo>
                  <a:lnTo>
                    <a:pt x="8480" y="3927"/>
                  </a:lnTo>
                  <a:lnTo>
                    <a:pt x="8830" y="4525"/>
                  </a:lnTo>
                  <a:lnTo>
                    <a:pt x="9366" y="3927"/>
                  </a:lnTo>
                  <a:lnTo>
                    <a:pt x="9827" y="4696"/>
                  </a:lnTo>
                  <a:lnTo>
                    <a:pt x="10201" y="4696"/>
                  </a:lnTo>
                  <a:lnTo>
                    <a:pt x="10950" y="3927"/>
                  </a:lnTo>
                  <a:lnTo>
                    <a:pt x="11661" y="4525"/>
                  </a:lnTo>
                  <a:lnTo>
                    <a:pt x="12297" y="5379"/>
                  </a:lnTo>
                  <a:lnTo>
                    <a:pt x="12496" y="5549"/>
                  </a:lnTo>
                  <a:lnTo>
                    <a:pt x="13357" y="5037"/>
                  </a:lnTo>
                  <a:lnTo>
                    <a:pt x="14155" y="4610"/>
                  </a:lnTo>
                  <a:lnTo>
                    <a:pt x="14342" y="4354"/>
                  </a:lnTo>
                  <a:lnTo>
                    <a:pt x="14641" y="4525"/>
                  </a:lnTo>
                  <a:lnTo>
                    <a:pt x="15477" y="4781"/>
                  </a:lnTo>
                  <a:lnTo>
                    <a:pt x="16113" y="4098"/>
                  </a:lnTo>
                  <a:lnTo>
                    <a:pt x="16449" y="4354"/>
                  </a:lnTo>
                  <a:lnTo>
                    <a:pt x="16961" y="4525"/>
                  </a:lnTo>
                  <a:lnTo>
                    <a:pt x="17397" y="3927"/>
                  </a:lnTo>
                  <a:lnTo>
                    <a:pt x="17684" y="3415"/>
                  </a:lnTo>
                  <a:lnTo>
                    <a:pt x="18071" y="4269"/>
                  </a:lnTo>
                  <a:lnTo>
                    <a:pt x="18881" y="4525"/>
                  </a:lnTo>
                  <a:lnTo>
                    <a:pt x="19418" y="3415"/>
                  </a:lnTo>
                  <a:lnTo>
                    <a:pt x="20203" y="4525"/>
                  </a:lnTo>
                  <a:lnTo>
                    <a:pt x="21051" y="4525"/>
                  </a:lnTo>
                  <a:lnTo>
                    <a:pt x="21238" y="6318"/>
                  </a:lnTo>
                  <a:lnTo>
                    <a:pt x="21363" y="7257"/>
                  </a:lnTo>
                  <a:lnTo>
                    <a:pt x="21463" y="9135"/>
                  </a:lnTo>
                  <a:lnTo>
                    <a:pt x="21538" y="12379"/>
                  </a:lnTo>
                  <a:lnTo>
                    <a:pt x="21600" y="16734"/>
                  </a:lnTo>
                  <a:lnTo>
                    <a:pt x="21600" y="5549"/>
                  </a:lnTo>
                  <a:lnTo>
                    <a:pt x="21563" y="4013"/>
                  </a:lnTo>
                  <a:lnTo>
                    <a:pt x="21513" y="2220"/>
                  </a:lnTo>
                  <a:lnTo>
                    <a:pt x="21201" y="1025"/>
                  </a:lnTo>
                  <a:lnTo>
                    <a:pt x="20029" y="768"/>
                  </a:lnTo>
                  <a:lnTo>
                    <a:pt x="19754" y="171"/>
                  </a:lnTo>
                  <a:lnTo>
                    <a:pt x="18831" y="171"/>
                  </a:lnTo>
                  <a:lnTo>
                    <a:pt x="18557" y="427"/>
                  </a:lnTo>
                  <a:lnTo>
                    <a:pt x="17996" y="512"/>
                  </a:lnTo>
                  <a:lnTo>
                    <a:pt x="17584" y="256"/>
                  </a:lnTo>
                  <a:lnTo>
                    <a:pt x="16824" y="1110"/>
                  </a:lnTo>
                  <a:lnTo>
                    <a:pt x="15240" y="512"/>
                  </a:lnTo>
                  <a:lnTo>
                    <a:pt x="14741" y="768"/>
                  </a:lnTo>
                  <a:lnTo>
                    <a:pt x="13868" y="1281"/>
                  </a:lnTo>
                  <a:lnTo>
                    <a:pt x="13307" y="854"/>
                  </a:lnTo>
                  <a:lnTo>
                    <a:pt x="12745" y="768"/>
                  </a:lnTo>
                  <a:lnTo>
                    <a:pt x="12297" y="768"/>
                  </a:lnTo>
                  <a:lnTo>
                    <a:pt x="11810" y="1195"/>
                  </a:lnTo>
                  <a:lnTo>
                    <a:pt x="11511" y="598"/>
                  </a:lnTo>
                  <a:lnTo>
                    <a:pt x="10463" y="768"/>
                  </a:lnTo>
                  <a:lnTo>
                    <a:pt x="10139" y="768"/>
                  </a:lnTo>
                  <a:lnTo>
                    <a:pt x="9590" y="598"/>
                  </a:lnTo>
                  <a:lnTo>
                    <a:pt x="8493" y="854"/>
                  </a:lnTo>
                  <a:lnTo>
                    <a:pt x="7520" y="598"/>
                  </a:lnTo>
                  <a:lnTo>
                    <a:pt x="6622" y="598"/>
                  </a:lnTo>
                  <a:lnTo>
                    <a:pt x="6186" y="768"/>
                  </a:lnTo>
                  <a:lnTo>
                    <a:pt x="5774" y="342"/>
                  </a:lnTo>
                  <a:lnTo>
                    <a:pt x="4377" y="342"/>
                  </a:lnTo>
                  <a:lnTo>
                    <a:pt x="3155" y="598"/>
                  </a:lnTo>
                  <a:lnTo>
                    <a:pt x="2594" y="342"/>
                  </a:lnTo>
                  <a:lnTo>
                    <a:pt x="1933" y="598"/>
                  </a:lnTo>
                  <a:lnTo>
                    <a:pt x="1085" y="0"/>
                  </a:lnTo>
                  <a:lnTo>
                    <a:pt x="561" y="0"/>
                  </a:lnTo>
                  <a:lnTo>
                    <a:pt x="349" y="171"/>
                  </a:lnTo>
                  <a:lnTo>
                    <a:pt x="187" y="768"/>
                  </a:lnTo>
                  <a:lnTo>
                    <a:pt x="50" y="2391"/>
                  </a:lnTo>
                  <a:lnTo>
                    <a:pt x="0" y="4952"/>
                  </a:lnTo>
                  <a:lnTo>
                    <a:pt x="0" y="10501"/>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5" name="Freeform 26"/>
            <p:cNvSpPr/>
            <p:nvPr/>
          </p:nvSpPr>
          <p:spPr>
            <a:xfrm>
              <a:off x="20637" y="660400"/>
              <a:ext cx="2749550" cy="161926"/>
            </a:xfrm>
            <a:custGeom>
              <a:avLst/>
              <a:gdLst/>
              <a:ahLst/>
              <a:cxnLst>
                <a:cxn ang="0">
                  <a:pos x="wd2" y="hd2"/>
                </a:cxn>
                <a:cxn ang="5400000">
                  <a:pos x="wd2" y="hd2"/>
                </a:cxn>
                <a:cxn ang="10800000">
                  <a:pos x="wd2" y="hd2"/>
                </a:cxn>
                <a:cxn ang="16200000">
                  <a:pos x="wd2" y="hd2"/>
                </a:cxn>
              </a:cxnLst>
              <a:rect l="0" t="0" r="r" b="b"/>
              <a:pathLst>
                <a:path w="21600" h="21600" extrusionOk="0">
                  <a:moveTo>
                    <a:pt x="0" y="11012"/>
                  </a:moveTo>
                  <a:lnTo>
                    <a:pt x="0" y="0"/>
                  </a:lnTo>
                  <a:lnTo>
                    <a:pt x="50" y="4235"/>
                  </a:lnTo>
                  <a:lnTo>
                    <a:pt x="62" y="7624"/>
                  </a:lnTo>
                  <a:lnTo>
                    <a:pt x="75" y="13765"/>
                  </a:lnTo>
                  <a:lnTo>
                    <a:pt x="150" y="16518"/>
                  </a:lnTo>
                  <a:lnTo>
                    <a:pt x="274" y="17576"/>
                  </a:lnTo>
                  <a:lnTo>
                    <a:pt x="412" y="16941"/>
                  </a:lnTo>
                  <a:lnTo>
                    <a:pt x="599" y="16518"/>
                  </a:lnTo>
                  <a:lnTo>
                    <a:pt x="923" y="16306"/>
                  </a:lnTo>
                  <a:lnTo>
                    <a:pt x="1122" y="16518"/>
                  </a:lnTo>
                  <a:lnTo>
                    <a:pt x="1285" y="16518"/>
                  </a:lnTo>
                  <a:lnTo>
                    <a:pt x="1646" y="16941"/>
                  </a:lnTo>
                  <a:lnTo>
                    <a:pt x="1783" y="17153"/>
                  </a:lnTo>
                  <a:lnTo>
                    <a:pt x="1945" y="17365"/>
                  </a:lnTo>
                  <a:lnTo>
                    <a:pt x="2220" y="16518"/>
                  </a:lnTo>
                  <a:lnTo>
                    <a:pt x="2519" y="16306"/>
                  </a:lnTo>
                  <a:lnTo>
                    <a:pt x="2881" y="16094"/>
                  </a:lnTo>
                  <a:lnTo>
                    <a:pt x="3317" y="17365"/>
                  </a:lnTo>
                  <a:lnTo>
                    <a:pt x="3879" y="18000"/>
                  </a:lnTo>
                  <a:lnTo>
                    <a:pt x="4190" y="17365"/>
                  </a:lnTo>
                  <a:lnTo>
                    <a:pt x="4377" y="18000"/>
                  </a:lnTo>
                  <a:lnTo>
                    <a:pt x="4864" y="18000"/>
                  </a:lnTo>
                  <a:lnTo>
                    <a:pt x="5038" y="16941"/>
                  </a:lnTo>
                  <a:lnTo>
                    <a:pt x="5250" y="17576"/>
                  </a:lnTo>
                  <a:lnTo>
                    <a:pt x="5824" y="17576"/>
                  </a:lnTo>
                  <a:lnTo>
                    <a:pt x="6547" y="18000"/>
                  </a:lnTo>
                  <a:lnTo>
                    <a:pt x="6797" y="17365"/>
                  </a:lnTo>
                  <a:lnTo>
                    <a:pt x="7358" y="16518"/>
                  </a:lnTo>
                  <a:lnTo>
                    <a:pt x="7732" y="16306"/>
                  </a:lnTo>
                  <a:lnTo>
                    <a:pt x="8181" y="16941"/>
                  </a:lnTo>
                  <a:lnTo>
                    <a:pt x="8480" y="17576"/>
                  </a:lnTo>
                  <a:lnTo>
                    <a:pt x="8830" y="16941"/>
                  </a:lnTo>
                  <a:lnTo>
                    <a:pt x="9441" y="17576"/>
                  </a:lnTo>
                  <a:lnTo>
                    <a:pt x="9827" y="16729"/>
                  </a:lnTo>
                  <a:lnTo>
                    <a:pt x="10201" y="16729"/>
                  </a:lnTo>
                  <a:lnTo>
                    <a:pt x="10600" y="15671"/>
                  </a:lnTo>
                  <a:lnTo>
                    <a:pt x="11099" y="16941"/>
                  </a:lnTo>
                  <a:lnTo>
                    <a:pt x="11748" y="15882"/>
                  </a:lnTo>
                  <a:lnTo>
                    <a:pt x="12496" y="15882"/>
                  </a:lnTo>
                  <a:lnTo>
                    <a:pt x="13157" y="16518"/>
                  </a:lnTo>
                  <a:lnTo>
                    <a:pt x="13544" y="15459"/>
                  </a:lnTo>
                  <a:lnTo>
                    <a:pt x="13980" y="15671"/>
                  </a:lnTo>
                  <a:lnTo>
                    <a:pt x="14155" y="16941"/>
                  </a:lnTo>
                  <a:lnTo>
                    <a:pt x="14342" y="17153"/>
                  </a:lnTo>
                  <a:lnTo>
                    <a:pt x="14915" y="16518"/>
                  </a:lnTo>
                  <a:lnTo>
                    <a:pt x="15427" y="17153"/>
                  </a:lnTo>
                  <a:lnTo>
                    <a:pt x="16113" y="17365"/>
                  </a:lnTo>
                  <a:lnTo>
                    <a:pt x="16312" y="17153"/>
                  </a:lnTo>
                  <a:lnTo>
                    <a:pt x="16449" y="17153"/>
                  </a:lnTo>
                  <a:lnTo>
                    <a:pt x="16612" y="16306"/>
                  </a:lnTo>
                  <a:lnTo>
                    <a:pt x="16961" y="16941"/>
                  </a:lnTo>
                  <a:lnTo>
                    <a:pt x="17123" y="17365"/>
                  </a:lnTo>
                  <a:lnTo>
                    <a:pt x="17235" y="16941"/>
                  </a:lnTo>
                  <a:lnTo>
                    <a:pt x="17385" y="17576"/>
                  </a:lnTo>
                  <a:lnTo>
                    <a:pt x="17659" y="16518"/>
                  </a:lnTo>
                  <a:lnTo>
                    <a:pt x="18096" y="17365"/>
                  </a:lnTo>
                  <a:lnTo>
                    <a:pt x="18520" y="16094"/>
                  </a:lnTo>
                  <a:lnTo>
                    <a:pt x="18694" y="16941"/>
                  </a:lnTo>
                  <a:lnTo>
                    <a:pt x="18881" y="16941"/>
                  </a:lnTo>
                  <a:lnTo>
                    <a:pt x="19679" y="16094"/>
                  </a:lnTo>
                  <a:lnTo>
                    <a:pt x="20440" y="16941"/>
                  </a:lnTo>
                  <a:lnTo>
                    <a:pt x="21039" y="15882"/>
                  </a:lnTo>
                  <a:lnTo>
                    <a:pt x="21238" y="15247"/>
                  </a:lnTo>
                  <a:lnTo>
                    <a:pt x="21363" y="14188"/>
                  </a:lnTo>
                  <a:lnTo>
                    <a:pt x="21463" y="12282"/>
                  </a:lnTo>
                  <a:lnTo>
                    <a:pt x="21538" y="9106"/>
                  </a:lnTo>
                  <a:lnTo>
                    <a:pt x="21600" y="4871"/>
                  </a:lnTo>
                  <a:lnTo>
                    <a:pt x="21600" y="15882"/>
                  </a:lnTo>
                  <a:lnTo>
                    <a:pt x="21575" y="17365"/>
                  </a:lnTo>
                  <a:lnTo>
                    <a:pt x="21513" y="19271"/>
                  </a:lnTo>
                  <a:lnTo>
                    <a:pt x="21400" y="20753"/>
                  </a:lnTo>
                  <a:lnTo>
                    <a:pt x="20602" y="21600"/>
                  </a:lnTo>
                  <a:lnTo>
                    <a:pt x="20029" y="20753"/>
                  </a:lnTo>
                  <a:lnTo>
                    <a:pt x="19742" y="21176"/>
                  </a:lnTo>
                  <a:lnTo>
                    <a:pt x="18557" y="21176"/>
                  </a:lnTo>
                  <a:lnTo>
                    <a:pt x="18283" y="21600"/>
                  </a:lnTo>
                  <a:lnTo>
                    <a:pt x="17996" y="20965"/>
                  </a:lnTo>
                  <a:lnTo>
                    <a:pt x="17659" y="21600"/>
                  </a:lnTo>
                  <a:lnTo>
                    <a:pt x="16786" y="21176"/>
                  </a:lnTo>
                  <a:lnTo>
                    <a:pt x="16524" y="20329"/>
                  </a:lnTo>
                  <a:lnTo>
                    <a:pt x="15714" y="21176"/>
                  </a:lnTo>
                  <a:lnTo>
                    <a:pt x="15165" y="20118"/>
                  </a:lnTo>
                  <a:lnTo>
                    <a:pt x="14529" y="21176"/>
                  </a:lnTo>
                  <a:lnTo>
                    <a:pt x="14030" y="20541"/>
                  </a:lnTo>
                  <a:lnTo>
                    <a:pt x="13569" y="21176"/>
                  </a:lnTo>
                  <a:lnTo>
                    <a:pt x="13307" y="20541"/>
                  </a:lnTo>
                  <a:lnTo>
                    <a:pt x="13070" y="20753"/>
                  </a:lnTo>
                  <a:lnTo>
                    <a:pt x="12745" y="20753"/>
                  </a:lnTo>
                  <a:lnTo>
                    <a:pt x="12546" y="20118"/>
                  </a:lnTo>
                  <a:lnTo>
                    <a:pt x="12309" y="21176"/>
                  </a:lnTo>
                  <a:lnTo>
                    <a:pt x="12060" y="20118"/>
                  </a:lnTo>
                  <a:lnTo>
                    <a:pt x="11810" y="20329"/>
                  </a:lnTo>
                  <a:lnTo>
                    <a:pt x="11511" y="20753"/>
                  </a:lnTo>
                  <a:lnTo>
                    <a:pt x="11236" y="21176"/>
                  </a:lnTo>
                  <a:lnTo>
                    <a:pt x="10139" y="21176"/>
                  </a:lnTo>
                  <a:lnTo>
                    <a:pt x="9865" y="20753"/>
                  </a:lnTo>
                  <a:lnTo>
                    <a:pt x="9590" y="20753"/>
                  </a:lnTo>
                  <a:lnTo>
                    <a:pt x="8979" y="21600"/>
                  </a:lnTo>
                  <a:lnTo>
                    <a:pt x="8493" y="20541"/>
                  </a:lnTo>
                  <a:lnTo>
                    <a:pt x="7957" y="21600"/>
                  </a:lnTo>
                  <a:lnTo>
                    <a:pt x="7520" y="20753"/>
                  </a:lnTo>
                  <a:lnTo>
                    <a:pt x="7021" y="21600"/>
                  </a:lnTo>
                  <a:lnTo>
                    <a:pt x="6622" y="20753"/>
                  </a:lnTo>
                  <a:lnTo>
                    <a:pt x="6186" y="20753"/>
                  </a:lnTo>
                  <a:lnTo>
                    <a:pt x="5774" y="21176"/>
                  </a:lnTo>
                  <a:lnTo>
                    <a:pt x="4066" y="21176"/>
                  </a:lnTo>
                  <a:lnTo>
                    <a:pt x="3168" y="20753"/>
                  </a:lnTo>
                  <a:lnTo>
                    <a:pt x="2594" y="21176"/>
                  </a:lnTo>
                  <a:lnTo>
                    <a:pt x="1048" y="20541"/>
                  </a:lnTo>
                  <a:lnTo>
                    <a:pt x="187" y="20753"/>
                  </a:lnTo>
                  <a:lnTo>
                    <a:pt x="37" y="19059"/>
                  </a:lnTo>
                  <a:lnTo>
                    <a:pt x="0" y="16518"/>
                  </a:lnTo>
                  <a:lnTo>
                    <a:pt x="0" y="11012"/>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637" name="Title Text"/>
          <p:cNvSpPr txBox="1">
            <a:spLocks noGrp="1"/>
          </p:cNvSpPr>
          <p:nvPr>
            <p:ph type="title"/>
          </p:nvPr>
        </p:nvSpPr>
        <p:spPr>
          <a:xfrm>
            <a:off x="685800" y="2286000"/>
            <a:ext cx="7772400" cy="1143000"/>
          </a:xfrm>
          <a:prstGeom prst="rect">
            <a:avLst/>
          </a:prstGeom>
        </p:spPr>
        <p:txBody>
          <a:bodyPr/>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63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algn="ctr">
              <a:buSzPct val="75000"/>
              <a:buChar char="❖"/>
              <a:defRPr b="1">
                <a:solidFill>
                  <a:srgbClr val="FFFFCC"/>
                </a:solidFill>
                <a:effectLst>
                  <a:outerShdw blurRad="38100" dist="38100" dir="2700000" rotWithShape="0">
                    <a:srgbClr val="000000">
                      <a:alpha val="43137"/>
                    </a:srgbClr>
                  </a:outerShdw>
                </a:effectLst>
              </a:defRPr>
            </a:lvl2pPr>
            <a:lvl3pPr algn="ctr">
              <a:buSzPct val="75000"/>
              <a:buChar char="❖"/>
              <a:defRPr b="1">
                <a:solidFill>
                  <a:srgbClr val="FFFFCC"/>
                </a:solidFill>
                <a:effectLst>
                  <a:outerShdw blurRad="38100" dist="38100" dir="2700000" rotWithShape="0">
                    <a:srgbClr val="000000">
                      <a:alpha val="43137"/>
                    </a:srgbClr>
                  </a:outerShdw>
                </a:effectLst>
              </a:defRPr>
            </a:lvl3pPr>
            <a:lvl4pPr algn="ctr">
              <a:buSzPct val="75000"/>
              <a:buChar char="❖"/>
              <a:defRPr b="1">
                <a:solidFill>
                  <a:srgbClr val="FFFFCC"/>
                </a:solidFill>
                <a:effectLst>
                  <a:outerShdw blurRad="38100" dist="38100" dir="2700000" rotWithShape="0">
                    <a:srgbClr val="000000">
                      <a:alpha val="43137"/>
                    </a:srgbClr>
                  </a:outerShdw>
                </a:effectLst>
              </a:defRPr>
            </a:lvl4pPr>
            <a:lvl5pPr algn="ctr">
              <a:buSzPct val="75000"/>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639"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560683569"/>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type="tx">
  <p:cSld name="25_Title and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646"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647"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648"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649"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650"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651"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652"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653"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659" name="Group 15"/>
          <p:cNvGrpSpPr/>
          <p:nvPr/>
        </p:nvGrpSpPr>
        <p:grpSpPr>
          <a:xfrm>
            <a:off x="63500" y="153987"/>
            <a:ext cx="3433763" cy="519114"/>
            <a:chOff x="0" y="0"/>
            <a:chExt cx="3433762" cy="519112"/>
          </a:xfrm>
        </p:grpSpPr>
        <p:sp>
          <p:nvSpPr>
            <p:cNvPr id="2654"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5"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6"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7"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8"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665" name="Group 21"/>
          <p:cNvGrpSpPr/>
          <p:nvPr/>
        </p:nvGrpSpPr>
        <p:grpSpPr>
          <a:xfrm>
            <a:off x="5646737" y="153987"/>
            <a:ext cx="3433764" cy="550864"/>
            <a:chOff x="0" y="0"/>
            <a:chExt cx="3433762" cy="550862"/>
          </a:xfrm>
        </p:grpSpPr>
        <p:sp>
          <p:nvSpPr>
            <p:cNvPr id="2660"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1"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2"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3"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4"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666"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667" name="Body Level One…"/>
          <p:cNvSpPr txBox="1">
            <a:spLocks noGrp="1"/>
          </p:cNvSpPr>
          <p:nvPr>
            <p:ph type="body" idx="1"/>
          </p:nvPr>
        </p:nvSpPr>
        <p:spPr>
          <a:xfrm>
            <a:off x="134937" y="2116138"/>
            <a:ext cx="8896351" cy="4135438"/>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668"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60995921"/>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type="tx">
  <p:cSld name="22_Section Header">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675"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676"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677"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678"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679"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680"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681"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682"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688" name="Group 15"/>
          <p:cNvGrpSpPr/>
          <p:nvPr/>
        </p:nvGrpSpPr>
        <p:grpSpPr>
          <a:xfrm>
            <a:off x="63500" y="153987"/>
            <a:ext cx="3433763" cy="519114"/>
            <a:chOff x="0" y="0"/>
            <a:chExt cx="3433762" cy="519112"/>
          </a:xfrm>
        </p:grpSpPr>
        <p:sp>
          <p:nvSpPr>
            <p:cNvPr id="2683"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4"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5"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6"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7"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694" name="Group 21"/>
          <p:cNvGrpSpPr/>
          <p:nvPr/>
        </p:nvGrpSpPr>
        <p:grpSpPr>
          <a:xfrm>
            <a:off x="5646737" y="153987"/>
            <a:ext cx="3433764" cy="550864"/>
            <a:chOff x="0" y="0"/>
            <a:chExt cx="3433762" cy="550862"/>
          </a:xfrm>
        </p:grpSpPr>
        <p:sp>
          <p:nvSpPr>
            <p:cNvPr id="2689"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0"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1"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2"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3"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69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cap="all">
                <a:solidFill>
                  <a:srgbClr val="FFFFCC"/>
                </a:solidFill>
                <a:effectLst>
                  <a:outerShdw blurRad="38100" dist="38100" dir="2700000" rotWithShape="0">
                    <a:srgbClr val="000000">
                      <a:alpha val="43137"/>
                    </a:srgbClr>
                  </a:outerShdw>
                </a:effectLst>
              </a:defRPr>
            </a:lvl1pPr>
          </a:lstStyle>
          <a:p>
            <a:r>
              <a:t>Title Text</a:t>
            </a:r>
          </a:p>
        </p:txBody>
      </p:sp>
      <p:sp>
        <p:nvSpPr>
          <p:cNvPr id="2696"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b="1">
                <a:solidFill>
                  <a:srgbClr val="FFFFCC"/>
                </a:solidFill>
                <a:effectLst>
                  <a:outerShdw blurRad="38100" dist="38100" dir="2700000" rotWithShape="0">
                    <a:srgbClr val="000000">
                      <a:alpha val="43137"/>
                    </a:srgbClr>
                  </a:outerShdw>
                </a:effectLst>
              </a:defRPr>
            </a:lvl1pPr>
            <a:lvl2pPr marL="0" indent="457200">
              <a:spcBef>
                <a:spcPts val="400"/>
              </a:spcBef>
              <a:buSzTx/>
              <a:buNone/>
              <a:defRPr sz="2000" b="1">
                <a:solidFill>
                  <a:srgbClr val="FFFFCC"/>
                </a:solidFill>
                <a:effectLst>
                  <a:outerShdw blurRad="38100" dist="38100" dir="2700000" rotWithShape="0">
                    <a:srgbClr val="000000">
                      <a:alpha val="43137"/>
                    </a:srgbClr>
                  </a:outerShdw>
                </a:effectLst>
              </a:defRPr>
            </a:lvl2pPr>
            <a:lvl3pPr marL="0" indent="914400">
              <a:spcBef>
                <a:spcPts val="400"/>
              </a:spcBef>
              <a:buSzTx/>
              <a:buNone/>
              <a:defRPr sz="2000" b="1">
                <a:solidFill>
                  <a:srgbClr val="FFFFCC"/>
                </a:solidFill>
                <a:effectLst>
                  <a:outerShdw blurRad="38100" dist="38100" dir="2700000" rotWithShape="0">
                    <a:srgbClr val="000000">
                      <a:alpha val="43137"/>
                    </a:srgbClr>
                  </a:outerShdw>
                </a:effectLst>
              </a:defRPr>
            </a:lvl3pPr>
            <a:lvl4pPr marL="0" indent="1371600">
              <a:spcBef>
                <a:spcPts val="400"/>
              </a:spcBef>
              <a:buSzTx/>
              <a:buNone/>
              <a:defRPr sz="2000" b="1">
                <a:solidFill>
                  <a:srgbClr val="FFFFCC"/>
                </a:solidFill>
                <a:effectLst>
                  <a:outerShdw blurRad="38100" dist="38100" dir="2700000" rotWithShape="0">
                    <a:srgbClr val="000000">
                      <a:alpha val="43137"/>
                    </a:srgbClr>
                  </a:outerShdw>
                </a:effectLst>
              </a:defRPr>
            </a:lvl4pPr>
            <a:lvl5pPr marL="0" indent="1828800">
              <a:spcBef>
                <a:spcPts val="400"/>
              </a:spcBef>
              <a:buSzTx/>
              <a:buNone/>
              <a:defRPr sz="20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697"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933553606"/>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type="tx">
  <p:cSld name="22_Two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04"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05"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06"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07"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08"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09"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10"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11"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717" name="Group 15"/>
          <p:cNvGrpSpPr/>
          <p:nvPr/>
        </p:nvGrpSpPr>
        <p:grpSpPr>
          <a:xfrm>
            <a:off x="63500" y="153987"/>
            <a:ext cx="3433763" cy="519114"/>
            <a:chOff x="0" y="0"/>
            <a:chExt cx="3433762" cy="519112"/>
          </a:xfrm>
        </p:grpSpPr>
        <p:sp>
          <p:nvSpPr>
            <p:cNvPr id="2712"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3"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4"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5"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6"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723" name="Group 21"/>
          <p:cNvGrpSpPr/>
          <p:nvPr/>
        </p:nvGrpSpPr>
        <p:grpSpPr>
          <a:xfrm>
            <a:off x="5646737" y="153987"/>
            <a:ext cx="3433764" cy="550864"/>
            <a:chOff x="0" y="0"/>
            <a:chExt cx="3433762" cy="550862"/>
          </a:xfrm>
        </p:grpSpPr>
        <p:sp>
          <p:nvSpPr>
            <p:cNvPr id="2718"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9"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20"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21"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22"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724"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725" name="Body Level One…"/>
          <p:cNvSpPr txBox="1">
            <a:spLocks noGrp="1"/>
          </p:cNvSpPr>
          <p:nvPr>
            <p:ph type="body" sz="half" idx="1"/>
          </p:nvPr>
        </p:nvSpPr>
        <p:spPr>
          <a:xfrm>
            <a:off x="134937" y="2116138"/>
            <a:ext cx="4371976" cy="4135438"/>
          </a:xfrm>
          <a:prstGeom prst="rect">
            <a:avLst/>
          </a:prstGeom>
        </p:spPr>
        <p:txBody>
          <a:bodyPr lIns="46037" tIns="46037" rIns="46037" bIns="46037">
            <a:normAutofit/>
          </a:bodyPr>
          <a:lstStyle>
            <a:lvl1pPr>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1pPr>
            <a:lvl2pPr marL="790575" indent="-333375">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2pPr>
            <a:lvl3pPr marL="1234439" indent="-320039">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3pPr>
            <a:lvl4pPr marL="17272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4pPr>
            <a:lvl5pPr marL="21844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726"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635995169"/>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type="tx">
  <p:cSld name="22_Comparis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33"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34"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35"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36"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37"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38"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39"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40"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746" name="Group 15"/>
          <p:cNvGrpSpPr/>
          <p:nvPr/>
        </p:nvGrpSpPr>
        <p:grpSpPr>
          <a:xfrm>
            <a:off x="63500" y="153987"/>
            <a:ext cx="3433763" cy="519114"/>
            <a:chOff x="0" y="0"/>
            <a:chExt cx="3433762" cy="519112"/>
          </a:xfrm>
        </p:grpSpPr>
        <p:sp>
          <p:nvSpPr>
            <p:cNvPr id="2741"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2"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3"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4"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5"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752" name="Group 21"/>
          <p:cNvGrpSpPr/>
          <p:nvPr/>
        </p:nvGrpSpPr>
        <p:grpSpPr>
          <a:xfrm>
            <a:off x="5646737" y="153987"/>
            <a:ext cx="3433764" cy="550864"/>
            <a:chOff x="0" y="0"/>
            <a:chExt cx="3433762" cy="550862"/>
          </a:xfrm>
        </p:grpSpPr>
        <p:sp>
          <p:nvSpPr>
            <p:cNvPr id="2747"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8"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9"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50"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51"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753" name="Title Text"/>
          <p:cNvSpPr txBox="1">
            <a:spLocks noGrp="1"/>
          </p:cNvSpPr>
          <p:nvPr>
            <p:ph type="title"/>
          </p:nvPr>
        </p:nvSpPr>
        <p:spPr>
          <a:xfrm>
            <a:off x="457200" y="274638"/>
            <a:ext cx="8229600" cy="1143001"/>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754"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effectLst>
                  <a:outerShdw blurRad="38100" dist="38100" dir="2700000" rotWithShape="0">
                    <a:srgbClr val="000000">
                      <a:alpha val="43137"/>
                    </a:srgbClr>
                  </a:outerShdw>
                </a:effectLst>
              </a:defRPr>
            </a:lvl1pPr>
            <a:lvl2pPr marL="0" indent="457200">
              <a:spcBef>
                <a:spcPts val="500"/>
              </a:spcBef>
              <a:buSzTx/>
              <a:buNone/>
              <a:defRPr sz="2400" b="1">
                <a:solidFill>
                  <a:srgbClr val="FFFFCC"/>
                </a:solidFill>
                <a:effectLst>
                  <a:outerShdw blurRad="38100" dist="38100" dir="2700000" rotWithShape="0">
                    <a:srgbClr val="000000">
                      <a:alpha val="43137"/>
                    </a:srgbClr>
                  </a:outerShdw>
                </a:effectLst>
              </a:defRPr>
            </a:lvl2pPr>
            <a:lvl3pPr marL="0" indent="914400">
              <a:spcBef>
                <a:spcPts val="500"/>
              </a:spcBef>
              <a:buSzTx/>
              <a:buNone/>
              <a:defRPr sz="2400" b="1">
                <a:solidFill>
                  <a:srgbClr val="FFFFCC"/>
                </a:solidFill>
                <a:effectLst>
                  <a:outerShdw blurRad="38100" dist="38100" dir="2700000" rotWithShape="0">
                    <a:srgbClr val="000000">
                      <a:alpha val="43137"/>
                    </a:srgbClr>
                  </a:outerShdw>
                </a:effectLst>
              </a:defRPr>
            </a:lvl3pPr>
            <a:lvl4pPr marL="0" indent="1371600">
              <a:spcBef>
                <a:spcPts val="500"/>
              </a:spcBef>
              <a:buSzTx/>
              <a:buNone/>
              <a:defRPr sz="2400" b="1">
                <a:solidFill>
                  <a:srgbClr val="FFFFCC"/>
                </a:solidFill>
                <a:effectLst>
                  <a:outerShdw blurRad="38100" dist="38100" dir="2700000" rotWithShape="0">
                    <a:srgbClr val="000000">
                      <a:alpha val="43137"/>
                    </a:srgbClr>
                  </a:outerShdw>
                </a:effectLst>
              </a:defRPr>
            </a:lvl4pPr>
            <a:lvl5pPr marL="0" indent="1828800">
              <a:spcBef>
                <a:spcPts val="500"/>
              </a:spcBef>
              <a:buSzTx/>
              <a:buNone/>
              <a:defRPr sz="2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755"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effectLst>
                  <a:outerShdw blurRad="38100" dist="38100" dir="2700000" rotWithShape="0">
                    <a:srgbClr val="000000">
                      <a:alpha val="43137"/>
                    </a:srgbClr>
                  </a:outerShdw>
                </a:effectLst>
              </a:defRPr>
            </a:pPr>
            <a:endParaRPr/>
          </a:p>
        </p:txBody>
      </p:sp>
      <p:sp>
        <p:nvSpPr>
          <p:cNvPr id="2756"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685279302"/>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type="tx">
  <p:cSld name="23_Title Only">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63"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64"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65"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66"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67"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68"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69"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70"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776" name="Group 15"/>
          <p:cNvGrpSpPr/>
          <p:nvPr/>
        </p:nvGrpSpPr>
        <p:grpSpPr>
          <a:xfrm>
            <a:off x="63500" y="153987"/>
            <a:ext cx="3433763" cy="519114"/>
            <a:chOff x="0" y="0"/>
            <a:chExt cx="3433762" cy="519112"/>
          </a:xfrm>
        </p:grpSpPr>
        <p:sp>
          <p:nvSpPr>
            <p:cNvPr id="2771"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2"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3"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4"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5"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782" name="Group 21"/>
          <p:cNvGrpSpPr/>
          <p:nvPr/>
        </p:nvGrpSpPr>
        <p:grpSpPr>
          <a:xfrm>
            <a:off x="5646737" y="153987"/>
            <a:ext cx="3433764" cy="550864"/>
            <a:chOff x="0" y="0"/>
            <a:chExt cx="3433762" cy="550862"/>
          </a:xfrm>
        </p:grpSpPr>
        <p:sp>
          <p:nvSpPr>
            <p:cNvPr id="2777"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8"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9"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80"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81"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783"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78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722804554"/>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type="tx">
  <p:cSld name="27_Blank">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9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9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9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9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9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9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9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9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04" name="Group 15"/>
          <p:cNvGrpSpPr/>
          <p:nvPr/>
        </p:nvGrpSpPr>
        <p:grpSpPr>
          <a:xfrm>
            <a:off x="63500" y="153987"/>
            <a:ext cx="3433763" cy="519114"/>
            <a:chOff x="0" y="0"/>
            <a:chExt cx="3433762" cy="519112"/>
          </a:xfrm>
        </p:grpSpPr>
        <p:sp>
          <p:nvSpPr>
            <p:cNvPr id="279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10" name="Group 21"/>
          <p:cNvGrpSpPr/>
          <p:nvPr/>
        </p:nvGrpSpPr>
        <p:grpSpPr>
          <a:xfrm>
            <a:off x="5646737" y="153987"/>
            <a:ext cx="3433764" cy="550864"/>
            <a:chOff x="0" y="0"/>
            <a:chExt cx="3433762" cy="550862"/>
          </a:xfrm>
        </p:grpSpPr>
        <p:sp>
          <p:nvSpPr>
            <p:cNvPr id="280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1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017690961"/>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type="tx">
  <p:cSld name="22_Content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81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81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82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82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82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82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82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82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31" name="Group 15"/>
          <p:cNvGrpSpPr/>
          <p:nvPr/>
        </p:nvGrpSpPr>
        <p:grpSpPr>
          <a:xfrm>
            <a:off x="63500" y="153987"/>
            <a:ext cx="3433763" cy="519114"/>
            <a:chOff x="0" y="0"/>
            <a:chExt cx="3433762" cy="519112"/>
          </a:xfrm>
        </p:grpSpPr>
        <p:sp>
          <p:nvSpPr>
            <p:cNvPr id="282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2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2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2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37" name="Group 21"/>
          <p:cNvGrpSpPr/>
          <p:nvPr/>
        </p:nvGrpSpPr>
        <p:grpSpPr>
          <a:xfrm>
            <a:off x="5646737" y="153987"/>
            <a:ext cx="3433764" cy="550864"/>
            <a:chOff x="0" y="0"/>
            <a:chExt cx="3433762" cy="550862"/>
          </a:xfrm>
        </p:grpSpPr>
        <p:sp>
          <p:nvSpPr>
            <p:cNvPr id="283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38"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8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8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b="1">
                <a:solidFill>
                  <a:srgbClr val="FFFFCC"/>
                </a:solidFill>
                <a:effectLst>
                  <a:outerShdw blurRad="38100" dist="38100" dir="2700000" rotWithShape="0">
                    <a:srgbClr val="000000">
                      <a:alpha val="43137"/>
                    </a:srgbClr>
                  </a:outerShdw>
                </a:effectLst>
              </a:defRPr>
            </a:pPr>
            <a:endParaRPr/>
          </a:p>
        </p:txBody>
      </p:sp>
      <p:sp>
        <p:nvSpPr>
          <p:cNvPr id="284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740763576"/>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type="tx">
  <p:cSld name="22_Picture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84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84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85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85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85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85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85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85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61" name="Group 15"/>
          <p:cNvGrpSpPr/>
          <p:nvPr/>
        </p:nvGrpSpPr>
        <p:grpSpPr>
          <a:xfrm>
            <a:off x="63500" y="153987"/>
            <a:ext cx="3433763" cy="519114"/>
            <a:chOff x="0" y="0"/>
            <a:chExt cx="3433762" cy="519112"/>
          </a:xfrm>
        </p:grpSpPr>
        <p:sp>
          <p:nvSpPr>
            <p:cNvPr id="285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5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5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5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67" name="Group 21"/>
          <p:cNvGrpSpPr/>
          <p:nvPr/>
        </p:nvGrpSpPr>
        <p:grpSpPr>
          <a:xfrm>
            <a:off x="5646737" y="153987"/>
            <a:ext cx="3433764" cy="550864"/>
            <a:chOff x="0" y="0"/>
            <a:chExt cx="3433762" cy="550862"/>
          </a:xfrm>
        </p:grpSpPr>
        <p:sp>
          <p:nvSpPr>
            <p:cNvPr id="286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68"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86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870"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b="1">
                <a:solidFill>
                  <a:srgbClr val="FFFFCC"/>
                </a:solidFill>
                <a:effectLst>
                  <a:outerShdw blurRad="38100" dist="38100" dir="2700000" rotWithShape="0">
                    <a:srgbClr val="000000">
                      <a:alpha val="43137"/>
                    </a:srgbClr>
                  </a:outerShdw>
                </a:effectLst>
              </a:defRPr>
            </a:lvl1pPr>
            <a:lvl2pPr marL="0" indent="457200">
              <a:spcBef>
                <a:spcPts val="300"/>
              </a:spcBef>
              <a:buSzTx/>
              <a:buNone/>
              <a:defRPr sz="1400" b="1">
                <a:solidFill>
                  <a:srgbClr val="FFFFCC"/>
                </a:solidFill>
                <a:effectLst>
                  <a:outerShdw blurRad="38100" dist="38100" dir="2700000" rotWithShape="0">
                    <a:srgbClr val="000000">
                      <a:alpha val="43137"/>
                    </a:srgbClr>
                  </a:outerShdw>
                </a:effectLst>
              </a:defRPr>
            </a:lvl2pPr>
            <a:lvl3pPr marL="0" indent="914400">
              <a:spcBef>
                <a:spcPts val="300"/>
              </a:spcBef>
              <a:buSzTx/>
              <a:buNone/>
              <a:defRPr sz="1400" b="1">
                <a:solidFill>
                  <a:srgbClr val="FFFFCC"/>
                </a:solidFill>
                <a:effectLst>
                  <a:outerShdw blurRad="38100" dist="38100" dir="2700000" rotWithShape="0">
                    <a:srgbClr val="000000">
                      <a:alpha val="43137"/>
                    </a:srgbClr>
                  </a:outerShdw>
                </a:effectLst>
              </a:defRPr>
            </a:lvl3pPr>
            <a:lvl4pPr marL="0" indent="1371600">
              <a:spcBef>
                <a:spcPts val="300"/>
              </a:spcBef>
              <a:buSzTx/>
              <a:buNone/>
              <a:defRPr sz="1400" b="1">
                <a:solidFill>
                  <a:srgbClr val="FFFFCC"/>
                </a:solidFill>
                <a:effectLst>
                  <a:outerShdw blurRad="38100" dist="38100" dir="2700000" rotWithShape="0">
                    <a:srgbClr val="000000">
                      <a:alpha val="43137"/>
                    </a:srgbClr>
                  </a:outerShdw>
                </a:effectLst>
              </a:defRPr>
            </a:lvl4pPr>
            <a:lvl5pPr marL="0" indent="1828800">
              <a:spcBef>
                <a:spcPts val="300"/>
              </a:spcBef>
              <a:buSzTx/>
              <a:buNone/>
              <a:defRPr sz="1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87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528036747"/>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63634"/>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63634"/>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49DF743-2B37-A84A-AEE9-3123B37FA6B0}"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3415425198"/>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x">
  <p:cSld name="29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87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87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88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88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88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88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88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88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91" name="Group 15"/>
          <p:cNvGrpSpPr/>
          <p:nvPr/>
        </p:nvGrpSpPr>
        <p:grpSpPr>
          <a:xfrm>
            <a:off x="63500" y="153987"/>
            <a:ext cx="3433763" cy="519114"/>
            <a:chOff x="0" y="0"/>
            <a:chExt cx="3433762" cy="519112"/>
          </a:xfrm>
        </p:grpSpPr>
        <p:sp>
          <p:nvSpPr>
            <p:cNvPr id="288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8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8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8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97" name="Group 21"/>
          <p:cNvGrpSpPr/>
          <p:nvPr/>
        </p:nvGrpSpPr>
        <p:grpSpPr>
          <a:xfrm>
            <a:off x="5646737" y="153987"/>
            <a:ext cx="3433764" cy="550864"/>
            <a:chOff x="0" y="0"/>
            <a:chExt cx="3433762" cy="550862"/>
          </a:xfrm>
        </p:grpSpPr>
        <p:sp>
          <p:nvSpPr>
            <p:cNvPr id="289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98" name="Title Text"/>
          <p:cNvSpPr txBox="1">
            <a:spLocks noGrp="1"/>
          </p:cNvSpPr>
          <p:nvPr>
            <p:ph type="title"/>
          </p:nvPr>
        </p:nvSpPr>
        <p:spPr>
          <a:xfrm>
            <a:off x="685800" y="2130425"/>
            <a:ext cx="7772400" cy="1470025"/>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899"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marL="0" indent="457200" algn="ctr">
              <a:buSzTx/>
              <a:buNone/>
              <a:defRPr b="1">
                <a:solidFill>
                  <a:srgbClr val="FFFFCC"/>
                </a:solidFill>
                <a:effectLst>
                  <a:outerShdw blurRad="38100" dist="38100" dir="2700000" rotWithShape="0">
                    <a:srgbClr val="000000">
                      <a:alpha val="43137"/>
                    </a:srgbClr>
                  </a:outerShdw>
                </a:effectLst>
              </a:defRPr>
            </a:lvl2pPr>
            <a:lvl3pPr marL="0" indent="914400" algn="ctr">
              <a:buSzTx/>
              <a:buNone/>
              <a:defRPr b="1">
                <a:solidFill>
                  <a:srgbClr val="FFFFCC"/>
                </a:solidFill>
                <a:effectLst>
                  <a:outerShdw blurRad="38100" dist="38100" dir="2700000" rotWithShape="0">
                    <a:srgbClr val="000000">
                      <a:alpha val="43137"/>
                    </a:srgbClr>
                  </a:outerShdw>
                </a:effectLst>
              </a:defRPr>
            </a:lvl3pPr>
            <a:lvl4pPr marL="0" indent="1371600" algn="ctr">
              <a:buSzTx/>
              <a:buNone/>
              <a:defRPr b="1">
                <a:solidFill>
                  <a:srgbClr val="FFFFCC"/>
                </a:solidFill>
                <a:effectLst>
                  <a:outerShdw blurRad="38100" dist="38100" dir="2700000" rotWithShape="0">
                    <a:srgbClr val="000000">
                      <a:alpha val="43137"/>
                    </a:srgbClr>
                  </a:outerShdw>
                </a:effectLst>
              </a:defRPr>
            </a:lvl4pPr>
            <a:lvl5pPr marL="0" indent="1828800" algn="ctr">
              <a:buSzTx/>
              <a:buNone/>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900"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298369025"/>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type="tx">
  <p:cSld name="26_Title and Content">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2909" name="Group 2"/>
          <p:cNvGrpSpPr/>
          <p:nvPr/>
        </p:nvGrpSpPr>
        <p:grpSpPr>
          <a:xfrm>
            <a:off x="-1" y="0"/>
            <a:ext cx="9144002" cy="6845300"/>
            <a:chOff x="0" y="0"/>
            <a:chExt cx="9144000" cy="6845300"/>
          </a:xfrm>
        </p:grpSpPr>
        <p:sp>
          <p:nvSpPr>
            <p:cNvPr id="2907" name="Rectangle 3"/>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08" name="Freeform 4"/>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2910" name="Title Text"/>
          <p:cNvSpPr txBox="1">
            <a:spLocks noGrp="1"/>
          </p:cNvSpPr>
          <p:nvPr>
            <p:ph type="title"/>
          </p:nvPr>
        </p:nvSpPr>
        <p:spPr>
          <a:prstGeom prst="rect">
            <a:avLst/>
          </a:prstGeom>
        </p:spPr>
        <p:txBody>
          <a:bodyPr lIns="44450" tIns="44450" rIns="44450" bIns="44450"/>
          <a:lstStyle>
            <a:lvl1pPr>
              <a:defRPr>
                <a:solidFill>
                  <a:srgbClr val="FFFF00"/>
                </a:solidFill>
              </a:defRPr>
            </a:lvl1pPr>
          </a:lstStyle>
          <a:p>
            <a:r>
              <a:t>Title Text</a:t>
            </a:r>
          </a:p>
        </p:txBody>
      </p:sp>
      <p:sp>
        <p:nvSpPr>
          <p:cNvPr id="2911" name="Body Level One…"/>
          <p:cNvSpPr txBox="1">
            <a:spLocks noGrp="1"/>
          </p:cNvSpPr>
          <p:nvPr>
            <p:ph type="body" idx="1"/>
          </p:nvPr>
        </p:nvSpPr>
        <p:spPr>
          <a:xfrm>
            <a:off x="685800" y="1981200"/>
            <a:ext cx="7772400" cy="4114800"/>
          </a:xfrm>
          <a:prstGeom prst="rect">
            <a:avLst/>
          </a:prstGeom>
        </p:spPr>
        <p:txBody>
          <a:bodyPr lIns="44450" tIns="44450" rIns="44450" bIns="44450">
            <a:normAutofit/>
          </a:bodyPr>
          <a:lstStyle>
            <a:lvl1pPr>
              <a:buClr>
                <a:srgbClr val="FFFF00"/>
              </a:buClr>
              <a:buSzPct val="75000"/>
              <a:buFont typeface="Arial"/>
              <a:buChar char=""/>
              <a:defRPr>
                <a:solidFill>
                  <a:schemeClr val="accent3">
                    <a:lumOff val="44000"/>
                  </a:schemeClr>
                </a:solidFill>
              </a:defRPr>
            </a:lvl1pPr>
            <a:lvl2pPr>
              <a:buClr>
                <a:srgbClr val="FFFF00"/>
              </a:buClr>
              <a:buFont typeface="Arial"/>
              <a:buChar char="-"/>
              <a:defRPr>
                <a:solidFill>
                  <a:schemeClr val="accent3">
                    <a:lumOff val="44000"/>
                  </a:schemeClr>
                </a:solidFill>
              </a:defRPr>
            </a:lvl2pPr>
            <a:lvl3pPr>
              <a:buClr>
                <a:srgbClr val="FFFF00"/>
              </a:buClr>
              <a:buFont typeface="Arial"/>
              <a:defRPr>
                <a:solidFill>
                  <a:schemeClr val="accent3">
                    <a:lumOff val="44000"/>
                  </a:schemeClr>
                </a:solidFill>
              </a:defRPr>
            </a:lvl3pPr>
            <a:lvl4pPr>
              <a:buClr>
                <a:srgbClr val="FFFF00"/>
              </a:buClr>
              <a:buFont typeface="Arial"/>
              <a:defRPr>
                <a:solidFill>
                  <a:schemeClr val="accent3">
                    <a:lumOff val="44000"/>
                  </a:schemeClr>
                </a:solidFill>
              </a:defRPr>
            </a:lvl4pPr>
            <a:lvl5pPr>
              <a:buClr>
                <a:srgbClr val="FFFF00"/>
              </a:buClr>
              <a:buFont typeface="Arial"/>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912" name="Slide Number"/>
          <p:cNvSpPr txBox="1">
            <a:spLocks noGrp="1"/>
          </p:cNvSpPr>
          <p:nvPr>
            <p:ph type="sldNum" sz="quarter" idx="2"/>
          </p:nvPr>
        </p:nvSpPr>
        <p:spPr>
          <a:xfrm>
            <a:off x="7398414" y="6248400"/>
            <a:ext cx="443172" cy="437069"/>
          </a:xfrm>
          <a:prstGeom prst="rect">
            <a:avLst/>
          </a:prstGeom>
        </p:spPr>
        <p:txBody>
          <a:bodyPr/>
          <a:lstStyle>
            <a:lvl1pPr algn="ctr">
              <a:defRPr sz="24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387200740"/>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type="tx">
  <p:cSld name="28_Blank">
    <p:bg>
      <p:bgPr>
        <a:solidFill>
          <a:srgbClr val="000000"/>
        </a:solidFill>
        <a:effectLst/>
      </p:bgPr>
    </p:bg>
    <p:spTree>
      <p:nvGrpSpPr>
        <p:cNvPr id="1" name=""/>
        <p:cNvGrpSpPr/>
        <p:nvPr/>
      </p:nvGrpSpPr>
      <p:grpSpPr>
        <a:xfrm>
          <a:off x="0" y="0"/>
          <a:ext cx="0" cy="0"/>
          <a:chOff x="0" y="0"/>
          <a:chExt cx="0" cy="0"/>
        </a:xfrm>
      </p:grpSpPr>
      <p:grpSp>
        <p:nvGrpSpPr>
          <p:cNvPr id="2982" name="Group 2"/>
          <p:cNvGrpSpPr/>
          <p:nvPr/>
        </p:nvGrpSpPr>
        <p:grpSpPr>
          <a:xfrm>
            <a:off x="0" y="2286000"/>
            <a:ext cx="9144000" cy="3581400"/>
            <a:chOff x="0" y="0"/>
            <a:chExt cx="9144000" cy="3581400"/>
          </a:xfrm>
        </p:grpSpPr>
        <p:sp>
          <p:nvSpPr>
            <p:cNvPr id="29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pic>
        <p:nvPicPr>
          <p:cNvPr id="2983" name="Picture 71" descr="Picture 71"/>
          <p:cNvPicPr>
            <a:picLocks noChangeAspect="1"/>
          </p:cNvPicPr>
          <p:nvPr/>
        </p:nvPicPr>
        <p:blipFill>
          <a:blip r:embed="rId2"/>
          <a:stretch>
            <a:fillRect/>
          </a:stretch>
        </p:blipFill>
        <p:spPr>
          <a:xfrm>
            <a:off x="685800" y="1652588"/>
            <a:ext cx="914400" cy="176213"/>
          </a:xfrm>
          <a:prstGeom prst="rect">
            <a:avLst/>
          </a:prstGeom>
          <a:ln w="12700">
            <a:miter lim="400000"/>
          </a:ln>
        </p:spPr>
      </p:pic>
      <p:sp>
        <p:nvSpPr>
          <p:cNvPr id="2984" name="Slide Number"/>
          <p:cNvSpPr txBox="1">
            <a:spLocks noGrp="1"/>
          </p:cNvSpPr>
          <p:nvPr>
            <p:ph type="sldNum" sz="quarter" idx="2"/>
          </p:nvPr>
        </p:nvSpPr>
        <p:spPr>
          <a:xfrm>
            <a:off x="8040546" y="6248400"/>
            <a:ext cx="301908" cy="288824"/>
          </a:xfrm>
          <a:prstGeom prst="rect">
            <a:avLst/>
          </a:prstGeom>
        </p:spPr>
        <p:txBody>
          <a:bodyPr/>
          <a:lstStyle>
            <a:lvl1pPr algn="ctr">
              <a:defRPr>
                <a:solidFill>
                  <a:schemeClr val="accent3">
                    <a:lumOff val="44000"/>
                  </a:schemeClr>
                </a:solidFill>
                <a:effectLst>
                  <a:outerShdw blurRad="38100" dist="38100" dir="2700000" rotWithShape="0">
                    <a:srgbClr val="808080"/>
                  </a:outerShdw>
                </a:effectLst>
              </a:defRPr>
            </a:lvl1pPr>
          </a:lstStyle>
          <a:p>
            <a:fld id="{86CB4B4D-7CA3-9044-876B-883B54F8677D}" type="slidenum">
              <a:t>‹#›</a:t>
            </a:fld>
            <a:endParaRPr/>
          </a:p>
        </p:txBody>
      </p:sp>
    </p:spTree>
    <p:extLst>
      <p:ext uri="{BB962C8B-B14F-4D97-AF65-F5344CB8AC3E}">
        <p14:creationId xmlns:p14="http://schemas.microsoft.com/office/powerpoint/2010/main" val="2555806522"/>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type="tx">
  <p:cSld name="30_Title Slide">
    <p:bg>
      <p:bgPr>
        <a:solidFill>
          <a:srgbClr val="000000"/>
        </a:solidFill>
        <a:effectLst/>
      </p:bgPr>
    </p:bg>
    <p:spTree>
      <p:nvGrpSpPr>
        <p:cNvPr id="1" name=""/>
        <p:cNvGrpSpPr/>
        <p:nvPr/>
      </p:nvGrpSpPr>
      <p:grpSpPr>
        <a:xfrm>
          <a:off x="0" y="0"/>
          <a:ext cx="0" cy="0"/>
          <a:chOff x="0" y="0"/>
          <a:chExt cx="0" cy="0"/>
        </a:xfrm>
      </p:grpSpPr>
      <p:sp>
        <p:nvSpPr>
          <p:cNvPr id="2991" name="Title Text"/>
          <p:cNvSpPr txBox="1">
            <a:spLocks noGrp="1"/>
          </p:cNvSpPr>
          <p:nvPr>
            <p:ph type="title"/>
          </p:nvPr>
        </p:nvSpPr>
        <p:spPr>
          <a:xfrm>
            <a:off x="685800" y="2130425"/>
            <a:ext cx="7772400" cy="1470025"/>
          </a:xfrm>
          <a:prstGeom prst="rect">
            <a:avLst/>
          </a:prstGeom>
        </p:spPr>
        <p:txBody>
          <a:bodyPr/>
          <a:lstStyle>
            <a:lvl1pPr>
              <a:defRPr>
                <a:solidFill>
                  <a:srgbClr val="E3EBF1"/>
                </a:solidFill>
              </a:defRPr>
            </a:lvl1pPr>
          </a:lstStyle>
          <a:p>
            <a:r>
              <a:t>Title Text</a:t>
            </a:r>
          </a:p>
        </p:txBody>
      </p:sp>
      <p:sp>
        <p:nvSpPr>
          <p:cNvPr id="299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993"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835220557"/>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type="tx">
  <p:cSld name="27_Title and Content">
    <p:bg>
      <p:bgPr>
        <a:solidFill>
          <a:srgbClr val="000000"/>
        </a:solidFill>
        <a:effectLst/>
      </p:bgPr>
    </p:bg>
    <p:spTree>
      <p:nvGrpSpPr>
        <p:cNvPr id="1" name=""/>
        <p:cNvGrpSpPr/>
        <p:nvPr/>
      </p:nvGrpSpPr>
      <p:grpSpPr>
        <a:xfrm>
          <a:off x="0" y="0"/>
          <a:ext cx="0" cy="0"/>
          <a:chOff x="0" y="0"/>
          <a:chExt cx="0" cy="0"/>
        </a:xfrm>
      </p:grpSpPr>
      <p:sp>
        <p:nvSpPr>
          <p:cNvPr id="3000"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01"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02"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193447000"/>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type="tx">
  <p:cSld name="23_Section Header">
    <p:bg>
      <p:bgPr>
        <a:solidFill>
          <a:srgbClr val="000000"/>
        </a:solidFill>
        <a:effectLst/>
      </p:bgPr>
    </p:bg>
    <p:spTree>
      <p:nvGrpSpPr>
        <p:cNvPr id="1" name=""/>
        <p:cNvGrpSpPr/>
        <p:nvPr/>
      </p:nvGrpSpPr>
      <p:grpSpPr>
        <a:xfrm>
          <a:off x="0" y="0"/>
          <a:ext cx="0" cy="0"/>
          <a:chOff x="0" y="0"/>
          <a:chExt cx="0" cy="0"/>
        </a:xfrm>
      </p:grpSpPr>
      <p:sp>
        <p:nvSpPr>
          <p:cNvPr id="3009"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3EBF1"/>
                </a:solidFill>
              </a:defRPr>
            </a:lvl1pPr>
          </a:lstStyle>
          <a:p>
            <a:r>
              <a:t>Title Text</a:t>
            </a:r>
          </a:p>
        </p:txBody>
      </p:sp>
      <p:sp>
        <p:nvSpPr>
          <p:cNvPr id="3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1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895275688"/>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type="tx">
  <p:cSld name="23_Two Content">
    <p:bg>
      <p:bgPr>
        <a:solidFill>
          <a:srgbClr val="000000"/>
        </a:solidFill>
        <a:effectLst/>
      </p:bgPr>
    </p:bg>
    <p:spTree>
      <p:nvGrpSpPr>
        <p:cNvPr id="1" name=""/>
        <p:cNvGrpSpPr/>
        <p:nvPr/>
      </p:nvGrpSpPr>
      <p:grpSpPr>
        <a:xfrm>
          <a:off x="0" y="0"/>
          <a:ext cx="0" cy="0"/>
          <a:chOff x="0" y="0"/>
          <a:chExt cx="0" cy="0"/>
        </a:xfrm>
      </p:grpSpPr>
      <p:sp>
        <p:nvSpPr>
          <p:cNvPr id="3018"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1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20"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741987765"/>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type="tx">
  <p:cSld name="23_Comparison">
    <p:bg>
      <p:bgPr>
        <a:solidFill>
          <a:srgbClr val="000000"/>
        </a:solidFill>
        <a:effectLst/>
      </p:bgPr>
    </p:bg>
    <p:spTree>
      <p:nvGrpSpPr>
        <p:cNvPr id="1" name=""/>
        <p:cNvGrpSpPr/>
        <p:nvPr/>
      </p:nvGrpSpPr>
      <p:grpSpPr>
        <a:xfrm>
          <a:off x="0" y="0"/>
          <a:ext cx="0" cy="0"/>
          <a:chOff x="0" y="0"/>
          <a:chExt cx="0" cy="0"/>
        </a:xfrm>
      </p:grpSpPr>
      <p:sp>
        <p:nvSpPr>
          <p:cNvPr id="3027" name="Title Text"/>
          <p:cNvSpPr txBox="1">
            <a:spLocks noGrp="1"/>
          </p:cNvSpPr>
          <p:nvPr>
            <p:ph type="title"/>
          </p:nvPr>
        </p:nvSpPr>
        <p:spPr>
          <a:xfrm>
            <a:off x="457200" y="274638"/>
            <a:ext cx="8229600" cy="1143001"/>
          </a:xfrm>
          <a:prstGeom prst="rect">
            <a:avLst/>
          </a:prstGeom>
        </p:spPr>
        <p:txBody>
          <a:bodyPr/>
          <a:lstStyle>
            <a:lvl1pPr>
              <a:defRPr>
                <a:solidFill>
                  <a:srgbClr val="E3EBF1"/>
                </a:solidFill>
              </a:defRPr>
            </a:lvl1pPr>
          </a:lstStyle>
          <a:p>
            <a:r>
              <a:t>Title Text</a:t>
            </a:r>
          </a:p>
        </p:txBody>
      </p:sp>
      <p:sp>
        <p:nvSpPr>
          <p:cNvPr id="3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3030"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097359409"/>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type="tx">
  <p:cSld name="24_Title Only">
    <p:bg>
      <p:bgPr>
        <a:solidFill>
          <a:srgbClr val="000000"/>
        </a:solidFill>
        <a:effectLst/>
      </p:bgPr>
    </p:bg>
    <p:spTree>
      <p:nvGrpSpPr>
        <p:cNvPr id="1" name=""/>
        <p:cNvGrpSpPr/>
        <p:nvPr/>
      </p:nvGrpSpPr>
      <p:grpSpPr>
        <a:xfrm>
          <a:off x="0" y="0"/>
          <a:ext cx="0" cy="0"/>
          <a:chOff x="0" y="0"/>
          <a:chExt cx="0" cy="0"/>
        </a:xfrm>
      </p:grpSpPr>
      <p:sp>
        <p:nvSpPr>
          <p:cNvPr id="3037"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38"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525048120"/>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type="tx">
  <p:cSld name="29_Blank">
    <p:bg>
      <p:bgPr>
        <a:solidFill>
          <a:srgbClr val="000000"/>
        </a:solidFill>
        <a:effectLst/>
      </p:bgPr>
    </p:bg>
    <p:spTree>
      <p:nvGrpSpPr>
        <p:cNvPr id="1" name=""/>
        <p:cNvGrpSpPr/>
        <p:nvPr/>
      </p:nvGrpSpPr>
      <p:grpSpPr>
        <a:xfrm>
          <a:off x="0" y="0"/>
          <a:ext cx="0" cy="0"/>
          <a:chOff x="0" y="0"/>
          <a:chExt cx="0" cy="0"/>
        </a:xfrm>
      </p:grpSpPr>
      <p:sp>
        <p:nvSpPr>
          <p:cNvPr id="304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545332421"/>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63634"/>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63634"/>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4213AA8-AB02-1C4D-B025-FA879C06DD4A}"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1837848094"/>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tx">
  <p:cSld name="23_Content with Caption">
    <p:bg>
      <p:bgPr>
        <a:solidFill>
          <a:srgbClr val="000000"/>
        </a:solidFill>
        <a:effectLst/>
      </p:bgPr>
    </p:bg>
    <p:spTree>
      <p:nvGrpSpPr>
        <p:cNvPr id="1" name=""/>
        <p:cNvGrpSpPr/>
        <p:nvPr/>
      </p:nvGrpSpPr>
      <p:grpSpPr>
        <a:xfrm>
          <a:off x="0" y="0"/>
          <a:ext cx="0" cy="0"/>
          <a:chOff x="0" y="0"/>
          <a:chExt cx="0" cy="0"/>
        </a:xfrm>
      </p:grpSpPr>
      <p:sp>
        <p:nvSpPr>
          <p:cNvPr id="3052"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3EBF1"/>
                </a:solidFill>
              </a:defRPr>
            </a:lvl1pPr>
          </a:lstStyle>
          <a:p>
            <a:r>
              <a:t>Title Text</a:t>
            </a:r>
          </a:p>
        </p:txBody>
      </p:sp>
      <p:sp>
        <p:nvSpPr>
          <p:cNvPr id="3053"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305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189863207"/>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type="tx">
  <p:cSld name="23_Picture with Caption">
    <p:bg>
      <p:bgPr>
        <a:solidFill>
          <a:srgbClr val="000000"/>
        </a:solidFill>
        <a:effectLst/>
      </p:bgPr>
    </p:bg>
    <p:spTree>
      <p:nvGrpSpPr>
        <p:cNvPr id="1" name=""/>
        <p:cNvGrpSpPr/>
        <p:nvPr/>
      </p:nvGrpSpPr>
      <p:grpSpPr>
        <a:xfrm>
          <a:off x="0" y="0"/>
          <a:ext cx="0" cy="0"/>
          <a:chOff x="0" y="0"/>
          <a:chExt cx="0" cy="0"/>
        </a:xfrm>
      </p:grpSpPr>
      <p:sp>
        <p:nvSpPr>
          <p:cNvPr id="3062"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3EBF1"/>
                </a:solidFill>
              </a:defRPr>
            </a:lvl1pPr>
          </a:lstStyle>
          <a:p>
            <a:r>
              <a:t>Title Text</a:t>
            </a:r>
          </a:p>
        </p:txBody>
      </p:sp>
      <p:sp>
        <p:nvSpPr>
          <p:cNvPr id="306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6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725256830"/>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type="tx">
  <p:cSld name="Title and 2 Content over Text">
    <p:bg>
      <p:bgPr>
        <a:solidFill>
          <a:srgbClr val="000000"/>
        </a:solidFill>
        <a:effectLst/>
      </p:bgPr>
    </p:bg>
    <p:spTree>
      <p:nvGrpSpPr>
        <p:cNvPr id="1" name=""/>
        <p:cNvGrpSpPr/>
        <p:nvPr/>
      </p:nvGrpSpPr>
      <p:grpSpPr>
        <a:xfrm>
          <a:off x="0" y="0"/>
          <a:ext cx="0" cy="0"/>
          <a:chOff x="0" y="0"/>
          <a:chExt cx="0" cy="0"/>
        </a:xfrm>
      </p:grpSpPr>
      <p:sp>
        <p:nvSpPr>
          <p:cNvPr id="3072"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73"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74" name="Text Placeholder 4"/>
          <p:cNvSpPr>
            <a:spLocks noGrp="1"/>
          </p:cNvSpPr>
          <p:nvPr>
            <p:ph type="body" sz="half" idx="21"/>
          </p:nvPr>
        </p:nvSpPr>
        <p:spPr>
          <a:xfrm>
            <a:off x="685800" y="4114800"/>
            <a:ext cx="7772400" cy="1981200"/>
          </a:xfrm>
          <a:prstGeom prst="rect">
            <a:avLst/>
          </a:prstGeom>
        </p:spPr>
        <p:txBody>
          <a:bodyPr>
            <a:normAutofit/>
          </a:bodyPr>
          <a:lstStyle/>
          <a:p>
            <a:pPr>
              <a:defRPr>
                <a:solidFill>
                  <a:schemeClr val="accent3">
                    <a:lumOff val="44000"/>
                  </a:schemeClr>
                </a:solidFill>
              </a:defRPr>
            </a:pPr>
            <a:endParaRPr/>
          </a:p>
        </p:txBody>
      </p:sp>
      <p:sp>
        <p:nvSpPr>
          <p:cNvPr id="307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247730963"/>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type="tx">
  <p:cSld name="31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08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0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084"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0435263"/>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type="tx">
  <p:cSld name="28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091"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092" name="Body Level One…"/>
          <p:cNvSpPr txBox="1">
            <a:spLocks noGrp="1"/>
          </p:cNvSpPr>
          <p:nvPr>
            <p:ph type="body" idx="1"/>
          </p:nvPr>
        </p:nvSpPr>
        <p:spPr>
          <a:xfrm>
            <a:off x="457200" y="1600200"/>
            <a:ext cx="8229600" cy="452596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093"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46477149"/>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type="tx">
  <p:cSld name="24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00"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1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102"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84536916"/>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type="tx">
  <p:cSld name="24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0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110"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111"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89806506"/>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type="tx">
  <p:cSld name="24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18"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12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3121"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14208295"/>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type="tx">
  <p:cSld name="25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28"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129"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40395464"/>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type="tx">
  <p:cSld name="30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36"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75406707"/>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63634"/>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63634"/>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06C89A5-E100-F64F-8AF2-24130B44C1DE}"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1198798196"/>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x">
  <p:cSld name="24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43"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144"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14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146"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9810169"/>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type="tx">
  <p:cSld name="24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53"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1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1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156"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80526200"/>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type="tx">
  <p:cSld name="9_Title and 4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63" name="Title Text"/>
          <p:cNvSpPr txBox="1">
            <a:spLocks noGrp="1"/>
          </p:cNvSpPr>
          <p:nvPr>
            <p:ph type="title"/>
          </p:nvPr>
        </p:nvSpPr>
        <p:spPr>
          <a:prstGeom prst="rect">
            <a:avLst/>
          </a:prstGeom>
        </p:spPr>
        <p:txBody>
          <a:bodyPr/>
          <a:lstStyle/>
          <a:p>
            <a:r>
              <a:t>Title Text</a:t>
            </a:r>
          </a:p>
        </p:txBody>
      </p:sp>
      <p:sp>
        <p:nvSpPr>
          <p:cNvPr id="3164"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165"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92026977"/>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type="tx">
  <p:cSld name="5_Title, Content, and 2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72" name="Title Text"/>
          <p:cNvSpPr txBox="1">
            <a:spLocks noGrp="1"/>
          </p:cNvSpPr>
          <p:nvPr>
            <p:ph type="title"/>
          </p:nvPr>
        </p:nvSpPr>
        <p:spPr>
          <a:prstGeom prst="rect">
            <a:avLst/>
          </a:prstGeom>
        </p:spPr>
        <p:txBody>
          <a:bodyPr/>
          <a:lstStyle/>
          <a:p>
            <a:r>
              <a:t>Title Text</a:t>
            </a:r>
          </a:p>
        </p:txBody>
      </p:sp>
      <p:sp>
        <p:nvSpPr>
          <p:cNvPr id="3173"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174"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815845853"/>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type="tx">
  <p:cSld name="32_Title Slide">
    <p:bg>
      <p:bgPr>
        <a:solidFill>
          <a:srgbClr val="000000"/>
        </a:solidFill>
        <a:effectLst/>
      </p:bgPr>
    </p:bg>
    <p:spTree>
      <p:nvGrpSpPr>
        <p:cNvPr id="1" name=""/>
        <p:cNvGrpSpPr/>
        <p:nvPr/>
      </p:nvGrpSpPr>
      <p:grpSpPr>
        <a:xfrm>
          <a:off x="0" y="0"/>
          <a:ext cx="0" cy="0"/>
          <a:chOff x="0" y="0"/>
          <a:chExt cx="0" cy="0"/>
        </a:xfrm>
      </p:grpSpPr>
      <p:sp>
        <p:nvSpPr>
          <p:cNvPr id="3181"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1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1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77305538"/>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type="tx">
  <p:cSld name="Title Slide 0">
    <p:bg>
      <p:bgPr>
        <a:solidFill>
          <a:srgbClr val="000000"/>
        </a:solidFill>
        <a:effectLst/>
      </p:bgPr>
    </p:bg>
    <p:spTree>
      <p:nvGrpSpPr>
        <p:cNvPr id="1" name=""/>
        <p:cNvGrpSpPr/>
        <p:nvPr/>
      </p:nvGrpSpPr>
      <p:grpSpPr>
        <a:xfrm>
          <a:off x="0" y="0"/>
          <a:ext cx="0" cy="0"/>
          <a:chOff x="0" y="0"/>
          <a:chExt cx="0" cy="0"/>
        </a:xfrm>
      </p:grpSpPr>
      <p:sp>
        <p:nvSpPr>
          <p:cNvPr id="3190"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1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53447736"/>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type="tx">
  <p:cSld name="29_Title and Content">
    <p:bg>
      <p:bgPr>
        <a:solidFill>
          <a:srgbClr val="000000"/>
        </a:solidFill>
        <a:effectLst/>
      </p:bgPr>
    </p:bg>
    <p:spTree>
      <p:nvGrpSpPr>
        <p:cNvPr id="1" name=""/>
        <p:cNvGrpSpPr/>
        <p:nvPr/>
      </p:nvGrpSpPr>
      <p:grpSpPr>
        <a:xfrm>
          <a:off x="0" y="0"/>
          <a:ext cx="0" cy="0"/>
          <a:chOff x="0" y="0"/>
          <a:chExt cx="0" cy="0"/>
        </a:xfrm>
      </p:grpSpPr>
      <p:sp>
        <p:nvSpPr>
          <p:cNvPr id="3199"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00"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65306010"/>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type="tx">
  <p:cSld name="Title and Content 0">
    <p:bg>
      <p:bgPr>
        <a:solidFill>
          <a:srgbClr val="000000"/>
        </a:solidFill>
        <a:effectLst/>
      </p:bgPr>
    </p:bg>
    <p:spTree>
      <p:nvGrpSpPr>
        <p:cNvPr id="1" name=""/>
        <p:cNvGrpSpPr/>
        <p:nvPr/>
      </p:nvGrpSpPr>
      <p:grpSpPr>
        <a:xfrm>
          <a:off x="0" y="0"/>
          <a:ext cx="0" cy="0"/>
          <a:chOff x="0" y="0"/>
          <a:chExt cx="0" cy="0"/>
        </a:xfrm>
      </p:grpSpPr>
      <p:sp>
        <p:nvSpPr>
          <p:cNvPr id="3208"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09"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1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64700509"/>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type="tx">
  <p:cSld name="25_Section Header">
    <p:bg>
      <p:bgPr>
        <a:solidFill>
          <a:srgbClr val="000000"/>
        </a:solidFill>
        <a:effectLst/>
      </p:bgPr>
    </p:bg>
    <p:spTree>
      <p:nvGrpSpPr>
        <p:cNvPr id="1" name=""/>
        <p:cNvGrpSpPr/>
        <p:nvPr/>
      </p:nvGrpSpPr>
      <p:grpSpPr>
        <a:xfrm>
          <a:off x="0" y="0"/>
          <a:ext cx="0" cy="0"/>
          <a:chOff x="0" y="0"/>
          <a:chExt cx="0" cy="0"/>
        </a:xfrm>
      </p:grpSpPr>
      <p:sp>
        <p:nvSpPr>
          <p:cNvPr id="321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321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41369705"/>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type="tx">
  <p:cSld name="25_Two Content">
    <p:bg>
      <p:bgPr>
        <a:solidFill>
          <a:srgbClr val="000000"/>
        </a:solidFill>
        <a:effectLst/>
      </p:bgPr>
    </p:bg>
    <p:spTree>
      <p:nvGrpSpPr>
        <p:cNvPr id="1" name=""/>
        <p:cNvGrpSpPr/>
        <p:nvPr/>
      </p:nvGrpSpPr>
      <p:grpSpPr>
        <a:xfrm>
          <a:off x="0" y="0"/>
          <a:ext cx="0" cy="0"/>
          <a:chOff x="0" y="0"/>
          <a:chExt cx="0" cy="0"/>
        </a:xfrm>
      </p:grpSpPr>
      <p:sp>
        <p:nvSpPr>
          <p:cNvPr id="3226"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2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62935346"/>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63634"/>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63634"/>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254B814-08EB-434E-8EF6-EF8913AF8083}"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72858234"/>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x">
  <p:cSld name="25_Comparison">
    <p:bg>
      <p:bgPr>
        <a:solidFill>
          <a:srgbClr val="000000"/>
        </a:solidFill>
        <a:effectLst/>
      </p:bgPr>
    </p:bg>
    <p:spTree>
      <p:nvGrpSpPr>
        <p:cNvPr id="1" name=""/>
        <p:cNvGrpSpPr/>
        <p:nvPr/>
      </p:nvGrpSpPr>
      <p:grpSpPr>
        <a:xfrm>
          <a:off x="0" y="0"/>
          <a:ext cx="0" cy="0"/>
          <a:chOff x="0" y="0"/>
          <a:chExt cx="0" cy="0"/>
        </a:xfrm>
      </p:grpSpPr>
      <p:sp>
        <p:nvSpPr>
          <p:cNvPr id="3235"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323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3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323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31851614"/>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type="tx">
  <p:cSld name="26_Title Only">
    <p:bg>
      <p:bgPr>
        <a:solidFill>
          <a:srgbClr val="000000"/>
        </a:solidFill>
        <a:effectLst/>
      </p:bgPr>
    </p:bg>
    <p:spTree>
      <p:nvGrpSpPr>
        <p:cNvPr id="1" name=""/>
        <p:cNvGrpSpPr/>
        <p:nvPr/>
      </p:nvGrpSpPr>
      <p:grpSpPr>
        <a:xfrm>
          <a:off x="0" y="0"/>
          <a:ext cx="0" cy="0"/>
          <a:chOff x="0" y="0"/>
          <a:chExt cx="0" cy="0"/>
        </a:xfrm>
      </p:grpSpPr>
      <p:sp>
        <p:nvSpPr>
          <p:cNvPr id="3245"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39577231"/>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type="tx">
  <p:cSld name="31_Blank">
    <p:bg>
      <p:bgPr>
        <a:solidFill>
          <a:srgbClr val="000000"/>
        </a:solidFill>
        <a:effectLst/>
      </p:bgPr>
    </p:bg>
    <p:spTree>
      <p:nvGrpSpPr>
        <p:cNvPr id="1" name=""/>
        <p:cNvGrpSpPr/>
        <p:nvPr/>
      </p:nvGrpSpPr>
      <p:grpSpPr>
        <a:xfrm>
          <a:off x="0" y="0"/>
          <a:ext cx="0" cy="0"/>
          <a:chOff x="0" y="0"/>
          <a:chExt cx="0" cy="0"/>
        </a:xfrm>
      </p:grpSpPr>
      <p:sp>
        <p:nvSpPr>
          <p:cNvPr id="32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63887574"/>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type="tx">
  <p:cSld name="25_Content with Caption">
    <p:bg>
      <p:bgPr>
        <a:solidFill>
          <a:srgbClr val="000000"/>
        </a:solidFill>
        <a:effectLst/>
      </p:bgPr>
    </p:bg>
    <p:spTree>
      <p:nvGrpSpPr>
        <p:cNvPr id="1" name=""/>
        <p:cNvGrpSpPr/>
        <p:nvPr/>
      </p:nvGrpSpPr>
      <p:grpSpPr>
        <a:xfrm>
          <a:off x="0" y="0"/>
          <a:ext cx="0" cy="0"/>
          <a:chOff x="0" y="0"/>
          <a:chExt cx="0" cy="0"/>
        </a:xfrm>
      </p:grpSpPr>
      <p:sp>
        <p:nvSpPr>
          <p:cNvPr id="3260"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3261"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6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32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04067456"/>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type="tx">
  <p:cSld name="25_Picture with Caption">
    <p:bg>
      <p:bgPr>
        <a:solidFill>
          <a:srgbClr val="000000"/>
        </a:solidFill>
        <a:effectLst/>
      </p:bgPr>
    </p:bg>
    <p:spTree>
      <p:nvGrpSpPr>
        <p:cNvPr id="1" name=""/>
        <p:cNvGrpSpPr/>
        <p:nvPr/>
      </p:nvGrpSpPr>
      <p:grpSpPr>
        <a:xfrm>
          <a:off x="0" y="0"/>
          <a:ext cx="0" cy="0"/>
          <a:chOff x="0" y="0"/>
          <a:chExt cx="0" cy="0"/>
        </a:xfrm>
      </p:grpSpPr>
      <p:sp>
        <p:nvSpPr>
          <p:cNvPr id="3270"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327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27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73545092"/>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type="tx">
  <p:cSld name="10_Title and 4 Content">
    <p:bg>
      <p:bgPr>
        <a:solidFill>
          <a:srgbClr val="000000"/>
        </a:solidFill>
        <a:effectLst/>
      </p:bgPr>
    </p:bg>
    <p:spTree>
      <p:nvGrpSpPr>
        <p:cNvPr id="1" name=""/>
        <p:cNvGrpSpPr/>
        <p:nvPr/>
      </p:nvGrpSpPr>
      <p:grpSpPr>
        <a:xfrm>
          <a:off x="0" y="0"/>
          <a:ext cx="0" cy="0"/>
          <a:chOff x="0" y="0"/>
          <a:chExt cx="0" cy="0"/>
        </a:xfrm>
      </p:grpSpPr>
      <p:sp>
        <p:nvSpPr>
          <p:cNvPr id="3280"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3281"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49302623"/>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type="tx">
  <p:cSld name="6_Title, Content, and 2 Content">
    <p:bg>
      <p:bgPr>
        <a:solidFill>
          <a:srgbClr val="000000"/>
        </a:solidFill>
        <a:effectLst/>
      </p:bgPr>
    </p:bg>
    <p:spTree>
      <p:nvGrpSpPr>
        <p:cNvPr id="1" name=""/>
        <p:cNvGrpSpPr/>
        <p:nvPr/>
      </p:nvGrpSpPr>
      <p:grpSpPr>
        <a:xfrm>
          <a:off x="0" y="0"/>
          <a:ext cx="0" cy="0"/>
          <a:chOff x="0" y="0"/>
          <a:chExt cx="0" cy="0"/>
        </a:xfrm>
      </p:grpSpPr>
      <p:sp>
        <p:nvSpPr>
          <p:cNvPr id="3289"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3290"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1764729"/>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type="tx">
  <p:cSld name="33_Title Slide">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329" name="Group 4"/>
          <p:cNvGrpSpPr/>
          <p:nvPr/>
        </p:nvGrpSpPr>
        <p:grpSpPr>
          <a:xfrm>
            <a:off x="0" y="0"/>
            <a:ext cx="1085850" cy="6845300"/>
            <a:chOff x="0" y="0"/>
            <a:chExt cx="1085850" cy="6845300"/>
          </a:xfrm>
        </p:grpSpPr>
        <p:sp>
          <p:nvSpPr>
            <p:cNvPr id="3298"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328" name="Group 6"/>
            <p:cNvGrpSpPr/>
            <p:nvPr/>
          </p:nvGrpSpPr>
          <p:grpSpPr>
            <a:xfrm>
              <a:off x="76200" y="161925"/>
              <a:ext cx="152400" cy="6543675"/>
              <a:chOff x="0" y="0"/>
              <a:chExt cx="152400" cy="6543675"/>
            </a:xfrm>
          </p:grpSpPr>
          <p:sp>
            <p:nvSpPr>
              <p:cNvPr id="3299"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0"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1"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2"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3"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4"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5"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6"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7"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8"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9"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0"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1"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2"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3"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4"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5"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6"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7"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8"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9"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0"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1"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2"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3"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4"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5"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6"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7"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330" name="Title Text"/>
          <p:cNvSpPr txBox="1">
            <a:spLocks noGrp="1"/>
          </p:cNvSpPr>
          <p:nvPr>
            <p:ph type="title"/>
          </p:nvPr>
        </p:nvSpPr>
        <p:spPr>
          <a:xfrm>
            <a:off x="685800" y="2130425"/>
            <a:ext cx="7772400" cy="1470025"/>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331" name="Body Level One…"/>
          <p:cNvSpPr txBox="1">
            <a:spLocks noGrp="1"/>
          </p:cNvSpPr>
          <p:nvPr>
            <p:ph type="body" sz="quarter" idx="1"/>
          </p:nvPr>
        </p:nvSpPr>
        <p:spPr>
          <a:xfrm>
            <a:off x="1371600" y="3886200"/>
            <a:ext cx="6400800" cy="1752600"/>
          </a:xfrm>
          <a:prstGeom prst="rect">
            <a:avLst/>
          </a:prstGeom>
        </p:spPr>
        <p:txBody>
          <a:bodyPr lIns="44450" tIns="44450" rIns="44450" bIns="44450">
            <a:normAutofit/>
          </a:bodyPr>
          <a:lstStyle>
            <a:lvl1pPr marL="0" indent="0" algn="ctr">
              <a:buSzTx/>
              <a:buNone/>
              <a:defRPr>
                <a:solidFill>
                  <a:schemeClr val="accent3">
                    <a:lumOff val="44000"/>
                  </a:schemeClr>
                </a:solidFill>
                <a:effectLst>
                  <a:outerShdw blurRad="38100" dist="38100" dir="2700000" rotWithShape="0">
                    <a:srgbClr val="000000"/>
                  </a:outerShdw>
                </a:effectLst>
              </a:defRPr>
            </a:lvl1pPr>
            <a:lvl2pPr marL="0" indent="457200" algn="ctr">
              <a:buSzTx/>
              <a:buNone/>
              <a:defRPr>
                <a:solidFill>
                  <a:schemeClr val="accent3">
                    <a:lumOff val="44000"/>
                  </a:schemeClr>
                </a:solidFill>
                <a:effectLst>
                  <a:outerShdw blurRad="38100" dist="38100" dir="2700000" rotWithShape="0">
                    <a:srgbClr val="000000"/>
                  </a:outerShdw>
                </a:effectLst>
              </a:defRPr>
            </a:lvl2pPr>
            <a:lvl3pPr marL="0" indent="914400" algn="ctr">
              <a:buSzTx/>
              <a:buNone/>
              <a:defRPr>
                <a:solidFill>
                  <a:schemeClr val="accent3">
                    <a:lumOff val="44000"/>
                  </a:schemeClr>
                </a:solidFill>
                <a:effectLst>
                  <a:outerShdw blurRad="38100" dist="38100" dir="2700000" rotWithShape="0">
                    <a:srgbClr val="000000"/>
                  </a:outerShdw>
                </a:effectLst>
              </a:defRPr>
            </a:lvl3pPr>
            <a:lvl4pPr marL="0" indent="1371600" algn="ctr">
              <a:buSzTx/>
              <a:buNone/>
              <a:defRPr>
                <a:solidFill>
                  <a:schemeClr val="accent3">
                    <a:lumOff val="44000"/>
                  </a:schemeClr>
                </a:solidFill>
                <a:effectLst>
                  <a:outerShdw blurRad="38100" dist="38100" dir="2700000" rotWithShape="0">
                    <a:srgbClr val="000000"/>
                  </a:outerShdw>
                </a:effectLst>
              </a:defRPr>
            </a:lvl4pPr>
            <a:lvl5pPr marL="0" indent="1828800" algn="ctr">
              <a:buSzTx/>
              <a:buNone/>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33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29701536"/>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type="tx">
  <p:cSld name="30_Title and Content">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370" name="Group 4"/>
          <p:cNvGrpSpPr/>
          <p:nvPr/>
        </p:nvGrpSpPr>
        <p:grpSpPr>
          <a:xfrm>
            <a:off x="0" y="0"/>
            <a:ext cx="1085850" cy="6845300"/>
            <a:chOff x="0" y="0"/>
            <a:chExt cx="1085850" cy="6845300"/>
          </a:xfrm>
        </p:grpSpPr>
        <p:sp>
          <p:nvSpPr>
            <p:cNvPr id="3339"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369" name="Group 6"/>
            <p:cNvGrpSpPr/>
            <p:nvPr/>
          </p:nvGrpSpPr>
          <p:grpSpPr>
            <a:xfrm>
              <a:off x="76200" y="161925"/>
              <a:ext cx="152400" cy="6543675"/>
              <a:chOff x="0" y="0"/>
              <a:chExt cx="152400" cy="6543675"/>
            </a:xfrm>
          </p:grpSpPr>
          <p:sp>
            <p:nvSpPr>
              <p:cNvPr id="3340"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1"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2"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3"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4"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5"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6"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7"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8"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9"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0"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1"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2"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3"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4"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5"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6"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7"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8"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9"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0"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1"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2"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3"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4"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5"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6"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7"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8"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371" name="Title Text"/>
          <p:cNvSpPr txBox="1">
            <a:spLocks noGrp="1"/>
          </p:cNvSpPr>
          <p:nvPr>
            <p:ph type="title"/>
          </p:nvPr>
        </p:nvSpPr>
        <p:spPr>
          <a:xfrm>
            <a:off x="1181100" y="609600"/>
            <a:ext cx="7715250" cy="1143000"/>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372" name="Body Level One…"/>
          <p:cNvSpPr txBox="1">
            <a:spLocks noGrp="1"/>
          </p:cNvSpPr>
          <p:nvPr>
            <p:ph type="body" idx="1"/>
          </p:nvPr>
        </p:nvSpPr>
        <p:spPr>
          <a:xfrm>
            <a:off x="1157287" y="1981200"/>
            <a:ext cx="7791451" cy="4114800"/>
          </a:xfrm>
          <a:prstGeom prst="rect">
            <a:avLst/>
          </a:prstGeom>
        </p:spPr>
        <p:txBody>
          <a:bodyPr lIns="44450" tIns="44450" rIns="44450" bIns="44450">
            <a:normAutofit/>
          </a:bodyPr>
          <a:lstStyle>
            <a:lvl1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8CF4EA"/>
              </a:buClr>
              <a:buSzPct val="65000"/>
              <a:buFont typeface="Arial"/>
              <a:buChar char=""/>
              <a:defRPr>
                <a:solidFill>
                  <a:schemeClr val="accent3">
                    <a:lumOff val="44000"/>
                  </a:schemeClr>
                </a:solidFill>
                <a:effectLst>
                  <a:outerShdw blurRad="38100" dist="38100" dir="2700000" rotWithShape="0">
                    <a:srgbClr val="000000"/>
                  </a:outerShdw>
                </a:effectLst>
              </a:defRPr>
            </a:lvl3pPr>
            <a:lvl4pPr>
              <a:buClr>
                <a:srgbClr val="8CF4EA"/>
              </a:buClr>
              <a:buFont typeface="Arial"/>
              <a:buChar char="•"/>
              <a:defRPr>
                <a:solidFill>
                  <a:schemeClr val="accent3">
                    <a:lumOff val="44000"/>
                  </a:schemeClr>
                </a:solidFill>
                <a:effectLst>
                  <a:outerShdw blurRad="38100" dist="38100" dir="2700000" rotWithShape="0">
                    <a:srgbClr val="000000"/>
                  </a:outerShdw>
                </a:effectLst>
              </a:defRPr>
            </a:lvl4pPr>
            <a:lvl5pPr>
              <a:buClr>
                <a:srgbClr val="8CF4EA"/>
              </a:buClr>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37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00692003"/>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type="tx">
  <p:cSld name="26_Section Header">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411" name="Group 4"/>
          <p:cNvGrpSpPr/>
          <p:nvPr/>
        </p:nvGrpSpPr>
        <p:grpSpPr>
          <a:xfrm>
            <a:off x="0" y="0"/>
            <a:ext cx="1085850" cy="6845300"/>
            <a:chOff x="0" y="0"/>
            <a:chExt cx="1085850" cy="6845300"/>
          </a:xfrm>
        </p:grpSpPr>
        <p:sp>
          <p:nvSpPr>
            <p:cNvPr id="3380"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410" name="Group 6"/>
            <p:cNvGrpSpPr/>
            <p:nvPr/>
          </p:nvGrpSpPr>
          <p:grpSpPr>
            <a:xfrm>
              <a:off x="76200" y="161925"/>
              <a:ext cx="152400" cy="6543675"/>
              <a:chOff x="0" y="0"/>
              <a:chExt cx="152400" cy="6543675"/>
            </a:xfrm>
          </p:grpSpPr>
          <p:sp>
            <p:nvSpPr>
              <p:cNvPr id="3381"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2"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3"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4"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5"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6"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7"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8"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9"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0"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1"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2"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3"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4"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5"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6"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7"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8"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9"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0"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1"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2"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3"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4"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5"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6"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7"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8"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9"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412" name="Title Text"/>
          <p:cNvSpPr txBox="1">
            <a:spLocks noGrp="1"/>
          </p:cNvSpPr>
          <p:nvPr>
            <p:ph type="title"/>
          </p:nvPr>
        </p:nvSpPr>
        <p:spPr>
          <a:xfrm>
            <a:off x="722312" y="4406900"/>
            <a:ext cx="7772401" cy="1362075"/>
          </a:xfrm>
          <a:prstGeom prst="rect">
            <a:avLst/>
          </a:prstGeom>
          <a:effectLst>
            <a:outerShdw blurRad="63500" dist="38099" dir="2700000" rotWithShape="0">
              <a:srgbClr val="000000">
                <a:alpha val="74998"/>
              </a:srgbClr>
            </a:outerShdw>
          </a:effectLst>
        </p:spPr>
        <p:txBody>
          <a:bodyPr lIns="44450" tIns="44450" rIns="44450" bIns="44450" anchor="t"/>
          <a:lstStyle>
            <a:lvl1pPr algn="l">
              <a:defRPr sz="4000" b="1" cap="all">
                <a:solidFill>
                  <a:srgbClr val="8CF4EA"/>
                </a:solidFill>
              </a:defRPr>
            </a:lvl1pPr>
          </a:lstStyle>
          <a:p>
            <a:r>
              <a:t>Title Text</a:t>
            </a:r>
          </a:p>
        </p:txBody>
      </p:sp>
      <p:sp>
        <p:nvSpPr>
          <p:cNvPr id="3413" name="Body Level One…"/>
          <p:cNvSpPr txBox="1">
            <a:spLocks noGrp="1"/>
          </p:cNvSpPr>
          <p:nvPr>
            <p:ph type="body" sz="quarter" idx="1"/>
          </p:nvPr>
        </p:nvSpPr>
        <p:spPr>
          <a:xfrm>
            <a:off x="722312" y="2906713"/>
            <a:ext cx="7772401" cy="1500188"/>
          </a:xfrm>
          <a:prstGeom prst="rect">
            <a:avLst/>
          </a:prstGeom>
        </p:spPr>
        <p:txBody>
          <a:bodyPr lIns="44450" tIns="44450" rIns="44450" bIns="44450"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41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25626394"/>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2/18/24</a:t>
            </a:fld>
            <a:endParaRPr lang="en-US">
              <a:solidFill>
                <a:prstClr val="black"/>
              </a:solidFill>
              <a:latin typeface="Calibri"/>
              <a:ea typeface="ＭＳ Ｐゴシック" charset="0"/>
              <a:cs typeface="ＭＳ Ｐゴシック" charset="0"/>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17705438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63634"/>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63634"/>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5F468ED-9C26-9A46-9BFC-04F362F329AD}"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3801128768"/>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tx">
  <p:cSld name="26_Two Content">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452" name="Group 4"/>
          <p:cNvGrpSpPr/>
          <p:nvPr/>
        </p:nvGrpSpPr>
        <p:grpSpPr>
          <a:xfrm>
            <a:off x="0" y="0"/>
            <a:ext cx="1085850" cy="6845300"/>
            <a:chOff x="0" y="0"/>
            <a:chExt cx="1085850" cy="6845300"/>
          </a:xfrm>
        </p:grpSpPr>
        <p:sp>
          <p:nvSpPr>
            <p:cNvPr id="3421"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451" name="Group 6"/>
            <p:cNvGrpSpPr/>
            <p:nvPr/>
          </p:nvGrpSpPr>
          <p:grpSpPr>
            <a:xfrm>
              <a:off x="76200" y="161925"/>
              <a:ext cx="152400" cy="6543675"/>
              <a:chOff x="0" y="0"/>
              <a:chExt cx="152400" cy="6543675"/>
            </a:xfrm>
          </p:grpSpPr>
          <p:sp>
            <p:nvSpPr>
              <p:cNvPr id="3422"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3"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4"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5"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6"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7"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8"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9"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0"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1"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2"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3"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4"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5"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6"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7"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8"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9"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0"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1"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2"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3"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4"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5"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6"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7"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8"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9"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50"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453" name="Title Text"/>
          <p:cNvSpPr txBox="1">
            <a:spLocks noGrp="1"/>
          </p:cNvSpPr>
          <p:nvPr>
            <p:ph type="title"/>
          </p:nvPr>
        </p:nvSpPr>
        <p:spPr>
          <a:xfrm>
            <a:off x="1181100" y="609600"/>
            <a:ext cx="7715250" cy="1143000"/>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454" name="Body Level One…"/>
          <p:cNvSpPr txBox="1">
            <a:spLocks noGrp="1"/>
          </p:cNvSpPr>
          <p:nvPr>
            <p:ph type="body" sz="half" idx="1"/>
          </p:nvPr>
        </p:nvSpPr>
        <p:spPr>
          <a:xfrm>
            <a:off x="1157287" y="1981200"/>
            <a:ext cx="3819526" cy="4114800"/>
          </a:xfrm>
          <a:prstGeom prst="rect">
            <a:avLst/>
          </a:prstGeom>
        </p:spPr>
        <p:txBody>
          <a:bodyPr lIns="44450" tIns="44450" rIns="44450" bIns="44450">
            <a:normAutofit/>
          </a:bodyPr>
          <a:lstStyle>
            <a:lvl1pPr>
              <a:spcBef>
                <a:spcPts val="600"/>
              </a:spcBef>
              <a:buClr>
                <a:srgbClr val="8CF4EA"/>
              </a:buClr>
              <a:buSzPct val="75000"/>
              <a:buFont typeface="Arial"/>
              <a:buChar char=""/>
              <a:defRPr sz="2800">
                <a:solidFill>
                  <a:schemeClr val="accent3">
                    <a:lumOff val="44000"/>
                  </a:schemeClr>
                </a:solidFill>
                <a:effectLst>
                  <a:outerShdw blurRad="38100" dist="38100" dir="2700000" rotWithShape="0">
                    <a:srgbClr val="000000"/>
                  </a:outerShdw>
                </a:effectLst>
              </a:defRPr>
            </a:lvl1pPr>
            <a:lvl2pPr marL="790575" indent="-333375">
              <a:spcBef>
                <a:spcPts val="600"/>
              </a:spcBef>
              <a:buClr>
                <a:srgbClr val="8CF4EA"/>
              </a:buClr>
              <a:buSzPct val="75000"/>
              <a:buFont typeface="Arial"/>
              <a:buChar char=""/>
              <a:defRPr sz="2800">
                <a:solidFill>
                  <a:schemeClr val="accent3">
                    <a:lumOff val="44000"/>
                  </a:schemeClr>
                </a:solidFill>
                <a:effectLst>
                  <a:outerShdw blurRad="38100" dist="38100" dir="2700000" rotWithShape="0">
                    <a:srgbClr val="000000"/>
                  </a:outerShdw>
                </a:effectLst>
              </a:defRPr>
            </a:lvl2pPr>
            <a:lvl3pPr marL="1234439" indent="-320039">
              <a:spcBef>
                <a:spcPts val="600"/>
              </a:spcBef>
              <a:buClr>
                <a:srgbClr val="8CF4EA"/>
              </a:buClr>
              <a:buSzPct val="65000"/>
              <a:buFont typeface="Arial"/>
              <a:buChar char=""/>
              <a:defRPr sz="2800">
                <a:solidFill>
                  <a:schemeClr val="accent3">
                    <a:lumOff val="44000"/>
                  </a:schemeClr>
                </a:solidFill>
                <a:effectLst>
                  <a:outerShdw blurRad="38100" dist="38100" dir="2700000" rotWithShape="0">
                    <a:srgbClr val="000000"/>
                  </a:outerShdw>
                </a:effectLst>
              </a:defRPr>
            </a:lvl3pPr>
            <a:lvl4pPr marL="1727200" indent="-355600">
              <a:spcBef>
                <a:spcPts val="600"/>
              </a:spcBef>
              <a:buClr>
                <a:srgbClr val="8CF4EA"/>
              </a:buClr>
              <a:buFont typeface="Arial"/>
              <a:buChar char="•"/>
              <a:defRPr sz="2800">
                <a:solidFill>
                  <a:schemeClr val="accent3">
                    <a:lumOff val="44000"/>
                  </a:schemeClr>
                </a:solidFill>
                <a:effectLst>
                  <a:outerShdw blurRad="38100" dist="38100" dir="2700000" rotWithShape="0">
                    <a:srgbClr val="000000"/>
                  </a:outerShdw>
                </a:effectLst>
              </a:defRPr>
            </a:lvl4pPr>
            <a:lvl5pPr marL="2184400" indent="-355600">
              <a:spcBef>
                <a:spcPts val="600"/>
              </a:spcBef>
              <a:buClr>
                <a:srgbClr val="8CF4EA"/>
              </a:buClr>
              <a:buFont typeface="Arial"/>
              <a:buChar char="–"/>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45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4688293"/>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type="tx">
  <p:cSld name="26_Comparison">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493" name="Group 4"/>
          <p:cNvGrpSpPr/>
          <p:nvPr/>
        </p:nvGrpSpPr>
        <p:grpSpPr>
          <a:xfrm>
            <a:off x="0" y="0"/>
            <a:ext cx="1085850" cy="6845300"/>
            <a:chOff x="0" y="0"/>
            <a:chExt cx="1085850" cy="6845300"/>
          </a:xfrm>
        </p:grpSpPr>
        <p:sp>
          <p:nvSpPr>
            <p:cNvPr id="3462"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492" name="Group 6"/>
            <p:cNvGrpSpPr/>
            <p:nvPr/>
          </p:nvGrpSpPr>
          <p:grpSpPr>
            <a:xfrm>
              <a:off x="76200" y="161925"/>
              <a:ext cx="152400" cy="6543675"/>
              <a:chOff x="0" y="0"/>
              <a:chExt cx="152400" cy="6543675"/>
            </a:xfrm>
          </p:grpSpPr>
          <p:sp>
            <p:nvSpPr>
              <p:cNvPr id="3463"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4"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5"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6"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7"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8"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9"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0"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1"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2"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3"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4"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5"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6"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7"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8"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9"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0"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1"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2"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3"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4"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5"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6"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7"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8"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9"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90"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91"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494" name="Title Text"/>
          <p:cNvSpPr txBox="1">
            <a:spLocks noGrp="1"/>
          </p:cNvSpPr>
          <p:nvPr>
            <p:ph type="title"/>
          </p:nvPr>
        </p:nvSpPr>
        <p:spPr>
          <a:xfrm>
            <a:off x="457200" y="274638"/>
            <a:ext cx="8229600" cy="1143001"/>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495" name="Body Level One…"/>
          <p:cNvSpPr txBox="1">
            <a:spLocks noGrp="1"/>
          </p:cNvSpPr>
          <p:nvPr>
            <p:ph type="body" sz="quarter" idx="1"/>
          </p:nvPr>
        </p:nvSpPr>
        <p:spPr>
          <a:xfrm>
            <a:off x="457200" y="1535112"/>
            <a:ext cx="4040188" cy="639763"/>
          </a:xfrm>
          <a:prstGeom prst="rect">
            <a:avLst/>
          </a:prstGeom>
        </p:spPr>
        <p:txBody>
          <a:bodyPr lIns="44450" tIns="44450" rIns="44450" bIns="44450"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496" name="Text Placeholder 4"/>
          <p:cNvSpPr>
            <a:spLocks noGrp="1"/>
          </p:cNvSpPr>
          <p:nvPr>
            <p:ph type="body" sz="quarter" idx="21"/>
          </p:nvPr>
        </p:nvSpPr>
        <p:spPr>
          <a:xfrm>
            <a:off x="4645025" y="1535112"/>
            <a:ext cx="4041775" cy="639763"/>
          </a:xfrm>
          <a:prstGeom prst="rect">
            <a:avLst/>
          </a:prstGeom>
        </p:spPr>
        <p:txBody>
          <a:bodyPr lIns="44450" tIns="44450" rIns="44450" bIns="44450"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349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58074360"/>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type="tx">
  <p:cSld name="27_Title Only">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535" name="Group 4"/>
          <p:cNvGrpSpPr/>
          <p:nvPr/>
        </p:nvGrpSpPr>
        <p:grpSpPr>
          <a:xfrm>
            <a:off x="0" y="0"/>
            <a:ext cx="1085850" cy="6845300"/>
            <a:chOff x="0" y="0"/>
            <a:chExt cx="1085850" cy="6845300"/>
          </a:xfrm>
        </p:grpSpPr>
        <p:sp>
          <p:nvSpPr>
            <p:cNvPr id="3504"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534" name="Group 6"/>
            <p:cNvGrpSpPr/>
            <p:nvPr/>
          </p:nvGrpSpPr>
          <p:grpSpPr>
            <a:xfrm>
              <a:off x="76200" y="161925"/>
              <a:ext cx="152400" cy="6543675"/>
              <a:chOff x="0" y="0"/>
              <a:chExt cx="152400" cy="6543675"/>
            </a:xfrm>
          </p:grpSpPr>
          <p:sp>
            <p:nvSpPr>
              <p:cNvPr id="3505"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6"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7"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8"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9"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0"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1"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2"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3"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4"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5"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6"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7"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8"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9"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0"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1"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2"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3"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4"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5"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6"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7"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8"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9"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0"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1"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2"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3"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536" name="Title Text"/>
          <p:cNvSpPr txBox="1">
            <a:spLocks noGrp="1"/>
          </p:cNvSpPr>
          <p:nvPr>
            <p:ph type="title"/>
          </p:nvPr>
        </p:nvSpPr>
        <p:spPr>
          <a:xfrm>
            <a:off x="1181100" y="609600"/>
            <a:ext cx="7715250" cy="1143000"/>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53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67829451"/>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type="tx">
  <p:cSld name="32_Blank">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575" name="Group 4"/>
          <p:cNvGrpSpPr/>
          <p:nvPr/>
        </p:nvGrpSpPr>
        <p:grpSpPr>
          <a:xfrm>
            <a:off x="0" y="0"/>
            <a:ext cx="1085850" cy="6845300"/>
            <a:chOff x="0" y="0"/>
            <a:chExt cx="1085850" cy="6845300"/>
          </a:xfrm>
        </p:grpSpPr>
        <p:sp>
          <p:nvSpPr>
            <p:cNvPr id="3544"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574" name="Group 6"/>
            <p:cNvGrpSpPr/>
            <p:nvPr/>
          </p:nvGrpSpPr>
          <p:grpSpPr>
            <a:xfrm>
              <a:off x="76200" y="161925"/>
              <a:ext cx="152400" cy="6543675"/>
              <a:chOff x="0" y="0"/>
              <a:chExt cx="152400" cy="6543675"/>
            </a:xfrm>
          </p:grpSpPr>
          <p:sp>
            <p:nvSpPr>
              <p:cNvPr id="3545"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6"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7"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8"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9"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0"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1"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2"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3"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4"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5"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6"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7"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8"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9"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0"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1"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2"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3"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4"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5"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6"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7"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8"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9"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0"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1"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2"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3"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57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434848"/>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type="tx">
  <p:cSld name="26_Content with Caption">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614" name="Group 4"/>
          <p:cNvGrpSpPr/>
          <p:nvPr/>
        </p:nvGrpSpPr>
        <p:grpSpPr>
          <a:xfrm>
            <a:off x="0" y="0"/>
            <a:ext cx="1085850" cy="6845300"/>
            <a:chOff x="0" y="0"/>
            <a:chExt cx="1085850" cy="6845300"/>
          </a:xfrm>
        </p:grpSpPr>
        <p:sp>
          <p:nvSpPr>
            <p:cNvPr id="3583"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613" name="Group 6"/>
            <p:cNvGrpSpPr/>
            <p:nvPr/>
          </p:nvGrpSpPr>
          <p:grpSpPr>
            <a:xfrm>
              <a:off x="76200" y="161925"/>
              <a:ext cx="152400" cy="6543675"/>
              <a:chOff x="0" y="0"/>
              <a:chExt cx="152400" cy="6543675"/>
            </a:xfrm>
          </p:grpSpPr>
          <p:sp>
            <p:nvSpPr>
              <p:cNvPr id="3584"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5"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6"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7"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8"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9"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0"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1"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2"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3"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4"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5"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6"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7"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8"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9"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0"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1"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2"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3"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4"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5"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6"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7"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8"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9"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10"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11"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12"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615" name="Title Text"/>
          <p:cNvSpPr txBox="1">
            <a:spLocks noGrp="1"/>
          </p:cNvSpPr>
          <p:nvPr>
            <p:ph type="title"/>
          </p:nvPr>
        </p:nvSpPr>
        <p:spPr>
          <a:xfrm>
            <a:off x="457200" y="273050"/>
            <a:ext cx="3008314" cy="1162050"/>
          </a:xfrm>
          <a:prstGeom prst="rect">
            <a:avLst/>
          </a:prstGeom>
          <a:effectLst>
            <a:outerShdw blurRad="63500" dist="38099" dir="2700000" rotWithShape="0">
              <a:srgbClr val="000000">
                <a:alpha val="74998"/>
              </a:srgbClr>
            </a:outerShdw>
          </a:effectLst>
        </p:spPr>
        <p:txBody>
          <a:bodyPr lIns="44450" tIns="44450" rIns="44450" bIns="44450" anchor="b"/>
          <a:lstStyle>
            <a:lvl1pPr algn="l">
              <a:defRPr sz="2000" b="1">
                <a:solidFill>
                  <a:srgbClr val="8CF4EA"/>
                </a:solidFill>
              </a:defRPr>
            </a:lvl1pPr>
          </a:lstStyle>
          <a:p>
            <a:r>
              <a:t>Title Text</a:t>
            </a:r>
          </a:p>
        </p:txBody>
      </p:sp>
      <p:sp>
        <p:nvSpPr>
          <p:cNvPr id="3616" name="Body Level One…"/>
          <p:cNvSpPr txBox="1">
            <a:spLocks noGrp="1"/>
          </p:cNvSpPr>
          <p:nvPr>
            <p:ph type="body" idx="1"/>
          </p:nvPr>
        </p:nvSpPr>
        <p:spPr>
          <a:xfrm>
            <a:off x="3575050" y="273050"/>
            <a:ext cx="5111750" cy="5853113"/>
          </a:xfrm>
          <a:prstGeom prst="rect">
            <a:avLst/>
          </a:prstGeom>
        </p:spPr>
        <p:txBody>
          <a:bodyPr lIns="44450" tIns="44450" rIns="44450" bIns="44450">
            <a:normAutofit/>
          </a:bodyPr>
          <a:lstStyle>
            <a:lvl1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8CF4EA"/>
              </a:buClr>
              <a:buSzPct val="65000"/>
              <a:buFont typeface="Arial"/>
              <a:buChar char=""/>
              <a:defRPr>
                <a:solidFill>
                  <a:schemeClr val="accent3">
                    <a:lumOff val="44000"/>
                  </a:schemeClr>
                </a:solidFill>
                <a:effectLst>
                  <a:outerShdw blurRad="38100" dist="38100" dir="2700000" rotWithShape="0">
                    <a:srgbClr val="000000"/>
                  </a:outerShdw>
                </a:effectLst>
              </a:defRPr>
            </a:lvl3pPr>
            <a:lvl4pPr>
              <a:buClr>
                <a:srgbClr val="8CF4EA"/>
              </a:buClr>
              <a:buFont typeface="Arial"/>
              <a:buChar char="•"/>
              <a:defRPr>
                <a:solidFill>
                  <a:schemeClr val="accent3">
                    <a:lumOff val="44000"/>
                  </a:schemeClr>
                </a:solidFill>
                <a:effectLst>
                  <a:outerShdw blurRad="38100" dist="38100" dir="2700000" rotWithShape="0">
                    <a:srgbClr val="000000"/>
                  </a:outerShdw>
                </a:effectLst>
              </a:defRPr>
            </a:lvl4pPr>
            <a:lvl5pPr>
              <a:buClr>
                <a:srgbClr val="8CF4EA"/>
              </a:buClr>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17" name="Text Placeholder 3"/>
          <p:cNvSpPr>
            <a:spLocks noGrp="1"/>
          </p:cNvSpPr>
          <p:nvPr>
            <p:ph type="body" sz="half" idx="21"/>
          </p:nvPr>
        </p:nvSpPr>
        <p:spPr>
          <a:xfrm>
            <a:off x="457199" y="1435100"/>
            <a:ext cx="3008315" cy="4691063"/>
          </a:xfrm>
          <a:prstGeom prst="rect">
            <a:avLst/>
          </a:prstGeom>
        </p:spPr>
        <p:txBody>
          <a:bodyPr lIns="44450" tIns="44450" rIns="44450" bIns="44450">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361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66598337"/>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type="tx">
  <p:cSld name="26_Picture with Caption">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656" name="Group 4"/>
          <p:cNvGrpSpPr/>
          <p:nvPr/>
        </p:nvGrpSpPr>
        <p:grpSpPr>
          <a:xfrm>
            <a:off x="0" y="0"/>
            <a:ext cx="1085850" cy="6845300"/>
            <a:chOff x="0" y="0"/>
            <a:chExt cx="1085850" cy="6845300"/>
          </a:xfrm>
        </p:grpSpPr>
        <p:sp>
          <p:nvSpPr>
            <p:cNvPr id="3625"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655" name="Group 6"/>
            <p:cNvGrpSpPr/>
            <p:nvPr/>
          </p:nvGrpSpPr>
          <p:grpSpPr>
            <a:xfrm>
              <a:off x="76200" y="161925"/>
              <a:ext cx="152400" cy="6543675"/>
              <a:chOff x="0" y="0"/>
              <a:chExt cx="152400" cy="6543675"/>
            </a:xfrm>
          </p:grpSpPr>
          <p:sp>
            <p:nvSpPr>
              <p:cNvPr id="3626"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27"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28"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29"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0"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1"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2"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3"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4"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5"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6"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7"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8"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9"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0"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1"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2"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3"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4"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5"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6"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7"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8"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9"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0"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1"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2"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3"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4"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657" name="Title Text"/>
          <p:cNvSpPr txBox="1">
            <a:spLocks noGrp="1"/>
          </p:cNvSpPr>
          <p:nvPr>
            <p:ph type="title"/>
          </p:nvPr>
        </p:nvSpPr>
        <p:spPr>
          <a:xfrm>
            <a:off x="1792288" y="4800600"/>
            <a:ext cx="5486401" cy="566738"/>
          </a:xfrm>
          <a:prstGeom prst="rect">
            <a:avLst/>
          </a:prstGeom>
          <a:effectLst>
            <a:outerShdw blurRad="63500" dist="38099" dir="2700000" rotWithShape="0">
              <a:srgbClr val="000000">
                <a:alpha val="74998"/>
              </a:srgbClr>
            </a:outerShdw>
          </a:effectLst>
        </p:spPr>
        <p:txBody>
          <a:bodyPr lIns="44450" tIns="44450" rIns="44450" bIns="44450" anchor="b"/>
          <a:lstStyle>
            <a:lvl1pPr algn="l">
              <a:defRPr sz="2000" b="1">
                <a:solidFill>
                  <a:srgbClr val="8CF4EA"/>
                </a:solidFill>
              </a:defRPr>
            </a:lvl1pPr>
          </a:lstStyle>
          <a:p>
            <a:r>
              <a:t>Title Text</a:t>
            </a:r>
          </a:p>
        </p:txBody>
      </p:sp>
      <p:sp>
        <p:nvSpPr>
          <p:cNvPr id="365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659" name="Body Level One…"/>
          <p:cNvSpPr txBox="1">
            <a:spLocks noGrp="1"/>
          </p:cNvSpPr>
          <p:nvPr>
            <p:ph type="body" sz="quarter" idx="1"/>
          </p:nvPr>
        </p:nvSpPr>
        <p:spPr>
          <a:xfrm>
            <a:off x="1792288" y="5367337"/>
            <a:ext cx="5486401" cy="804863"/>
          </a:xfrm>
          <a:prstGeom prst="rect">
            <a:avLst/>
          </a:prstGeom>
        </p:spPr>
        <p:txBody>
          <a:bodyPr lIns="44450" tIns="44450" rIns="44450" bIns="44450">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6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07309146"/>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type="tx">
  <p:cSld name="3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667"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66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6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56189919"/>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type="tx">
  <p:cSld name="3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676" name="Title Text"/>
          <p:cNvSpPr txBox="1">
            <a:spLocks noGrp="1"/>
          </p:cNvSpPr>
          <p:nvPr>
            <p:ph type="title"/>
          </p:nvPr>
        </p:nvSpPr>
        <p:spPr>
          <a:prstGeom prst="rect">
            <a:avLst/>
          </a:prstGeom>
        </p:spPr>
        <p:txBody>
          <a:bodyPr/>
          <a:lstStyle/>
          <a:p>
            <a:r>
              <a:t>Title Text</a:t>
            </a:r>
          </a:p>
        </p:txBody>
      </p:sp>
      <p:sp>
        <p:nvSpPr>
          <p:cNvPr id="3677"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6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96028412"/>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type="tx">
  <p:cSld name="2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685"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68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6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47006891"/>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type="tx">
  <p:cSld name="2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694" name="Title Text"/>
          <p:cNvSpPr txBox="1">
            <a:spLocks noGrp="1"/>
          </p:cNvSpPr>
          <p:nvPr>
            <p:ph type="title"/>
          </p:nvPr>
        </p:nvSpPr>
        <p:spPr>
          <a:prstGeom prst="rect">
            <a:avLst/>
          </a:prstGeom>
        </p:spPr>
        <p:txBody>
          <a:bodyPr/>
          <a:lstStyle/>
          <a:p>
            <a:r>
              <a:t>Title Text</a:t>
            </a:r>
          </a:p>
        </p:txBody>
      </p:sp>
      <p:sp>
        <p:nvSpPr>
          <p:cNvPr id="369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6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42396080"/>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63634"/>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63634"/>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FC19329-6FBD-3442-A4B1-D4DE0BB001B7}"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1624861742"/>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tx">
  <p:cSld name="2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70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70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70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37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74818641"/>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type="tx">
  <p:cSld name="2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713" name="Title Text"/>
          <p:cNvSpPr txBox="1">
            <a:spLocks noGrp="1"/>
          </p:cNvSpPr>
          <p:nvPr>
            <p:ph type="title"/>
          </p:nvPr>
        </p:nvSpPr>
        <p:spPr>
          <a:prstGeom prst="rect">
            <a:avLst/>
          </a:prstGeom>
        </p:spPr>
        <p:txBody>
          <a:bodyPr/>
          <a:lstStyle/>
          <a:p>
            <a:r>
              <a:t>Title Text</a:t>
            </a:r>
          </a:p>
        </p:txBody>
      </p:sp>
      <p:sp>
        <p:nvSpPr>
          <p:cNvPr id="37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47635694"/>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type="tx">
  <p:cSld name="33_Blank">
    <p:bg>
      <p:bgPr>
        <a:solidFill>
          <a:schemeClr val="accent3">
            <a:lumOff val="44000"/>
          </a:schemeClr>
        </a:solidFill>
        <a:effectLst/>
      </p:bgPr>
    </p:bg>
    <p:spTree>
      <p:nvGrpSpPr>
        <p:cNvPr id="1" name=""/>
        <p:cNvGrpSpPr/>
        <p:nvPr/>
      </p:nvGrpSpPr>
      <p:grpSpPr>
        <a:xfrm>
          <a:off x="0" y="0"/>
          <a:ext cx="0" cy="0"/>
          <a:chOff x="0" y="0"/>
          <a:chExt cx="0" cy="0"/>
        </a:xfrm>
      </p:grpSpPr>
      <p:sp>
        <p:nvSpPr>
          <p:cNvPr id="37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36117750"/>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type="tx">
  <p:cSld name="2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728"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729"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73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7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88264763"/>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type="tx">
  <p:cSld name="2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738"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73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74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7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3945397"/>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type="tx">
  <p:cSld name="11_Title and 4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748" name="Title Text"/>
          <p:cNvSpPr txBox="1">
            <a:spLocks noGrp="1"/>
          </p:cNvSpPr>
          <p:nvPr>
            <p:ph type="title"/>
          </p:nvPr>
        </p:nvSpPr>
        <p:spPr>
          <a:prstGeom prst="rect">
            <a:avLst/>
          </a:prstGeom>
        </p:spPr>
        <p:txBody>
          <a:bodyPr/>
          <a:lstStyle/>
          <a:p>
            <a:r>
              <a:t>Title Text</a:t>
            </a:r>
          </a:p>
        </p:txBody>
      </p:sp>
      <p:sp>
        <p:nvSpPr>
          <p:cNvPr id="3749"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7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41107227"/>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type="tx">
  <p:cSld name="3_Title and Table">
    <p:bg>
      <p:bgPr>
        <a:solidFill>
          <a:schemeClr val="accent3">
            <a:lumOff val="44000"/>
          </a:schemeClr>
        </a:solidFill>
        <a:effectLst/>
      </p:bgPr>
    </p:bg>
    <p:spTree>
      <p:nvGrpSpPr>
        <p:cNvPr id="1" name=""/>
        <p:cNvGrpSpPr/>
        <p:nvPr/>
      </p:nvGrpSpPr>
      <p:grpSpPr>
        <a:xfrm>
          <a:off x="0" y="0"/>
          <a:ext cx="0" cy="0"/>
          <a:chOff x="0" y="0"/>
          <a:chExt cx="0" cy="0"/>
        </a:xfrm>
      </p:grpSpPr>
      <p:sp>
        <p:nvSpPr>
          <p:cNvPr id="3757" name="Title Text"/>
          <p:cNvSpPr txBox="1">
            <a:spLocks noGrp="1"/>
          </p:cNvSpPr>
          <p:nvPr>
            <p:ph type="title"/>
          </p:nvPr>
        </p:nvSpPr>
        <p:spPr>
          <a:prstGeom prst="rect">
            <a:avLst/>
          </a:prstGeom>
        </p:spPr>
        <p:txBody>
          <a:bodyPr/>
          <a:lstStyle/>
          <a:p>
            <a:r>
              <a:t>Title Text</a:t>
            </a:r>
          </a:p>
        </p:txBody>
      </p:sp>
      <p:sp>
        <p:nvSpPr>
          <p:cNvPr id="37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58924696"/>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type="tx">
  <p:cSld name="7_Title, Content, and 2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765" name="Title Text"/>
          <p:cNvSpPr txBox="1">
            <a:spLocks noGrp="1"/>
          </p:cNvSpPr>
          <p:nvPr>
            <p:ph type="title"/>
          </p:nvPr>
        </p:nvSpPr>
        <p:spPr>
          <a:prstGeom prst="rect">
            <a:avLst/>
          </a:prstGeom>
        </p:spPr>
        <p:txBody>
          <a:bodyPr/>
          <a:lstStyle/>
          <a:p>
            <a:r>
              <a:t>Title Text</a:t>
            </a:r>
          </a:p>
        </p:txBody>
      </p:sp>
      <p:sp>
        <p:nvSpPr>
          <p:cNvPr id="3766"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7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8136058"/>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type="tx">
  <p:cSld name="35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774" name="Title Text"/>
          <p:cNvSpPr txBox="1">
            <a:spLocks noGrp="1"/>
          </p:cNvSpPr>
          <p:nvPr>
            <p:ph type="title"/>
          </p:nvPr>
        </p:nvSpPr>
        <p:spPr>
          <a:xfrm>
            <a:off x="685800" y="2286000"/>
            <a:ext cx="77724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775" name="Body Level One…"/>
          <p:cNvSpPr txBox="1">
            <a:spLocks noGrp="1"/>
          </p:cNvSpPr>
          <p:nvPr>
            <p:ph type="body" sz="quarter" idx="1"/>
          </p:nvPr>
        </p:nvSpPr>
        <p:spPr>
          <a:xfrm>
            <a:off x="1371600" y="3886200"/>
            <a:ext cx="6400800" cy="1752600"/>
          </a:xfrm>
          <a:prstGeom prst="rect">
            <a:avLst/>
          </a:prstGeom>
          <a:effectLst>
            <a:outerShdw blurRad="38100" dist="38099" dir="2700000" rotWithShape="0">
              <a:srgbClr val="808080"/>
            </a:outerShdw>
          </a:effectLst>
        </p:spPr>
        <p:txBody>
          <a:bodyPr>
            <a:normAutofit/>
          </a:bodyPr>
          <a:lstStyle>
            <a:lvl1pPr marL="0" indent="0" algn="ctr">
              <a:buSzTx/>
              <a:buNone/>
              <a:defRPr>
                <a:solidFill>
                  <a:srgbClr val="FFFF66"/>
                </a:solidFill>
              </a:defRPr>
            </a:lvl1pPr>
            <a:lvl2pPr algn="ctr">
              <a:buChar char="•"/>
              <a:defRPr>
                <a:solidFill>
                  <a:srgbClr val="FFFF66"/>
                </a:solidFill>
              </a:defRPr>
            </a:lvl2pPr>
            <a:lvl3pPr algn="ctr">
              <a:defRPr>
                <a:solidFill>
                  <a:srgbClr val="FFFF66"/>
                </a:solidFill>
              </a:defRPr>
            </a:lvl3pPr>
            <a:lvl4pPr algn="ctr">
              <a:buChar char="•"/>
              <a:defRPr>
                <a:solidFill>
                  <a:srgbClr val="FFFF66"/>
                </a:solidFill>
              </a:defRPr>
            </a:lvl4pPr>
            <a:lvl5pPr algn="ctr">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776"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845715165"/>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type="tx">
  <p:cSld name="32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783"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784" name="Body Level One…"/>
          <p:cNvSpPr txBox="1">
            <a:spLocks noGrp="1"/>
          </p:cNvSpPr>
          <p:nvPr>
            <p:ph type="body" idx="1"/>
          </p:nvPr>
        </p:nvSpPr>
        <p:spPr>
          <a:xfrm>
            <a:off x="434975" y="1981200"/>
            <a:ext cx="8458200" cy="4114800"/>
          </a:xfrm>
          <a:prstGeom prst="rect">
            <a:avLst/>
          </a:prstGeom>
          <a:effectLst>
            <a:outerShdw blurRad="38100" dist="38099" dir="2700000" rotWithShape="0">
              <a:srgbClr val="808080"/>
            </a:outerShdw>
          </a:effectLst>
        </p:spPr>
        <p:txBody>
          <a:bodyPr>
            <a:normAutofit/>
          </a:bodyPr>
          <a:lstStyle>
            <a:lvl1pPr>
              <a:buFont typeface="Arial"/>
              <a:defRPr>
                <a:solidFill>
                  <a:srgbClr val="FFFF66"/>
                </a:solidFill>
              </a:defRPr>
            </a:lvl1pPr>
            <a:lvl2pPr>
              <a:buFont typeface="Arial"/>
              <a:buChar char="•"/>
              <a:defRPr>
                <a:solidFill>
                  <a:srgbClr val="FFFF66"/>
                </a:solidFill>
              </a:defRPr>
            </a:lvl2pPr>
            <a:lvl3pPr>
              <a:buFont typeface="Arial"/>
              <a:defRPr>
                <a:solidFill>
                  <a:srgbClr val="FFFF66"/>
                </a:solidFill>
              </a:defRPr>
            </a:lvl3pPr>
            <a:lvl4pPr>
              <a:buFont typeface="Arial"/>
              <a:buChar char="•"/>
              <a:defRPr>
                <a:solidFill>
                  <a:srgbClr val="FFFF66"/>
                </a:solidFill>
              </a:defRPr>
            </a:lvl4pPr>
            <a:lvl5pPr>
              <a:buFont typeface="Arial"/>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785"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891407419"/>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63634"/>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63634"/>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073E12F-3743-254E-99BC-F4FBE2820E38}"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2350017991"/>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x">
  <p:cSld name="28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792" name="Title Text"/>
          <p:cNvSpPr txBox="1">
            <a:spLocks noGrp="1"/>
          </p:cNvSpPr>
          <p:nvPr>
            <p:ph type="title"/>
          </p:nvPr>
        </p:nvSpPr>
        <p:spPr>
          <a:xfrm>
            <a:off x="722312" y="4406900"/>
            <a:ext cx="7772401" cy="1362075"/>
          </a:xfrm>
          <a:prstGeom prst="rect">
            <a:avLst/>
          </a:prstGeom>
          <a:effectLst>
            <a:outerShdw blurRad="38100" dist="38099" dir="2700000" rotWithShape="0">
              <a:srgbClr val="808080"/>
            </a:outerShdw>
          </a:effectLst>
        </p:spPr>
        <p:txBody>
          <a:bodyPr anchor="t"/>
          <a:lstStyle>
            <a:lvl1pPr algn="l">
              <a:defRPr sz="4000" b="1" cap="all">
                <a:solidFill>
                  <a:srgbClr val="FFFF66"/>
                </a:solidFill>
              </a:defRPr>
            </a:lvl1pPr>
          </a:lstStyle>
          <a:p>
            <a:r>
              <a:t>Title Text</a:t>
            </a:r>
          </a:p>
        </p:txBody>
      </p:sp>
      <p:sp>
        <p:nvSpPr>
          <p:cNvPr id="3793" name="Body Level One…"/>
          <p:cNvSpPr txBox="1">
            <a:spLocks noGrp="1"/>
          </p:cNvSpPr>
          <p:nvPr>
            <p:ph type="body" sz="quarter" idx="1"/>
          </p:nvPr>
        </p:nvSpPr>
        <p:spPr>
          <a:xfrm>
            <a:off x="722312" y="2906713"/>
            <a:ext cx="7772401" cy="1500188"/>
          </a:xfrm>
          <a:prstGeom prst="rect">
            <a:avLst/>
          </a:prstGeom>
          <a:effectLst>
            <a:outerShdw blurRad="38100" dist="38099" dir="2700000" rotWithShape="0">
              <a:srgbClr val="808080"/>
            </a:outerShdw>
          </a:effectLst>
        </p:spPr>
        <p:txBody>
          <a:bodyPr anchor="b">
            <a:normAutofit/>
          </a:bodyPr>
          <a:lstStyle>
            <a:lvl1pPr marL="0" indent="0">
              <a:spcBef>
                <a:spcPts val="400"/>
              </a:spcBef>
              <a:buSzTx/>
              <a:buNone/>
              <a:defRPr sz="2000">
                <a:solidFill>
                  <a:srgbClr val="FFFF66"/>
                </a:solidFill>
              </a:defRPr>
            </a:lvl1pPr>
            <a:lvl2pPr marL="0" indent="457200">
              <a:spcBef>
                <a:spcPts val="400"/>
              </a:spcBef>
              <a:buSzTx/>
              <a:buNone/>
              <a:defRPr sz="2000">
                <a:solidFill>
                  <a:srgbClr val="FFFF66"/>
                </a:solidFill>
              </a:defRPr>
            </a:lvl2pPr>
            <a:lvl3pPr marL="0" indent="914400">
              <a:spcBef>
                <a:spcPts val="400"/>
              </a:spcBef>
              <a:buSzTx/>
              <a:buNone/>
              <a:defRPr sz="2000">
                <a:solidFill>
                  <a:srgbClr val="FFFF66"/>
                </a:solidFill>
              </a:defRPr>
            </a:lvl3pPr>
            <a:lvl4pPr marL="0" indent="1371600">
              <a:spcBef>
                <a:spcPts val="400"/>
              </a:spcBef>
              <a:buSzTx/>
              <a:buNone/>
              <a:defRPr sz="2000">
                <a:solidFill>
                  <a:srgbClr val="FFFF66"/>
                </a:solidFill>
              </a:defRPr>
            </a:lvl4pPr>
            <a:lvl5pPr marL="0" indent="1828800">
              <a:spcBef>
                <a:spcPts val="400"/>
              </a:spcBef>
              <a:buSzTx/>
              <a:buNone/>
              <a:defRPr sz="20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794"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292197001"/>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type="tx">
  <p:cSld name="28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01"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02"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808080"/>
            </a:outerShdw>
          </a:effectLst>
        </p:spPr>
        <p:txBody>
          <a:bodyPr>
            <a:normAutofit/>
          </a:bodyPr>
          <a:lstStyle>
            <a:lvl1pPr>
              <a:spcBef>
                <a:spcPts val="600"/>
              </a:spcBef>
              <a:buFont typeface="Arial"/>
              <a:defRPr sz="2800">
                <a:solidFill>
                  <a:srgbClr val="FFFF66"/>
                </a:solidFill>
              </a:defRPr>
            </a:lvl1pPr>
            <a:lvl2pPr marL="790575" indent="-333375">
              <a:spcBef>
                <a:spcPts val="600"/>
              </a:spcBef>
              <a:buFont typeface="Arial"/>
              <a:buChar char="•"/>
              <a:defRPr sz="2800">
                <a:solidFill>
                  <a:srgbClr val="FFFF66"/>
                </a:solidFill>
              </a:defRPr>
            </a:lvl2pPr>
            <a:lvl3pPr marL="1234439" indent="-320039">
              <a:spcBef>
                <a:spcPts val="600"/>
              </a:spcBef>
              <a:buFont typeface="Arial"/>
              <a:defRPr sz="2800">
                <a:solidFill>
                  <a:srgbClr val="FFFF66"/>
                </a:solidFill>
              </a:defRPr>
            </a:lvl3pPr>
            <a:lvl4pPr marL="1727200" indent="-355600">
              <a:spcBef>
                <a:spcPts val="600"/>
              </a:spcBef>
              <a:buFont typeface="Arial"/>
              <a:buChar char="•"/>
              <a:defRPr sz="2800">
                <a:solidFill>
                  <a:srgbClr val="FFFF66"/>
                </a:solidFill>
              </a:defRPr>
            </a:lvl4pPr>
            <a:lvl5pPr marL="2184400" indent="-355600">
              <a:spcBef>
                <a:spcPts val="600"/>
              </a:spcBef>
              <a:buFont typeface="Arial"/>
              <a:buChar char="•"/>
              <a:defRPr sz="28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03"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476724210"/>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type="tx">
  <p:cSld name="28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10" name="Title Text"/>
          <p:cNvSpPr txBox="1">
            <a:spLocks noGrp="1"/>
          </p:cNvSpPr>
          <p:nvPr>
            <p:ph type="title"/>
          </p:nvPr>
        </p:nvSpPr>
        <p:spPr>
          <a:xfrm>
            <a:off x="457200" y="274638"/>
            <a:ext cx="8229600" cy="1143001"/>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11"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808080"/>
            </a:outerShdw>
          </a:effectLst>
        </p:spPr>
        <p:txBody>
          <a:bodyPr anchor="b">
            <a:normAutofit/>
          </a:bodyPr>
          <a:lstStyle>
            <a:lvl1pPr marL="0" indent="0">
              <a:spcBef>
                <a:spcPts val="500"/>
              </a:spcBef>
              <a:buSzTx/>
              <a:buNone/>
              <a:defRPr sz="2400" b="1">
                <a:solidFill>
                  <a:srgbClr val="FFFF66"/>
                </a:solidFill>
              </a:defRPr>
            </a:lvl1pPr>
            <a:lvl2pPr marL="0" indent="457200">
              <a:spcBef>
                <a:spcPts val="500"/>
              </a:spcBef>
              <a:buSzTx/>
              <a:buNone/>
              <a:defRPr sz="2400" b="1">
                <a:solidFill>
                  <a:srgbClr val="FFFF66"/>
                </a:solidFill>
              </a:defRPr>
            </a:lvl2pPr>
            <a:lvl3pPr marL="0" indent="914400">
              <a:spcBef>
                <a:spcPts val="500"/>
              </a:spcBef>
              <a:buSzTx/>
              <a:buNone/>
              <a:defRPr sz="2400" b="1">
                <a:solidFill>
                  <a:srgbClr val="FFFF66"/>
                </a:solidFill>
              </a:defRPr>
            </a:lvl3pPr>
            <a:lvl4pPr marL="0" indent="1371600">
              <a:spcBef>
                <a:spcPts val="500"/>
              </a:spcBef>
              <a:buSzTx/>
              <a:buNone/>
              <a:defRPr sz="2400" b="1">
                <a:solidFill>
                  <a:srgbClr val="FFFF66"/>
                </a:solidFill>
              </a:defRPr>
            </a:lvl4pPr>
            <a:lvl5pPr marL="0" indent="1828800">
              <a:spcBef>
                <a:spcPts val="500"/>
              </a:spcBef>
              <a:buSzTx/>
              <a:buNone/>
              <a:defRPr sz="2400" b="1">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12" name="Text Placeholder 4"/>
          <p:cNvSpPr>
            <a:spLocks noGrp="1"/>
          </p:cNvSpPr>
          <p:nvPr>
            <p:ph type="body" sz="quarter" idx="21"/>
          </p:nvPr>
        </p:nvSpPr>
        <p:spPr>
          <a:xfrm>
            <a:off x="4645025" y="1535112"/>
            <a:ext cx="4041775" cy="639763"/>
          </a:xfrm>
          <a:prstGeom prst="rect">
            <a:avLst/>
          </a:prstGeom>
          <a:effectLst>
            <a:outerShdw blurRad="38100" dist="38099" dir="2700000" rotWithShape="0">
              <a:srgbClr val="808080"/>
            </a:outerShdw>
          </a:effectLst>
        </p:spPr>
        <p:txBody>
          <a:bodyPr anchor="b">
            <a:normAutofit/>
          </a:bodyPr>
          <a:lstStyle/>
          <a:p>
            <a:pPr marL="0" indent="0">
              <a:spcBef>
                <a:spcPts val="500"/>
              </a:spcBef>
              <a:buSzTx/>
              <a:buNone/>
              <a:defRPr sz="2400" b="1">
                <a:solidFill>
                  <a:srgbClr val="FFFF66"/>
                </a:solidFill>
              </a:defRPr>
            </a:pPr>
            <a:endParaRPr/>
          </a:p>
        </p:txBody>
      </p:sp>
      <p:sp>
        <p:nvSpPr>
          <p:cNvPr id="3813"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812177324"/>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type="tx">
  <p:cSld name="29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20"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21"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450190928"/>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type="tx">
  <p:cSld name="34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28"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049242674"/>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type="tx">
  <p:cSld name="28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35" name="Title Text"/>
          <p:cNvSpPr txBox="1">
            <a:spLocks noGrp="1"/>
          </p:cNvSpPr>
          <p:nvPr>
            <p:ph type="title"/>
          </p:nvPr>
        </p:nvSpPr>
        <p:spPr>
          <a:xfrm>
            <a:off x="457200" y="273050"/>
            <a:ext cx="3008314" cy="1162050"/>
          </a:xfrm>
          <a:prstGeom prst="rect">
            <a:avLst/>
          </a:prstGeom>
          <a:effectLst>
            <a:outerShdw blurRad="38100" dist="38099" dir="2700000" rotWithShape="0">
              <a:srgbClr val="808080"/>
            </a:outerShdw>
          </a:effectLst>
        </p:spPr>
        <p:txBody>
          <a:bodyPr anchor="b"/>
          <a:lstStyle>
            <a:lvl1pPr algn="l">
              <a:defRPr sz="2000" b="1">
                <a:solidFill>
                  <a:srgbClr val="FFFF66"/>
                </a:solidFill>
              </a:defRPr>
            </a:lvl1pPr>
          </a:lstStyle>
          <a:p>
            <a:r>
              <a:t>Title Text</a:t>
            </a:r>
          </a:p>
        </p:txBody>
      </p:sp>
      <p:sp>
        <p:nvSpPr>
          <p:cNvPr id="3836" name="Body Level One…"/>
          <p:cNvSpPr txBox="1">
            <a:spLocks noGrp="1"/>
          </p:cNvSpPr>
          <p:nvPr>
            <p:ph type="body" idx="1"/>
          </p:nvPr>
        </p:nvSpPr>
        <p:spPr>
          <a:xfrm>
            <a:off x="3575050" y="273050"/>
            <a:ext cx="5111750" cy="5853113"/>
          </a:xfrm>
          <a:prstGeom prst="rect">
            <a:avLst/>
          </a:prstGeom>
          <a:effectLst>
            <a:outerShdw blurRad="38100" dist="38099" dir="2700000" rotWithShape="0">
              <a:srgbClr val="808080"/>
            </a:outerShdw>
          </a:effectLst>
        </p:spPr>
        <p:txBody>
          <a:bodyPr>
            <a:normAutofit/>
          </a:bodyPr>
          <a:lstStyle>
            <a:lvl1pPr>
              <a:buFont typeface="Arial"/>
              <a:defRPr>
                <a:solidFill>
                  <a:srgbClr val="FFFF66"/>
                </a:solidFill>
              </a:defRPr>
            </a:lvl1pPr>
            <a:lvl2pPr>
              <a:buFont typeface="Arial"/>
              <a:buChar char="•"/>
              <a:defRPr>
                <a:solidFill>
                  <a:srgbClr val="FFFF66"/>
                </a:solidFill>
              </a:defRPr>
            </a:lvl2pPr>
            <a:lvl3pPr>
              <a:buFont typeface="Arial"/>
              <a:defRPr>
                <a:solidFill>
                  <a:srgbClr val="FFFF66"/>
                </a:solidFill>
              </a:defRPr>
            </a:lvl3pPr>
            <a:lvl4pPr>
              <a:buFont typeface="Arial"/>
              <a:buChar char="•"/>
              <a:defRPr>
                <a:solidFill>
                  <a:srgbClr val="FFFF66"/>
                </a:solidFill>
              </a:defRPr>
            </a:lvl4pPr>
            <a:lvl5pPr>
              <a:buFont typeface="Arial"/>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37" name="Text Placeholder 3"/>
          <p:cNvSpPr>
            <a:spLocks noGrp="1"/>
          </p:cNvSpPr>
          <p:nvPr>
            <p:ph type="body" sz="half" idx="21"/>
          </p:nvPr>
        </p:nvSpPr>
        <p:spPr>
          <a:xfrm>
            <a:off x="457199" y="1435100"/>
            <a:ext cx="3008315" cy="4691063"/>
          </a:xfrm>
          <a:prstGeom prst="rect">
            <a:avLst/>
          </a:prstGeom>
          <a:effectLst>
            <a:outerShdw blurRad="38100" dist="38099" dir="2700000" rotWithShape="0">
              <a:srgbClr val="808080"/>
            </a:outerShdw>
          </a:effectLst>
        </p:spPr>
        <p:txBody>
          <a:bodyPr>
            <a:normAutofit/>
          </a:bodyPr>
          <a:lstStyle/>
          <a:p>
            <a:pPr marL="0" indent="0">
              <a:spcBef>
                <a:spcPts val="300"/>
              </a:spcBef>
              <a:buSzTx/>
              <a:buNone/>
              <a:defRPr sz="1400">
                <a:solidFill>
                  <a:srgbClr val="FFFF66"/>
                </a:solidFill>
              </a:defRPr>
            </a:pPr>
            <a:endParaRPr/>
          </a:p>
        </p:txBody>
      </p:sp>
      <p:sp>
        <p:nvSpPr>
          <p:cNvPr id="3838"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823518081"/>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type="tx">
  <p:cSld name="28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45" name="Title Text"/>
          <p:cNvSpPr txBox="1">
            <a:spLocks noGrp="1"/>
          </p:cNvSpPr>
          <p:nvPr>
            <p:ph type="title"/>
          </p:nvPr>
        </p:nvSpPr>
        <p:spPr>
          <a:xfrm>
            <a:off x="1792288" y="4800600"/>
            <a:ext cx="5486401" cy="566738"/>
          </a:xfrm>
          <a:prstGeom prst="rect">
            <a:avLst/>
          </a:prstGeom>
          <a:effectLst>
            <a:outerShdw blurRad="38100" dist="38099" dir="2700000" rotWithShape="0">
              <a:srgbClr val="808080"/>
            </a:outerShdw>
          </a:effectLst>
        </p:spPr>
        <p:txBody>
          <a:bodyPr anchor="b"/>
          <a:lstStyle>
            <a:lvl1pPr algn="l">
              <a:defRPr sz="2000" b="1">
                <a:solidFill>
                  <a:srgbClr val="FFFF66"/>
                </a:solidFill>
              </a:defRPr>
            </a:lvl1pPr>
          </a:lstStyle>
          <a:p>
            <a:r>
              <a:t>Title Text</a:t>
            </a:r>
          </a:p>
        </p:txBody>
      </p:sp>
      <p:sp>
        <p:nvSpPr>
          <p:cNvPr id="3846"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808080"/>
            </a:outerShdw>
          </a:effectLst>
        </p:spPr>
        <p:txBody>
          <a:bodyPr lIns="91439" rIns="91439"/>
          <a:lstStyle/>
          <a:p>
            <a:endParaRPr/>
          </a:p>
        </p:txBody>
      </p:sp>
      <p:sp>
        <p:nvSpPr>
          <p:cNvPr id="3847"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808080"/>
            </a:outerShdw>
          </a:effectLst>
        </p:spPr>
        <p:txBody>
          <a:bodyPr>
            <a:normAutofit/>
          </a:bodyPr>
          <a:lstStyle>
            <a:lvl1pPr marL="0" indent="0">
              <a:spcBef>
                <a:spcPts val="300"/>
              </a:spcBef>
              <a:buSzTx/>
              <a:buNone/>
              <a:defRPr sz="1400">
                <a:solidFill>
                  <a:srgbClr val="FFFF66"/>
                </a:solidFill>
              </a:defRPr>
            </a:lvl1pPr>
            <a:lvl2pPr marL="0" indent="457200">
              <a:spcBef>
                <a:spcPts val="300"/>
              </a:spcBef>
              <a:buSzTx/>
              <a:buNone/>
              <a:defRPr sz="1400">
                <a:solidFill>
                  <a:srgbClr val="FFFF66"/>
                </a:solidFill>
              </a:defRPr>
            </a:lvl2pPr>
            <a:lvl3pPr marL="0" indent="914400">
              <a:spcBef>
                <a:spcPts val="300"/>
              </a:spcBef>
              <a:buSzTx/>
              <a:buNone/>
              <a:defRPr sz="1400">
                <a:solidFill>
                  <a:srgbClr val="FFFF66"/>
                </a:solidFill>
              </a:defRPr>
            </a:lvl3pPr>
            <a:lvl4pPr marL="0" indent="1371600">
              <a:spcBef>
                <a:spcPts val="300"/>
              </a:spcBef>
              <a:buSzTx/>
              <a:buNone/>
              <a:defRPr sz="1400">
                <a:solidFill>
                  <a:srgbClr val="FFFF66"/>
                </a:solidFill>
              </a:defRPr>
            </a:lvl4pPr>
            <a:lvl5pPr marL="0" indent="1828800">
              <a:spcBef>
                <a:spcPts val="300"/>
              </a:spcBef>
              <a:buSzTx/>
              <a:buNone/>
              <a:defRPr sz="14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48"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63169999"/>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type="tx">
  <p:cSld name="4_Title and Tabl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55" name="Title Text"/>
          <p:cNvSpPr txBox="1">
            <a:spLocks noGrp="1"/>
          </p:cNvSpPr>
          <p:nvPr>
            <p:ph type="title"/>
          </p:nvPr>
        </p:nvSpPr>
        <p:spPr>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56"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3887438791"/>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type="tx">
  <p:cSld name="3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863"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8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8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57203147"/>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3872" name="Slide Number"/>
          <p:cNvSpPr txBox="1">
            <a:spLocks noGrp="1"/>
          </p:cNvSpPr>
          <p:nvPr>
            <p:ph type="sldNum" sz="quarter" idx="2"/>
          </p:nvPr>
        </p:nvSpPr>
        <p:spPr>
          <a:prstGeom prst="rect">
            <a:avLst/>
          </a:prstGeom>
        </p:spPr>
        <p:txBody>
          <a:bodyPr/>
          <a:lstStyle>
            <a:lvl1pPr>
              <a:defRPr>
                <a:solidFill>
                  <a:srgbClr val="808080"/>
                </a:solidFill>
              </a:defRPr>
            </a:lvl1pPr>
          </a:lstStyle>
          <a:p>
            <a:fld id="{86CB4B4D-7CA3-9044-876B-883B54F8677D}" type="slidenum">
              <a:t>‹#›</a:t>
            </a:fld>
            <a:endParaRPr/>
          </a:p>
        </p:txBody>
      </p:sp>
    </p:spTree>
    <p:extLst>
      <p:ext uri="{BB962C8B-B14F-4D97-AF65-F5344CB8AC3E}">
        <p14:creationId xmlns:p14="http://schemas.microsoft.com/office/powerpoint/2010/main" val="4087125504"/>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3">
        <a:schemeClr val="bg2"/>
      </p:bgRef>
    </p:bg>
    <p:spTree>
      <p:nvGrpSpPr>
        <p:cNvPr id="1" name=""/>
        <p:cNvGrpSpPr/>
        <p:nvPr/>
      </p:nvGrpSpPr>
      <p:grpSpPr>
        <a:xfrm>
          <a:off x="0" y="0"/>
          <a:ext cx="0" cy="0"/>
          <a:chOff x="0" y="0"/>
          <a:chExt cx="0" cy="0"/>
        </a:xfrm>
      </p:grpSpPr>
      <p:pic>
        <p:nvPicPr>
          <p:cNvPr id="7" name="Picture 6" descr="CoverOverlay.png"/>
          <p:cNvPicPr>
            <a:picLocks noChangeAspect="1"/>
          </p:cNvPicPr>
          <p:nvPr/>
        </p:nvPicPr>
        <p:blipFill>
          <a:blip r:embed="rId2" cstate="print"/>
          <a:stretch>
            <a:fillRect/>
          </a:stretch>
        </p:blipFill>
        <p:spPr>
          <a:xfrm>
            <a:off x="0" y="0"/>
            <a:ext cx="9144000" cy="6858000"/>
          </a:xfrm>
          <a:prstGeom prst="rect">
            <a:avLst/>
          </a:prstGeom>
        </p:spPr>
      </p:pic>
      <p:sp>
        <p:nvSpPr>
          <p:cNvPr id="4" name="Date Placeholder 3"/>
          <p:cNvSpPr>
            <a:spLocks noGrp="1"/>
          </p:cNvSpPr>
          <p:nvPr>
            <p:ph type="dt" sz="half" idx="10"/>
          </p:nvPr>
        </p:nvSpPr>
        <p:spPr/>
        <p:txBody>
          <a:bodyPr/>
          <a:lstStyle>
            <a:lvl1pPr>
              <a:defRPr>
                <a:solidFill>
                  <a:schemeClr val="tx2"/>
                </a:solidFill>
              </a:defRPr>
            </a:lvl1pPr>
          </a:lstStyle>
          <a:p>
            <a:fld id="{500C3C5E-E563-4268-9F1A-FB5743DCBE6A}" type="datetimeFigureOut">
              <a:rPr lang="en-US" smtClean="0">
                <a:solidFill>
                  <a:srgbClr val="ECE9C6"/>
                </a:solidFill>
                <a:latin typeface="Book Antiqua"/>
              </a:rPr>
              <a:pPr/>
              <a:t>2/18/24</a:t>
            </a:fld>
            <a:endParaRPr lang="en-US">
              <a:solidFill>
                <a:srgbClr val="ECE9C6"/>
              </a:solidFill>
              <a:latin typeface="Book Antiqua"/>
            </a:endParaRPr>
          </a:p>
        </p:txBody>
      </p:sp>
      <p:sp>
        <p:nvSpPr>
          <p:cNvPr id="5" name="Footer Placeholder 4"/>
          <p:cNvSpPr>
            <a:spLocks noGrp="1"/>
          </p:cNvSpPr>
          <p:nvPr>
            <p:ph type="ftr" sz="quarter" idx="11"/>
          </p:nvPr>
        </p:nvSpPr>
        <p:spPr/>
        <p:txBody>
          <a:bodyPr/>
          <a:lstStyle>
            <a:lvl1pPr>
              <a:defRPr>
                <a:solidFill>
                  <a:schemeClr val="tx2"/>
                </a:solidFill>
              </a:defRPr>
            </a:lvl1pPr>
          </a:lstStyle>
          <a:p>
            <a:endParaRPr lang="en-US">
              <a:solidFill>
                <a:srgbClr val="ECE9C6"/>
              </a:solidFill>
              <a:latin typeface="Book Antiqua"/>
            </a:endParaRPr>
          </a:p>
        </p:txBody>
      </p:sp>
      <p:sp>
        <p:nvSpPr>
          <p:cNvPr id="6" name="Slide Number Placeholder 5"/>
          <p:cNvSpPr>
            <a:spLocks noGrp="1"/>
          </p:cNvSpPr>
          <p:nvPr>
            <p:ph type="sldNum" sz="quarter" idx="12"/>
          </p:nvPr>
        </p:nvSpPr>
        <p:spPr/>
        <p:txBody>
          <a:bodyPr/>
          <a:lstStyle>
            <a:lvl1pPr>
              <a:defRPr>
                <a:solidFill>
                  <a:schemeClr val="tx2"/>
                </a:solidFill>
              </a:defRPr>
            </a:lvl1pPr>
          </a:lstStyle>
          <a:p>
            <a:fld id="{C8D622EB-D55C-42A5-AE29-5BB88CA9D891}" type="slidenum">
              <a:rPr lang="en-US" smtClean="0">
                <a:solidFill>
                  <a:srgbClr val="ECE9C6"/>
                </a:solidFill>
                <a:latin typeface="Book Antiqua"/>
              </a:rPr>
              <a:pPr/>
              <a:t>‹#›</a:t>
            </a:fld>
            <a:endParaRPr lang="en-US">
              <a:solidFill>
                <a:srgbClr val="ECE9C6"/>
              </a:solidFill>
              <a:latin typeface="Book Antiqua"/>
            </a:endParaRPr>
          </a:p>
        </p:txBody>
      </p:sp>
      <p:grpSp>
        <p:nvGrpSpPr>
          <p:cNvPr id="8" name="Group 7"/>
          <p:cNvGrpSpPr/>
          <p:nvPr/>
        </p:nvGrpSpPr>
        <p:grpSpPr>
          <a:xfrm>
            <a:off x="1194101" y="2887530"/>
            <a:ext cx="6779110" cy="923330"/>
            <a:chOff x="1172584" y="1381459"/>
            <a:chExt cx="6779110" cy="923330"/>
          </a:xfrm>
          <a:effectLst>
            <a:outerShdw blurRad="38100" dist="12700" dir="16200000" rotWithShape="0">
              <a:prstClr val="black">
                <a:alpha val="30000"/>
              </a:prstClr>
            </a:outerShdw>
          </a:effectLst>
        </p:grpSpPr>
        <p:sp>
          <p:nvSpPr>
            <p:cNvPr id="9" name="TextBox 8"/>
            <p:cNvSpPr txBox="1"/>
            <p:nvPr/>
          </p:nvSpPr>
          <p:spPr>
            <a:xfrm>
              <a:off x="4147073" y="1381459"/>
              <a:ext cx="877163" cy="923330"/>
            </a:xfrm>
            <a:prstGeom prst="rect">
              <a:avLst/>
            </a:prstGeom>
            <a:noFill/>
          </p:spPr>
          <p:txBody>
            <a:bodyPr wrap="none" rtlCol="0">
              <a:spAutoFit/>
            </a:bodyPr>
            <a:lstStyle/>
            <a:p>
              <a:pPr defTabSz="914400"/>
              <a:r>
                <a:rPr lang="en-US" sz="5400" dirty="0">
                  <a:ln w="3175">
                    <a:solidFill>
                      <a:srgbClr val="ECE9C6">
                        <a:alpha val="60000"/>
                      </a:srgbClr>
                    </a:solidFill>
                  </a:ln>
                  <a:solidFill>
                    <a:srgbClr val="ECE9C6">
                      <a:lumMod val="90000"/>
                    </a:srgbClr>
                  </a:solidFill>
                  <a:effectLst>
                    <a:outerShdw blurRad="34925" dist="12700" dir="14400000" algn="ctr" rotWithShape="0">
                      <a:srgbClr val="000000">
                        <a:alpha val="21000"/>
                      </a:srgbClr>
                    </a:outerShdw>
                  </a:effectLst>
                  <a:latin typeface="Wingdings" pitchFamily="2" charset="2"/>
                </a:rPr>
                <a:t></a:t>
              </a:r>
            </a:p>
          </p:txBody>
        </p:sp>
        <p:cxnSp>
          <p:nvCxnSpPr>
            <p:cNvPr id="10" name="Straight Connector 9"/>
            <p:cNvCxnSpPr/>
            <p:nvPr/>
          </p:nvCxnSpPr>
          <p:spPr>
            <a:xfrm rot="10800000">
              <a:off x="1172584" y="1925620"/>
              <a:ext cx="3119718" cy="1588"/>
            </a:xfrm>
            <a:prstGeom prst="line">
              <a:avLst/>
            </a:prstGeom>
            <a:ln>
              <a:solidFill>
                <a:schemeClr val="tx2">
                  <a:lumMod val="90000"/>
                </a:schemeClr>
              </a:solidFill>
            </a:ln>
            <a:effectLst/>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rot="10800000">
              <a:off x="4831976" y="1922930"/>
              <a:ext cx="3119718" cy="1588"/>
            </a:xfrm>
            <a:prstGeom prst="line">
              <a:avLst/>
            </a:prstGeom>
            <a:ln>
              <a:solidFill>
                <a:schemeClr val="tx2">
                  <a:lumMod val="90000"/>
                </a:schemeClr>
              </a:solidFill>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ctrTitle"/>
          </p:nvPr>
        </p:nvSpPr>
        <p:spPr>
          <a:xfrm>
            <a:off x="1183341" y="1387737"/>
            <a:ext cx="6777318" cy="1731982"/>
          </a:xfrm>
        </p:spPr>
        <p:txBody>
          <a:bodyPr anchor="b"/>
          <a:lstStyle>
            <a:lvl1pPr>
              <a:defRPr>
                <a:ln w="3175">
                  <a:solidFill>
                    <a:schemeClr val="tx1">
                      <a:alpha val="65000"/>
                    </a:schemeClr>
                  </a:solidFill>
                </a:ln>
                <a:solidFill>
                  <a:schemeClr val="tx1"/>
                </a:solidFill>
                <a:effectLst>
                  <a:outerShdw blurRad="25400" dist="12700" dir="14220000" rotWithShape="0">
                    <a:prstClr val="black">
                      <a:alpha val="50000"/>
                    </a:prstClr>
                  </a:outerShdw>
                </a:effectLst>
              </a:defRPr>
            </a:lvl1pPr>
          </a:lstStyle>
          <a:p>
            <a:r>
              <a:rPr lang="en-US"/>
              <a:t>Click to edit Master title style</a:t>
            </a:r>
            <a:endParaRPr lang="en-US" dirty="0"/>
          </a:p>
        </p:txBody>
      </p:sp>
      <p:sp>
        <p:nvSpPr>
          <p:cNvPr id="3" name="Subtitle 2"/>
          <p:cNvSpPr>
            <a:spLocks noGrp="1"/>
          </p:cNvSpPr>
          <p:nvPr>
            <p:ph type="subTitle" idx="1"/>
          </p:nvPr>
        </p:nvSpPr>
        <p:spPr>
          <a:xfrm>
            <a:off x="1371600" y="3767862"/>
            <a:ext cx="6400800" cy="1752600"/>
          </a:xfrm>
        </p:spPr>
        <p:txBody>
          <a:bodyPr/>
          <a:lstStyle>
            <a:lvl1pPr marL="0" indent="0" algn="ctr">
              <a:buNone/>
              <a:defRPr>
                <a:solidFill>
                  <a:schemeClr val="tx1"/>
                </a:solidFill>
                <a:effectLst>
                  <a:outerShdw blurRad="34925" dist="12700" dir="14400000" rotWithShape="0">
                    <a:prstClr val="black">
                      <a:alpha val="21000"/>
                    </a:prstClr>
                  </a:outerShdw>
                </a:effectLs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Tree>
    <p:extLst>
      <p:ext uri="{BB962C8B-B14F-4D97-AF65-F5344CB8AC3E}">
        <p14:creationId xmlns:p14="http://schemas.microsoft.com/office/powerpoint/2010/main" val="329804855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930.xml><?xml version="1.0" encoding="utf-8"?>
<p:sldLayout xmlns:a="http://schemas.openxmlformats.org/drawingml/2006/main" xmlns:r="http://schemas.openxmlformats.org/officeDocument/2006/relationships" xmlns:p="http://schemas.openxmlformats.org/presentationml/2006/main" type="tx">
  <p:cSld name="3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879"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8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8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70535498"/>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type="tx">
  <p:cSld name="3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888" name="Title Text"/>
          <p:cNvSpPr txBox="1">
            <a:spLocks noGrp="1"/>
          </p:cNvSpPr>
          <p:nvPr>
            <p:ph type="title"/>
          </p:nvPr>
        </p:nvSpPr>
        <p:spPr>
          <a:prstGeom prst="rect">
            <a:avLst/>
          </a:prstGeom>
        </p:spPr>
        <p:txBody>
          <a:bodyPr/>
          <a:lstStyle/>
          <a:p>
            <a:r>
              <a:t>Title Text</a:t>
            </a:r>
          </a:p>
        </p:txBody>
      </p:sp>
      <p:sp>
        <p:nvSpPr>
          <p:cNvPr id="3889"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8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27712348"/>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897"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8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89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84039900"/>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type="tx">
  <p:cSld name="2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906" name="Title Text"/>
          <p:cNvSpPr txBox="1">
            <a:spLocks noGrp="1"/>
          </p:cNvSpPr>
          <p:nvPr>
            <p:ph type="title"/>
          </p:nvPr>
        </p:nvSpPr>
        <p:spPr>
          <a:prstGeom prst="rect">
            <a:avLst/>
          </a:prstGeom>
        </p:spPr>
        <p:txBody>
          <a:bodyPr/>
          <a:lstStyle/>
          <a:p>
            <a:r>
              <a:t>Title Text</a:t>
            </a:r>
          </a:p>
        </p:txBody>
      </p:sp>
      <p:sp>
        <p:nvSpPr>
          <p:cNvPr id="390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9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9187965"/>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type="tx">
  <p:cSld name="2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91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9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9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39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097921"/>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925" name="Title Text"/>
          <p:cNvSpPr txBox="1">
            <a:spLocks noGrp="1"/>
          </p:cNvSpPr>
          <p:nvPr>
            <p:ph type="title"/>
          </p:nvPr>
        </p:nvSpPr>
        <p:spPr>
          <a:prstGeom prst="rect">
            <a:avLst/>
          </a:prstGeom>
        </p:spPr>
        <p:txBody>
          <a:bodyPr/>
          <a:lstStyle/>
          <a:p>
            <a:r>
              <a:t>Title Text</a:t>
            </a:r>
          </a:p>
        </p:txBody>
      </p:sp>
      <p:sp>
        <p:nvSpPr>
          <p:cNvPr id="39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88052744"/>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type="tx">
  <p:cSld name="36_Blank">
    <p:bg>
      <p:bgPr>
        <a:solidFill>
          <a:schemeClr val="accent3">
            <a:lumOff val="44000"/>
          </a:schemeClr>
        </a:solidFill>
        <a:effectLst/>
      </p:bgPr>
    </p:bg>
    <p:spTree>
      <p:nvGrpSpPr>
        <p:cNvPr id="1" name=""/>
        <p:cNvGrpSpPr/>
        <p:nvPr/>
      </p:nvGrpSpPr>
      <p:grpSpPr>
        <a:xfrm>
          <a:off x="0" y="0"/>
          <a:ext cx="0" cy="0"/>
          <a:chOff x="0" y="0"/>
          <a:chExt cx="0" cy="0"/>
        </a:xfrm>
      </p:grpSpPr>
      <p:sp>
        <p:nvSpPr>
          <p:cNvPr id="39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92269653"/>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type="tx">
  <p:cSld name="2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940"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941"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9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9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78227825"/>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type="tx">
  <p:cSld name="2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950"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9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9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9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77929733"/>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type="tx">
  <p:cSld name="37_Blank">
    <p:bg>
      <p:bgPr>
        <a:solidFill>
          <a:srgbClr val="808080"/>
        </a:solidFill>
        <a:effectLst/>
      </p:bgPr>
    </p:bg>
    <p:spTree>
      <p:nvGrpSpPr>
        <p:cNvPr id="1" name=""/>
        <p:cNvGrpSpPr/>
        <p:nvPr/>
      </p:nvGrpSpPr>
      <p:grpSpPr>
        <a:xfrm>
          <a:off x="0" y="0"/>
          <a:ext cx="0" cy="0"/>
          <a:chOff x="0" y="0"/>
          <a:chExt cx="0" cy="0"/>
        </a:xfrm>
      </p:grpSpPr>
      <p:grpSp>
        <p:nvGrpSpPr>
          <p:cNvPr id="3963" name="Group 2"/>
          <p:cNvGrpSpPr/>
          <p:nvPr/>
        </p:nvGrpSpPr>
        <p:grpSpPr>
          <a:xfrm>
            <a:off x="0" y="0"/>
            <a:ext cx="9144001" cy="6858000"/>
            <a:chOff x="0" y="0"/>
            <a:chExt cx="9144000" cy="6858000"/>
          </a:xfrm>
        </p:grpSpPr>
        <p:sp>
          <p:nvSpPr>
            <p:cNvPr id="3960" name="Rectangle 3"/>
            <p:cNvSpPr/>
            <p:nvPr/>
          </p:nvSpPr>
          <p:spPr>
            <a:xfrm>
              <a:off x="1600200" y="0"/>
              <a:ext cx="7543800" cy="68580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961" name="Rectangle 4"/>
            <p:cNvSpPr/>
            <p:nvPr/>
          </p:nvSpPr>
          <p:spPr>
            <a:xfrm>
              <a:off x="0" y="0"/>
              <a:ext cx="1600200" cy="6858000"/>
            </a:xfrm>
            <a:prstGeom prst="rect">
              <a:avLst/>
            </a:prstGeom>
            <a:solidFill>
              <a:srgbClr val="FF0000"/>
            </a:solidFill>
            <a:ln w="12700" cap="flat">
              <a:noFill/>
              <a:miter lim="400000"/>
            </a:ln>
            <a:effectLst/>
          </p:spPr>
          <p:txBody>
            <a:bodyPr wrap="square" lIns="45719" tIns="45719" rIns="45719" bIns="45719" numCol="1" anchor="ctr">
              <a:noAutofit/>
            </a:bodyPr>
            <a:lstStyle/>
            <a:p>
              <a:endParaRPr/>
            </a:p>
          </p:txBody>
        </p:sp>
        <p:sp>
          <p:nvSpPr>
            <p:cNvPr id="3962" name="Freeform 5"/>
            <p:cNvSpPr/>
            <p:nvPr/>
          </p:nvSpPr>
          <p:spPr>
            <a:xfrm>
              <a:off x="0" y="0"/>
              <a:ext cx="9144001"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780" y="21600"/>
                  </a:lnTo>
                  <a:lnTo>
                    <a:pt x="21600" y="6048"/>
                  </a:lnTo>
                  <a:lnTo>
                    <a:pt x="21600" y="0"/>
                  </a:lnTo>
                  <a:lnTo>
                    <a:pt x="0" y="0"/>
                  </a:lnTo>
                  <a:close/>
                </a:path>
              </a:pathLst>
            </a:custGeom>
            <a:solidFill>
              <a:srgbClr val="F8F8F8"/>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sp>
        <p:nvSpPr>
          <p:cNvPr id="3964" name="Slide Number"/>
          <p:cNvSpPr txBox="1">
            <a:spLocks noGrp="1"/>
          </p:cNvSpPr>
          <p:nvPr>
            <p:ph type="sldNum" sz="quarter" idx="2"/>
          </p:nvPr>
        </p:nvSpPr>
        <p:spPr>
          <a:xfrm>
            <a:off x="8765892" y="6400800"/>
            <a:ext cx="301909" cy="288824"/>
          </a:xfrm>
          <a:prstGeom prst="rect">
            <a:avLst/>
          </a:prstGeom>
        </p:spPr>
        <p:txBody>
          <a:bodyPr/>
          <a:lstStyle>
            <a:lvl1pPr>
              <a:spcBef>
                <a:spcPts val="800"/>
              </a:spcBef>
              <a:defRPr>
                <a:solidFill>
                  <a:srgbClr val="808080"/>
                </a:solidFill>
              </a:defRPr>
            </a:lvl1pPr>
          </a:lstStyle>
          <a:p>
            <a:fld id="{86CB4B4D-7CA3-9044-876B-883B54F8677D}" type="slidenum">
              <a:t>‹#›</a:t>
            </a:fld>
            <a:endParaRPr/>
          </a:p>
        </p:txBody>
      </p:sp>
    </p:spTree>
    <p:extLst>
      <p:ext uri="{BB962C8B-B14F-4D97-AF65-F5344CB8AC3E}">
        <p14:creationId xmlns:p14="http://schemas.microsoft.com/office/powerpoint/2010/main" val="3989585749"/>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bg>
      <p:bgRef idx="1002">
        <a:schemeClr val="bg1"/>
      </p:bgRef>
    </p:bg>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00C3C5E-E563-4268-9F1A-FB5743DCBE6A}" type="datetimeFigureOut">
              <a:rPr lang="en-US" smtClean="0">
                <a:solidFill>
                  <a:srgbClr val="895D1D"/>
                </a:solidFill>
                <a:latin typeface="Book Antiqua"/>
              </a:rPr>
              <a:pPr/>
              <a:t>2/18/24</a:t>
            </a:fld>
            <a:endParaRPr lang="en-US">
              <a:solidFill>
                <a:srgbClr val="895D1D"/>
              </a:solidFill>
              <a:latin typeface="Book Antiqua"/>
            </a:endParaRPr>
          </a:p>
        </p:txBody>
      </p:sp>
      <p:sp>
        <p:nvSpPr>
          <p:cNvPr id="5" name="Footer Placeholder 4"/>
          <p:cNvSpPr>
            <a:spLocks noGrp="1"/>
          </p:cNvSpPr>
          <p:nvPr>
            <p:ph type="ftr" sz="quarter" idx="11"/>
          </p:nvPr>
        </p:nvSpPr>
        <p:spPr/>
        <p:txBody>
          <a:bodyPr/>
          <a:lstStyle/>
          <a:p>
            <a:endParaRPr lang="en-US">
              <a:solidFill>
                <a:srgbClr val="895D1D"/>
              </a:solidFill>
              <a:latin typeface="Book Antiqua"/>
            </a:endParaRPr>
          </a:p>
        </p:txBody>
      </p:sp>
      <p:sp>
        <p:nvSpPr>
          <p:cNvPr id="6" name="Slide Number Placeholder 5"/>
          <p:cNvSpPr>
            <a:spLocks noGrp="1"/>
          </p:cNvSpPr>
          <p:nvPr>
            <p:ph type="sldNum" sz="quarter" idx="12"/>
          </p:nvPr>
        </p:nvSpPr>
        <p:spPr/>
        <p:txBody>
          <a:bodyPr/>
          <a:lstStyle/>
          <a:p>
            <a:fld id="{C8D622EB-D55C-42A5-AE29-5BB88CA9D891}" type="slidenum">
              <a:rPr lang="en-US" smtClean="0">
                <a:solidFill>
                  <a:srgbClr val="895D1D"/>
                </a:solidFill>
                <a:latin typeface="Book Antiqua"/>
              </a:rPr>
              <a:pPr/>
              <a:t>‹#›</a:t>
            </a:fld>
            <a:endParaRPr lang="en-US">
              <a:solidFill>
                <a:srgbClr val="895D1D"/>
              </a:solidFill>
              <a:latin typeface="Book Antiqua"/>
            </a:endParaRPr>
          </a:p>
        </p:txBody>
      </p:sp>
      <p:sp>
        <p:nvSpPr>
          <p:cNvPr id="11" name="Title 10"/>
          <p:cNvSpPr>
            <a:spLocks noGrp="1"/>
          </p:cNvSpPr>
          <p:nvPr>
            <p:ph type="title"/>
          </p:nvPr>
        </p:nvSpPr>
        <p:spPr/>
        <p:txBody>
          <a:bodyPr/>
          <a:lstStyle/>
          <a:p>
            <a:r>
              <a:rPr lang="en-US"/>
              <a:t>Click to edit Master title style</a:t>
            </a:r>
          </a:p>
        </p:txBody>
      </p:sp>
      <p:grpSp>
        <p:nvGrpSpPr>
          <p:cNvPr id="12" name="Group 11"/>
          <p:cNvGrpSpPr/>
          <p:nvPr/>
        </p:nvGrpSpPr>
        <p:grpSpPr>
          <a:xfrm>
            <a:off x="1172584" y="1392217"/>
            <a:ext cx="6779110" cy="923330"/>
            <a:chOff x="1172584" y="1381459"/>
            <a:chExt cx="6779110" cy="923330"/>
          </a:xfrm>
        </p:grpSpPr>
        <p:sp>
          <p:nvSpPr>
            <p:cNvPr id="13" name="TextBox 12"/>
            <p:cNvSpPr txBox="1"/>
            <p:nvPr/>
          </p:nvSpPr>
          <p:spPr>
            <a:xfrm>
              <a:off x="4147073" y="1381459"/>
              <a:ext cx="877163" cy="923330"/>
            </a:xfrm>
            <a:prstGeom prst="rect">
              <a:avLst/>
            </a:prstGeom>
            <a:noFill/>
          </p:spPr>
          <p:txBody>
            <a:bodyPr wrap="none" rtlCol="0">
              <a:spAutoFit/>
            </a:bodyPr>
            <a:lstStyle/>
            <a:p>
              <a:pPr defTabSz="914400"/>
              <a:r>
                <a:rPr lang="en-US" sz="5400" dirty="0">
                  <a:solidFill>
                    <a:srgbClr val="895D1D">
                      <a:lumMod val="60000"/>
                      <a:lumOff val="40000"/>
                    </a:srgbClr>
                  </a:solidFill>
                  <a:latin typeface="Wingdings" pitchFamily="2" charset="2"/>
                </a:rPr>
                <a:t></a:t>
              </a:r>
            </a:p>
          </p:txBody>
        </p:sp>
        <p:cxnSp>
          <p:nvCxnSpPr>
            <p:cNvPr id="14" name="Straight Connector 13"/>
            <p:cNvCxnSpPr/>
            <p:nvPr/>
          </p:nvCxnSpPr>
          <p:spPr>
            <a:xfrm rot="10800000">
              <a:off x="1172584" y="1925620"/>
              <a:ext cx="3119718" cy="1588"/>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10800000">
              <a:off x="4831976" y="1922650"/>
              <a:ext cx="3119718" cy="1588"/>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63008437"/>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940.xml><?xml version="1.0" encoding="utf-8"?>
<p:sldLayout xmlns:a="http://schemas.openxmlformats.org/drawingml/2006/main" xmlns:r="http://schemas.openxmlformats.org/officeDocument/2006/relationships" xmlns:p="http://schemas.openxmlformats.org/presentationml/2006/main" type="tx">
  <p:cSld name="3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97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97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9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52091063"/>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type="tx">
  <p:cSld name="39_Title Slide">
    <p:bg>
      <p:bgPr>
        <a:solidFill>
          <a:srgbClr val="000000"/>
        </a:solidFill>
        <a:effectLst/>
      </p:bgPr>
    </p:bg>
    <p:spTree>
      <p:nvGrpSpPr>
        <p:cNvPr id="1" name=""/>
        <p:cNvGrpSpPr/>
        <p:nvPr/>
      </p:nvGrpSpPr>
      <p:grpSpPr>
        <a:xfrm>
          <a:off x="0" y="0"/>
          <a:ext cx="0" cy="0"/>
          <a:chOff x="0" y="0"/>
          <a:chExt cx="0" cy="0"/>
        </a:xfrm>
      </p:grpSpPr>
      <p:sp>
        <p:nvSpPr>
          <p:cNvPr id="3980"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98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9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65439405"/>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type="tx">
  <p:cSld name="1_Title Slide 0">
    <p:bg>
      <p:bgPr>
        <a:solidFill>
          <a:srgbClr val="000000"/>
        </a:solidFill>
        <a:effectLst/>
      </p:bgPr>
    </p:bg>
    <p:spTree>
      <p:nvGrpSpPr>
        <p:cNvPr id="1" name=""/>
        <p:cNvGrpSpPr/>
        <p:nvPr/>
      </p:nvGrpSpPr>
      <p:grpSpPr>
        <a:xfrm>
          <a:off x="0" y="0"/>
          <a:ext cx="0" cy="0"/>
          <a:chOff x="0" y="0"/>
          <a:chExt cx="0" cy="0"/>
        </a:xfrm>
      </p:grpSpPr>
      <p:sp>
        <p:nvSpPr>
          <p:cNvPr id="3989"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99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9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78941921"/>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type="tx">
  <p:cSld name="34_Title and Content">
    <p:bg>
      <p:bgPr>
        <a:solidFill>
          <a:srgbClr val="000000"/>
        </a:solidFill>
        <a:effectLst/>
      </p:bgPr>
    </p:bg>
    <p:spTree>
      <p:nvGrpSpPr>
        <p:cNvPr id="1" name=""/>
        <p:cNvGrpSpPr/>
        <p:nvPr/>
      </p:nvGrpSpPr>
      <p:grpSpPr>
        <a:xfrm>
          <a:off x="0" y="0"/>
          <a:ext cx="0" cy="0"/>
          <a:chOff x="0" y="0"/>
          <a:chExt cx="0" cy="0"/>
        </a:xfrm>
      </p:grpSpPr>
      <p:sp>
        <p:nvSpPr>
          <p:cNvPr id="3998"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3999"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27893424"/>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type="tx">
  <p:cSld name="30_Section Header">
    <p:bg>
      <p:bgPr>
        <a:solidFill>
          <a:srgbClr val="000000"/>
        </a:solidFill>
        <a:effectLst/>
      </p:bgPr>
    </p:bg>
    <p:spTree>
      <p:nvGrpSpPr>
        <p:cNvPr id="1" name=""/>
        <p:cNvGrpSpPr/>
        <p:nvPr/>
      </p:nvGrpSpPr>
      <p:grpSpPr>
        <a:xfrm>
          <a:off x="0" y="0"/>
          <a:ext cx="0" cy="0"/>
          <a:chOff x="0" y="0"/>
          <a:chExt cx="0" cy="0"/>
        </a:xfrm>
      </p:grpSpPr>
      <p:sp>
        <p:nvSpPr>
          <p:cNvPr id="400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400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47878996"/>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type="tx">
  <p:cSld name="30_Two Content">
    <p:bg>
      <p:bgPr>
        <a:solidFill>
          <a:srgbClr val="000000"/>
        </a:solidFill>
        <a:effectLst/>
      </p:bgPr>
    </p:bg>
    <p:spTree>
      <p:nvGrpSpPr>
        <p:cNvPr id="1" name=""/>
        <p:cNvGrpSpPr/>
        <p:nvPr/>
      </p:nvGrpSpPr>
      <p:grpSpPr>
        <a:xfrm>
          <a:off x="0" y="0"/>
          <a:ext cx="0" cy="0"/>
          <a:chOff x="0" y="0"/>
          <a:chExt cx="0" cy="0"/>
        </a:xfrm>
      </p:grpSpPr>
      <p:sp>
        <p:nvSpPr>
          <p:cNvPr id="4016"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1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98823526"/>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type="tx">
  <p:cSld name="30_Comparison">
    <p:bg>
      <p:bgPr>
        <a:solidFill>
          <a:srgbClr val="000000"/>
        </a:solidFill>
        <a:effectLst/>
      </p:bgPr>
    </p:bg>
    <p:spTree>
      <p:nvGrpSpPr>
        <p:cNvPr id="1" name=""/>
        <p:cNvGrpSpPr/>
        <p:nvPr/>
      </p:nvGrpSpPr>
      <p:grpSpPr>
        <a:xfrm>
          <a:off x="0" y="0"/>
          <a:ext cx="0" cy="0"/>
          <a:chOff x="0" y="0"/>
          <a:chExt cx="0" cy="0"/>
        </a:xfrm>
      </p:grpSpPr>
      <p:sp>
        <p:nvSpPr>
          <p:cNvPr id="4025"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402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2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40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76286875"/>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type="tx">
  <p:cSld name="31_Title Only">
    <p:bg>
      <p:bgPr>
        <a:solidFill>
          <a:srgbClr val="000000"/>
        </a:solidFill>
        <a:effectLst/>
      </p:bgPr>
    </p:bg>
    <p:spTree>
      <p:nvGrpSpPr>
        <p:cNvPr id="1" name=""/>
        <p:cNvGrpSpPr/>
        <p:nvPr/>
      </p:nvGrpSpPr>
      <p:grpSpPr>
        <a:xfrm>
          <a:off x="0" y="0"/>
          <a:ext cx="0" cy="0"/>
          <a:chOff x="0" y="0"/>
          <a:chExt cx="0" cy="0"/>
        </a:xfrm>
      </p:grpSpPr>
      <p:sp>
        <p:nvSpPr>
          <p:cNvPr id="4035"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66267862"/>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type="tx">
  <p:cSld name="38_Blank">
    <p:bg>
      <p:bgPr>
        <a:solidFill>
          <a:srgbClr val="000000"/>
        </a:solidFill>
        <a:effectLst/>
      </p:bgPr>
    </p:bg>
    <p:spTree>
      <p:nvGrpSpPr>
        <p:cNvPr id="1" name=""/>
        <p:cNvGrpSpPr/>
        <p:nvPr/>
      </p:nvGrpSpPr>
      <p:grpSpPr>
        <a:xfrm>
          <a:off x="0" y="0"/>
          <a:ext cx="0" cy="0"/>
          <a:chOff x="0" y="0"/>
          <a:chExt cx="0" cy="0"/>
        </a:xfrm>
      </p:grpSpPr>
      <p:sp>
        <p:nvSpPr>
          <p:cNvPr id="40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92377645"/>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type="tx">
  <p:cSld name="30_Content with Caption">
    <p:bg>
      <p:bgPr>
        <a:solidFill>
          <a:srgbClr val="000000"/>
        </a:solidFill>
        <a:effectLst/>
      </p:bgPr>
    </p:bg>
    <p:spTree>
      <p:nvGrpSpPr>
        <p:cNvPr id="1" name=""/>
        <p:cNvGrpSpPr/>
        <p:nvPr/>
      </p:nvGrpSpPr>
      <p:grpSpPr>
        <a:xfrm>
          <a:off x="0" y="0"/>
          <a:ext cx="0" cy="0"/>
          <a:chOff x="0" y="0"/>
          <a:chExt cx="0" cy="0"/>
        </a:xfrm>
      </p:grpSpPr>
      <p:sp>
        <p:nvSpPr>
          <p:cNvPr id="4050"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4051"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5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40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69352797"/>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bg>
      <p:bgRef idx="1002">
        <a:schemeClr val="bg2"/>
      </p:bgRef>
    </p:bg>
    <p:spTree>
      <p:nvGrpSpPr>
        <p:cNvPr id="1" name=""/>
        <p:cNvGrpSpPr/>
        <p:nvPr/>
      </p:nvGrpSpPr>
      <p:grpSpPr>
        <a:xfrm>
          <a:off x="0" y="0"/>
          <a:ext cx="0" cy="0"/>
          <a:chOff x="0" y="0"/>
          <a:chExt cx="0" cy="0"/>
        </a:xfrm>
      </p:grpSpPr>
      <p:pic>
        <p:nvPicPr>
          <p:cNvPr id="12" name="Picture 11" descr="CoverOverlay.png"/>
          <p:cNvPicPr>
            <a:picLocks noChangeAspect="1"/>
          </p:cNvPicPr>
          <p:nvPr/>
        </p:nvPicPr>
        <p:blipFill>
          <a:blip r:embed="rId2" cstate="print">
            <a:lum/>
          </a:blip>
          <a:stretch>
            <a:fillRect/>
          </a:stretch>
        </p:blipFill>
        <p:spPr>
          <a:xfrm>
            <a:off x="0" y="0"/>
            <a:ext cx="9144000" cy="6858000"/>
          </a:xfrm>
          <a:prstGeom prst="rect">
            <a:avLst/>
          </a:prstGeom>
        </p:spPr>
      </p:pic>
      <p:grpSp>
        <p:nvGrpSpPr>
          <p:cNvPr id="7" name="Group 7"/>
          <p:cNvGrpSpPr/>
          <p:nvPr/>
        </p:nvGrpSpPr>
        <p:grpSpPr>
          <a:xfrm>
            <a:off x="1172584" y="2887579"/>
            <a:ext cx="6779110" cy="923330"/>
            <a:chOff x="1172584" y="1381459"/>
            <a:chExt cx="6779110" cy="923330"/>
          </a:xfrm>
        </p:grpSpPr>
        <p:sp>
          <p:nvSpPr>
            <p:cNvPr id="9" name="TextBox 8"/>
            <p:cNvSpPr txBox="1"/>
            <p:nvPr/>
          </p:nvSpPr>
          <p:spPr>
            <a:xfrm>
              <a:off x="4147073" y="1381459"/>
              <a:ext cx="877163" cy="923330"/>
            </a:xfrm>
            <a:prstGeom prst="rect">
              <a:avLst/>
            </a:prstGeom>
            <a:noFill/>
          </p:spPr>
          <p:txBody>
            <a:bodyPr wrap="none" rtlCol="0">
              <a:spAutoFit/>
            </a:bodyPr>
            <a:lstStyle/>
            <a:p>
              <a:pPr defTabSz="914400"/>
              <a:r>
                <a:rPr lang="en-US" sz="5400" dirty="0">
                  <a:solidFill>
                    <a:srgbClr val="895D1D">
                      <a:lumMod val="60000"/>
                      <a:lumOff val="40000"/>
                    </a:srgbClr>
                  </a:solidFill>
                  <a:latin typeface="Wingdings" pitchFamily="2" charset="2"/>
                </a:rPr>
                <a:t></a:t>
              </a:r>
            </a:p>
          </p:txBody>
        </p:sp>
        <p:cxnSp>
          <p:nvCxnSpPr>
            <p:cNvPr id="10" name="Straight Connector 9"/>
            <p:cNvCxnSpPr/>
            <p:nvPr/>
          </p:nvCxnSpPr>
          <p:spPr>
            <a:xfrm rot="10800000">
              <a:off x="1172584" y="1925620"/>
              <a:ext cx="3119718" cy="1588"/>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rot="10800000">
              <a:off x="4831976" y="1927412"/>
              <a:ext cx="3119718" cy="1588"/>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690040" y="1204857"/>
            <a:ext cx="7754713" cy="1910716"/>
          </a:xfrm>
        </p:spPr>
        <p:txBody>
          <a:bodyPr anchor="b"/>
          <a:lstStyle>
            <a:lvl1pPr algn="ctr">
              <a:defRPr sz="5400" b="0" cap="none" baseline="0">
                <a:solidFill>
                  <a:schemeClr val="tx2"/>
                </a:solidFill>
              </a:defRPr>
            </a:lvl1pPr>
          </a:lstStyle>
          <a:p>
            <a:r>
              <a:rPr lang="en-US"/>
              <a:t>Click to edit Master title style</a:t>
            </a:r>
            <a:endParaRPr lang="en-US" dirty="0"/>
          </a:p>
        </p:txBody>
      </p:sp>
      <p:sp>
        <p:nvSpPr>
          <p:cNvPr id="3" name="Text Placeholder 2"/>
          <p:cNvSpPr>
            <a:spLocks noGrp="1"/>
          </p:cNvSpPr>
          <p:nvPr>
            <p:ph type="body" idx="1"/>
          </p:nvPr>
        </p:nvSpPr>
        <p:spPr>
          <a:xfrm>
            <a:off x="699248" y="3767316"/>
            <a:ext cx="7734747" cy="1500187"/>
          </a:xfrm>
        </p:spPr>
        <p:txBody>
          <a:bodyPr anchor="t"/>
          <a:lstStyle>
            <a:lvl1pPr marL="0" indent="0" algn="ctr">
              <a:buNone/>
              <a:defRPr sz="2000">
                <a:solidFill>
                  <a:schemeClr val="tx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00C3C5E-E563-4268-9F1A-FB5743DCBE6A}" type="datetimeFigureOut">
              <a:rPr lang="en-US" smtClean="0">
                <a:solidFill>
                  <a:srgbClr val="895D1D"/>
                </a:solidFill>
                <a:latin typeface="Book Antiqua"/>
              </a:rPr>
              <a:pPr/>
              <a:t>2/18/24</a:t>
            </a:fld>
            <a:endParaRPr lang="en-US">
              <a:solidFill>
                <a:srgbClr val="895D1D"/>
              </a:solidFill>
              <a:latin typeface="Book Antiqua"/>
            </a:endParaRPr>
          </a:p>
        </p:txBody>
      </p:sp>
      <p:sp>
        <p:nvSpPr>
          <p:cNvPr id="5" name="Footer Placeholder 4"/>
          <p:cNvSpPr>
            <a:spLocks noGrp="1"/>
          </p:cNvSpPr>
          <p:nvPr>
            <p:ph type="ftr" sz="quarter" idx="11"/>
          </p:nvPr>
        </p:nvSpPr>
        <p:spPr/>
        <p:txBody>
          <a:bodyPr/>
          <a:lstStyle/>
          <a:p>
            <a:endParaRPr lang="en-US">
              <a:solidFill>
                <a:srgbClr val="895D1D"/>
              </a:solidFill>
              <a:latin typeface="Book Antiqua"/>
            </a:endParaRPr>
          </a:p>
        </p:txBody>
      </p:sp>
      <p:sp>
        <p:nvSpPr>
          <p:cNvPr id="6" name="Slide Number Placeholder 5"/>
          <p:cNvSpPr>
            <a:spLocks noGrp="1"/>
          </p:cNvSpPr>
          <p:nvPr>
            <p:ph type="sldNum" sz="quarter" idx="12"/>
          </p:nvPr>
        </p:nvSpPr>
        <p:spPr/>
        <p:txBody>
          <a:bodyPr/>
          <a:lstStyle/>
          <a:p>
            <a:fld id="{C8D622EB-D55C-42A5-AE29-5BB88CA9D891}" type="slidenum">
              <a:rPr lang="en-US" smtClean="0">
                <a:solidFill>
                  <a:srgbClr val="895D1D"/>
                </a:solidFill>
                <a:latin typeface="Book Antiqua"/>
              </a:rPr>
              <a:pPr/>
              <a:t>‹#›</a:t>
            </a:fld>
            <a:endParaRPr lang="en-US">
              <a:solidFill>
                <a:srgbClr val="895D1D"/>
              </a:solidFill>
              <a:latin typeface="Book Antiqua"/>
            </a:endParaRPr>
          </a:p>
        </p:txBody>
      </p:sp>
    </p:spTree>
    <p:extLst>
      <p:ext uri="{BB962C8B-B14F-4D97-AF65-F5344CB8AC3E}">
        <p14:creationId xmlns:p14="http://schemas.microsoft.com/office/powerpoint/2010/main" val="1663409034"/>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950.xml><?xml version="1.0" encoding="utf-8"?>
<p:sldLayout xmlns:a="http://schemas.openxmlformats.org/drawingml/2006/main" xmlns:r="http://schemas.openxmlformats.org/officeDocument/2006/relationships" xmlns:p="http://schemas.openxmlformats.org/presentationml/2006/main" type="tx">
  <p:cSld name="30_Picture with Caption">
    <p:bg>
      <p:bgPr>
        <a:solidFill>
          <a:srgbClr val="000000"/>
        </a:solidFill>
        <a:effectLst/>
      </p:bgPr>
    </p:bg>
    <p:spTree>
      <p:nvGrpSpPr>
        <p:cNvPr id="1" name=""/>
        <p:cNvGrpSpPr/>
        <p:nvPr/>
      </p:nvGrpSpPr>
      <p:grpSpPr>
        <a:xfrm>
          <a:off x="0" y="0"/>
          <a:ext cx="0" cy="0"/>
          <a:chOff x="0" y="0"/>
          <a:chExt cx="0" cy="0"/>
        </a:xfrm>
      </p:grpSpPr>
      <p:sp>
        <p:nvSpPr>
          <p:cNvPr id="4060"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406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6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37315388"/>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type="tx">
  <p:cSld name="12_Title and 4 Content">
    <p:bg>
      <p:bgPr>
        <a:solidFill>
          <a:srgbClr val="000000"/>
        </a:solidFill>
        <a:effectLst/>
      </p:bgPr>
    </p:bg>
    <p:spTree>
      <p:nvGrpSpPr>
        <p:cNvPr id="1" name=""/>
        <p:cNvGrpSpPr/>
        <p:nvPr/>
      </p:nvGrpSpPr>
      <p:grpSpPr>
        <a:xfrm>
          <a:off x="0" y="0"/>
          <a:ext cx="0" cy="0"/>
          <a:chOff x="0" y="0"/>
          <a:chExt cx="0" cy="0"/>
        </a:xfrm>
      </p:grpSpPr>
      <p:sp>
        <p:nvSpPr>
          <p:cNvPr id="4070"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71"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53133392"/>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type="tx">
  <p:cSld name="8_Title, Content, and 2 Content">
    <p:bg>
      <p:bgPr>
        <a:solidFill>
          <a:srgbClr val="000000"/>
        </a:solidFill>
        <a:effectLst/>
      </p:bgPr>
    </p:bg>
    <p:spTree>
      <p:nvGrpSpPr>
        <p:cNvPr id="1" name=""/>
        <p:cNvGrpSpPr/>
        <p:nvPr/>
      </p:nvGrpSpPr>
      <p:grpSpPr>
        <a:xfrm>
          <a:off x="0" y="0"/>
          <a:ext cx="0" cy="0"/>
          <a:chOff x="0" y="0"/>
          <a:chExt cx="0" cy="0"/>
        </a:xfrm>
      </p:grpSpPr>
      <p:sp>
        <p:nvSpPr>
          <p:cNvPr id="4079"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80"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97686544"/>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type="tx">
  <p:cSld name="40_Title Slide">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129" name="Group 2"/>
          <p:cNvGrpSpPr/>
          <p:nvPr/>
        </p:nvGrpSpPr>
        <p:grpSpPr>
          <a:xfrm>
            <a:off x="-1" y="-1"/>
            <a:ext cx="9145589" cy="6856415"/>
            <a:chOff x="0" y="0"/>
            <a:chExt cx="9145587" cy="6856413"/>
          </a:xfrm>
        </p:grpSpPr>
        <p:sp>
          <p:nvSpPr>
            <p:cNvPr id="4088"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89"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0"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1"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2"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3"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4"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5"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6"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7"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8"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9"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0"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1"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2"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3"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4"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5"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08" name="Freeform 21"/>
            <p:cNvGrpSpPr/>
            <p:nvPr/>
          </p:nvGrpSpPr>
          <p:grpSpPr>
            <a:xfrm>
              <a:off x="8931275" y="4022725"/>
              <a:ext cx="209551" cy="209551"/>
              <a:chOff x="0" y="0"/>
              <a:chExt cx="209550" cy="209550"/>
            </a:xfrm>
          </p:grpSpPr>
          <p:sp>
            <p:nvSpPr>
              <p:cNvPr id="4106"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107"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109"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0"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1"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2"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3"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4"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5"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6"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7"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8"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9"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0"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1"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2"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3"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4"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5"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28" name="Group 39"/>
            <p:cNvGrpSpPr/>
            <p:nvPr/>
          </p:nvGrpSpPr>
          <p:grpSpPr>
            <a:xfrm>
              <a:off x="-1" y="2590800"/>
              <a:ext cx="9140826" cy="2949576"/>
              <a:chOff x="0" y="0"/>
              <a:chExt cx="9140824" cy="2949575"/>
            </a:xfrm>
          </p:grpSpPr>
          <p:sp>
            <p:nvSpPr>
              <p:cNvPr id="4126"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7"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130" name="Title Text"/>
          <p:cNvSpPr txBox="1">
            <a:spLocks noGrp="1"/>
          </p:cNvSpPr>
          <p:nvPr>
            <p:ph type="title"/>
          </p:nvPr>
        </p:nvSpPr>
        <p:spPr>
          <a:xfrm>
            <a:off x="457200" y="1600200"/>
            <a:ext cx="8229600" cy="1828800"/>
          </a:xfrm>
          <a:prstGeom prst="rect">
            <a:avLst/>
          </a:prstGeom>
        </p:spPr>
        <p:txBody>
          <a:bodyPr/>
          <a:lstStyle>
            <a:lvl1pPr>
              <a:defRPr sz="4800">
                <a:solidFill>
                  <a:schemeClr val="accent3">
                    <a:lumOff val="44000"/>
                  </a:schemeClr>
                </a:solidFill>
                <a:effectLst>
                  <a:outerShdw blurRad="38100" dist="38100" dir="2700000" rotWithShape="0">
                    <a:srgbClr val="000000"/>
                  </a:outerShdw>
                </a:effectLst>
              </a:defRPr>
            </a:lvl1pPr>
          </a:lstStyle>
          <a:p>
            <a:r>
              <a:t>Title Text</a:t>
            </a:r>
          </a:p>
        </p:txBody>
      </p:sp>
      <p:sp>
        <p:nvSpPr>
          <p:cNvPr id="41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800"/>
              </a:spcBef>
              <a:buSzTx/>
              <a:buNone/>
              <a:defRPr sz="3600">
                <a:solidFill>
                  <a:schemeClr val="accent3">
                    <a:lumOff val="44000"/>
                  </a:schemeClr>
                </a:solidFill>
                <a:effectLst>
                  <a:outerShdw blurRad="38100" dist="38100" dir="2700000" rotWithShape="0">
                    <a:srgbClr val="000000"/>
                  </a:outerShdw>
                </a:effectLst>
              </a:defRPr>
            </a:lvl1pPr>
            <a:lvl2pPr marL="824592" indent="-367392" algn="ctr">
              <a:spcBef>
                <a:spcPts val="800"/>
              </a:spcBef>
              <a:defRPr sz="3600">
                <a:solidFill>
                  <a:schemeClr val="accent3">
                    <a:lumOff val="44000"/>
                  </a:schemeClr>
                </a:solidFill>
                <a:effectLst>
                  <a:outerShdw blurRad="38100" dist="38100" dir="2700000" rotWithShape="0">
                    <a:srgbClr val="000000"/>
                  </a:outerShdw>
                </a:effectLst>
              </a:defRPr>
            </a:lvl2pPr>
            <a:lvl3pPr marL="1257300" indent="-342900" algn="ctr">
              <a:spcBef>
                <a:spcPts val="800"/>
              </a:spcBef>
              <a:buSzPct val="90000"/>
              <a:buBlip>
                <a:blip r:embed="rId2"/>
              </a:buBlip>
              <a:defRPr sz="3600">
                <a:solidFill>
                  <a:schemeClr val="accent3">
                    <a:lumOff val="44000"/>
                  </a:schemeClr>
                </a:solidFill>
                <a:effectLst>
                  <a:outerShdw blurRad="38100" dist="38100" dir="2700000" rotWithShape="0">
                    <a:srgbClr val="000000"/>
                  </a:outerShdw>
                </a:effectLst>
              </a:defRPr>
            </a:lvl3pPr>
            <a:lvl4pPr marL="1783079" indent="-411479" algn="ctr">
              <a:spcBef>
                <a:spcPts val="800"/>
              </a:spcBef>
              <a:defRPr sz="3600">
                <a:solidFill>
                  <a:schemeClr val="accent3">
                    <a:lumOff val="44000"/>
                  </a:schemeClr>
                </a:solidFill>
                <a:effectLst>
                  <a:outerShdw blurRad="38100" dist="38100" dir="2700000" rotWithShape="0">
                    <a:srgbClr val="000000"/>
                  </a:outerShdw>
                </a:effectLst>
              </a:defRPr>
            </a:lvl4pPr>
            <a:lvl5pPr marL="2240279" indent="-411479" algn="ctr">
              <a:spcBef>
                <a:spcPts val="800"/>
              </a:spcBef>
              <a:buSzPct val="90000"/>
              <a:buBlip>
                <a:blip r:embed="rId3"/>
              </a:buBlip>
              <a:defRPr sz="36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32"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574222096"/>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type="tx">
  <p:cSld name="35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180" name="Group 2"/>
          <p:cNvGrpSpPr/>
          <p:nvPr/>
        </p:nvGrpSpPr>
        <p:grpSpPr>
          <a:xfrm>
            <a:off x="-1" y="-1"/>
            <a:ext cx="9145589" cy="6856415"/>
            <a:chOff x="0" y="0"/>
            <a:chExt cx="9145587" cy="6856413"/>
          </a:xfrm>
        </p:grpSpPr>
        <p:sp>
          <p:nvSpPr>
            <p:cNvPr id="4139"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0"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1"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2"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3"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4"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5"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6"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7"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8"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9"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0"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1"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2"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3"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4"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5"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6"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59" name="Freeform 21"/>
            <p:cNvGrpSpPr/>
            <p:nvPr/>
          </p:nvGrpSpPr>
          <p:grpSpPr>
            <a:xfrm>
              <a:off x="8931275" y="4022725"/>
              <a:ext cx="209551" cy="209551"/>
              <a:chOff x="0" y="0"/>
              <a:chExt cx="209550" cy="209550"/>
            </a:xfrm>
          </p:grpSpPr>
          <p:sp>
            <p:nvSpPr>
              <p:cNvPr id="4157"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158"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160"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1"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2"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3"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4"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5"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6"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7"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8"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9"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0"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1"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2"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3"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4"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5"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6"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79" name="Group 39"/>
            <p:cNvGrpSpPr/>
            <p:nvPr/>
          </p:nvGrpSpPr>
          <p:grpSpPr>
            <a:xfrm>
              <a:off x="-1" y="2590800"/>
              <a:ext cx="9140826" cy="2949576"/>
              <a:chOff x="0" y="0"/>
              <a:chExt cx="9140824" cy="2949575"/>
            </a:xfrm>
          </p:grpSpPr>
          <p:sp>
            <p:nvSpPr>
              <p:cNvPr id="4177"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8"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181" name="Title Text"/>
          <p:cNvSpPr txBox="1">
            <a:spLocks noGrp="1"/>
          </p:cNvSpPr>
          <p:nvPr>
            <p:ph type="title"/>
          </p:nvPr>
        </p:nvSpPr>
        <p:spPr>
          <a:xfrm>
            <a:off x="457200" y="277813"/>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182"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defRPr>
            </a:lvl1pPr>
            <a:lvl2pPr>
              <a:defRPr>
                <a:solidFill>
                  <a:schemeClr val="accent3">
                    <a:lumOff val="44000"/>
                  </a:schemeClr>
                </a:solidFill>
                <a:effectLst>
                  <a:outerShdw blurRad="38100" dist="38100" dir="2700000" rotWithShape="0">
                    <a:srgbClr val="000000"/>
                  </a:outerShdw>
                </a:effectLst>
              </a:defRPr>
            </a:lvl2pPr>
            <a:lvl3pPr>
              <a:buSzPct val="90000"/>
              <a:buBlip>
                <a:blip r:embed="rId3"/>
              </a:buBlip>
              <a:defRPr>
                <a:solidFill>
                  <a:schemeClr val="accent3">
                    <a:lumOff val="44000"/>
                  </a:schemeClr>
                </a:solidFill>
                <a:effectLst>
                  <a:outerShdw blurRad="38100" dist="38100" dir="2700000" rotWithShape="0">
                    <a:srgbClr val="000000"/>
                  </a:outerShdw>
                </a:effectLst>
              </a:defRPr>
            </a:lvl3pPr>
            <a:lvl4pPr>
              <a:defRPr>
                <a:solidFill>
                  <a:schemeClr val="accent3">
                    <a:lumOff val="44000"/>
                  </a:schemeClr>
                </a:solidFill>
                <a:effectLst>
                  <a:outerShdw blurRad="38100" dist="38100" dir="2700000" rotWithShape="0">
                    <a:srgbClr val="000000"/>
                  </a:outerShdw>
                </a:effectLst>
              </a:defRPr>
            </a:lvl4pPr>
            <a:lvl5pPr>
              <a:buSzPct val="90000"/>
              <a:buBlip>
                <a:blip r:embed="rId4"/>
              </a:buBlip>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83"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778821812"/>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type="tx">
  <p:cSld name="31_Section Header">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231" name="Group 2"/>
          <p:cNvGrpSpPr/>
          <p:nvPr/>
        </p:nvGrpSpPr>
        <p:grpSpPr>
          <a:xfrm>
            <a:off x="-1" y="-1"/>
            <a:ext cx="9145589" cy="6856415"/>
            <a:chOff x="0" y="0"/>
            <a:chExt cx="9145587" cy="6856413"/>
          </a:xfrm>
        </p:grpSpPr>
        <p:sp>
          <p:nvSpPr>
            <p:cNvPr id="4190"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1"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2"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3"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4"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5"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6"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7"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8"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9"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0"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1"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2"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3"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4"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5"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6"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7"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10" name="Freeform 21"/>
            <p:cNvGrpSpPr/>
            <p:nvPr/>
          </p:nvGrpSpPr>
          <p:grpSpPr>
            <a:xfrm>
              <a:off x="8931275" y="4022725"/>
              <a:ext cx="209551" cy="209551"/>
              <a:chOff x="0" y="0"/>
              <a:chExt cx="209550" cy="209550"/>
            </a:xfrm>
          </p:grpSpPr>
          <p:sp>
            <p:nvSpPr>
              <p:cNvPr id="4208"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209"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211"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2"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3"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4"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5"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6"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7"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8"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9"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0"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1"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2"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3"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4"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5"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6"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7"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30" name="Group 39"/>
            <p:cNvGrpSpPr/>
            <p:nvPr/>
          </p:nvGrpSpPr>
          <p:grpSpPr>
            <a:xfrm>
              <a:off x="-1" y="2590800"/>
              <a:ext cx="9140826" cy="2949576"/>
              <a:chOff x="0" y="0"/>
              <a:chExt cx="9140824" cy="2949575"/>
            </a:xfrm>
          </p:grpSpPr>
          <p:sp>
            <p:nvSpPr>
              <p:cNvPr id="4228"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9"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23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effectLst>
                  <a:outerShdw blurRad="38100" dist="38100" dir="2700000" rotWithShape="0">
                    <a:srgbClr val="000000"/>
                  </a:outerShdw>
                </a:effectLst>
              </a:defRPr>
            </a:lvl1pPr>
          </a:lstStyle>
          <a:p>
            <a:r>
              <a:t>Title Text</a:t>
            </a:r>
          </a:p>
        </p:txBody>
      </p:sp>
      <p:sp>
        <p:nvSpPr>
          <p:cNvPr id="423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234"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982431186"/>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type="tx">
  <p:cSld name="31_Two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282" name="Group 2"/>
          <p:cNvGrpSpPr/>
          <p:nvPr/>
        </p:nvGrpSpPr>
        <p:grpSpPr>
          <a:xfrm>
            <a:off x="-1" y="-1"/>
            <a:ext cx="9145589" cy="6856415"/>
            <a:chOff x="0" y="0"/>
            <a:chExt cx="9145587" cy="6856413"/>
          </a:xfrm>
        </p:grpSpPr>
        <p:sp>
          <p:nvSpPr>
            <p:cNvPr id="4241"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2"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3"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4"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5"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6"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7"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8"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9"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0"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1"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2"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3"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4"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5"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6"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7"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8"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61" name="Freeform 21"/>
            <p:cNvGrpSpPr/>
            <p:nvPr/>
          </p:nvGrpSpPr>
          <p:grpSpPr>
            <a:xfrm>
              <a:off x="8931275" y="4022725"/>
              <a:ext cx="209551" cy="209551"/>
              <a:chOff x="0" y="0"/>
              <a:chExt cx="209550" cy="209550"/>
            </a:xfrm>
          </p:grpSpPr>
          <p:sp>
            <p:nvSpPr>
              <p:cNvPr id="4259"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260"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262"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3"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4"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5"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6"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7"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8"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9"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0"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1"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2"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3"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4"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5"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6"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7"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8"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81" name="Group 39"/>
            <p:cNvGrpSpPr/>
            <p:nvPr/>
          </p:nvGrpSpPr>
          <p:grpSpPr>
            <a:xfrm>
              <a:off x="-1" y="2590800"/>
              <a:ext cx="9140826" cy="2949576"/>
              <a:chOff x="0" y="0"/>
              <a:chExt cx="9140824" cy="2949575"/>
            </a:xfrm>
          </p:grpSpPr>
          <p:sp>
            <p:nvSpPr>
              <p:cNvPr id="4279"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80"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283" name="Title Text"/>
          <p:cNvSpPr txBox="1">
            <a:spLocks noGrp="1"/>
          </p:cNvSpPr>
          <p:nvPr>
            <p:ph type="title"/>
          </p:nvPr>
        </p:nvSpPr>
        <p:spPr>
          <a:xfrm>
            <a:off x="457200" y="277813"/>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284"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SzPct val="90000"/>
              <a:buBlip>
                <a:blip r:embed="rId2"/>
              </a:buBlip>
              <a:defRPr sz="2800">
                <a:solidFill>
                  <a:schemeClr val="accent3">
                    <a:lumOff val="44000"/>
                  </a:schemeClr>
                </a:solidFill>
                <a:effectLst>
                  <a:outerShdw blurRad="38100" dist="38100" dir="2700000" rotWithShape="0">
                    <a:srgbClr val="000000"/>
                  </a:outerShdw>
                </a:effectLst>
              </a:defRPr>
            </a:lvl1pPr>
            <a:lvl2pPr marL="790575" indent="-333375">
              <a:spcBef>
                <a:spcPts val="600"/>
              </a:spcBef>
              <a:defRPr sz="2800">
                <a:solidFill>
                  <a:schemeClr val="accent3">
                    <a:lumOff val="44000"/>
                  </a:schemeClr>
                </a:solidFill>
                <a:effectLst>
                  <a:outerShdw blurRad="38100" dist="38100" dir="2700000" rotWithShape="0">
                    <a:srgbClr val="000000"/>
                  </a:outerShdw>
                </a:effectLst>
              </a:defRPr>
            </a:lvl2pPr>
            <a:lvl3pPr marL="1234439" indent="-320039">
              <a:spcBef>
                <a:spcPts val="600"/>
              </a:spcBef>
              <a:buSzPct val="90000"/>
              <a:buBlip>
                <a:blip r:embed="rId3"/>
              </a:buBlip>
              <a:defRPr sz="2800">
                <a:solidFill>
                  <a:schemeClr val="accent3">
                    <a:lumOff val="44000"/>
                  </a:schemeClr>
                </a:solidFill>
                <a:effectLst>
                  <a:outerShdw blurRad="38100" dist="38100" dir="2700000" rotWithShape="0">
                    <a:srgbClr val="000000"/>
                  </a:outerShdw>
                </a:effectLst>
              </a:defRPr>
            </a:lvl3pPr>
            <a:lvl4pPr marL="1727200" indent="-355600">
              <a:spcBef>
                <a:spcPts val="600"/>
              </a:spcBef>
              <a:defRPr sz="2800">
                <a:solidFill>
                  <a:schemeClr val="accent3">
                    <a:lumOff val="44000"/>
                  </a:schemeClr>
                </a:solidFill>
                <a:effectLst>
                  <a:outerShdw blurRad="38100" dist="38100" dir="2700000" rotWithShape="0">
                    <a:srgbClr val="000000"/>
                  </a:outerShdw>
                </a:effectLst>
              </a:defRPr>
            </a:lvl4pPr>
            <a:lvl5pPr marL="2184400" indent="-355600">
              <a:spcBef>
                <a:spcPts val="600"/>
              </a:spcBef>
              <a:buSzPct val="90000"/>
              <a:buBlip>
                <a:blip r:embed="rId4"/>
              </a:buBlip>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285"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064126138"/>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type="tx">
  <p:cSld name="31_Comparison">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333" name="Group 2"/>
          <p:cNvGrpSpPr/>
          <p:nvPr/>
        </p:nvGrpSpPr>
        <p:grpSpPr>
          <a:xfrm>
            <a:off x="-1" y="-1"/>
            <a:ext cx="9145589" cy="6856415"/>
            <a:chOff x="0" y="0"/>
            <a:chExt cx="9145587" cy="6856413"/>
          </a:xfrm>
        </p:grpSpPr>
        <p:sp>
          <p:nvSpPr>
            <p:cNvPr id="4292"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3"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4"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5"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6"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7"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8"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9"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0"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1"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2"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3"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4"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5"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6"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7"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8"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9"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12" name="Freeform 21"/>
            <p:cNvGrpSpPr/>
            <p:nvPr/>
          </p:nvGrpSpPr>
          <p:grpSpPr>
            <a:xfrm>
              <a:off x="8931275" y="4022725"/>
              <a:ext cx="209551" cy="209551"/>
              <a:chOff x="0" y="0"/>
              <a:chExt cx="209550" cy="209550"/>
            </a:xfrm>
          </p:grpSpPr>
          <p:sp>
            <p:nvSpPr>
              <p:cNvPr id="4310"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311"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313"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4"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5"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6"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7"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8"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9"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0"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1"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2"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3"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4"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5"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6"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7"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8"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9"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32" name="Group 39"/>
            <p:cNvGrpSpPr/>
            <p:nvPr/>
          </p:nvGrpSpPr>
          <p:grpSpPr>
            <a:xfrm>
              <a:off x="-1" y="2590800"/>
              <a:ext cx="9140826" cy="2949576"/>
              <a:chOff x="0" y="0"/>
              <a:chExt cx="9140824" cy="2949575"/>
            </a:xfrm>
          </p:grpSpPr>
          <p:sp>
            <p:nvSpPr>
              <p:cNvPr id="4330"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31"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334"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3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33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4337"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691437484"/>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type="tx">
  <p:cSld name="32_Title Only">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1"/>
            <a:ext cx="9145589" cy="6856415"/>
            <a:chOff x="0" y="0"/>
            <a:chExt cx="9145587" cy="6856413"/>
          </a:xfrm>
        </p:grpSpPr>
        <p:sp>
          <p:nvSpPr>
            <p:cNvPr id="4344"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5"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6"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7"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8"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9"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0"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1"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2"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3"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4"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5"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6"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7"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8"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9"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0"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1"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64" name="Freeform 21"/>
            <p:cNvGrpSpPr/>
            <p:nvPr/>
          </p:nvGrpSpPr>
          <p:grpSpPr>
            <a:xfrm>
              <a:off x="8931275" y="4022725"/>
              <a:ext cx="209551" cy="209551"/>
              <a:chOff x="0" y="0"/>
              <a:chExt cx="209550" cy="209550"/>
            </a:xfrm>
          </p:grpSpPr>
          <p:sp>
            <p:nvSpPr>
              <p:cNvPr id="4362"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363"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365"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6"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7"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8"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9"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0"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1"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2"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3"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4"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5"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6"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7"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8"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9"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80"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81"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84" name="Group 39"/>
            <p:cNvGrpSpPr/>
            <p:nvPr/>
          </p:nvGrpSpPr>
          <p:grpSpPr>
            <a:xfrm>
              <a:off x="-1" y="2590800"/>
              <a:ext cx="9140826" cy="2949576"/>
              <a:chOff x="0" y="0"/>
              <a:chExt cx="9140824" cy="2949575"/>
            </a:xfrm>
          </p:grpSpPr>
          <p:sp>
            <p:nvSpPr>
              <p:cNvPr id="4382"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83"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386" name="Title Text"/>
          <p:cNvSpPr txBox="1">
            <a:spLocks noGrp="1"/>
          </p:cNvSpPr>
          <p:nvPr>
            <p:ph type="title"/>
          </p:nvPr>
        </p:nvSpPr>
        <p:spPr>
          <a:xfrm>
            <a:off x="457200" y="277813"/>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387"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170059510"/>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type="tx">
  <p:cSld name="39_Blank">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435" name="Group 2"/>
          <p:cNvGrpSpPr/>
          <p:nvPr/>
        </p:nvGrpSpPr>
        <p:grpSpPr>
          <a:xfrm>
            <a:off x="-1" y="-1"/>
            <a:ext cx="9145589" cy="6856415"/>
            <a:chOff x="0" y="0"/>
            <a:chExt cx="9145587" cy="6856413"/>
          </a:xfrm>
        </p:grpSpPr>
        <p:sp>
          <p:nvSpPr>
            <p:cNvPr id="4394"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5"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6"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7"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8"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9"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0"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1"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2"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3"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4"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5"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6"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7"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8"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9"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0"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1"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14" name="Freeform 21"/>
            <p:cNvGrpSpPr/>
            <p:nvPr/>
          </p:nvGrpSpPr>
          <p:grpSpPr>
            <a:xfrm>
              <a:off x="8931275" y="4022725"/>
              <a:ext cx="209551" cy="209551"/>
              <a:chOff x="0" y="0"/>
              <a:chExt cx="209550" cy="209550"/>
            </a:xfrm>
          </p:grpSpPr>
          <p:sp>
            <p:nvSpPr>
              <p:cNvPr id="4412"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13"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15"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6"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7"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8"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9"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0"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1"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2"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3"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4"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5"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6"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7"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8"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9"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30"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31"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34" name="Group 39"/>
            <p:cNvGrpSpPr/>
            <p:nvPr/>
          </p:nvGrpSpPr>
          <p:grpSpPr>
            <a:xfrm>
              <a:off x="-1" y="2590800"/>
              <a:ext cx="9140826" cy="2949576"/>
              <a:chOff x="0" y="0"/>
              <a:chExt cx="9140824" cy="2949575"/>
            </a:xfrm>
          </p:grpSpPr>
          <p:sp>
            <p:nvSpPr>
              <p:cNvPr id="4432"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33"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436"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4003121520"/>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500C3C5E-E563-4268-9F1A-FB5743DCBE6A}" type="datetimeFigureOut">
              <a:rPr lang="en-US" smtClean="0">
                <a:solidFill>
                  <a:srgbClr val="895D1D"/>
                </a:solidFill>
                <a:latin typeface="Book Antiqua"/>
              </a:rPr>
              <a:pPr/>
              <a:t>2/18/24</a:t>
            </a:fld>
            <a:endParaRPr lang="en-US">
              <a:solidFill>
                <a:srgbClr val="895D1D"/>
              </a:solidFill>
              <a:latin typeface="Book Antiqua"/>
            </a:endParaRPr>
          </a:p>
        </p:txBody>
      </p:sp>
      <p:sp>
        <p:nvSpPr>
          <p:cNvPr id="6" name="Footer Placeholder 5"/>
          <p:cNvSpPr>
            <a:spLocks noGrp="1"/>
          </p:cNvSpPr>
          <p:nvPr>
            <p:ph type="ftr" sz="quarter" idx="11"/>
          </p:nvPr>
        </p:nvSpPr>
        <p:spPr/>
        <p:txBody>
          <a:bodyPr/>
          <a:lstStyle/>
          <a:p>
            <a:endParaRPr lang="en-US">
              <a:solidFill>
                <a:srgbClr val="895D1D"/>
              </a:solidFill>
              <a:latin typeface="Book Antiqua"/>
            </a:endParaRPr>
          </a:p>
        </p:txBody>
      </p:sp>
      <p:sp>
        <p:nvSpPr>
          <p:cNvPr id="7" name="Slide Number Placeholder 6"/>
          <p:cNvSpPr>
            <a:spLocks noGrp="1"/>
          </p:cNvSpPr>
          <p:nvPr>
            <p:ph type="sldNum" sz="quarter" idx="12"/>
          </p:nvPr>
        </p:nvSpPr>
        <p:spPr/>
        <p:txBody>
          <a:bodyPr/>
          <a:lstStyle/>
          <a:p>
            <a:fld id="{C8D622EB-D55C-42A5-AE29-5BB88CA9D891}" type="slidenum">
              <a:rPr lang="en-US" smtClean="0">
                <a:solidFill>
                  <a:srgbClr val="895D1D"/>
                </a:solidFill>
                <a:latin typeface="Book Antiqua"/>
              </a:rPr>
              <a:pPr/>
              <a:t>‹#›</a:t>
            </a:fld>
            <a:endParaRPr lang="en-US">
              <a:solidFill>
                <a:srgbClr val="895D1D"/>
              </a:solidFill>
              <a:latin typeface="Book Antiqua"/>
            </a:endParaRPr>
          </a:p>
        </p:txBody>
      </p:sp>
      <p:sp>
        <p:nvSpPr>
          <p:cNvPr id="12" name="Title 11"/>
          <p:cNvSpPr>
            <a:spLocks noGrp="1"/>
          </p:cNvSpPr>
          <p:nvPr>
            <p:ph type="title"/>
          </p:nvPr>
        </p:nvSpPr>
        <p:spPr/>
        <p:txBody>
          <a:bodyPr/>
          <a:lstStyle>
            <a:lvl1pPr>
              <a:defRPr>
                <a:solidFill>
                  <a:schemeClr val="tx2"/>
                </a:solidFill>
              </a:defRPr>
            </a:lvl1pPr>
          </a:lstStyle>
          <a:p>
            <a:r>
              <a:rPr lang="en-US"/>
              <a:t>Click to edit Master title style</a:t>
            </a:r>
            <a:endParaRPr lang="en-US" dirty="0"/>
          </a:p>
        </p:txBody>
      </p:sp>
      <p:grpSp>
        <p:nvGrpSpPr>
          <p:cNvPr id="13" name="Group 12"/>
          <p:cNvGrpSpPr/>
          <p:nvPr/>
        </p:nvGrpSpPr>
        <p:grpSpPr>
          <a:xfrm>
            <a:off x="1172584" y="1392217"/>
            <a:ext cx="6779110" cy="923330"/>
            <a:chOff x="1172584" y="1381459"/>
            <a:chExt cx="6779110" cy="923330"/>
          </a:xfrm>
        </p:grpSpPr>
        <p:sp>
          <p:nvSpPr>
            <p:cNvPr id="14" name="TextBox 13"/>
            <p:cNvSpPr txBox="1"/>
            <p:nvPr/>
          </p:nvSpPr>
          <p:spPr>
            <a:xfrm>
              <a:off x="4147073" y="1381459"/>
              <a:ext cx="877163" cy="923330"/>
            </a:xfrm>
            <a:prstGeom prst="rect">
              <a:avLst/>
            </a:prstGeom>
            <a:noFill/>
          </p:spPr>
          <p:txBody>
            <a:bodyPr wrap="none" rtlCol="0">
              <a:spAutoFit/>
            </a:bodyPr>
            <a:lstStyle/>
            <a:p>
              <a:pPr defTabSz="914400"/>
              <a:r>
                <a:rPr lang="en-US" sz="5400" dirty="0">
                  <a:solidFill>
                    <a:srgbClr val="895D1D">
                      <a:lumMod val="60000"/>
                      <a:lumOff val="40000"/>
                    </a:srgbClr>
                  </a:solidFill>
                  <a:latin typeface="Wingdings" pitchFamily="2" charset="2"/>
                </a:rPr>
                <a:t></a:t>
              </a:r>
            </a:p>
          </p:txBody>
        </p:sp>
        <p:cxnSp>
          <p:nvCxnSpPr>
            <p:cNvPr id="15" name="Straight Connector 14"/>
            <p:cNvCxnSpPr/>
            <p:nvPr/>
          </p:nvCxnSpPr>
          <p:spPr>
            <a:xfrm rot="10800000">
              <a:off x="1172584" y="1925620"/>
              <a:ext cx="3119718" cy="1588"/>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rot="10800000">
              <a:off x="4831976" y="1922650"/>
              <a:ext cx="3119718" cy="1588"/>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grpSp>
      <p:sp>
        <p:nvSpPr>
          <p:cNvPr id="8" name="Content Placeholder 7"/>
          <p:cNvSpPr>
            <a:spLocks noGrp="1"/>
          </p:cNvSpPr>
          <p:nvPr>
            <p:ph sz="quarter" idx="13"/>
          </p:nvPr>
        </p:nvSpPr>
        <p:spPr>
          <a:xfrm>
            <a:off x="685800" y="2240280"/>
            <a:ext cx="3803904" cy="387705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9"/>
          <p:cNvSpPr>
            <a:spLocks noGrp="1"/>
          </p:cNvSpPr>
          <p:nvPr>
            <p:ph sz="quarter" idx="14"/>
          </p:nvPr>
        </p:nvSpPr>
        <p:spPr>
          <a:xfrm>
            <a:off x="4645151" y="2240280"/>
            <a:ext cx="3803904" cy="387705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7653173"/>
      </p:ext>
    </p:extLst>
  </p:cSld>
  <p:clrMapOvr>
    <a:masterClrMapping/>
  </p:clrMapOvr>
  <p:transition>
    <p:fade/>
  </p:transition>
</p:sldLayout>
</file>

<file path=ppt/slideLayouts/slideLayout960.xml><?xml version="1.0" encoding="utf-8"?>
<p:sldLayout xmlns:a="http://schemas.openxmlformats.org/drawingml/2006/main" xmlns:r="http://schemas.openxmlformats.org/officeDocument/2006/relationships" xmlns:p="http://schemas.openxmlformats.org/presentationml/2006/main" type="tx">
  <p:cSld name="31_Content with Caption">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484" name="Group 2"/>
          <p:cNvGrpSpPr/>
          <p:nvPr/>
        </p:nvGrpSpPr>
        <p:grpSpPr>
          <a:xfrm>
            <a:off x="-1" y="-1"/>
            <a:ext cx="9145589" cy="6856415"/>
            <a:chOff x="0" y="0"/>
            <a:chExt cx="9145587" cy="6856413"/>
          </a:xfrm>
        </p:grpSpPr>
        <p:sp>
          <p:nvSpPr>
            <p:cNvPr id="4443"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4"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5"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6"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7"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8"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9"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0"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1"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2"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3"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4"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5"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6"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7"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8"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9"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0"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63" name="Freeform 21"/>
            <p:cNvGrpSpPr/>
            <p:nvPr/>
          </p:nvGrpSpPr>
          <p:grpSpPr>
            <a:xfrm>
              <a:off x="8931275" y="4022725"/>
              <a:ext cx="209551" cy="209551"/>
              <a:chOff x="0" y="0"/>
              <a:chExt cx="209550" cy="209550"/>
            </a:xfrm>
          </p:grpSpPr>
          <p:sp>
            <p:nvSpPr>
              <p:cNvPr id="4461"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62"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64"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5"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6"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7"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8"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9"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0"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1"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2"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3"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4"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5"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6"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7"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8"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9"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80"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83" name="Group 39"/>
            <p:cNvGrpSpPr/>
            <p:nvPr/>
          </p:nvGrpSpPr>
          <p:grpSpPr>
            <a:xfrm>
              <a:off x="-1" y="2590800"/>
              <a:ext cx="9140826" cy="2949576"/>
              <a:chOff x="0" y="0"/>
              <a:chExt cx="9140824" cy="2949575"/>
            </a:xfrm>
          </p:grpSpPr>
          <p:sp>
            <p:nvSpPr>
              <p:cNvPr id="4481"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82"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485"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486"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defRPr>
            </a:lvl1pPr>
            <a:lvl2pPr>
              <a:defRPr>
                <a:solidFill>
                  <a:schemeClr val="accent3">
                    <a:lumOff val="44000"/>
                  </a:schemeClr>
                </a:solidFill>
                <a:effectLst>
                  <a:outerShdw blurRad="38100" dist="38100" dir="2700000" rotWithShape="0">
                    <a:srgbClr val="000000"/>
                  </a:outerShdw>
                </a:effectLst>
              </a:defRPr>
            </a:lvl2pPr>
            <a:lvl3pPr>
              <a:buSzPct val="90000"/>
              <a:buBlip>
                <a:blip r:embed="rId3"/>
              </a:buBlip>
              <a:defRPr>
                <a:solidFill>
                  <a:schemeClr val="accent3">
                    <a:lumOff val="44000"/>
                  </a:schemeClr>
                </a:solidFill>
                <a:effectLst>
                  <a:outerShdw blurRad="38100" dist="38100" dir="2700000" rotWithShape="0">
                    <a:srgbClr val="000000"/>
                  </a:outerShdw>
                </a:effectLst>
              </a:defRPr>
            </a:lvl3pPr>
            <a:lvl4pPr>
              <a:defRPr>
                <a:solidFill>
                  <a:schemeClr val="accent3">
                    <a:lumOff val="44000"/>
                  </a:schemeClr>
                </a:solidFill>
                <a:effectLst>
                  <a:outerShdw blurRad="38100" dist="38100" dir="2700000" rotWithShape="0">
                    <a:srgbClr val="000000"/>
                  </a:outerShdw>
                </a:effectLst>
              </a:defRPr>
            </a:lvl4pPr>
            <a:lvl5pPr>
              <a:buSzPct val="90000"/>
              <a:buBlip>
                <a:blip r:embed="rId4"/>
              </a:buBlip>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48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4488"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595759657"/>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type="tx">
  <p:cSld name="31_Picture with Caption">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536" name="Group 2"/>
          <p:cNvGrpSpPr/>
          <p:nvPr/>
        </p:nvGrpSpPr>
        <p:grpSpPr>
          <a:xfrm>
            <a:off x="-1" y="-1"/>
            <a:ext cx="9145589" cy="6856415"/>
            <a:chOff x="0" y="0"/>
            <a:chExt cx="9145587" cy="6856413"/>
          </a:xfrm>
        </p:grpSpPr>
        <p:sp>
          <p:nvSpPr>
            <p:cNvPr id="4495"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6"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7"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8"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9"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0"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1"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2"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3"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4"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5"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6"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7"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8"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9"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0"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1"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2"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515" name="Freeform 21"/>
            <p:cNvGrpSpPr/>
            <p:nvPr/>
          </p:nvGrpSpPr>
          <p:grpSpPr>
            <a:xfrm>
              <a:off x="8931275" y="4022725"/>
              <a:ext cx="209551" cy="209551"/>
              <a:chOff x="0" y="0"/>
              <a:chExt cx="209550" cy="209550"/>
            </a:xfrm>
          </p:grpSpPr>
          <p:sp>
            <p:nvSpPr>
              <p:cNvPr id="4513"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14"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16"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7"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8"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9"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0"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1"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2"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3"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4"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5"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6"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7"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8"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9"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0"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1"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2"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535" name="Group 39"/>
            <p:cNvGrpSpPr/>
            <p:nvPr/>
          </p:nvGrpSpPr>
          <p:grpSpPr>
            <a:xfrm>
              <a:off x="-1" y="2590800"/>
              <a:ext cx="9140826" cy="2949576"/>
              <a:chOff x="0" y="0"/>
              <a:chExt cx="9140824" cy="2949575"/>
            </a:xfrm>
          </p:grpSpPr>
          <p:sp>
            <p:nvSpPr>
              <p:cNvPr id="4533"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4"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537"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53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53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540"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853553615"/>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type="tx">
  <p:cSld name="40_Blank">
    <p:bg>
      <p:bgPr>
        <a:solidFill>
          <a:schemeClr val="accent3">
            <a:lumOff val="44000"/>
          </a:schemeClr>
        </a:solidFill>
        <a:effectLst/>
      </p:bgPr>
    </p:bg>
    <p:spTree>
      <p:nvGrpSpPr>
        <p:cNvPr id="1" name=""/>
        <p:cNvGrpSpPr/>
        <p:nvPr/>
      </p:nvGrpSpPr>
      <p:grpSpPr>
        <a:xfrm>
          <a:off x="0" y="0"/>
          <a:ext cx="0" cy="0"/>
          <a:chOff x="0" y="0"/>
          <a:chExt cx="0" cy="0"/>
        </a:xfrm>
      </p:grpSpPr>
      <p:sp>
        <p:nvSpPr>
          <p:cNvPr id="45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83690025"/>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type="tx">
  <p:cSld name="41_Title Slide">
    <p:bg>
      <p:bgPr>
        <a:solidFill>
          <a:srgbClr val="000000"/>
        </a:solidFill>
        <a:effectLst/>
      </p:bgPr>
    </p:bg>
    <p:spTree>
      <p:nvGrpSpPr>
        <p:cNvPr id="1" name=""/>
        <p:cNvGrpSpPr/>
        <p:nvPr/>
      </p:nvGrpSpPr>
      <p:grpSpPr>
        <a:xfrm>
          <a:off x="0" y="0"/>
          <a:ext cx="0" cy="0"/>
          <a:chOff x="0" y="0"/>
          <a:chExt cx="0" cy="0"/>
        </a:xfrm>
      </p:grpSpPr>
      <p:sp>
        <p:nvSpPr>
          <p:cNvPr id="4554"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45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5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14871401"/>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type="tx">
  <p:cSld name="36_Title and Content">
    <p:bg>
      <p:bgPr>
        <a:solidFill>
          <a:srgbClr val="000000"/>
        </a:solidFill>
        <a:effectLst/>
      </p:bgPr>
    </p:bg>
    <p:spTree>
      <p:nvGrpSpPr>
        <p:cNvPr id="1" name=""/>
        <p:cNvGrpSpPr/>
        <p:nvPr/>
      </p:nvGrpSpPr>
      <p:grpSpPr>
        <a:xfrm>
          <a:off x="0" y="0"/>
          <a:ext cx="0" cy="0"/>
          <a:chOff x="0" y="0"/>
          <a:chExt cx="0" cy="0"/>
        </a:xfrm>
      </p:grpSpPr>
      <p:sp>
        <p:nvSpPr>
          <p:cNvPr id="456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564"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58503373"/>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type="tx">
  <p:cSld name="32_Section Header">
    <p:bg>
      <p:bgPr>
        <a:solidFill>
          <a:srgbClr val="000000"/>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457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7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31509287"/>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type="tx">
  <p:cSld name="32_Two Content">
    <p:bg>
      <p:bgPr>
        <a:solidFill>
          <a:srgbClr val="000000"/>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58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54129636"/>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type="tx">
  <p:cSld name="32_Comparison">
    <p:bg>
      <p:bgPr>
        <a:solidFill>
          <a:srgbClr val="000000"/>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4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45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70330994"/>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type="tx">
  <p:cSld name="33_Title Only">
    <p:bg>
      <p:bgPr>
        <a:solidFill>
          <a:srgbClr val="000000"/>
        </a:solidFill>
        <a:effectLst/>
      </p:bgPr>
    </p:bg>
    <p:spTree>
      <p:nvGrpSpPr>
        <p:cNvPr id="1" name=""/>
        <p:cNvGrpSpPr/>
        <p:nvPr/>
      </p:nvGrpSpPr>
      <p:grpSpPr>
        <a:xfrm>
          <a:off x="0" y="0"/>
          <a:ext cx="0" cy="0"/>
          <a:chOff x="0" y="0"/>
          <a:chExt cx="0" cy="0"/>
        </a:xfrm>
      </p:grpSpPr>
      <p:sp>
        <p:nvSpPr>
          <p:cNvPr id="4600"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6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76646936"/>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type="tx">
  <p:cSld name="41_Blank">
    <p:bg>
      <p:bgPr>
        <a:solidFill>
          <a:srgbClr val="000000"/>
        </a:solidFill>
        <a:effectLst/>
      </p:bgPr>
    </p:bg>
    <p:spTree>
      <p:nvGrpSpPr>
        <p:cNvPr id="1" name=""/>
        <p:cNvGrpSpPr/>
        <p:nvPr/>
      </p:nvGrpSpPr>
      <p:grpSpPr>
        <a:xfrm>
          <a:off x="0" y="0"/>
          <a:ext cx="0" cy="0"/>
          <a:chOff x="0" y="0"/>
          <a:chExt cx="0" cy="0"/>
        </a:xfrm>
      </p:grpSpPr>
      <p:sp>
        <p:nvSpPr>
          <p:cNvPr id="46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56546039"/>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051560" y="2240280"/>
            <a:ext cx="3442446" cy="658368"/>
          </a:xfrm>
        </p:spPr>
        <p:txBody>
          <a:bodyPr anchor="b"/>
          <a:lstStyle>
            <a:lvl1pPr marL="0" indent="0" algn="ctr">
              <a:buNone/>
              <a:defRPr sz="24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88488" y="2947595"/>
            <a:ext cx="3803904" cy="317296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002306" y="2240280"/>
            <a:ext cx="3447288" cy="658368"/>
          </a:xfrm>
        </p:spPr>
        <p:txBody>
          <a:bodyPr anchor="b"/>
          <a:lstStyle>
            <a:lvl1pPr marL="0" indent="0" algn="ctr">
              <a:buNone/>
              <a:defRPr sz="24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944368"/>
            <a:ext cx="3799728" cy="317296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500C3C5E-E563-4268-9F1A-FB5743DCBE6A}" type="datetimeFigureOut">
              <a:rPr lang="en-US" smtClean="0">
                <a:solidFill>
                  <a:srgbClr val="895D1D"/>
                </a:solidFill>
                <a:latin typeface="Book Antiqua"/>
              </a:rPr>
              <a:pPr/>
              <a:t>2/18/24</a:t>
            </a:fld>
            <a:endParaRPr lang="en-US">
              <a:solidFill>
                <a:srgbClr val="895D1D"/>
              </a:solidFill>
              <a:latin typeface="Book Antiqua"/>
            </a:endParaRPr>
          </a:p>
        </p:txBody>
      </p:sp>
      <p:sp>
        <p:nvSpPr>
          <p:cNvPr id="8" name="Footer Placeholder 7"/>
          <p:cNvSpPr>
            <a:spLocks noGrp="1"/>
          </p:cNvSpPr>
          <p:nvPr>
            <p:ph type="ftr" sz="quarter" idx="11"/>
          </p:nvPr>
        </p:nvSpPr>
        <p:spPr/>
        <p:txBody>
          <a:bodyPr/>
          <a:lstStyle/>
          <a:p>
            <a:endParaRPr lang="en-US">
              <a:solidFill>
                <a:srgbClr val="895D1D"/>
              </a:solidFill>
              <a:latin typeface="Book Antiqua"/>
            </a:endParaRPr>
          </a:p>
        </p:txBody>
      </p:sp>
      <p:sp>
        <p:nvSpPr>
          <p:cNvPr id="9" name="Slide Number Placeholder 8"/>
          <p:cNvSpPr>
            <a:spLocks noGrp="1"/>
          </p:cNvSpPr>
          <p:nvPr>
            <p:ph type="sldNum" sz="quarter" idx="12"/>
          </p:nvPr>
        </p:nvSpPr>
        <p:spPr/>
        <p:txBody>
          <a:bodyPr/>
          <a:lstStyle/>
          <a:p>
            <a:fld id="{C8D622EB-D55C-42A5-AE29-5BB88CA9D891}" type="slidenum">
              <a:rPr lang="en-US" smtClean="0">
                <a:solidFill>
                  <a:srgbClr val="895D1D"/>
                </a:solidFill>
                <a:latin typeface="Book Antiqua"/>
              </a:rPr>
              <a:pPr/>
              <a:t>‹#›</a:t>
            </a:fld>
            <a:endParaRPr lang="en-US">
              <a:solidFill>
                <a:srgbClr val="895D1D"/>
              </a:solidFill>
              <a:latin typeface="Book Antiqua"/>
            </a:endParaRPr>
          </a:p>
        </p:txBody>
      </p:sp>
      <p:grpSp>
        <p:nvGrpSpPr>
          <p:cNvPr id="14" name="Group 13"/>
          <p:cNvGrpSpPr/>
          <p:nvPr/>
        </p:nvGrpSpPr>
        <p:grpSpPr>
          <a:xfrm>
            <a:off x="1172584" y="1392217"/>
            <a:ext cx="6779110" cy="923330"/>
            <a:chOff x="1172584" y="1381459"/>
            <a:chExt cx="6779110" cy="923330"/>
          </a:xfrm>
        </p:grpSpPr>
        <p:sp>
          <p:nvSpPr>
            <p:cNvPr id="16" name="TextBox 15"/>
            <p:cNvSpPr txBox="1"/>
            <p:nvPr/>
          </p:nvSpPr>
          <p:spPr>
            <a:xfrm>
              <a:off x="4147073" y="1381459"/>
              <a:ext cx="877163" cy="923330"/>
            </a:xfrm>
            <a:prstGeom prst="rect">
              <a:avLst/>
            </a:prstGeom>
            <a:noFill/>
          </p:spPr>
          <p:txBody>
            <a:bodyPr wrap="none" rtlCol="0">
              <a:spAutoFit/>
            </a:bodyPr>
            <a:lstStyle/>
            <a:p>
              <a:pPr defTabSz="914400"/>
              <a:r>
                <a:rPr lang="en-US" sz="5400" dirty="0">
                  <a:solidFill>
                    <a:srgbClr val="895D1D">
                      <a:lumMod val="60000"/>
                      <a:lumOff val="40000"/>
                    </a:srgbClr>
                  </a:solidFill>
                  <a:latin typeface="Wingdings" pitchFamily="2" charset="2"/>
                </a:rPr>
                <a:t></a:t>
              </a:r>
            </a:p>
          </p:txBody>
        </p:sp>
        <p:cxnSp>
          <p:nvCxnSpPr>
            <p:cNvPr id="17" name="Straight Connector 16"/>
            <p:cNvCxnSpPr/>
            <p:nvPr/>
          </p:nvCxnSpPr>
          <p:spPr>
            <a:xfrm rot="10800000">
              <a:off x="1172584" y="1925620"/>
              <a:ext cx="3119718" cy="1588"/>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10800000">
              <a:off x="4831976" y="1922650"/>
              <a:ext cx="3119718" cy="1588"/>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75548405"/>
      </p:ext>
    </p:extLst>
  </p:cSld>
  <p:clrMapOvr>
    <a:masterClrMapping/>
  </p:clrMapOvr>
  <p:transition>
    <p:fade/>
  </p:transition>
</p:sldLayout>
</file>

<file path=ppt/slideLayouts/slideLayout970.xml><?xml version="1.0" encoding="utf-8"?>
<p:sldLayout xmlns:a="http://schemas.openxmlformats.org/drawingml/2006/main" xmlns:r="http://schemas.openxmlformats.org/officeDocument/2006/relationships" xmlns:p="http://schemas.openxmlformats.org/presentationml/2006/main" type="tx">
  <p:cSld name="32_Content with Caption">
    <p:bg>
      <p:bgPr>
        <a:solidFill>
          <a:srgbClr val="000000"/>
        </a:solidFill>
        <a:effectLst/>
      </p:bgPr>
    </p:bg>
    <p:spTree>
      <p:nvGrpSpPr>
        <p:cNvPr id="1" name=""/>
        <p:cNvGrpSpPr/>
        <p:nvPr/>
      </p:nvGrpSpPr>
      <p:grpSpPr>
        <a:xfrm>
          <a:off x="0" y="0"/>
          <a:ext cx="0" cy="0"/>
          <a:chOff x="0" y="0"/>
          <a:chExt cx="0" cy="0"/>
        </a:xfrm>
      </p:grpSpPr>
      <p:sp>
        <p:nvSpPr>
          <p:cNvPr id="4615"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4616"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46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01540070"/>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type="tx">
  <p:cSld name="32_Picture with Caption">
    <p:bg>
      <p:bgPr>
        <a:solidFill>
          <a:srgbClr val="000000"/>
        </a:solidFill>
        <a:effectLst/>
      </p:bgPr>
    </p:bg>
    <p:spTree>
      <p:nvGrpSpPr>
        <p:cNvPr id="1" name=""/>
        <p:cNvGrpSpPr/>
        <p:nvPr/>
      </p:nvGrpSpPr>
      <p:grpSpPr>
        <a:xfrm>
          <a:off x="0" y="0"/>
          <a:ext cx="0" cy="0"/>
          <a:chOff x="0" y="0"/>
          <a:chExt cx="0" cy="0"/>
        </a:xfrm>
      </p:grpSpPr>
      <p:sp>
        <p:nvSpPr>
          <p:cNvPr id="4625"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462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2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75582679"/>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type="tx">
  <p:cSld name="13_Title and 4 Content">
    <p:bg>
      <p:bgPr>
        <a:solidFill>
          <a:srgbClr val="000000"/>
        </a:solidFill>
        <a:effectLst/>
      </p:bgPr>
    </p:bg>
    <p:spTree>
      <p:nvGrpSpPr>
        <p:cNvPr id="1" name=""/>
        <p:cNvGrpSpPr/>
        <p:nvPr/>
      </p:nvGrpSpPr>
      <p:grpSpPr>
        <a:xfrm>
          <a:off x="0" y="0"/>
          <a:ext cx="0" cy="0"/>
          <a:chOff x="0" y="0"/>
          <a:chExt cx="0" cy="0"/>
        </a:xfrm>
      </p:grpSpPr>
      <p:sp>
        <p:nvSpPr>
          <p:cNvPr id="4635"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636"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3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98718249"/>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type="tx">
  <p:cSld name="9_Title, Content, and 2 Content">
    <p:bg>
      <p:bgPr>
        <a:solidFill>
          <a:srgbClr val="000000"/>
        </a:solidFill>
        <a:effectLst/>
      </p:bgPr>
    </p:bg>
    <p:spTree>
      <p:nvGrpSpPr>
        <p:cNvPr id="1" name=""/>
        <p:cNvGrpSpPr/>
        <p:nvPr/>
      </p:nvGrpSpPr>
      <p:grpSpPr>
        <a:xfrm>
          <a:off x="0" y="0"/>
          <a:ext cx="0" cy="0"/>
          <a:chOff x="0" y="0"/>
          <a:chExt cx="0" cy="0"/>
        </a:xfrm>
      </p:grpSpPr>
      <p:sp>
        <p:nvSpPr>
          <p:cNvPr id="4644"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645"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20446221"/>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81395411"/>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0" name="Title Text"/>
          <p:cNvSpPr txBox="1">
            <a:spLocks noGrp="1"/>
          </p:cNvSpPr>
          <p:nvPr>
            <p:ph type="title"/>
          </p:nvPr>
        </p:nvSpPr>
        <p:spPr>
          <a:prstGeom prst="rect">
            <a:avLst/>
          </a:prstGeom>
        </p:spPr>
        <p:txBody>
          <a:bodyPr/>
          <a:lstStyle/>
          <a:p>
            <a:r>
              <a:t>Title Text</a:t>
            </a:r>
          </a:p>
        </p:txBody>
      </p:sp>
      <p:sp>
        <p:nvSpPr>
          <p:cNvPr id="2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07622461"/>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17374380"/>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8" name="Title Text"/>
          <p:cNvSpPr txBox="1">
            <a:spLocks noGrp="1"/>
          </p:cNvSpPr>
          <p:nvPr>
            <p:ph type="title"/>
          </p:nvPr>
        </p:nvSpPr>
        <p:spPr>
          <a:prstGeom prst="rect">
            <a:avLst/>
          </a:prstGeom>
        </p:spPr>
        <p:txBody>
          <a:bodyPr/>
          <a:lstStyle/>
          <a:p>
            <a:r>
              <a:t>Title Text</a:t>
            </a:r>
          </a:p>
        </p:txBody>
      </p:sp>
      <p:sp>
        <p:nvSpPr>
          <p:cNvPr id="3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26374847"/>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13757135"/>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7" name="Title Text"/>
          <p:cNvSpPr txBox="1">
            <a:spLocks noGrp="1"/>
          </p:cNvSpPr>
          <p:nvPr>
            <p:ph type="title"/>
          </p:nvPr>
        </p:nvSpPr>
        <p:spPr>
          <a:prstGeom prst="rect">
            <a:avLst/>
          </a:prstGeom>
        </p:spPr>
        <p:txBody>
          <a:bodyPr/>
          <a:lstStyle/>
          <a:p>
            <a:r>
              <a:t>Title Text</a:t>
            </a: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63735338"/>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500C3C5E-E563-4268-9F1A-FB5743DCBE6A}" type="datetimeFigureOut">
              <a:rPr lang="en-US" smtClean="0">
                <a:solidFill>
                  <a:srgbClr val="895D1D"/>
                </a:solidFill>
                <a:latin typeface="Book Antiqua"/>
              </a:rPr>
              <a:pPr/>
              <a:t>2/18/24</a:t>
            </a:fld>
            <a:endParaRPr lang="en-US">
              <a:solidFill>
                <a:srgbClr val="895D1D"/>
              </a:solidFill>
              <a:latin typeface="Book Antiqua"/>
            </a:endParaRPr>
          </a:p>
        </p:txBody>
      </p:sp>
      <p:sp>
        <p:nvSpPr>
          <p:cNvPr id="4" name="Footer Placeholder 3"/>
          <p:cNvSpPr>
            <a:spLocks noGrp="1"/>
          </p:cNvSpPr>
          <p:nvPr>
            <p:ph type="ftr" sz="quarter" idx="11"/>
          </p:nvPr>
        </p:nvSpPr>
        <p:spPr/>
        <p:txBody>
          <a:bodyPr/>
          <a:lstStyle/>
          <a:p>
            <a:endParaRPr lang="en-US">
              <a:solidFill>
                <a:srgbClr val="895D1D"/>
              </a:solidFill>
              <a:latin typeface="Book Antiqua"/>
            </a:endParaRPr>
          </a:p>
        </p:txBody>
      </p:sp>
      <p:sp>
        <p:nvSpPr>
          <p:cNvPr id="5" name="Slide Number Placeholder 4"/>
          <p:cNvSpPr>
            <a:spLocks noGrp="1"/>
          </p:cNvSpPr>
          <p:nvPr>
            <p:ph type="sldNum" sz="quarter" idx="12"/>
          </p:nvPr>
        </p:nvSpPr>
        <p:spPr/>
        <p:txBody>
          <a:bodyPr/>
          <a:lstStyle/>
          <a:p>
            <a:fld id="{C8D622EB-D55C-42A5-AE29-5BB88CA9D891}" type="slidenum">
              <a:rPr lang="en-US" smtClean="0">
                <a:solidFill>
                  <a:srgbClr val="895D1D"/>
                </a:solidFill>
                <a:latin typeface="Book Antiqua"/>
              </a:rPr>
              <a:pPr/>
              <a:t>‹#›</a:t>
            </a:fld>
            <a:endParaRPr lang="en-US">
              <a:solidFill>
                <a:srgbClr val="895D1D"/>
              </a:solidFill>
              <a:latin typeface="Book Antiqua"/>
            </a:endParaRPr>
          </a:p>
        </p:txBody>
      </p:sp>
      <p:grpSp>
        <p:nvGrpSpPr>
          <p:cNvPr id="10" name="Group 9"/>
          <p:cNvGrpSpPr/>
          <p:nvPr/>
        </p:nvGrpSpPr>
        <p:grpSpPr>
          <a:xfrm>
            <a:off x="1172584" y="1392217"/>
            <a:ext cx="6779110" cy="923330"/>
            <a:chOff x="1172584" y="1381459"/>
            <a:chExt cx="6779110" cy="923330"/>
          </a:xfrm>
        </p:grpSpPr>
        <p:sp>
          <p:nvSpPr>
            <p:cNvPr id="14" name="TextBox 13"/>
            <p:cNvSpPr txBox="1"/>
            <p:nvPr/>
          </p:nvSpPr>
          <p:spPr>
            <a:xfrm>
              <a:off x="4147073" y="1381459"/>
              <a:ext cx="877163" cy="923330"/>
            </a:xfrm>
            <a:prstGeom prst="rect">
              <a:avLst/>
            </a:prstGeom>
            <a:noFill/>
          </p:spPr>
          <p:txBody>
            <a:bodyPr wrap="none" rtlCol="0">
              <a:spAutoFit/>
            </a:bodyPr>
            <a:lstStyle/>
            <a:p>
              <a:pPr defTabSz="914400"/>
              <a:r>
                <a:rPr lang="en-US" sz="5400" dirty="0">
                  <a:solidFill>
                    <a:srgbClr val="895D1D">
                      <a:lumMod val="60000"/>
                      <a:lumOff val="40000"/>
                    </a:srgbClr>
                  </a:solidFill>
                  <a:latin typeface="Wingdings" pitchFamily="2" charset="2"/>
                </a:rPr>
                <a:t></a:t>
              </a:r>
            </a:p>
          </p:txBody>
        </p:sp>
        <p:cxnSp>
          <p:nvCxnSpPr>
            <p:cNvPr id="15" name="Straight Connector 14"/>
            <p:cNvCxnSpPr/>
            <p:nvPr/>
          </p:nvCxnSpPr>
          <p:spPr>
            <a:xfrm rot="10800000">
              <a:off x="1172584" y="1925620"/>
              <a:ext cx="3119718" cy="1588"/>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rot="10800000">
              <a:off x="4831976" y="1922650"/>
              <a:ext cx="3119718" cy="1588"/>
            </a:xfrm>
            <a:prstGeom prst="line">
              <a:avLst/>
            </a:prstGeom>
            <a:ln>
              <a:solidFill>
                <a:schemeClr val="tx2">
                  <a:lumMod val="60000"/>
                  <a:lumOff val="40000"/>
                </a:schemeClr>
              </a:solidFill>
            </a:ln>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927006252"/>
      </p:ext>
    </p:extLst>
  </p:cSld>
  <p:clrMapOvr>
    <a:masterClrMapping/>
  </p:clrMapOvr>
  <p:transition>
    <p:fade/>
  </p:transition>
</p:sldLayout>
</file>

<file path=ppt/slideLayouts/slideLayout98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87289134"/>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7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68513770"/>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2"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5980411"/>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type="tx">
  <p:cSld name="1_Title Slide">
    <p:bg>
      <p:bgPr>
        <a:solidFill>
          <a:srgbClr val="000000"/>
        </a:solidFill>
        <a:effectLst/>
      </p:bgPr>
    </p:bg>
    <p:spTree>
      <p:nvGrpSpPr>
        <p:cNvPr id="1" name=""/>
        <p:cNvGrpSpPr/>
        <p:nvPr/>
      </p:nvGrpSpPr>
      <p:grpSpPr>
        <a:xfrm>
          <a:off x="0" y="0"/>
          <a:ext cx="0" cy="0"/>
          <a:chOff x="0" y="0"/>
          <a:chExt cx="0" cy="0"/>
        </a:xfrm>
      </p:grpSpPr>
      <p:grpSp>
        <p:nvGrpSpPr>
          <p:cNvPr id="96" name="Group 2"/>
          <p:cNvGrpSpPr/>
          <p:nvPr/>
        </p:nvGrpSpPr>
        <p:grpSpPr>
          <a:xfrm>
            <a:off x="457200" y="2363751"/>
            <a:ext cx="8153401" cy="1600238"/>
            <a:chOff x="0" y="-37"/>
            <a:chExt cx="8153400" cy="1600237"/>
          </a:xfrm>
        </p:grpSpPr>
        <p:sp>
          <p:nvSpPr>
            <p:cNvPr id="92"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3"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5"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97" name="Title Text"/>
          <p:cNvSpPr txBox="1">
            <a:spLocks noGrp="1"/>
          </p:cNvSpPr>
          <p:nvPr>
            <p:ph type="title"/>
          </p:nvPr>
        </p:nvSpPr>
        <p:spPr>
          <a:xfrm>
            <a:off x="685800" y="14478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98" name="Body Level One…"/>
          <p:cNvSpPr txBox="1">
            <a:spLocks noGrp="1"/>
          </p:cNvSpPr>
          <p:nvPr>
            <p:ph type="body" sz="quarter" idx="1"/>
          </p:nvPr>
        </p:nvSpPr>
        <p:spPr>
          <a:xfrm>
            <a:off x="1371600" y="37338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algn="ctr">
              <a:defRPr>
                <a:solidFill>
                  <a:srgbClr val="FFFFCC"/>
                </a:solidFill>
              </a:defRPr>
            </a:lvl2pPr>
            <a:lvl3pPr algn="ctr">
              <a:defRPr>
                <a:solidFill>
                  <a:srgbClr val="FFFFCC"/>
                </a:solidFill>
              </a:defRPr>
            </a:lvl3pPr>
            <a:lvl4pPr algn="ctr">
              <a:defRPr>
                <a:solidFill>
                  <a:srgbClr val="FFFFCC"/>
                </a:solidFill>
              </a:defRPr>
            </a:lvl4pPr>
            <a:lvl5pPr algn="ct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99"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931096087"/>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type="tx">
  <p:cSld name="1_Title and Content">
    <p:bg>
      <p:bgPr>
        <a:solidFill>
          <a:srgbClr val="000000"/>
        </a:solidFill>
        <a:effectLst/>
      </p:bgPr>
    </p:bg>
    <p:spTree>
      <p:nvGrpSpPr>
        <p:cNvPr id="1" name=""/>
        <p:cNvGrpSpPr/>
        <p:nvPr/>
      </p:nvGrpSpPr>
      <p:grpSpPr>
        <a:xfrm>
          <a:off x="0" y="0"/>
          <a:ext cx="0" cy="0"/>
          <a:chOff x="0" y="0"/>
          <a:chExt cx="0" cy="0"/>
        </a:xfrm>
      </p:grpSpPr>
      <p:grpSp>
        <p:nvGrpSpPr>
          <p:cNvPr id="110" name="Group 2"/>
          <p:cNvGrpSpPr/>
          <p:nvPr/>
        </p:nvGrpSpPr>
        <p:grpSpPr>
          <a:xfrm>
            <a:off x="457200" y="992150"/>
            <a:ext cx="8153401" cy="1600239"/>
            <a:chOff x="0" y="-37"/>
            <a:chExt cx="8153400" cy="1600237"/>
          </a:xfrm>
        </p:grpSpPr>
        <p:sp>
          <p:nvSpPr>
            <p:cNvPr id="10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11"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12" name="Body Level One…"/>
          <p:cNvSpPr txBox="1">
            <a:spLocks noGrp="1"/>
          </p:cNvSpPr>
          <p:nvPr>
            <p:ph type="body" idx="1"/>
          </p:nvPr>
        </p:nvSpPr>
        <p:spPr>
          <a:xfrm>
            <a:off x="685800" y="2057400"/>
            <a:ext cx="7772400" cy="41148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13"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637502280"/>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type="tx">
  <p:cSld name="1_Section Header">
    <p:bg>
      <p:bgPr>
        <a:solidFill>
          <a:srgbClr val="000000"/>
        </a:solidFill>
        <a:effectLst/>
      </p:bgPr>
    </p:bg>
    <p:spTree>
      <p:nvGrpSpPr>
        <p:cNvPr id="1" name=""/>
        <p:cNvGrpSpPr/>
        <p:nvPr/>
      </p:nvGrpSpPr>
      <p:grpSpPr>
        <a:xfrm>
          <a:off x="0" y="0"/>
          <a:ext cx="0" cy="0"/>
          <a:chOff x="0" y="0"/>
          <a:chExt cx="0" cy="0"/>
        </a:xfrm>
      </p:grpSpPr>
      <p:grpSp>
        <p:nvGrpSpPr>
          <p:cNvPr id="124" name="Group 2"/>
          <p:cNvGrpSpPr/>
          <p:nvPr/>
        </p:nvGrpSpPr>
        <p:grpSpPr>
          <a:xfrm>
            <a:off x="457200" y="992150"/>
            <a:ext cx="8153401" cy="1600239"/>
            <a:chOff x="0" y="-37"/>
            <a:chExt cx="8153400" cy="1600237"/>
          </a:xfrm>
        </p:grpSpPr>
        <p:sp>
          <p:nvSpPr>
            <p:cNvPr id="120"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21"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22"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23"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i="1" cap="all">
                <a:solidFill>
                  <a:srgbClr val="FFCC66"/>
                </a:solidFill>
              </a:defRPr>
            </a:lvl1pPr>
          </a:lstStyle>
          <a:p>
            <a:r>
              <a:t>Title Text</a:t>
            </a:r>
          </a:p>
        </p:txBody>
      </p:sp>
      <p:sp>
        <p:nvSpPr>
          <p:cNvPr id="126"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FFFFCC"/>
                </a:solidFill>
              </a:defRPr>
            </a:lvl1pPr>
            <a:lvl2pPr marL="0" indent="457200">
              <a:spcBef>
                <a:spcPts val="400"/>
              </a:spcBef>
              <a:buSzTx/>
              <a:buNone/>
              <a:defRPr sz="2000">
                <a:solidFill>
                  <a:srgbClr val="FFFFCC"/>
                </a:solidFill>
              </a:defRPr>
            </a:lvl2pPr>
            <a:lvl3pPr marL="0" indent="914400">
              <a:spcBef>
                <a:spcPts val="400"/>
              </a:spcBef>
              <a:buSzTx/>
              <a:buNone/>
              <a:defRPr sz="2000">
                <a:solidFill>
                  <a:srgbClr val="FFFFCC"/>
                </a:solidFill>
              </a:defRPr>
            </a:lvl3pPr>
            <a:lvl4pPr marL="0" indent="1371600">
              <a:spcBef>
                <a:spcPts val="400"/>
              </a:spcBef>
              <a:buSzTx/>
              <a:buNone/>
              <a:defRPr sz="2000">
                <a:solidFill>
                  <a:srgbClr val="FFFFCC"/>
                </a:solidFill>
              </a:defRPr>
            </a:lvl4pPr>
            <a:lvl5pPr marL="0" indent="1828800">
              <a:spcBef>
                <a:spcPts val="400"/>
              </a:spcBef>
              <a:buSzTx/>
              <a:buNone/>
              <a:defRPr sz="20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27"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569312088"/>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type="tx">
  <p:cSld name="1_Two Content">
    <p:bg>
      <p:bgPr>
        <a:solidFill>
          <a:srgbClr val="000000"/>
        </a:solidFill>
        <a:effectLst/>
      </p:bgPr>
    </p:bg>
    <p:spTree>
      <p:nvGrpSpPr>
        <p:cNvPr id="1" name=""/>
        <p:cNvGrpSpPr/>
        <p:nvPr/>
      </p:nvGrpSpPr>
      <p:grpSpPr>
        <a:xfrm>
          <a:off x="0" y="0"/>
          <a:ext cx="0" cy="0"/>
          <a:chOff x="0" y="0"/>
          <a:chExt cx="0" cy="0"/>
        </a:xfrm>
      </p:grpSpPr>
      <p:grpSp>
        <p:nvGrpSpPr>
          <p:cNvPr id="138" name="Group 2"/>
          <p:cNvGrpSpPr/>
          <p:nvPr/>
        </p:nvGrpSpPr>
        <p:grpSpPr>
          <a:xfrm>
            <a:off x="457200" y="992150"/>
            <a:ext cx="8153401" cy="1600239"/>
            <a:chOff x="0" y="-37"/>
            <a:chExt cx="8153400" cy="1600237"/>
          </a:xfrm>
        </p:grpSpPr>
        <p:sp>
          <p:nvSpPr>
            <p:cNvPr id="134"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35"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36"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37"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39"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40" name="Body Level One…"/>
          <p:cNvSpPr txBox="1">
            <a:spLocks noGrp="1"/>
          </p:cNvSpPr>
          <p:nvPr>
            <p:ph type="body" sz="half" idx="1"/>
          </p:nvPr>
        </p:nvSpPr>
        <p:spPr>
          <a:xfrm>
            <a:off x="685800" y="2057400"/>
            <a:ext cx="3810000" cy="4114800"/>
          </a:xfrm>
          <a:prstGeom prst="rect">
            <a:avLst/>
          </a:prstGeom>
        </p:spPr>
        <p:txBody>
          <a:bodyPr lIns="46037" tIns="46037" rIns="46037" bIns="46037">
            <a:normAutofit/>
          </a:bodyPr>
          <a:lstStyle>
            <a:lvl1pPr>
              <a:spcBef>
                <a:spcPts val="600"/>
              </a:spcBef>
              <a:buClr>
                <a:srgbClr val="FFCC66"/>
              </a:buClr>
              <a:defRPr sz="2800">
                <a:solidFill>
                  <a:srgbClr val="FFFFCC"/>
                </a:solidFill>
              </a:defRPr>
            </a:lvl1pPr>
            <a:lvl2pPr marL="790575" indent="-333375">
              <a:spcBef>
                <a:spcPts val="600"/>
              </a:spcBef>
              <a:buClr>
                <a:srgbClr val="FFCC66"/>
              </a:buClr>
              <a:defRPr sz="2800">
                <a:solidFill>
                  <a:srgbClr val="FFFFCC"/>
                </a:solidFill>
              </a:defRPr>
            </a:lvl2pPr>
            <a:lvl3pPr marL="1234439" indent="-320039">
              <a:spcBef>
                <a:spcPts val="600"/>
              </a:spcBef>
              <a:buClr>
                <a:srgbClr val="FFCC66"/>
              </a:buClr>
              <a:defRPr sz="2800">
                <a:solidFill>
                  <a:srgbClr val="FFFFCC"/>
                </a:solidFill>
              </a:defRPr>
            </a:lvl3pPr>
            <a:lvl4pPr marL="1727200" indent="-355600">
              <a:spcBef>
                <a:spcPts val="600"/>
              </a:spcBef>
              <a:buClr>
                <a:srgbClr val="FFCC66"/>
              </a:buClr>
              <a:defRPr sz="2800">
                <a:solidFill>
                  <a:srgbClr val="FFFFCC"/>
                </a:solidFill>
              </a:defRPr>
            </a:lvl4pPr>
            <a:lvl5pPr marL="2184400" indent="-355600">
              <a:spcBef>
                <a:spcPts val="600"/>
              </a:spcBef>
              <a:buClr>
                <a:srgbClr val="FFCC66"/>
              </a:buClr>
              <a:buChar char="•"/>
              <a:defRPr sz="28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4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71314586"/>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type="tx">
  <p:cSld name="1_Comparison">
    <p:bg>
      <p:bgPr>
        <a:solidFill>
          <a:srgbClr val="000000"/>
        </a:solidFill>
        <a:effectLst/>
      </p:bgPr>
    </p:bg>
    <p:spTree>
      <p:nvGrpSpPr>
        <p:cNvPr id="1" name=""/>
        <p:cNvGrpSpPr/>
        <p:nvPr/>
      </p:nvGrpSpPr>
      <p:grpSpPr>
        <a:xfrm>
          <a:off x="0" y="0"/>
          <a:ext cx="0" cy="0"/>
          <a:chOff x="0" y="0"/>
          <a:chExt cx="0" cy="0"/>
        </a:xfrm>
      </p:grpSpPr>
      <p:grpSp>
        <p:nvGrpSpPr>
          <p:cNvPr id="152" name="Group 2"/>
          <p:cNvGrpSpPr/>
          <p:nvPr/>
        </p:nvGrpSpPr>
        <p:grpSpPr>
          <a:xfrm>
            <a:off x="457200" y="992150"/>
            <a:ext cx="8153401" cy="1600239"/>
            <a:chOff x="0" y="-37"/>
            <a:chExt cx="8153400" cy="1600237"/>
          </a:xfrm>
        </p:grpSpPr>
        <p:sp>
          <p:nvSpPr>
            <p:cNvPr id="14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4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5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5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53" name="Title Text"/>
          <p:cNvSpPr txBox="1">
            <a:spLocks noGrp="1"/>
          </p:cNvSpPr>
          <p:nvPr>
            <p:ph type="title"/>
          </p:nvPr>
        </p:nvSpPr>
        <p:spPr>
          <a:xfrm>
            <a:off x="457200" y="274638"/>
            <a:ext cx="8229600" cy="1143001"/>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54"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defRPr>
            </a:lvl1pPr>
            <a:lvl2pPr marL="0" indent="457200">
              <a:spcBef>
                <a:spcPts val="500"/>
              </a:spcBef>
              <a:buSzTx/>
              <a:buNone/>
              <a:defRPr sz="2400" b="1">
                <a:solidFill>
                  <a:srgbClr val="FFFFCC"/>
                </a:solidFill>
              </a:defRPr>
            </a:lvl2pPr>
            <a:lvl3pPr marL="0" indent="914400">
              <a:spcBef>
                <a:spcPts val="500"/>
              </a:spcBef>
              <a:buSzTx/>
              <a:buNone/>
              <a:defRPr sz="2400" b="1">
                <a:solidFill>
                  <a:srgbClr val="FFFFCC"/>
                </a:solidFill>
              </a:defRPr>
            </a:lvl3pPr>
            <a:lvl4pPr marL="0" indent="1371600">
              <a:spcBef>
                <a:spcPts val="500"/>
              </a:spcBef>
              <a:buSzTx/>
              <a:buNone/>
              <a:defRPr sz="2400" b="1">
                <a:solidFill>
                  <a:srgbClr val="FFFFCC"/>
                </a:solidFill>
              </a:defRPr>
            </a:lvl4pPr>
            <a:lvl5pPr marL="0" indent="1828800">
              <a:spcBef>
                <a:spcPts val="500"/>
              </a:spcBef>
              <a:buSzTx/>
              <a:buNone/>
              <a:defRPr sz="2400" b="1">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55"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defRPr>
            </a:pPr>
            <a:endParaRPr/>
          </a:p>
        </p:txBody>
      </p:sp>
      <p:sp>
        <p:nvSpPr>
          <p:cNvPr id="15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021022043"/>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type="tx">
  <p:cSld name="1_Title Only">
    <p:bg>
      <p:bgPr>
        <a:solidFill>
          <a:srgbClr val="000000"/>
        </a:solidFill>
        <a:effectLst/>
      </p:bgPr>
    </p:bg>
    <p:spTree>
      <p:nvGrpSpPr>
        <p:cNvPr id="1" name=""/>
        <p:cNvGrpSpPr/>
        <p:nvPr/>
      </p:nvGrpSpPr>
      <p:grpSpPr>
        <a:xfrm>
          <a:off x="0" y="0"/>
          <a:ext cx="0" cy="0"/>
          <a:chOff x="0" y="0"/>
          <a:chExt cx="0" cy="0"/>
        </a:xfrm>
      </p:grpSpPr>
      <p:grpSp>
        <p:nvGrpSpPr>
          <p:cNvPr id="167" name="Group 2"/>
          <p:cNvGrpSpPr/>
          <p:nvPr/>
        </p:nvGrpSpPr>
        <p:grpSpPr>
          <a:xfrm>
            <a:off x="457200" y="992150"/>
            <a:ext cx="8153401" cy="1600239"/>
            <a:chOff x="0" y="-37"/>
            <a:chExt cx="8153400" cy="1600237"/>
          </a:xfrm>
        </p:grpSpPr>
        <p:sp>
          <p:nvSpPr>
            <p:cNvPr id="16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68"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9"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266781807"/>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type="tx">
  <p:cSld name="1_Blank">
    <p:bg>
      <p:bgPr>
        <a:solidFill>
          <a:srgbClr val="000000"/>
        </a:solidFill>
        <a:effectLst/>
      </p:bgPr>
    </p:bg>
    <p:spTree>
      <p:nvGrpSpPr>
        <p:cNvPr id="1" name=""/>
        <p:cNvGrpSpPr/>
        <p:nvPr/>
      </p:nvGrpSpPr>
      <p:grpSpPr>
        <a:xfrm>
          <a:off x="0" y="0"/>
          <a:ext cx="0" cy="0"/>
          <a:chOff x="0" y="0"/>
          <a:chExt cx="0" cy="0"/>
        </a:xfrm>
      </p:grpSpPr>
      <p:grpSp>
        <p:nvGrpSpPr>
          <p:cNvPr id="180" name="Group 2"/>
          <p:cNvGrpSpPr/>
          <p:nvPr/>
        </p:nvGrpSpPr>
        <p:grpSpPr>
          <a:xfrm>
            <a:off x="457200" y="992150"/>
            <a:ext cx="8153401" cy="1600239"/>
            <a:chOff x="0" y="-37"/>
            <a:chExt cx="8153400" cy="1600237"/>
          </a:xfrm>
        </p:grpSpPr>
        <p:sp>
          <p:nvSpPr>
            <p:cNvPr id="17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8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694284455"/>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00C3C5E-E563-4268-9F1A-FB5743DCBE6A}" type="datetimeFigureOut">
              <a:rPr lang="en-US" smtClean="0">
                <a:solidFill>
                  <a:srgbClr val="895D1D"/>
                </a:solidFill>
                <a:latin typeface="Book Antiqua"/>
              </a:rPr>
              <a:pPr/>
              <a:t>2/18/24</a:t>
            </a:fld>
            <a:endParaRPr lang="en-US">
              <a:solidFill>
                <a:srgbClr val="895D1D"/>
              </a:solidFill>
              <a:latin typeface="Book Antiqua"/>
            </a:endParaRPr>
          </a:p>
        </p:txBody>
      </p:sp>
      <p:sp>
        <p:nvSpPr>
          <p:cNvPr id="3" name="Footer Placeholder 2"/>
          <p:cNvSpPr>
            <a:spLocks noGrp="1"/>
          </p:cNvSpPr>
          <p:nvPr>
            <p:ph type="ftr" sz="quarter" idx="11"/>
          </p:nvPr>
        </p:nvSpPr>
        <p:spPr/>
        <p:txBody>
          <a:bodyPr/>
          <a:lstStyle/>
          <a:p>
            <a:endParaRPr lang="en-US">
              <a:solidFill>
                <a:srgbClr val="895D1D"/>
              </a:solidFill>
              <a:latin typeface="Book Antiqua"/>
            </a:endParaRPr>
          </a:p>
        </p:txBody>
      </p:sp>
      <p:sp>
        <p:nvSpPr>
          <p:cNvPr id="4" name="Slide Number Placeholder 3"/>
          <p:cNvSpPr>
            <a:spLocks noGrp="1"/>
          </p:cNvSpPr>
          <p:nvPr>
            <p:ph type="sldNum" sz="quarter" idx="12"/>
          </p:nvPr>
        </p:nvSpPr>
        <p:spPr/>
        <p:txBody>
          <a:bodyPr/>
          <a:lstStyle/>
          <a:p>
            <a:fld id="{C8D622EB-D55C-42A5-AE29-5BB88CA9D891}" type="slidenum">
              <a:rPr lang="en-US" smtClean="0">
                <a:solidFill>
                  <a:srgbClr val="895D1D"/>
                </a:solidFill>
                <a:latin typeface="Book Antiqua"/>
              </a:rPr>
              <a:pPr/>
              <a:t>‹#›</a:t>
            </a:fld>
            <a:endParaRPr lang="en-US">
              <a:solidFill>
                <a:srgbClr val="895D1D"/>
              </a:solidFill>
              <a:latin typeface="Book Antiqua"/>
            </a:endParaRPr>
          </a:p>
        </p:txBody>
      </p:sp>
    </p:spTree>
    <p:extLst>
      <p:ext uri="{BB962C8B-B14F-4D97-AF65-F5344CB8AC3E}">
        <p14:creationId xmlns:p14="http://schemas.microsoft.com/office/powerpoint/2010/main" val="4195338168"/>
      </p:ext>
    </p:extLst>
  </p:cSld>
  <p:clrMapOvr>
    <a:masterClrMapping/>
  </p:clrMapOvr>
  <p:transition>
    <p:fade/>
  </p:transition>
</p:sldLayout>
</file>

<file path=ppt/slideLayouts/slideLayout990.xml><?xml version="1.0" encoding="utf-8"?>
<p:sldLayout xmlns:a="http://schemas.openxmlformats.org/drawingml/2006/main" xmlns:r="http://schemas.openxmlformats.org/officeDocument/2006/relationships" xmlns:p="http://schemas.openxmlformats.org/presentationml/2006/main" type="tx">
  <p:cSld name="1_Content with Caption">
    <p:bg>
      <p:bgPr>
        <a:solidFill>
          <a:srgbClr val="000000"/>
        </a:solidFill>
        <a:effectLst/>
      </p:bgPr>
    </p:bg>
    <p:spTree>
      <p:nvGrpSpPr>
        <p:cNvPr id="1" name=""/>
        <p:cNvGrpSpPr/>
        <p:nvPr/>
      </p:nvGrpSpPr>
      <p:grpSpPr>
        <a:xfrm>
          <a:off x="0" y="0"/>
          <a:ext cx="0" cy="0"/>
          <a:chOff x="0" y="0"/>
          <a:chExt cx="0" cy="0"/>
        </a:xfrm>
      </p:grpSpPr>
      <p:grpSp>
        <p:nvGrpSpPr>
          <p:cNvPr id="192" name="Group 2"/>
          <p:cNvGrpSpPr/>
          <p:nvPr/>
        </p:nvGrpSpPr>
        <p:grpSpPr>
          <a:xfrm>
            <a:off x="457200" y="992150"/>
            <a:ext cx="8153401" cy="1600239"/>
            <a:chOff x="0" y="-37"/>
            <a:chExt cx="8153400" cy="1600237"/>
          </a:xfrm>
        </p:grpSpPr>
        <p:sp>
          <p:nvSpPr>
            <p:cNvPr id="18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93"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94"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95"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FFFFCC"/>
                </a:solidFill>
              </a:defRPr>
            </a:pPr>
            <a:endParaRPr/>
          </a:p>
        </p:txBody>
      </p:sp>
      <p:sp>
        <p:nvSpPr>
          <p:cNvPr id="19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784526829"/>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type="tx">
  <p:cSld name="1_Picture with Caption">
    <p:bg>
      <p:bgPr>
        <a:solidFill>
          <a:srgbClr val="000000"/>
        </a:solidFill>
        <a:effectLst/>
      </p:bgPr>
    </p:bg>
    <p:spTree>
      <p:nvGrpSpPr>
        <p:cNvPr id="1" name=""/>
        <p:cNvGrpSpPr/>
        <p:nvPr/>
      </p:nvGrpSpPr>
      <p:grpSpPr>
        <a:xfrm>
          <a:off x="0" y="0"/>
          <a:ext cx="0" cy="0"/>
          <a:chOff x="0" y="0"/>
          <a:chExt cx="0" cy="0"/>
        </a:xfrm>
      </p:grpSpPr>
      <p:grpSp>
        <p:nvGrpSpPr>
          <p:cNvPr id="207" name="Group 2"/>
          <p:cNvGrpSpPr/>
          <p:nvPr/>
        </p:nvGrpSpPr>
        <p:grpSpPr>
          <a:xfrm>
            <a:off x="457200" y="992150"/>
            <a:ext cx="8153401" cy="1600239"/>
            <a:chOff x="0" y="-37"/>
            <a:chExt cx="8153400" cy="1600237"/>
          </a:xfrm>
        </p:grpSpPr>
        <p:sp>
          <p:nvSpPr>
            <p:cNvPr id="20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0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0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0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08"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20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10"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FFFFCC"/>
                </a:solidFill>
              </a:defRPr>
            </a:lvl1pPr>
            <a:lvl2pPr marL="0" indent="457200">
              <a:spcBef>
                <a:spcPts val="300"/>
              </a:spcBef>
              <a:buSzTx/>
              <a:buNone/>
              <a:defRPr sz="1400">
                <a:solidFill>
                  <a:srgbClr val="FFFFCC"/>
                </a:solidFill>
              </a:defRPr>
            </a:lvl2pPr>
            <a:lvl3pPr marL="0" indent="914400">
              <a:spcBef>
                <a:spcPts val="300"/>
              </a:spcBef>
              <a:buSzTx/>
              <a:buNone/>
              <a:defRPr sz="1400">
                <a:solidFill>
                  <a:srgbClr val="FFFFCC"/>
                </a:solidFill>
              </a:defRPr>
            </a:lvl3pPr>
            <a:lvl4pPr marL="0" indent="1371600">
              <a:spcBef>
                <a:spcPts val="300"/>
              </a:spcBef>
              <a:buSzTx/>
              <a:buNone/>
              <a:defRPr sz="1400">
                <a:solidFill>
                  <a:srgbClr val="FFFFCC"/>
                </a:solidFill>
              </a:defRPr>
            </a:lvl4pPr>
            <a:lvl5pPr marL="0" indent="1828800">
              <a:spcBef>
                <a:spcPts val="300"/>
              </a:spcBef>
              <a:buSzTx/>
              <a:buNone/>
              <a:defRPr sz="14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21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212477998"/>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type="tx">
  <p:cSld name="Title and Table">
    <p:bg>
      <p:bgPr>
        <a:solidFill>
          <a:srgbClr val="000000"/>
        </a:solidFill>
        <a:effectLst/>
      </p:bgPr>
    </p:bg>
    <p:spTree>
      <p:nvGrpSpPr>
        <p:cNvPr id="1" name=""/>
        <p:cNvGrpSpPr/>
        <p:nvPr/>
      </p:nvGrpSpPr>
      <p:grpSpPr>
        <a:xfrm>
          <a:off x="0" y="0"/>
          <a:ext cx="0" cy="0"/>
          <a:chOff x="0" y="0"/>
          <a:chExt cx="0" cy="0"/>
        </a:xfrm>
      </p:grpSpPr>
      <p:grpSp>
        <p:nvGrpSpPr>
          <p:cNvPr id="222" name="Group 2"/>
          <p:cNvGrpSpPr/>
          <p:nvPr/>
        </p:nvGrpSpPr>
        <p:grpSpPr>
          <a:xfrm>
            <a:off x="457200" y="992150"/>
            <a:ext cx="8153401" cy="1600239"/>
            <a:chOff x="0" y="-37"/>
            <a:chExt cx="8153400" cy="1600237"/>
          </a:xfrm>
        </p:grpSpPr>
        <p:sp>
          <p:nvSpPr>
            <p:cNvPr id="21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1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2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2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23"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224"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453921319"/>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type="tx">
  <p:cSld name="Title and 4 Content">
    <p:bg>
      <p:bgPr>
        <a:solidFill>
          <a:srgbClr val="000000"/>
        </a:solidFill>
        <a:effectLst/>
      </p:bgPr>
    </p:bg>
    <p:spTree>
      <p:nvGrpSpPr>
        <p:cNvPr id="1" name=""/>
        <p:cNvGrpSpPr/>
        <p:nvPr/>
      </p:nvGrpSpPr>
      <p:grpSpPr>
        <a:xfrm>
          <a:off x="0" y="0"/>
          <a:ext cx="0" cy="0"/>
          <a:chOff x="0" y="0"/>
          <a:chExt cx="0" cy="0"/>
        </a:xfrm>
      </p:grpSpPr>
      <p:grpSp>
        <p:nvGrpSpPr>
          <p:cNvPr id="235" name="Group 2"/>
          <p:cNvGrpSpPr/>
          <p:nvPr/>
        </p:nvGrpSpPr>
        <p:grpSpPr>
          <a:xfrm>
            <a:off x="457200" y="992150"/>
            <a:ext cx="8153401" cy="1600239"/>
            <a:chOff x="0" y="-37"/>
            <a:chExt cx="8153400" cy="1600237"/>
          </a:xfrm>
        </p:grpSpPr>
        <p:sp>
          <p:nvSpPr>
            <p:cNvPr id="23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3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3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3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36"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237" name="Body Level One…"/>
          <p:cNvSpPr txBox="1">
            <a:spLocks noGrp="1"/>
          </p:cNvSpPr>
          <p:nvPr>
            <p:ph type="body" sz="quarter" idx="1"/>
          </p:nvPr>
        </p:nvSpPr>
        <p:spPr>
          <a:xfrm>
            <a:off x="685800" y="2057400"/>
            <a:ext cx="3810000" cy="19812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238"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13520706"/>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type="tx">
  <p:cSld name="2_Title Slide">
    <p:bg>
      <p:bgPr>
        <a:solidFill>
          <a:srgbClr val="000000"/>
        </a:solidFill>
        <a:effectLst/>
      </p:bgPr>
    </p:bg>
    <p:spTree>
      <p:nvGrpSpPr>
        <p:cNvPr id="1" name=""/>
        <p:cNvGrpSpPr/>
        <p:nvPr/>
      </p:nvGrpSpPr>
      <p:grpSpPr>
        <a:xfrm>
          <a:off x="0" y="0"/>
          <a:ext cx="0" cy="0"/>
          <a:chOff x="0" y="0"/>
          <a:chExt cx="0" cy="0"/>
        </a:xfrm>
      </p:grpSpPr>
      <p:grpSp>
        <p:nvGrpSpPr>
          <p:cNvPr id="249" name="Group 2"/>
          <p:cNvGrpSpPr/>
          <p:nvPr/>
        </p:nvGrpSpPr>
        <p:grpSpPr>
          <a:xfrm>
            <a:off x="457200" y="992150"/>
            <a:ext cx="8153401" cy="1600239"/>
            <a:chOff x="0" y="-37"/>
            <a:chExt cx="8153400" cy="1600237"/>
          </a:xfrm>
        </p:grpSpPr>
        <p:sp>
          <p:nvSpPr>
            <p:cNvPr id="245"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46"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47"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48"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50" name="Title Text"/>
          <p:cNvSpPr txBox="1">
            <a:spLocks noGrp="1"/>
          </p:cNvSpPr>
          <p:nvPr>
            <p:ph type="title"/>
          </p:nvPr>
        </p:nvSpPr>
        <p:spPr>
          <a:xfrm>
            <a:off x="685800" y="2130425"/>
            <a:ext cx="7772400" cy="1470025"/>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251"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marL="0" indent="457200" algn="ctr">
              <a:buSzTx/>
              <a:buNone/>
              <a:defRPr>
                <a:solidFill>
                  <a:srgbClr val="FFFFCC"/>
                </a:solidFill>
              </a:defRPr>
            </a:lvl2pPr>
            <a:lvl3pPr marL="0" indent="914400" algn="ctr">
              <a:buSzTx/>
              <a:buNone/>
              <a:defRPr>
                <a:solidFill>
                  <a:srgbClr val="FFFFCC"/>
                </a:solidFill>
              </a:defRPr>
            </a:lvl3pPr>
            <a:lvl4pPr marL="0" indent="1371600" algn="ctr">
              <a:buSzTx/>
              <a:buNone/>
              <a:defRPr>
                <a:solidFill>
                  <a:srgbClr val="FFFFCC"/>
                </a:solidFill>
              </a:defRPr>
            </a:lvl4pPr>
            <a:lvl5pPr marL="0" indent="1828800" algn="ctr">
              <a:buSzTx/>
              <a:buNone/>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252"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89434117"/>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type="tx">
  <p:cSld name="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59"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2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26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6782617"/>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68" name="Title Text"/>
          <p:cNvSpPr txBox="1">
            <a:spLocks noGrp="1"/>
          </p:cNvSpPr>
          <p:nvPr>
            <p:ph type="title"/>
          </p:nvPr>
        </p:nvSpPr>
        <p:spPr>
          <a:prstGeom prst="rect">
            <a:avLst/>
          </a:prstGeom>
        </p:spPr>
        <p:txBody>
          <a:bodyPr/>
          <a:lstStyle/>
          <a:p>
            <a:r>
              <a:t>Title Text</a:t>
            </a:r>
          </a:p>
        </p:txBody>
      </p:sp>
      <p:sp>
        <p:nvSpPr>
          <p:cNvPr id="269"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7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96163815"/>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77"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2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7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57455833"/>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86" name="Title Text"/>
          <p:cNvSpPr txBox="1">
            <a:spLocks noGrp="1"/>
          </p:cNvSpPr>
          <p:nvPr>
            <p:ph type="title"/>
          </p:nvPr>
        </p:nvSpPr>
        <p:spPr>
          <a:prstGeom prst="rect">
            <a:avLst/>
          </a:prstGeom>
        </p:spPr>
        <p:txBody>
          <a:bodyPr/>
          <a:lstStyle/>
          <a:p>
            <a:r>
              <a:t>Title Text</a:t>
            </a:r>
          </a:p>
        </p:txBody>
      </p:sp>
      <p:sp>
        <p:nvSpPr>
          <p:cNvPr id="28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8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45705575"/>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9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2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9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29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58919382"/>
      </p:ext>
    </p:extLst>
  </p:cSld>
  <p:clrMapOvr>
    <a:masterClrMapping/>
  </p:clrMapOvr>
  <p:transition spd="med"/>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slideLayout" Target="../slideLayouts/slideLayout81.xml"/><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slideLayout" Target="../slideLayouts/slideLayout80.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 Id="rId14"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image" Target="../media/image3.jpeg"/><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theme" Target="../theme/theme11.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00.xml"/><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theme" Target="../theme/theme12.xml"/><Relationship Id="rId2" Type="http://schemas.openxmlformats.org/officeDocument/2006/relationships/slideLayout" Target="../slideLayouts/slideLayout94.xml"/><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11.xml"/><Relationship Id="rId3" Type="http://schemas.openxmlformats.org/officeDocument/2006/relationships/slideLayout" Target="../slideLayouts/slideLayout106.xml"/><Relationship Id="rId7" Type="http://schemas.openxmlformats.org/officeDocument/2006/relationships/slideLayout" Target="../slideLayouts/slideLayout110.xml"/><Relationship Id="rId12" Type="http://schemas.openxmlformats.org/officeDocument/2006/relationships/theme" Target="../theme/theme13.xml"/><Relationship Id="rId2" Type="http://schemas.openxmlformats.org/officeDocument/2006/relationships/slideLayout" Target="../slideLayouts/slideLayout105.xml"/><Relationship Id="rId1" Type="http://schemas.openxmlformats.org/officeDocument/2006/relationships/slideLayout" Target="../slideLayouts/slideLayout104.xml"/><Relationship Id="rId6" Type="http://schemas.openxmlformats.org/officeDocument/2006/relationships/slideLayout" Target="../slideLayouts/slideLayout109.xml"/><Relationship Id="rId11" Type="http://schemas.openxmlformats.org/officeDocument/2006/relationships/slideLayout" Target="../slideLayouts/slideLayout114.xml"/><Relationship Id="rId5" Type="http://schemas.openxmlformats.org/officeDocument/2006/relationships/slideLayout" Target="../slideLayouts/slideLayout108.xml"/><Relationship Id="rId10" Type="http://schemas.openxmlformats.org/officeDocument/2006/relationships/slideLayout" Target="../slideLayouts/slideLayout113.xml"/><Relationship Id="rId4" Type="http://schemas.openxmlformats.org/officeDocument/2006/relationships/slideLayout" Target="../slideLayouts/slideLayout107.xml"/><Relationship Id="rId9" Type="http://schemas.openxmlformats.org/officeDocument/2006/relationships/slideLayout" Target="../slideLayouts/slideLayout11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22.xml"/><Relationship Id="rId3" Type="http://schemas.openxmlformats.org/officeDocument/2006/relationships/slideLayout" Target="../slideLayouts/slideLayout117.xml"/><Relationship Id="rId7" Type="http://schemas.openxmlformats.org/officeDocument/2006/relationships/slideLayout" Target="../slideLayouts/slideLayout121.xml"/><Relationship Id="rId12" Type="http://schemas.openxmlformats.org/officeDocument/2006/relationships/theme" Target="../theme/theme14.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11" Type="http://schemas.openxmlformats.org/officeDocument/2006/relationships/slideLayout" Target="../slideLayouts/slideLayout125.xml"/><Relationship Id="rId5" Type="http://schemas.openxmlformats.org/officeDocument/2006/relationships/slideLayout" Target="../slideLayouts/slideLayout119.xml"/><Relationship Id="rId10" Type="http://schemas.openxmlformats.org/officeDocument/2006/relationships/slideLayout" Target="../slideLayouts/slideLayout124.xml"/><Relationship Id="rId4" Type="http://schemas.openxmlformats.org/officeDocument/2006/relationships/slideLayout" Target="../slideLayouts/slideLayout118.xml"/><Relationship Id="rId9" Type="http://schemas.openxmlformats.org/officeDocument/2006/relationships/slideLayout" Target="../slideLayouts/slideLayout123.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33.xml"/><Relationship Id="rId13" Type="http://schemas.openxmlformats.org/officeDocument/2006/relationships/theme" Target="../theme/theme15.xml"/><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slideLayout" Target="../slideLayouts/slideLayout137.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45.xml"/><Relationship Id="rId13" Type="http://schemas.openxmlformats.org/officeDocument/2006/relationships/slideLayout" Target="../slideLayouts/slideLayout150.xml"/><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slideLayout" Target="../slideLayouts/slideLayout149.xml"/><Relationship Id="rId17" Type="http://schemas.openxmlformats.org/officeDocument/2006/relationships/image" Target="../media/image9.png"/><Relationship Id="rId2" Type="http://schemas.openxmlformats.org/officeDocument/2006/relationships/slideLayout" Target="../slideLayouts/slideLayout139.xml"/><Relationship Id="rId16" Type="http://schemas.openxmlformats.org/officeDocument/2006/relationships/image" Target="../media/image8.png"/><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5" Type="http://schemas.openxmlformats.org/officeDocument/2006/relationships/image" Target="../media/image7.png"/><Relationship Id="rId10" Type="http://schemas.openxmlformats.org/officeDocument/2006/relationships/slideLayout" Target="../slideLayouts/slideLayout147.xml"/><Relationship Id="rId4" Type="http://schemas.openxmlformats.org/officeDocument/2006/relationships/slideLayout" Target="../slideLayouts/slideLayout141.xml"/><Relationship Id="rId9" Type="http://schemas.openxmlformats.org/officeDocument/2006/relationships/slideLayout" Target="../slideLayouts/slideLayout146.xml"/><Relationship Id="rId14"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58.xml"/><Relationship Id="rId13" Type="http://schemas.openxmlformats.org/officeDocument/2006/relationships/slideLayout" Target="../slideLayouts/slideLayout163.xml"/><Relationship Id="rId3" Type="http://schemas.openxmlformats.org/officeDocument/2006/relationships/slideLayout" Target="../slideLayouts/slideLayout153.xml"/><Relationship Id="rId7" Type="http://schemas.openxmlformats.org/officeDocument/2006/relationships/slideLayout" Target="../slideLayouts/slideLayout157.xml"/><Relationship Id="rId12" Type="http://schemas.openxmlformats.org/officeDocument/2006/relationships/slideLayout" Target="../slideLayouts/slideLayout162.xml"/><Relationship Id="rId2" Type="http://schemas.openxmlformats.org/officeDocument/2006/relationships/slideLayout" Target="../slideLayouts/slideLayout152.xml"/><Relationship Id="rId1" Type="http://schemas.openxmlformats.org/officeDocument/2006/relationships/slideLayout" Target="../slideLayouts/slideLayout151.xml"/><Relationship Id="rId6" Type="http://schemas.openxmlformats.org/officeDocument/2006/relationships/slideLayout" Target="../slideLayouts/slideLayout156.xml"/><Relationship Id="rId11" Type="http://schemas.openxmlformats.org/officeDocument/2006/relationships/slideLayout" Target="../slideLayouts/slideLayout161.xml"/><Relationship Id="rId5" Type="http://schemas.openxmlformats.org/officeDocument/2006/relationships/slideLayout" Target="../slideLayouts/slideLayout155.xml"/><Relationship Id="rId10" Type="http://schemas.openxmlformats.org/officeDocument/2006/relationships/slideLayout" Target="../slideLayouts/slideLayout160.xml"/><Relationship Id="rId4" Type="http://schemas.openxmlformats.org/officeDocument/2006/relationships/slideLayout" Target="../slideLayouts/slideLayout154.xml"/><Relationship Id="rId9" Type="http://schemas.openxmlformats.org/officeDocument/2006/relationships/slideLayout" Target="../slideLayouts/slideLayout159.xml"/><Relationship Id="rId14"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71.xml"/><Relationship Id="rId13" Type="http://schemas.openxmlformats.org/officeDocument/2006/relationships/slideLayout" Target="../slideLayouts/slideLayout176.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slideLayout" Target="../slideLayouts/slideLayout175.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 Id="rId1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84.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theme" Target="../theme/theme19.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3" Type="http://schemas.openxmlformats.org/officeDocument/2006/relationships/slideLayout" Target="../slideLayouts/slideLayout5.xml"/><Relationship Id="rId7" Type="http://schemas.openxmlformats.org/officeDocument/2006/relationships/slideLayout" Target="../slideLayouts/slideLayout9.xml"/><Relationship Id="rId12" Type="http://schemas.openxmlformats.org/officeDocument/2006/relationships/theme" Target="../theme/theme2.xml"/><Relationship Id="rId2" Type="http://schemas.openxmlformats.org/officeDocument/2006/relationships/slideLayout" Target="../slideLayouts/slideLayout4.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0" Type="http://schemas.openxmlformats.org/officeDocument/2006/relationships/slideLayout" Target="../slideLayouts/slideLayout12.xml"/><Relationship Id="rId4" Type="http://schemas.openxmlformats.org/officeDocument/2006/relationships/slideLayout" Target="../slideLayouts/slideLayout6.xml"/><Relationship Id="rId9" Type="http://schemas.openxmlformats.org/officeDocument/2006/relationships/slideLayout" Target="../slideLayouts/slideLayout11.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95.xml"/><Relationship Id="rId13" Type="http://schemas.openxmlformats.org/officeDocument/2006/relationships/slideLayout" Target="../slideLayouts/slideLayout200.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slideLayout" Target="../slideLayouts/slideLayout199.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 Id="rId14" Type="http://schemas.openxmlformats.org/officeDocument/2006/relationships/theme" Target="../theme/theme2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08.xml"/><Relationship Id="rId3" Type="http://schemas.openxmlformats.org/officeDocument/2006/relationships/slideLayout" Target="../slideLayouts/slideLayout203.xml"/><Relationship Id="rId7" Type="http://schemas.openxmlformats.org/officeDocument/2006/relationships/slideLayout" Target="../slideLayouts/slideLayout207.xml"/><Relationship Id="rId12" Type="http://schemas.openxmlformats.org/officeDocument/2006/relationships/theme" Target="../theme/theme21.xml"/><Relationship Id="rId2" Type="http://schemas.openxmlformats.org/officeDocument/2006/relationships/slideLayout" Target="../slideLayouts/slideLayout202.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0" Type="http://schemas.openxmlformats.org/officeDocument/2006/relationships/slideLayout" Target="../slideLayouts/slideLayout210.xml"/><Relationship Id="rId4" Type="http://schemas.openxmlformats.org/officeDocument/2006/relationships/slideLayout" Target="../slideLayouts/slideLayout204.xml"/><Relationship Id="rId9" Type="http://schemas.openxmlformats.org/officeDocument/2006/relationships/slideLayout" Target="../slideLayouts/slideLayout209.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19.xml"/><Relationship Id="rId13" Type="http://schemas.openxmlformats.org/officeDocument/2006/relationships/slideLayout" Target="../slideLayouts/slideLayout224.xml"/><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slideLayout" Target="../slideLayouts/slideLayout223.xml"/><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5" Type="http://schemas.openxmlformats.org/officeDocument/2006/relationships/slideLayout" Target="../slideLayouts/slideLayout216.xml"/><Relationship Id="rId10" Type="http://schemas.openxmlformats.org/officeDocument/2006/relationships/slideLayout" Target="../slideLayouts/slideLayout221.xml"/><Relationship Id="rId4" Type="http://schemas.openxmlformats.org/officeDocument/2006/relationships/slideLayout" Target="../slideLayouts/slideLayout215.xml"/><Relationship Id="rId9" Type="http://schemas.openxmlformats.org/officeDocument/2006/relationships/slideLayout" Target="../slideLayouts/slideLayout220.xml"/><Relationship Id="rId14"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32.xml"/><Relationship Id="rId13" Type="http://schemas.openxmlformats.org/officeDocument/2006/relationships/image" Target="../media/image3.jpeg"/><Relationship Id="rId3" Type="http://schemas.openxmlformats.org/officeDocument/2006/relationships/slideLayout" Target="../slideLayouts/slideLayout227.xml"/><Relationship Id="rId7" Type="http://schemas.openxmlformats.org/officeDocument/2006/relationships/slideLayout" Target="../slideLayouts/slideLayout231.xml"/><Relationship Id="rId12" Type="http://schemas.openxmlformats.org/officeDocument/2006/relationships/theme" Target="../theme/theme23.xml"/><Relationship Id="rId2" Type="http://schemas.openxmlformats.org/officeDocument/2006/relationships/slideLayout" Target="../slideLayouts/slideLayout226.xml"/><Relationship Id="rId1" Type="http://schemas.openxmlformats.org/officeDocument/2006/relationships/slideLayout" Target="../slideLayouts/slideLayout225.xml"/><Relationship Id="rId6" Type="http://schemas.openxmlformats.org/officeDocument/2006/relationships/slideLayout" Target="../slideLayouts/slideLayout230.xml"/><Relationship Id="rId11" Type="http://schemas.openxmlformats.org/officeDocument/2006/relationships/slideLayout" Target="../slideLayouts/slideLayout235.xml"/><Relationship Id="rId5" Type="http://schemas.openxmlformats.org/officeDocument/2006/relationships/slideLayout" Target="../slideLayouts/slideLayout229.xml"/><Relationship Id="rId10" Type="http://schemas.openxmlformats.org/officeDocument/2006/relationships/slideLayout" Target="../slideLayouts/slideLayout234.xml"/><Relationship Id="rId4" Type="http://schemas.openxmlformats.org/officeDocument/2006/relationships/slideLayout" Target="../slideLayouts/slideLayout228.xml"/><Relationship Id="rId9" Type="http://schemas.openxmlformats.org/officeDocument/2006/relationships/slideLayout" Target="../slideLayouts/slideLayout23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43.xml"/><Relationship Id="rId13" Type="http://schemas.openxmlformats.org/officeDocument/2006/relationships/slideLayout" Target="../slideLayouts/slideLayout248.xml"/><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slideLayout" Target="../slideLayouts/slideLayout247.xml"/><Relationship Id="rId2" Type="http://schemas.openxmlformats.org/officeDocument/2006/relationships/slideLayout" Target="../slideLayouts/slideLayout237.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 Id="rId14" Type="http://schemas.openxmlformats.org/officeDocument/2006/relationships/theme" Target="../theme/theme2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56.xml"/><Relationship Id="rId13" Type="http://schemas.openxmlformats.org/officeDocument/2006/relationships/slideLayout" Target="../slideLayouts/slideLayout261.xml"/><Relationship Id="rId3" Type="http://schemas.openxmlformats.org/officeDocument/2006/relationships/slideLayout" Target="../slideLayouts/slideLayout251.xml"/><Relationship Id="rId7" Type="http://schemas.openxmlformats.org/officeDocument/2006/relationships/slideLayout" Target="../slideLayouts/slideLayout255.xml"/><Relationship Id="rId12" Type="http://schemas.openxmlformats.org/officeDocument/2006/relationships/slideLayout" Target="../slideLayouts/slideLayout260.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0" Type="http://schemas.openxmlformats.org/officeDocument/2006/relationships/slideLayout" Target="../slideLayouts/slideLayout258.xml"/><Relationship Id="rId4" Type="http://schemas.openxmlformats.org/officeDocument/2006/relationships/slideLayout" Target="../slideLayouts/slideLayout252.xml"/><Relationship Id="rId9" Type="http://schemas.openxmlformats.org/officeDocument/2006/relationships/slideLayout" Target="../slideLayouts/slideLayout257.xml"/><Relationship Id="rId14"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117" Type="http://schemas.openxmlformats.org/officeDocument/2006/relationships/slideLayout" Target="../slideLayouts/slideLayout378.xml"/><Relationship Id="rId299" Type="http://schemas.openxmlformats.org/officeDocument/2006/relationships/slideLayout" Target="../slideLayouts/slideLayout560.xml"/><Relationship Id="rId21" Type="http://schemas.openxmlformats.org/officeDocument/2006/relationships/slideLayout" Target="../slideLayouts/slideLayout282.xml"/><Relationship Id="rId63" Type="http://schemas.openxmlformats.org/officeDocument/2006/relationships/slideLayout" Target="../slideLayouts/slideLayout324.xml"/><Relationship Id="rId159" Type="http://schemas.openxmlformats.org/officeDocument/2006/relationships/slideLayout" Target="../slideLayouts/slideLayout420.xml"/><Relationship Id="rId324" Type="http://schemas.openxmlformats.org/officeDocument/2006/relationships/slideLayout" Target="../slideLayouts/slideLayout585.xml"/><Relationship Id="rId170" Type="http://schemas.openxmlformats.org/officeDocument/2006/relationships/slideLayout" Target="../slideLayouts/slideLayout431.xml"/><Relationship Id="rId226" Type="http://schemas.openxmlformats.org/officeDocument/2006/relationships/slideLayout" Target="../slideLayouts/slideLayout487.xml"/><Relationship Id="rId268" Type="http://schemas.openxmlformats.org/officeDocument/2006/relationships/slideLayout" Target="../slideLayouts/slideLayout529.xml"/><Relationship Id="rId32" Type="http://schemas.openxmlformats.org/officeDocument/2006/relationships/slideLayout" Target="../slideLayouts/slideLayout293.xml"/><Relationship Id="rId74" Type="http://schemas.openxmlformats.org/officeDocument/2006/relationships/slideLayout" Target="../slideLayouts/slideLayout335.xml"/><Relationship Id="rId128" Type="http://schemas.openxmlformats.org/officeDocument/2006/relationships/slideLayout" Target="../slideLayouts/slideLayout389.xml"/><Relationship Id="rId335" Type="http://schemas.openxmlformats.org/officeDocument/2006/relationships/slideLayout" Target="../slideLayouts/slideLayout596.xml"/><Relationship Id="rId5" Type="http://schemas.openxmlformats.org/officeDocument/2006/relationships/slideLayout" Target="../slideLayouts/slideLayout266.xml"/><Relationship Id="rId181" Type="http://schemas.openxmlformats.org/officeDocument/2006/relationships/slideLayout" Target="../slideLayouts/slideLayout442.xml"/><Relationship Id="rId237" Type="http://schemas.openxmlformats.org/officeDocument/2006/relationships/slideLayout" Target="../slideLayouts/slideLayout498.xml"/><Relationship Id="rId279" Type="http://schemas.openxmlformats.org/officeDocument/2006/relationships/slideLayout" Target="../slideLayouts/slideLayout540.xml"/><Relationship Id="rId43" Type="http://schemas.openxmlformats.org/officeDocument/2006/relationships/slideLayout" Target="../slideLayouts/slideLayout304.xml"/><Relationship Id="rId139" Type="http://schemas.openxmlformats.org/officeDocument/2006/relationships/slideLayout" Target="../slideLayouts/slideLayout400.xml"/><Relationship Id="rId290" Type="http://schemas.openxmlformats.org/officeDocument/2006/relationships/slideLayout" Target="../slideLayouts/slideLayout551.xml"/><Relationship Id="rId304" Type="http://schemas.openxmlformats.org/officeDocument/2006/relationships/slideLayout" Target="../slideLayouts/slideLayout565.xml"/><Relationship Id="rId346" Type="http://schemas.openxmlformats.org/officeDocument/2006/relationships/slideLayout" Target="../slideLayouts/slideLayout607.xml"/><Relationship Id="rId85" Type="http://schemas.openxmlformats.org/officeDocument/2006/relationships/slideLayout" Target="../slideLayouts/slideLayout346.xml"/><Relationship Id="rId150" Type="http://schemas.openxmlformats.org/officeDocument/2006/relationships/slideLayout" Target="../slideLayouts/slideLayout411.xml"/><Relationship Id="rId192" Type="http://schemas.openxmlformats.org/officeDocument/2006/relationships/slideLayout" Target="../slideLayouts/slideLayout453.xml"/><Relationship Id="rId206" Type="http://schemas.openxmlformats.org/officeDocument/2006/relationships/slideLayout" Target="../slideLayouts/slideLayout467.xml"/><Relationship Id="rId248" Type="http://schemas.openxmlformats.org/officeDocument/2006/relationships/slideLayout" Target="../slideLayouts/slideLayout509.xml"/><Relationship Id="rId12" Type="http://schemas.openxmlformats.org/officeDocument/2006/relationships/slideLayout" Target="../slideLayouts/slideLayout273.xml"/><Relationship Id="rId108" Type="http://schemas.openxmlformats.org/officeDocument/2006/relationships/slideLayout" Target="../slideLayouts/slideLayout369.xml"/><Relationship Id="rId315" Type="http://schemas.openxmlformats.org/officeDocument/2006/relationships/slideLayout" Target="../slideLayouts/slideLayout576.xml"/><Relationship Id="rId357" Type="http://schemas.openxmlformats.org/officeDocument/2006/relationships/theme" Target="../theme/theme26.xml"/><Relationship Id="rId54" Type="http://schemas.openxmlformats.org/officeDocument/2006/relationships/slideLayout" Target="../slideLayouts/slideLayout315.xml"/><Relationship Id="rId96" Type="http://schemas.openxmlformats.org/officeDocument/2006/relationships/slideLayout" Target="../slideLayouts/slideLayout357.xml"/><Relationship Id="rId161" Type="http://schemas.openxmlformats.org/officeDocument/2006/relationships/slideLayout" Target="../slideLayouts/slideLayout422.xml"/><Relationship Id="rId217" Type="http://schemas.openxmlformats.org/officeDocument/2006/relationships/slideLayout" Target="../slideLayouts/slideLayout478.xml"/><Relationship Id="rId259" Type="http://schemas.openxmlformats.org/officeDocument/2006/relationships/slideLayout" Target="../slideLayouts/slideLayout520.xml"/><Relationship Id="rId23" Type="http://schemas.openxmlformats.org/officeDocument/2006/relationships/slideLayout" Target="../slideLayouts/slideLayout284.xml"/><Relationship Id="rId119" Type="http://schemas.openxmlformats.org/officeDocument/2006/relationships/slideLayout" Target="../slideLayouts/slideLayout380.xml"/><Relationship Id="rId270" Type="http://schemas.openxmlformats.org/officeDocument/2006/relationships/slideLayout" Target="../slideLayouts/slideLayout531.xml"/><Relationship Id="rId326" Type="http://schemas.openxmlformats.org/officeDocument/2006/relationships/slideLayout" Target="../slideLayouts/slideLayout587.xml"/><Relationship Id="rId65" Type="http://schemas.openxmlformats.org/officeDocument/2006/relationships/slideLayout" Target="../slideLayouts/slideLayout326.xml"/><Relationship Id="rId130" Type="http://schemas.openxmlformats.org/officeDocument/2006/relationships/slideLayout" Target="../slideLayouts/slideLayout391.xml"/><Relationship Id="rId172" Type="http://schemas.openxmlformats.org/officeDocument/2006/relationships/slideLayout" Target="../slideLayouts/slideLayout433.xml"/><Relationship Id="rId228" Type="http://schemas.openxmlformats.org/officeDocument/2006/relationships/slideLayout" Target="../slideLayouts/slideLayout489.xml"/><Relationship Id="rId281" Type="http://schemas.openxmlformats.org/officeDocument/2006/relationships/slideLayout" Target="../slideLayouts/slideLayout542.xml"/><Relationship Id="rId337" Type="http://schemas.openxmlformats.org/officeDocument/2006/relationships/slideLayout" Target="../slideLayouts/slideLayout598.xml"/><Relationship Id="rId34" Type="http://schemas.openxmlformats.org/officeDocument/2006/relationships/slideLayout" Target="../slideLayouts/slideLayout295.xml"/><Relationship Id="rId76" Type="http://schemas.openxmlformats.org/officeDocument/2006/relationships/slideLayout" Target="../slideLayouts/slideLayout337.xml"/><Relationship Id="rId141" Type="http://schemas.openxmlformats.org/officeDocument/2006/relationships/slideLayout" Target="../slideLayouts/slideLayout402.xml"/><Relationship Id="rId7" Type="http://schemas.openxmlformats.org/officeDocument/2006/relationships/slideLayout" Target="../slideLayouts/slideLayout268.xml"/><Relationship Id="rId183" Type="http://schemas.openxmlformats.org/officeDocument/2006/relationships/slideLayout" Target="../slideLayouts/slideLayout444.xml"/><Relationship Id="rId239" Type="http://schemas.openxmlformats.org/officeDocument/2006/relationships/slideLayout" Target="../slideLayouts/slideLayout500.xml"/><Relationship Id="rId250" Type="http://schemas.openxmlformats.org/officeDocument/2006/relationships/slideLayout" Target="../slideLayouts/slideLayout511.xml"/><Relationship Id="rId292" Type="http://schemas.openxmlformats.org/officeDocument/2006/relationships/slideLayout" Target="../slideLayouts/slideLayout553.xml"/><Relationship Id="rId306" Type="http://schemas.openxmlformats.org/officeDocument/2006/relationships/slideLayout" Target="../slideLayouts/slideLayout567.xml"/><Relationship Id="rId45" Type="http://schemas.openxmlformats.org/officeDocument/2006/relationships/slideLayout" Target="../slideLayouts/slideLayout306.xml"/><Relationship Id="rId87" Type="http://schemas.openxmlformats.org/officeDocument/2006/relationships/slideLayout" Target="../slideLayouts/slideLayout348.xml"/><Relationship Id="rId110" Type="http://schemas.openxmlformats.org/officeDocument/2006/relationships/slideLayout" Target="../slideLayouts/slideLayout371.xml"/><Relationship Id="rId348" Type="http://schemas.openxmlformats.org/officeDocument/2006/relationships/slideLayout" Target="../slideLayouts/slideLayout609.xml"/><Relationship Id="rId152" Type="http://schemas.openxmlformats.org/officeDocument/2006/relationships/slideLayout" Target="../slideLayouts/slideLayout413.xml"/><Relationship Id="rId194" Type="http://schemas.openxmlformats.org/officeDocument/2006/relationships/slideLayout" Target="../slideLayouts/slideLayout455.xml"/><Relationship Id="rId208" Type="http://schemas.openxmlformats.org/officeDocument/2006/relationships/slideLayout" Target="../slideLayouts/slideLayout469.xml"/><Relationship Id="rId261" Type="http://schemas.openxmlformats.org/officeDocument/2006/relationships/slideLayout" Target="../slideLayouts/slideLayout522.xml"/><Relationship Id="rId14" Type="http://schemas.openxmlformats.org/officeDocument/2006/relationships/slideLayout" Target="../slideLayouts/slideLayout275.xml"/><Relationship Id="rId56" Type="http://schemas.openxmlformats.org/officeDocument/2006/relationships/slideLayout" Target="../slideLayouts/slideLayout317.xml"/><Relationship Id="rId317" Type="http://schemas.openxmlformats.org/officeDocument/2006/relationships/slideLayout" Target="../slideLayouts/slideLayout578.xml"/><Relationship Id="rId98" Type="http://schemas.openxmlformats.org/officeDocument/2006/relationships/slideLayout" Target="../slideLayouts/slideLayout359.xml"/><Relationship Id="rId121" Type="http://schemas.openxmlformats.org/officeDocument/2006/relationships/slideLayout" Target="../slideLayouts/slideLayout382.xml"/><Relationship Id="rId163" Type="http://schemas.openxmlformats.org/officeDocument/2006/relationships/slideLayout" Target="../slideLayouts/slideLayout424.xml"/><Relationship Id="rId219" Type="http://schemas.openxmlformats.org/officeDocument/2006/relationships/slideLayout" Target="../slideLayouts/slideLayout480.xml"/><Relationship Id="rId230" Type="http://schemas.openxmlformats.org/officeDocument/2006/relationships/slideLayout" Target="../slideLayouts/slideLayout491.xml"/><Relationship Id="rId25" Type="http://schemas.openxmlformats.org/officeDocument/2006/relationships/slideLayout" Target="../slideLayouts/slideLayout286.xml"/><Relationship Id="rId46" Type="http://schemas.openxmlformats.org/officeDocument/2006/relationships/slideLayout" Target="../slideLayouts/slideLayout307.xml"/><Relationship Id="rId67" Type="http://schemas.openxmlformats.org/officeDocument/2006/relationships/slideLayout" Target="../slideLayouts/slideLayout328.xml"/><Relationship Id="rId272" Type="http://schemas.openxmlformats.org/officeDocument/2006/relationships/slideLayout" Target="../slideLayouts/slideLayout533.xml"/><Relationship Id="rId293" Type="http://schemas.openxmlformats.org/officeDocument/2006/relationships/slideLayout" Target="../slideLayouts/slideLayout554.xml"/><Relationship Id="rId307" Type="http://schemas.openxmlformats.org/officeDocument/2006/relationships/slideLayout" Target="../slideLayouts/slideLayout568.xml"/><Relationship Id="rId328" Type="http://schemas.openxmlformats.org/officeDocument/2006/relationships/slideLayout" Target="../slideLayouts/slideLayout589.xml"/><Relationship Id="rId349" Type="http://schemas.openxmlformats.org/officeDocument/2006/relationships/slideLayout" Target="../slideLayouts/slideLayout610.xml"/><Relationship Id="rId88" Type="http://schemas.openxmlformats.org/officeDocument/2006/relationships/slideLayout" Target="../slideLayouts/slideLayout349.xml"/><Relationship Id="rId111" Type="http://schemas.openxmlformats.org/officeDocument/2006/relationships/slideLayout" Target="../slideLayouts/slideLayout372.xml"/><Relationship Id="rId132" Type="http://schemas.openxmlformats.org/officeDocument/2006/relationships/slideLayout" Target="../slideLayouts/slideLayout393.xml"/><Relationship Id="rId153" Type="http://schemas.openxmlformats.org/officeDocument/2006/relationships/slideLayout" Target="../slideLayouts/slideLayout414.xml"/><Relationship Id="rId174" Type="http://schemas.openxmlformats.org/officeDocument/2006/relationships/slideLayout" Target="../slideLayouts/slideLayout435.xml"/><Relationship Id="rId195" Type="http://schemas.openxmlformats.org/officeDocument/2006/relationships/slideLayout" Target="../slideLayouts/slideLayout456.xml"/><Relationship Id="rId209" Type="http://schemas.openxmlformats.org/officeDocument/2006/relationships/slideLayout" Target="../slideLayouts/slideLayout470.xml"/><Relationship Id="rId220" Type="http://schemas.openxmlformats.org/officeDocument/2006/relationships/slideLayout" Target="../slideLayouts/slideLayout481.xml"/><Relationship Id="rId241" Type="http://schemas.openxmlformats.org/officeDocument/2006/relationships/slideLayout" Target="../slideLayouts/slideLayout502.xml"/><Relationship Id="rId15" Type="http://schemas.openxmlformats.org/officeDocument/2006/relationships/slideLayout" Target="../slideLayouts/slideLayout276.xml"/><Relationship Id="rId36" Type="http://schemas.openxmlformats.org/officeDocument/2006/relationships/slideLayout" Target="../slideLayouts/slideLayout297.xml"/><Relationship Id="rId57" Type="http://schemas.openxmlformats.org/officeDocument/2006/relationships/slideLayout" Target="../slideLayouts/slideLayout318.xml"/><Relationship Id="rId262" Type="http://schemas.openxmlformats.org/officeDocument/2006/relationships/slideLayout" Target="../slideLayouts/slideLayout523.xml"/><Relationship Id="rId283" Type="http://schemas.openxmlformats.org/officeDocument/2006/relationships/slideLayout" Target="../slideLayouts/slideLayout544.xml"/><Relationship Id="rId318" Type="http://schemas.openxmlformats.org/officeDocument/2006/relationships/slideLayout" Target="../slideLayouts/slideLayout579.xml"/><Relationship Id="rId339" Type="http://schemas.openxmlformats.org/officeDocument/2006/relationships/slideLayout" Target="../slideLayouts/slideLayout600.xml"/><Relationship Id="rId78" Type="http://schemas.openxmlformats.org/officeDocument/2006/relationships/slideLayout" Target="../slideLayouts/slideLayout339.xml"/><Relationship Id="rId99" Type="http://schemas.openxmlformats.org/officeDocument/2006/relationships/slideLayout" Target="../slideLayouts/slideLayout360.xml"/><Relationship Id="rId101" Type="http://schemas.openxmlformats.org/officeDocument/2006/relationships/slideLayout" Target="../slideLayouts/slideLayout362.xml"/><Relationship Id="rId122" Type="http://schemas.openxmlformats.org/officeDocument/2006/relationships/slideLayout" Target="../slideLayouts/slideLayout383.xml"/><Relationship Id="rId143" Type="http://schemas.openxmlformats.org/officeDocument/2006/relationships/slideLayout" Target="../slideLayouts/slideLayout404.xml"/><Relationship Id="rId164" Type="http://schemas.openxmlformats.org/officeDocument/2006/relationships/slideLayout" Target="../slideLayouts/slideLayout425.xml"/><Relationship Id="rId185" Type="http://schemas.openxmlformats.org/officeDocument/2006/relationships/slideLayout" Target="../slideLayouts/slideLayout446.xml"/><Relationship Id="rId350" Type="http://schemas.openxmlformats.org/officeDocument/2006/relationships/slideLayout" Target="../slideLayouts/slideLayout611.xml"/><Relationship Id="rId9" Type="http://schemas.openxmlformats.org/officeDocument/2006/relationships/slideLayout" Target="../slideLayouts/slideLayout270.xml"/><Relationship Id="rId210" Type="http://schemas.openxmlformats.org/officeDocument/2006/relationships/slideLayout" Target="../slideLayouts/slideLayout471.xml"/><Relationship Id="rId26" Type="http://schemas.openxmlformats.org/officeDocument/2006/relationships/slideLayout" Target="../slideLayouts/slideLayout287.xml"/><Relationship Id="rId231" Type="http://schemas.openxmlformats.org/officeDocument/2006/relationships/slideLayout" Target="../slideLayouts/slideLayout492.xml"/><Relationship Id="rId252" Type="http://schemas.openxmlformats.org/officeDocument/2006/relationships/slideLayout" Target="../slideLayouts/slideLayout513.xml"/><Relationship Id="rId273" Type="http://schemas.openxmlformats.org/officeDocument/2006/relationships/slideLayout" Target="../slideLayouts/slideLayout534.xml"/><Relationship Id="rId294" Type="http://schemas.openxmlformats.org/officeDocument/2006/relationships/slideLayout" Target="../slideLayouts/slideLayout555.xml"/><Relationship Id="rId308" Type="http://schemas.openxmlformats.org/officeDocument/2006/relationships/slideLayout" Target="../slideLayouts/slideLayout569.xml"/><Relationship Id="rId329" Type="http://schemas.openxmlformats.org/officeDocument/2006/relationships/slideLayout" Target="../slideLayouts/slideLayout590.xml"/><Relationship Id="rId47" Type="http://schemas.openxmlformats.org/officeDocument/2006/relationships/slideLayout" Target="../slideLayouts/slideLayout308.xml"/><Relationship Id="rId68" Type="http://schemas.openxmlformats.org/officeDocument/2006/relationships/slideLayout" Target="../slideLayouts/slideLayout329.xml"/><Relationship Id="rId89" Type="http://schemas.openxmlformats.org/officeDocument/2006/relationships/slideLayout" Target="../slideLayouts/slideLayout350.xml"/><Relationship Id="rId112" Type="http://schemas.openxmlformats.org/officeDocument/2006/relationships/slideLayout" Target="../slideLayouts/slideLayout373.xml"/><Relationship Id="rId133" Type="http://schemas.openxmlformats.org/officeDocument/2006/relationships/slideLayout" Target="../slideLayouts/slideLayout394.xml"/><Relationship Id="rId154" Type="http://schemas.openxmlformats.org/officeDocument/2006/relationships/slideLayout" Target="../slideLayouts/slideLayout415.xml"/><Relationship Id="rId175" Type="http://schemas.openxmlformats.org/officeDocument/2006/relationships/slideLayout" Target="../slideLayouts/slideLayout436.xml"/><Relationship Id="rId340" Type="http://schemas.openxmlformats.org/officeDocument/2006/relationships/slideLayout" Target="../slideLayouts/slideLayout601.xml"/><Relationship Id="rId196" Type="http://schemas.openxmlformats.org/officeDocument/2006/relationships/slideLayout" Target="../slideLayouts/slideLayout457.xml"/><Relationship Id="rId200" Type="http://schemas.openxmlformats.org/officeDocument/2006/relationships/slideLayout" Target="../slideLayouts/slideLayout461.xml"/><Relationship Id="rId16" Type="http://schemas.openxmlformats.org/officeDocument/2006/relationships/slideLayout" Target="../slideLayouts/slideLayout277.xml"/><Relationship Id="rId221" Type="http://schemas.openxmlformats.org/officeDocument/2006/relationships/slideLayout" Target="../slideLayouts/slideLayout482.xml"/><Relationship Id="rId242" Type="http://schemas.openxmlformats.org/officeDocument/2006/relationships/slideLayout" Target="../slideLayouts/slideLayout503.xml"/><Relationship Id="rId263" Type="http://schemas.openxmlformats.org/officeDocument/2006/relationships/slideLayout" Target="../slideLayouts/slideLayout524.xml"/><Relationship Id="rId284" Type="http://schemas.openxmlformats.org/officeDocument/2006/relationships/slideLayout" Target="../slideLayouts/slideLayout545.xml"/><Relationship Id="rId319" Type="http://schemas.openxmlformats.org/officeDocument/2006/relationships/slideLayout" Target="../slideLayouts/slideLayout580.xml"/><Relationship Id="rId37" Type="http://schemas.openxmlformats.org/officeDocument/2006/relationships/slideLayout" Target="../slideLayouts/slideLayout298.xml"/><Relationship Id="rId58" Type="http://schemas.openxmlformats.org/officeDocument/2006/relationships/slideLayout" Target="../slideLayouts/slideLayout319.xml"/><Relationship Id="rId79" Type="http://schemas.openxmlformats.org/officeDocument/2006/relationships/slideLayout" Target="../slideLayouts/slideLayout340.xml"/><Relationship Id="rId102" Type="http://schemas.openxmlformats.org/officeDocument/2006/relationships/slideLayout" Target="../slideLayouts/slideLayout363.xml"/><Relationship Id="rId123" Type="http://schemas.openxmlformats.org/officeDocument/2006/relationships/slideLayout" Target="../slideLayouts/slideLayout384.xml"/><Relationship Id="rId144" Type="http://schemas.openxmlformats.org/officeDocument/2006/relationships/slideLayout" Target="../slideLayouts/slideLayout405.xml"/><Relationship Id="rId330" Type="http://schemas.openxmlformats.org/officeDocument/2006/relationships/slideLayout" Target="../slideLayouts/slideLayout591.xml"/><Relationship Id="rId90" Type="http://schemas.openxmlformats.org/officeDocument/2006/relationships/slideLayout" Target="../slideLayouts/slideLayout351.xml"/><Relationship Id="rId165" Type="http://schemas.openxmlformats.org/officeDocument/2006/relationships/slideLayout" Target="../slideLayouts/slideLayout426.xml"/><Relationship Id="rId186" Type="http://schemas.openxmlformats.org/officeDocument/2006/relationships/slideLayout" Target="../slideLayouts/slideLayout447.xml"/><Relationship Id="rId351" Type="http://schemas.openxmlformats.org/officeDocument/2006/relationships/slideLayout" Target="../slideLayouts/slideLayout612.xml"/><Relationship Id="rId211" Type="http://schemas.openxmlformats.org/officeDocument/2006/relationships/slideLayout" Target="../slideLayouts/slideLayout472.xml"/><Relationship Id="rId232" Type="http://schemas.openxmlformats.org/officeDocument/2006/relationships/slideLayout" Target="../slideLayouts/slideLayout493.xml"/><Relationship Id="rId253" Type="http://schemas.openxmlformats.org/officeDocument/2006/relationships/slideLayout" Target="../slideLayouts/slideLayout514.xml"/><Relationship Id="rId274" Type="http://schemas.openxmlformats.org/officeDocument/2006/relationships/slideLayout" Target="../slideLayouts/slideLayout535.xml"/><Relationship Id="rId295" Type="http://schemas.openxmlformats.org/officeDocument/2006/relationships/slideLayout" Target="../slideLayouts/slideLayout556.xml"/><Relationship Id="rId309" Type="http://schemas.openxmlformats.org/officeDocument/2006/relationships/slideLayout" Target="../slideLayouts/slideLayout570.xml"/><Relationship Id="rId27" Type="http://schemas.openxmlformats.org/officeDocument/2006/relationships/slideLayout" Target="../slideLayouts/slideLayout288.xml"/><Relationship Id="rId48" Type="http://schemas.openxmlformats.org/officeDocument/2006/relationships/slideLayout" Target="../slideLayouts/slideLayout309.xml"/><Relationship Id="rId69" Type="http://schemas.openxmlformats.org/officeDocument/2006/relationships/slideLayout" Target="../slideLayouts/slideLayout330.xml"/><Relationship Id="rId113" Type="http://schemas.openxmlformats.org/officeDocument/2006/relationships/slideLayout" Target="../slideLayouts/slideLayout374.xml"/><Relationship Id="rId134" Type="http://schemas.openxmlformats.org/officeDocument/2006/relationships/slideLayout" Target="../slideLayouts/slideLayout395.xml"/><Relationship Id="rId320" Type="http://schemas.openxmlformats.org/officeDocument/2006/relationships/slideLayout" Target="../slideLayouts/slideLayout581.xml"/><Relationship Id="rId80" Type="http://schemas.openxmlformats.org/officeDocument/2006/relationships/slideLayout" Target="../slideLayouts/slideLayout341.xml"/><Relationship Id="rId155" Type="http://schemas.openxmlformats.org/officeDocument/2006/relationships/slideLayout" Target="../slideLayouts/slideLayout416.xml"/><Relationship Id="rId176" Type="http://schemas.openxmlformats.org/officeDocument/2006/relationships/slideLayout" Target="../slideLayouts/slideLayout437.xml"/><Relationship Id="rId197" Type="http://schemas.openxmlformats.org/officeDocument/2006/relationships/slideLayout" Target="../slideLayouts/slideLayout458.xml"/><Relationship Id="rId341" Type="http://schemas.openxmlformats.org/officeDocument/2006/relationships/slideLayout" Target="../slideLayouts/slideLayout602.xml"/><Relationship Id="rId201" Type="http://schemas.openxmlformats.org/officeDocument/2006/relationships/slideLayout" Target="../slideLayouts/slideLayout462.xml"/><Relationship Id="rId222" Type="http://schemas.openxmlformats.org/officeDocument/2006/relationships/slideLayout" Target="../slideLayouts/slideLayout483.xml"/><Relationship Id="rId243" Type="http://schemas.openxmlformats.org/officeDocument/2006/relationships/slideLayout" Target="../slideLayouts/slideLayout504.xml"/><Relationship Id="rId264" Type="http://schemas.openxmlformats.org/officeDocument/2006/relationships/slideLayout" Target="../slideLayouts/slideLayout525.xml"/><Relationship Id="rId285" Type="http://schemas.openxmlformats.org/officeDocument/2006/relationships/slideLayout" Target="../slideLayouts/slideLayout546.xml"/><Relationship Id="rId17" Type="http://schemas.openxmlformats.org/officeDocument/2006/relationships/slideLayout" Target="../slideLayouts/slideLayout278.xml"/><Relationship Id="rId38" Type="http://schemas.openxmlformats.org/officeDocument/2006/relationships/slideLayout" Target="../slideLayouts/slideLayout299.xml"/><Relationship Id="rId59" Type="http://schemas.openxmlformats.org/officeDocument/2006/relationships/slideLayout" Target="../slideLayouts/slideLayout320.xml"/><Relationship Id="rId103" Type="http://schemas.openxmlformats.org/officeDocument/2006/relationships/slideLayout" Target="../slideLayouts/slideLayout364.xml"/><Relationship Id="rId124" Type="http://schemas.openxmlformats.org/officeDocument/2006/relationships/slideLayout" Target="../slideLayouts/slideLayout385.xml"/><Relationship Id="rId310" Type="http://schemas.openxmlformats.org/officeDocument/2006/relationships/slideLayout" Target="../slideLayouts/slideLayout571.xml"/><Relationship Id="rId70" Type="http://schemas.openxmlformats.org/officeDocument/2006/relationships/slideLayout" Target="../slideLayouts/slideLayout331.xml"/><Relationship Id="rId91" Type="http://schemas.openxmlformats.org/officeDocument/2006/relationships/slideLayout" Target="../slideLayouts/slideLayout352.xml"/><Relationship Id="rId145" Type="http://schemas.openxmlformats.org/officeDocument/2006/relationships/slideLayout" Target="../slideLayouts/slideLayout406.xml"/><Relationship Id="rId166" Type="http://schemas.openxmlformats.org/officeDocument/2006/relationships/slideLayout" Target="../slideLayouts/slideLayout427.xml"/><Relationship Id="rId187" Type="http://schemas.openxmlformats.org/officeDocument/2006/relationships/slideLayout" Target="../slideLayouts/slideLayout448.xml"/><Relationship Id="rId331" Type="http://schemas.openxmlformats.org/officeDocument/2006/relationships/slideLayout" Target="../slideLayouts/slideLayout592.xml"/><Relationship Id="rId352" Type="http://schemas.openxmlformats.org/officeDocument/2006/relationships/slideLayout" Target="../slideLayouts/slideLayout613.xml"/><Relationship Id="rId1" Type="http://schemas.openxmlformats.org/officeDocument/2006/relationships/slideLayout" Target="../slideLayouts/slideLayout262.xml"/><Relationship Id="rId212" Type="http://schemas.openxmlformats.org/officeDocument/2006/relationships/slideLayout" Target="../slideLayouts/slideLayout473.xml"/><Relationship Id="rId233" Type="http://schemas.openxmlformats.org/officeDocument/2006/relationships/slideLayout" Target="../slideLayouts/slideLayout494.xml"/><Relationship Id="rId254" Type="http://schemas.openxmlformats.org/officeDocument/2006/relationships/slideLayout" Target="../slideLayouts/slideLayout515.xml"/><Relationship Id="rId28" Type="http://schemas.openxmlformats.org/officeDocument/2006/relationships/slideLayout" Target="../slideLayouts/slideLayout289.xml"/><Relationship Id="rId49" Type="http://schemas.openxmlformats.org/officeDocument/2006/relationships/slideLayout" Target="../slideLayouts/slideLayout310.xml"/><Relationship Id="rId114" Type="http://schemas.openxmlformats.org/officeDocument/2006/relationships/slideLayout" Target="../slideLayouts/slideLayout375.xml"/><Relationship Id="rId275" Type="http://schemas.openxmlformats.org/officeDocument/2006/relationships/slideLayout" Target="../slideLayouts/slideLayout536.xml"/><Relationship Id="rId296" Type="http://schemas.openxmlformats.org/officeDocument/2006/relationships/slideLayout" Target="../slideLayouts/slideLayout557.xml"/><Relationship Id="rId300" Type="http://schemas.openxmlformats.org/officeDocument/2006/relationships/slideLayout" Target="../slideLayouts/slideLayout561.xml"/><Relationship Id="rId60" Type="http://schemas.openxmlformats.org/officeDocument/2006/relationships/slideLayout" Target="../slideLayouts/slideLayout321.xml"/><Relationship Id="rId81" Type="http://schemas.openxmlformats.org/officeDocument/2006/relationships/slideLayout" Target="../slideLayouts/slideLayout342.xml"/><Relationship Id="rId135" Type="http://schemas.openxmlformats.org/officeDocument/2006/relationships/slideLayout" Target="../slideLayouts/slideLayout396.xml"/><Relationship Id="rId156" Type="http://schemas.openxmlformats.org/officeDocument/2006/relationships/slideLayout" Target="../slideLayouts/slideLayout417.xml"/><Relationship Id="rId177" Type="http://schemas.openxmlformats.org/officeDocument/2006/relationships/slideLayout" Target="../slideLayouts/slideLayout438.xml"/><Relationship Id="rId198" Type="http://schemas.openxmlformats.org/officeDocument/2006/relationships/slideLayout" Target="../slideLayouts/slideLayout459.xml"/><Relationship Id="rId321" Type="http://schemas.openxmlformats.org/officeDocument/2006/relationships/slideLayout" Target="../slideLayouts/slideLayout582.xml"/><Relationship Id="rId342" Type="http://schemas.openxmlformats.org/officeDocument/2006/relationships/slideLayout" Target="../slideLayouts/slideLayout603.xml"/><Relationship Id="rId202" Type="http://schemas.openxmlformats.org/officeDocument/2006/relationships/slideLayout" Target="../slideLayouts/slideLayout463.xml"/><Relationship Id="rId223" Type="http://schemas.openxmlformats.org/officeDocument/2006/relationships/slideLayout" Target="../slideLayouts/slideLayout484.xml"/><Relationship Id="rId244" Type="http://schemas.openxmlformats.org/officeDocument/2006/relationships/slideLayout" Target="../slideLayouts/slideLayout505.xml"/><Relationship Id="rId18" Type="http://schemas.openxmlformats.org/officeDocument/2006/relationships/slideLayout" Target="../slideLayouts/slideLayout279.xml"/><Relationship Id="rId39" Type="http://schemas.openxmlformats.org/officeDocument/2006/relationships/slideLayout" Target="../slideLayouts/slideLayout300.xml"/><Relationship Id="rId265" Type="http://schemas.openxmlformats.org/officeDocument/2006/relationships/slideLayout" Target="../slideLayouts/slideLayout526.xml"/><Relationship Id="rId286" Type="http://schemas.openxmlformats.org/officeDocument/2006/relationships/slideLayout" Target="../slideLayouts/slideLayout547.xml"/><Relationship Id="rId50" Type="http://schemas.openxmlformats.org/officeDocument/2006/relationships/slideLayout" Target="../slideLayouts/slideLayout311.xml"/><Relationship Id="rId104" Type="http://schemas.openxmlformats.org/officeDocument/2006/relationships/slideLayout" Target="../slideLayouts/slideLayout365.xml"/><Relationship Id="rId125" Type="http://schemas.openxmlformats.org/officeDocument/2006/relationships/slideLayout" Target="../slideLayouts/slideLayout386.xml"/><Relationship Id="rId146" Type="http://schemas.openxmlformats.org/officeDocument/2006/relationships/slideLayout" Target="../slideLayouts/slideLayout407.xml"/><Relationship Id="rId167" Type="http://schemas.openxmlformats.org/officeDocument/2006/relationships/slideLayout" Target="../slideLayouts/slideLayout428.xml"/><Relationship Id="rId188" Type="http://schemas.openxmlformats.org/officeDocument/2006/relationships/slideLayout" Target="../slideLayouts/slideLayout449.xml"/><Relationship Id="rId311" Type="http://schemas.openxmlformats.org/officeDocument/2006/relationships/slideLayout" Target="../slideLayouts/slideLayout572.xml"/><Relationship Id="rId332" Type="http://schemas.openxmlformats.org/officeDocument/2006/relationships/slideLayout" Target="../slideLayouts/slideLayout593.xml"/><Relationship Id="rId353" Type="http://schemas.openxmlformats.org/officeDocument/2006/relationships/slideLayout" Target="../slideLayouts/slideLayout614.xml"/><Relationship Id="rId71" Type="http://schemas.openxmlformats.org/officeDocument/2006/relationships/slideLayout" Target="../slideLayouts/slideLayout332.xml"/><Relationship Id="rId92" Type="http://schemas.openxmlformats.org/officeDocument/2006/relationships/slideLayout" Target="../slideLayouts/slideLayout353.xml"/><Relationship Id="rId213" Type="http://schemas.openxmlformats.org/officeDocument/2006/relationships/slideLayout" Target="../slideLayouts/slideLayout474.xml"/><Relationship Id="rId234" Type="http://schemas.openxmlformats.org/officeDocument/2006/relationships/slideLayout" Target="../slideLayouts/slideLayout495.xml"/><Relationship Id="rId2" Type="http://schemas.openxmlformats.org/officeDocument/2006/relationships/slideLayout" Target="../slideLayouts/slideLayout263.xml"/><Relationship Id="rId29" Type="http://schemas.openxmlformats.org/officeDocument/2006/relationships/slideLayout" Target="../slideLayouts/slideLayout290.xml"/><Relationship Id="rId255" Type="http://schemas.openxmlformats.org/officeDocument/2006/relationships/slideLayout" Target="../slideLayouts/slideLayout516.xml"/><Relationship Id="rId276" Type="http://schemas.openxmlformats.org/officeDocument/2006/relationships/slideLayout" Target="../slideLayouts/slideLayout537.xml"/><Relationship Id="rId297" Type="http://schemas.openxmlformats.org/officeDocument/2006/relationships/slideLayout" Target="../slideLayouts/slideLayout558.xml"/><Relationship Id="rId40" Type="http://schemas.openxmlformats.org/officeDocument/2006/relationships/slideLayout" Target="../slideLayouts/slideLayout301.xml"/><Relationship Id="rId115" Type="http://schemas.openxmlformats.org/officeDocument/2006/relationships/slideLayout" Target="../slideLayouts/slideLayout376.xml"/><Relationship Id="rId136" Type="http://schemas.openxmlformats.org/officeDocument/2006/relationships/slideLayout" Target="../slideLayouts/slideLayout397.xml"/><Relationship Id="rId157" Type="http://schemas.openxmlformats.org/officeDocument/2006/relationships/slideLayout" Target="../slideLayouts/slideLayout418.xml"/><Relationship Id="rId178" Type="http://schemas.openxmlformats.org/officeDocument/2006/relationships/slideLayout" Target="../slideLayouts/slideLayout439.xml"/><Relationship Id="rId301" Type="http://schemas.openxmlformats.org/officeDocument/2006/relationships/slideLayout" Target="../slideLayouts/slideLayout562.xml"/><Relationship Id="rId322" Type="http://schemas.openxmlformats.org/officeDocument/2006/relationships/slideLayout" Target="../slideLayouts/slideLayout583.xml"/><Relationship Id="rId343" Type="http://schemas.openxmlformats.org/officeDocument/2006/relationships/slideLayout" Target="../slideLayouts/slideLayout604.xml"/><Relationship Id="rId61" Type="http://schemas.openxmlformats.org/officeDocument/2006/relationships/slideLayout" Target="../slideLayouts/slideLayout322.xml"/><Relationship Id="rId82" Type="http://schemas.openxmlformats.org/officeDocument/2006/relationships/slideLayout" Target="../slideLayouts/slideLayout343.xml"/><Relationship Id="rId199" Type="http://schemas.openxmlformats.org/officeDocument/2006/relationships/slideLayout" Target="../slideLayouts/slideLayout460.xml"/><Relationship Id="rId203" Type="http://schemas.openxmlformats.org/officeDocument/2006/relationships/slideLayout" Target="../slideLayouts/slideLayout464.xml"/><Relationship Id="rId19" Type="http://schemas.openxmlformats.org/officeDocument/2006/relationships/slideLayout" Target="../slideLayouts/slideLayout280.xml"/><Relationship Id="rId224" Type="http://schemas.openxmlformats.org/officeDocument/2006/relationships/slideLayout" Target="../slideLayouts/slideLayout485.xml"/><Relationship Id="rId245" Type="http://schemas.openxmlformats.org/officeDocument/2006/relationships/slideLayout" Target="../slideLayouts/slideLayout506.xml"/><Relationship Id="rId266" Type="http://schemas.openxmlformats.org/officeDocument/2006/relationships/slideLayout" Target="../slideLayouts/slideLayout527.xml"/><Relationship Id="rId287" Type="http://schemas.openxmlformats.org/officeDocument/2006/relationships/slideLayout" Target="../slideLayouts/slideLayout548.xml"/><Relationship Id="rId30" Type="http://schemas.openxmlformats.org/officeDocument/2006/relationships/slideLayout" Target="../slideLayouts/slideLayout291.xml"/><Relationship Id="rId105" Type="http://schemas.openxmlformats.org/officeDocument/2006/relationships/slideLayout" Target="../slideLayouts/slideLayout366.xml"/><Relationship Id="rId126" Type="http://schemas.openxmlformats.org/officeDocument/2006/relationships/slideLayout" Target="../slideLayouts/slideLayout387.xml"/><Relationship Id="rId147" Type="http://schemas.openxmlformats.org/officeDocument/2006/relationships/slideLayout" Target="../slideLayouts/slideLayout408.xml"/><Relationship Id="rId168" Type="http://schemas.openxmlformats.org/officeDocument/2006/relationships/slideLayout" Target="../slideLayouts/slideLayout429.xml"/><Relationship Id="rId312" Type="http://schemas.openxmlformats.org/officeDocument/2006/relationships/slideLayout" Target="../slideLayouts/slideLayout573.xml"/><Relationship Id="rId333" Type="http://schemas.openxmlformats.org/officeDocument/2006/relationships/slideLayout" Target="../slideLayouts/slideLayout594.xml"/><Relationship Id="rId354" Type="http://schemas.openxmlformats.org/officeDocument/2006/relationships/slideLayout" Target="../slideLayouts/slideLayout615.xml"/><Relationship Id="rId51" Type="http://schemas.openxmlformats.org/officeDocument/2006/relationships/slideLayout" Target="../slideLayouts/slideLayout312.xml"/><Relationship Id="rId72" Type="http://schemas.openxmlformats.org/officeDocument/2006/relationships/slideLayout" Target="../slideLayouts/slideLayout333.xml"/><Relationship Id="rId93" Type="http://schemas.openxmlformats.org/officeDocument/2006/relationships/slideLayout" Target="../slideLayouts/slideLayout354.xml"/><Relationship Id="rId189" Type="http://schemas.openxmlformats.org/officeDocument/2006/relationships/slideLayout" Target="../slideLayouts/slideLayout450.xml"/><Relationship Id="rId3" Type="http://schemas.openxmlformats.org/officeDocument/2006/relationships/slideLayout" Target="../slideLayouts/slideLayout264.xml"/><Relationship Id="rId214" Type="http://schemas.openxmlformats.org/officeDocument/2006/relationships/slideLayout" Target="../slideLayouts/slideLayout475.xml"/><Relationship Id="rId235" Type="http://schemas.openxmlformats.org/officeDocument/2006/relationships/slideLayout" Target="../slideLayouts/slideLayout496.xml"/><Relationship Id="rId256" Type="http://schemas.openxmlformats.org/officeDocument/2006/relationships/slideLayout" Target="../slideLayouts/slideLayout517.xml"/><Relationship Id="rId277" Type="http://schemas.openxmlformats.org/officeDocument/2006/relationships/slideLayout" Target="../slideLayouts/slideLayout538.xml"/><Relationship Id="rId298" Type="http://schemas.openxmlformats.org/officeDocument/2006/relationships/slideLayout" Target="../slideLayouts/slideLayout559.xml"/><Relationship Id="rId116" Type="http://schemas.openxmlformats.org/officeDocument/2006/relationships/slideLayout" Target="../slideLayouts/slideLayout377.xml"/><Relationship Id="rId137" Type="http://schemas.openxmlformats.org/officeDocument/2006/relationships/slideLayout" Target="../slideLayouts/slideLayout398.xml"/><Relationship Id="rId158" Type="http://schemas.openxmlformats.org/officeDocument/2006/relationships/slideLayout" Target="../slideLayouts/slideLayout419.xml"/><Relationship Id="rId302" Type="http://schemas.openxmlformats.org/officeDocument/2006/relationships/slideLayout" Target="../slideLayouts/slideLayout563.xml"/><Relationship Id="rId323" Type="http://schemas.openxmlformats.org/officeDocument/2006/relationships/slideLayout" Target="../slideLayouts/slideLayout584.xml"/><Relationship Id="rId344" Type="http://schemas.openxmlformats.org/officeDocument/2006/relationships/slideLayout" Target="../slideLayouts/slideLayout605.xml"/><Relationship Id="rId20" Type="http://schemas.openxmlformats.org/officeDocument/2006/relationships/slideLayout" Target="../slideLayouts/slideLayout281.xml"/><Relationship Id="rId41" Type="http://schemas.openxmlformats.org/officeDocument/2006/relationships/slideLayout" Target="../slideLayouts/slideLayout302.xml"/><Relationship Id="rId62" Type="http://schemas.openxmlformats.org/officeDocument/2006/relationships/slideLayout" Target="../slideLayouts/slideLayout323.xml"/><Relationship Id="rId83" Type="http://schemas.openxmlformats.org/officeDocument/2006/relationships/slideLayout" Target="../slideLayouts/slideLayout344.xml"/><Relationship Id="rId179" Type="http://schemas.openxmlformats.org/officeDocument/2006/relationships/slideLayout" Target="../slideLayouts/slideLayout440.xml"/><Relationship Id="rId190" Type="http://schemas.openxmlformats.org/officeDocument/2006/relationships/slideLayout" Target="../slideLayouts/slideLayout451.xml"/><Relationship Id="rId204" Type="http://schemas.openxmlformats.org/officeDocument/2006/relationships/slideLayout" Target="../slideLayouts/slideLayout465.xml"/><Relationship Id="rId225" Type="http://schemas.openxmlformats.org/officeDocument/2006/relationships/slideLayout" Target="../slideLayouts/slideLayout486.xml"/><Relationship Id="rId246" Type="http://schemas.openxmlformats.org/officeDocument/2006/relationships/slideLayout" Target="../slideLayouts/slideLayout507.xml"/><Relationship Id="rId267" Type="http://schemas.openxmlformats.org/officeDocument/2006/relationships/slideLayout" Target="../slideLayouts/slideLayout528.xml"/><Relationship Id="rId288" Type="http://schemas.openxmlformats.org/officeDocument/2006/relationships/slideLayout" Target="../slideLayouts/slideLayout549.xml"/><Relationship Id="rId106" Type="http://schemas.openxmlformats.org/officeDocument/2006/relationships/slideLayout" Target="../slideLayouts/slideLayout367.xml"/><Relationship Id="rId127" Type="http://schemas.openxmlformats.org/officeDocument/2006/relationships/slideLayout" Target="../slideLayouts/slideLayout388.xml"/><Relationship Id="rId313" Type="http://schemas.openxmlformats.org/officeDocument/2006/relationships/slideLayout" Target="../slideLayouts/slideLayout574.xml"/><Relationship Id="rId10" Type="http://schemas.openxmlformats.org/officeDocument/2006/relationships/slideLayout" Target="../slideLayouts/slideLayout271.xml"/><Relationship Id="rId31" Type="http://schemas.openxmlformats.org/officeDocument/2006/relationships/slideLayout" Target="../slideLayouts/slideLayout292.xml"/><Relationship Id="rId52" Type="http://schemas.openxmlformats.org/officeDocument/2006/relationships/slideLayout" Target="../slideLayouts/slideLayout313.xml"/><Relationship Id="rId73" Type="http://schemas.openxmlformats.org/officeDocument/2006/relationships/slideLayout" Target="../slideLayouts/slideLayout334.xml"/><Relationship Id="rId94" Type="http://schemas.openxmlformats.org/officeDocument/2006/relationships/slideLayout" Target="../slideLayouts/slideLayout355.xml"/><Relationship Id="rId148" Type="http://schemas.openxmlformats.org/officeDocument/2006/relationships/slideLayout" Target="../slideLayouts/slideLayout409.xml"/><Relationship Id="rId169" Type="http://schemas.openxmlformats.org/officeDocument/2006/relationships/slideLayout" Target="../slideLayouts/slideLayout430.xml"/><Relationship Id="rId334" Type="http://schemas.openxmlformats.org/officeDocument/2006/relationships/slideLayout" Target="../slideLayouts/slideLayout595.xml"/><Relationship Id="rId355" Type="http://schemas.openxmlformats.org/officeDocument/2006/relationships/slideLayout" Target="../slideLayouts/slideLayout616.xml"/><Relationship Id="rId4" Type="http://schemas.openxmlformats.org/officeDocument/2006/relationships/slideLayout" Target="../slideLayouts/slideLayout265.xml"/><Relationship Id="rId180" Type="http://schemas.openxmlformats.org/officeDocument/2006/relationships/slideLayout" Target="../slideLayouts/slideLayout441.xml"/><Relationship Id="rId215" Type="http://schemas.openxmlformats.org/officeDocument/2006/relationships/slideLayout" Target="../slideLayouts/slideLayout476.xml"/><Relationship Id="rId236" Type="http://schemas.openxmlformats.org/officeDocument/2006/relationships/slideLayout" Target="../slideLayouts/slideLayout497.xml"/><Relationship Id="rId257" Type="http://schemas.openxmlformats.org/officeDocument/2006/relationships/slideLayout" Target="../slideLayouts/slideLayout518.xml"/><Relationship Id="rId278" Type="http://schemas.openxmlformats.org/officeDocument/2006/relationships/slideLayout" Target="../slideLayouts/slideLayout539.xml"/><Relationship Id="rId303" Type="http://schemas.openxmlformats.org/officeDocument/2006/relationships/slideLayout" Target="../slideLayouts/slideLayout564.xml"/><Relationship Id="rId42" Type="http://schemas.openxmlformats.org/officeDocument/2006/relationships/slideLayout" Target="../slideLayouts/slideLayout303.xml"/><Relationship Id="rId84" Type="http://schemas.openxmlformats.org/officeDocument/2006/relationships/slideLayout" Target="../slideLayouts/slideLayout345.xml"/><Relationship Id="rId138" Type="http://schemas.openxmlformats.org/officeDocument/2006/relationships/slideLayout" Target="../slideLayouts/slideLayout399.xml"/><Relationship Id="rId345" Type="http://schemas.openxmlformats.org/officeDocument/2006/relationships/slideLayout" Target="../slideLayouts/slideLayout606.xml"/><Relationship Id="rId191" Type="http://schemas.openxmlformats.org/officeDocument/2006/relationships/slideLayout" Target="../slideLayouts/slideLayout452.xml"/><Relationship Id="rId205" Type="http://schemas.openxmlformats.org/officeDocument/2006/relationships/slideLayout" Target="../slideLayouts/slideLayout466.xml"/><Relationship Id="rId247" Type="http://schemas.openxmlformats.org/officeDocument/2006/relationships/slideLayout" Target="../slideLayouts/slideLayout508.xml"/><Relationship Id="rId107" Type="http://schemas.openxmlformats.org/officeDocument/2006/relationships/slideLayout" Target="../slideLayouts/slideLayout368.xml"/><Relationship Id="rId289" Type="http://schemas.openxmlformats.org/officeDocument/2006/relationships/slideLayout" Target="../slideLayouts/slideLayout550.xml"/><Relationship Id="rId11" Type="http://schemas.openxmlformats.org/officeDocument/2006/relationships/slideLayout" Target="../slideLayouts/slideLayout272.xml"/><Relationship Id="rId53" Type="http://schemas.openxmlformats.org/officeDocument/2006/relationships/slideLayout" Target="../slideLayouts/slideLayout314.xml"/><Relationship Id="rId149" Type="http://schemas.openxmlformats.org/officeDocument/2006/relationships/slideLayout" Target="../slideLayouts/slideLayout410.xml"/><Relationship Id="rId314" Type="http://schemas.openxmlformats.org/officeDocument/2006/relationships/slideLayout" Target="../slideLayouts/slideLayout575.xml"/><Relationship Id="rId356" Type="http://schemas.openxmlformats.org/officeDocument/2006/relationships/slideLayout" Target="../slideLayouts/slideLayout617.xml"/><Relationship Id="rId95" Type="http://schemas.openxmlformats.org/officeDocument/2006/relationships/slideLayout" Target="../slideLayouts/slideLayout356.xml"/><Relationship Id="rId160" Type="http://schemas.openxmlformats.org/officeDocument/2006/relationships/slideLayout" Target="../slideLayouts/slideLayout421.xml"/><Relationship Id="rId216" Type="http://schemas.openxmlformats.org/officeDocument/2006/relationships/slideLayout" Target="../slideLayouts/slideLayout477.xml"/><Relationship Id="rId258" Type="http://schemas.openxmlformats.org/officeDocument/2006/relationships/slideLayout" Target="../slideLayouts/slideLayout519.xml"/><Relationship Id="rId22" Type="http://schemas.openxmlformats.org/officeDocument/2006/relationships/slideLayout" Target="../slideLayouts/slideLayout283.xml"/><Relationship Id="rId64" Type="http://schemas.openxmlformats.org/officeDocument/2006/relationships/slideLayout" Target="../slideLayouts/slideLayout325.xml"/><Relationship Id="rId118" Type="http://schemas.openxmlformats.org/officeDocument/2006/relationships/slideLayout" Target="../slideLayouts/slideLayout379.xml"/><Relationship Id="rId325" Type="http://schemas.openxmlformats.org/officeDocument/2006/relationships/slideLayout" Target="../slideLayouts/slideLayout586.xml"/><Relationship Id="rId171" Type="http://schemas.openxmlformats.org/officeDocument/2006/relationships/slideLayout" Target="../slideLayouts/slideLayout432.xml"/><Relationship Id="rId227" Type="http://schemas.openxmlformats.org/officeDocument/2006/relationships/slideLayout" Target="../slideLayouts/slideLayout488.xml"/><Relationship Id="rId269" Type="http://schemas.openxmlformats.org/officeDocument/2006/relationships/slideLayout" Target="../slideLayouts/slideLayout530.xml"/><Relationship Id="rId33" Type="http://schemas.openxmlformats.org/officeDocument/2006/relationships/slideLayout" Target="../slideLayouts/slideLayout294.xml"/><Relationship Id="rId129" Type="http://schemas.openxmlformats.org/officeDocument/2006/relationships/slideLayout" Target="../slideLayouts/slideLayout390.xml"/><Relationship Id="rId280" Type="http://schemas.openxmlformats.org/officeDocument/2006/relationships/slideLayout" Target="../slideLayouts/slideLayout541.xml"/><Relationship Id="rId336" Type="http://schemas.openxmlformats.org/officeDocument/2006/relationships/slideLayout" Target="../slideLayouts/slideLayout597.xml"/><Relationship Id="rId75" Type="http://schemas.openxmlformats.org/officeDocument/2006/relationships/slideLayout" Target="../slideLayouts/slideLayout336.xml"/><Relationship Id="rId140" Type="http://schemas.openxmlformats.org/officeDocument/2006/relationships/slideLayout" Target="../slideLayouts/slideLayout401.xml"/><Relationship Id="rId182" Type="http://schemas.openxmlformats.org/officeDocument/2006/relationships/slideLayout" Target="../slideLayouts/slideLayout443.xml"/><Relationship Id="rId6" Type="http://schemas.openxmlformats.org/officeDocument/2006/relationships/slideLayout" Target="../slideLayouts/slideLayout267.xml"/><Relationship Id="rId238" Type="http://schemas.openxmlformats.org/officeDocument/2006/relationships/slideLayout" Target="../slideLayouts/slideLayout499.xml"/><Relationship Id="rId291" Type="http://schemas.openxmlformats.org/officeDocument/2006/relationships/slideLayout" Target="../slideLayouts/slideLayout552.xml"/><Relationship Id="rId305" Type="http://schemas.openxmlformats.org/officeDocument/2006/relationships/slideLayout" Target="../slideLayouts/slideLayout566.xml"/><Relationship Id="rId347" Type="http://schemas.openxmlformats.org/officeDocument/2006/relationships/slideLayout" Target="../slideLayouts/slideLayout608.xml"/><Relationship Id="rId44" Type="http://schemas.openxmlformats.org/officeDocument/2006/relationships/slideLayout" Target="../slideLayouts/slideLayout305.xml"/><Relationship Id="rId86" Type="http://schemas.openxmlformats.org/officeDocument/2006/relationships/slideLayout" Target="../slideLayouts/slideLayout347.xml"/><Relationship Id="rId151" Type="http://schemas.openxmlformats.org/officeDocument/2006/relationships/slideLayout" Target="../slideLayouts/slideLayout412.xml"/><Relationship Id="rId193" Type="http://schemas.openxmlformats.org/officeDocument/2006/relationships/slideLayout" Target="../slideLayouts/slideLayout454.xml"/><Relationship Id="rId207" Type="http://schemas.openxmlformats.org/officeDocument/2006/relationships/slideLayout" Target="../slideLayouts/slideLayout468.xml"/><Relationship Id="rId249" Type="http://schemas.openxmlformats.org/officeDocument/2006/relationships/slideLayout" Target="../slideLayouts/slideLayout510.xml"/><Relationship Id="rId13" Type="http://schemas.openxmlformats.org/officeDocument/2006/relationships/slideLayout" Target="../slideLayouts/slideLayout274.xml"/><Relationship Id="rId109" Type="http://schemas.openxmlformats.org/officeDocument/2006/relationships/slideLayout" Target="../slideLayouts/slideLayout370.xml"/><Relationship Id="rId260" Type="http://schemas.openxmlformats.org/officeDocument/2006/relationships/slideLayout" Target="../slideLayouts/slideLayout521.xml"/><Relationship Id="rId316" Type="http://schemas.openxmlformats.org/officeDocument/2006/relationships/slideLayout" Target="../slideLayouts/slideLayout577.xml"/><Relationship Id="rId55" Type="http://schemas.openxmlformats.org/officeDocument/2006/relationships/slideLayout" Target="../slideLayouts/slideLayout316.xml"/><Relationship Id="rId97" Type="http://schemas.openxmlformats.org/officeDocument/2006/relationships/slideLayout" Target="../slideLayouts/slideLayout358.xml"/><Relationship Id="rId120" Type="http://schemas.openxmlformats.org/officeDocument/2006/relationships/slideLayout" Target="../slideLayouts/slideLayout381.xml"/><Relationship Id="rId358" Type="http://schemas.openxmlformats.org/officeDocument/2006/relationships/image" Target="../media/image10.png"/><Relationship Id="rId162" Type="http://schemas.openxmlformats.org/officeDocument/2006/relationships/slideLayout" Target="../slideLayouts/slideLayout423.xml"/><Relationship Id="rId218" Type="http://schemas.openxmlformats.org/officeDocument/2006/relationships/slideLayout" Target="../slideLayouts/slideLayout479.xml"/><Relationship Id="rId271" Type="http://schemas.openxmlformats.org/officeDocument/2006/relationships/slideLayout" Target="../slideLayouts/slideLayout532.xml"/><Relationship Id="rId24" Type="http://schemas.openxmlformats.org/officeDocument/2006/relationships/slideLayout" Target="../slideLayouts/slideLayout285.xml"/><Relationship Id="rId66" Type="http://schemas.openxmlformats.org/officeDocument/2006/relationships/slideLayout" Target="../slideLayouts/slideLayout327.xml"/><Relationship Id="rId131" Type="http://schemas.openxmlformats.org/officeDocument/2006/relationships/slideLayout" Target="../slideLayouts/slideLayout392.xml"/><Relationship Id="rId327" Type="http://schemas.openxmlformats.org/officeDocument/2006/relationships/slideLayout" Target="../slideLayouts/slideLayout588.xml"/><Relationship Id="rId173" Type="http://schemas.openxmlformats.org/officeDocument/2006/relationships/slideLayout" Target="../slideLayouts/slideLayout434.xml"/><Relationship Id="rId229" Type="http://schemas.openxmlformats.org/officeDocument/2006/relationships/slideLayout" Target="../slideLayouts/slideLayout490.xml"/><Relationship Id="rId240" Type="http://schemas.openxmlformats.org/officeDocument/2006/relationships/slideLayout" Target="../slideLayouts/slideLayout501.xml"/><Relationship Id="rId35" Type="http://schemas.openxmlformats.org/officeDocument/2006/relationships/slideLayout" Target="../slideLayouts/slideLayout296.xml"/><Relationship Id="rId77" Type="http://schemas.openxmlformats.org/officeDocument/2006/relationships/slideLayout" Target="../slideLayouts/slideLayout338.xml"/><Relationship Id="rId100" Type="http://schemas.openxmlformats.org/officeDocument/2006/relationships/slideLayout" Target="../slideLayouts/slideLayout361.xml"/><Relationship Id="rId282" Type="http://schemas.openxmlformats.org/officeDocument/2006/relationships/slideLayout" Target="../slideLayouts/slideLayout543.xml"/><Relationship Id="rId338" Type="http://schemas.openxmlformats.org/officeDocument/2006/relationships/slideLayout" Target="../slideLayouts/slideLayout599.xml"/><Relationship Id="rId8" Type="http://schemas.openxmlformats.org/officeDocument/2006/relationships/slideLayout" Target="../slideLayouts/slideLayout269.xml"/><Relationship Id="rId142" Type="http://schemas.openxmlformats.org/officeDocument/2006/relationships/slideLayout" Target="../slideLayouts/slideLayout403.xml"/><Relationship Id="rId184" Type="http://schemas.openxmlformats.org/officeDocument/2006/relationships/slideLayout" Target="../slideLayouts/slideLayout445.xml"/><Relationship Id="rId251" Type="http://schemas.openxmlformats.org/officeDocument/2006/relationships/slideLayout" Target="../slideLayouts/slideLayout512.xml"/></Relationships>
</file>

<file path=ppt/slideMasters/_rels/slideMaster27.xml.rels><?xml version="1.0" encoding="UTF-8" standalone="yes"?>
<Relationships xmlns="http://schemas.openxmlformats.org/package/2006/relationships"><Relationship Id="rId117" Type="http://schemas.openxmlformats.org/officeDocument/2006/relationships/slideLayout" Target="../slideLayouts/slideLayout734.xml"/><Relationship Id="rId299" Type="http://schemas.openxmlformats.org/officeDocument/2006/relationships/slideLayout" Target="../slideLayouts/slideLayout916.xml"/><Relationship Id="rId21" Type="http://schemas.openxmlformats.org/officeDocument/2006/relationships/slideLayout" Target="../slideLayouts/slideLayout638.xml"/><Relationship Id="rId63" Type="http://schemas.openxmlformats.org/officeDocument/2006/relationships/slideLayout" Target="../slideLayouts/slideLayout680.xml"/><Relationship Id="rId159" Type="http://schemas.openxmlformats.org/officeDocument/2006/relationships/slideLayout" Target="../slideLayouts/slideLayout776.xml"/><Relationship Id="rId324" Type="http://schemas.openxmlformats.org/officeDocument/2006/relationships/slideLayout" Target="../slideLayouts/slideLayout941.xml"/><Relationship Id="rId170" Type="http://schemas.openxmlformats.org/officeDocument/2006/relationships/slideLayout" Target="../slideLayouts/slideLayout787.xml"/><Relationship Id="rId226" Type="http://schemas.openxmlformats.org/officeDocument/2006/relationships/slideLayout" Target="../slideLayouts/slideLayout843.xml"/><Relationship Id="rId268" Type="http://schemas.openxmlformats.org/officeDocument/2006/relationships/slideLayout" Target="../slideLayouts/slideLayout885.xml"/><Relationship Id="rId32" Type="http://schemas.openxmlformats.org/officeDocument/2006/relationships/slideLayout" Target="../slideLayouts/slideLayout649.xml"/><Relationship Id="rId74" Type="http://schemas.openxmlformats.org/officeDocument/2006/relationships/slideLayout" Target="../slideLayouts/slideLayout691.xml"/><Relationship Id="rId128" Type="http://schemas.openxmlformats.org/officeDocument/2006/relationships/slideLayout" Target="../slideLayouts/slideLayout745.xml"/><Relationship Id="rId335" Type="http://schemas.openxmlformats.org/officeDocument/2006/relationships/slideLayout" Target="../slideLayouts/slideLayout952.xml"/><Relationship Id="rId5" Type="http://schemas.openxmlformats.org/officeDocument/2006/relationships/slideLayout" Target="../slideLayouts/slideLayout622.xml"/><Relationship Id="rId181" Type="http://schemas.openxmlformats.org/officeDocument/2006/relationships/slideLayout" Target="../slideLayouts/slideLayout798.xml"/><Relationship Id="rId237" Type="http://schemas.openxmlformats.org/officeDocument/2006/relationships/slideLayout" Target="../slideLayouts/slideLayout854.xml"/><Relationship Id="rId279" Type="http://schemas.openxmlformats.org/officeDocument/2006/relationships/slideLayout" Target="../slideLayouts/slideLayout896.xml"/><Relationship Id="rId43" Type="http://schemas.openxmlformats.org/officeDocument/2006/relationships/slideLayout" Target="../slideLayouts/slideLayout660.xml"/><Relationship Id="rId139" Type="http://schemas.openxmlformats.org/officeDocument/2006/relationships/slideLayout" Target="../slideLayouts/slideLayout756.xml"/><Relationship Id="rId290" Type="http://schemas.openxmlformats.org/officeDocument/2006/relationships/slideLayout" Target="../slideLayouts/slideLayout907.xml"/><Relationship Id="rId304" Type="http://schemas.openxmlformats.org/officeDocument/2006/relationships/slideLayout" Target="../slideLayouts/slideLayout921.xml"/><Relationship Id="rId346" Type="http://schemas.openxmlformats.org/officeDocument/2006/relationships/slideLayout" Target="../slideLayouts/slideLayout963.xml"/><Relationship Id="rId85" Type="http://schemas.openxmlformats.org/officeDocument/2006/relationships/slideLayout" Target="../slideLayouts/slideLayout702.xml"/><Relationship Id="rId150" Type="http://schemas.openxmlformats.org/officeDocument/2006/relationships/slideLayout" Target="../slideLayouts/slideLayout767.xml"/><Relationship Id="rId192" Type="http://schemas.openxmlformats.org/officeDocument/2006/relationships/slideLayout" Target="../slideLayouts/slideLayout809.xml"/><Relationship Id="rId206" Type="http://schemas.openxmlformats.org/officeDocument/2006/relationships/slideLayout" Target="../slideLayouts/slideLayout823.xml"/><Relationship Id="rId248" Type="http://schemas.openxmlformats.org/officeDocument/2006/relationships/slideLayout" Target="../slideLayouts/slideLayout865.xml"/><Relationship Id="rId12" Type="http://schemas.openxmlformats.org/officeDocument/2006/relationships/slideLayout" Target="../slideLayouts/slideLayout629.xml"/><Relationship Id="rId108" Type="http://schemas.openxmlformats.org/officeDocument/2006/relationships/slideLayout" Target="../slideLayouts/slideLayout725.xml"/><Relationship Id="rId315" Type="http://schemas.openxmlformats.org/officeDocument/2006/relationships/slideLayout" Target="../slideLayouts/slideLayout932.xml"/><Relationship Id="rId357" Type="http://schemas.openxmlformats.org/officeDocument/2006/relationships/theme" Target="../theme/theme27.xml"/><Relationship Id="rId54" Type="http://schemas.openxmlformats.org/officeDocument/2006/relationships/slideLayout" Target="../slideLayouts/slideLayout671.xml"/><Relationship Id="rId96" Type="http://schemas.openxmlformats.org/officeDocument/2006/relationships/slideLayout" Target="../slideLayouts/slideLayout713.xml"/><Relationship Id="rId161" Type="http://schemas.openxmlformats.org/officeDocument/2006/relationships/slideLayout" Target="../slideLayouts/slideLayout778.xml"/><Relationship Id="rId217" Type="http://schemas.openxmlformats.org/officeDocument/2006/relationships/slideLayout" Target="../slideLayouts/slideLayout834.xml"/><Relationship Id="rId259" Type="http://schemas.openxmlformats.org/officeDocument/2006/relationships/slideLayout" Target="../slideLayouts/slideLayout876.xml"/><Relationship Id="rId23" Type="http://schemas.openxmlformats.org/officeDocument/2006/relationships/slideLayout" Target="../slideLayouts/slideLayout640.xml"/><Relationship Id="rId119" Type="http://schemas.openxmlformats.org/officeDocument/2006/relationships/slideLayout" Target="../slideLayouts/slideLayout736.xml"/><Relationship Id="rId270" Type="http://schemas.openxmlformats.org/officeDocument/2006/relationships/slideLayout" Target="../slideLayouts/slideLayout887.xml"/><Relationship Id="rId326" Type="http://schemas.openxmlformats.org/officeDocument/2006/relationships/slideLayout" Target="../slideLayouts/slideLayout943.xml"/><Relationship Id="rId65" Type="http://schemas.openxmlformats.org/officeDocument/2006/relationships/slideLayout" Target="../slideLayouts/slideLayout682.xml"/><Relationship Id="rId130" Type="http://schemas.openxmlformats.org/officeDocument/2006/relationships/slideLayout" Target="../slideLayouts/slideLayout747.xml"/><Relationship Id="rId172" Type="http://schemas.openxmlformats.org/officeDocument/2006/relationships/slideLayout" Target="../slideLayouts/slideLayout789.xml"/><Relationship Id="rId228" Type="http://schemas.openxmlformats.org/officeDocument/2006/relationships/slideLayout" Target="../slideLayouts/slideLayout845.xml"/><Relationship Id="rId281" Type="http://schemas.openxmlformats.org/officeDocument/2006/relationships/slideLayout" Target="../slideLayouts/slideLayout898.xml"/><Relationship Id="rId337" Type="http://schemas.openxmlformats.org/officeDocument/2006/relationships/slideLayout" Target="../slideLayouts/slideLayout954.xml"/><Relationship Id="rId34" Type="http://schemas.openxmlformats.org/officeDocument/2006/relationships/slideLayout" Target="../slideLayouts/slideLayout651.xml"/><Relationship Id="rId76" Type="http://schemas.openxmlformats.org/officeDocument/2006/relationships/slideLayout" Target="../slideLayouts/slideLayout693.xml"/><Relationship Id="rId141" Type="http://schemas.openxmlformats.org/officeDocument/2006/relationships/slideLayout" Target="../slideLayouts/slideLayout758.xml"/><Relationship Id="rId7" Type="http://schemas.openxmlformats.org/officeDocument/2006/relationships/slideLayout" Target="../slideLayouts/slideLayout624.xml"/><Relationship Id="rId183" Type="http://schemas.openxmlformats.org/officeDocument/2006/relationships/slideLayout" Target="../slideLayouts/slideLayout800.xml"/><Relationship Id="rId239" Type="http://schemas.openxmlformats.org/officeDocument/2006/relationships/slideLayout" Target="../slideLayouts/slideLayout856.xml"/><Relationship Id="rId250" Type="http://schemas.openxmlformats.org/officeDocument/2006/relationships/slideLayout" Target="../slideLayouts/slideLayout867.xml"/><Relationship Id="rId292" Type="http://schemas.openxmlformats.org/officeDocument/2006/relationships/slideLayout" Target="../slideLayouts/slideLayout909.xml"/><Relationship Id="rId306" Type="http://schemas.openxmlformats.org/officeDocument/2006/relationships/slideLayout" Target="../slideLayouts/slideLayout923.xml"/><Relationship Id="rId45" Type="http://schemas.openxmlformats.org/officeDocument/2006/relationships/slideLayout" Target="../slideLayouts/slideLayout662.xml"/><Relationship Id="rId87" Type="http://schemas.openxmlformats.org/officeDocument/2006/relationships/slideLayout" Target="../slideLayouts/slideLayout704.xml"/><Relationship Id="rId110" Type="http://schemas.openxmlformats.org/officeDocument/2006/relationships/slideLayout" Target="../slideLayouts/slideLayout727.xml"/><Relationship Id="rId348" Type="http://schemas.openxmlformats.org/officeDocument/2006/relationships/slideLayout" Target="../slideLayouts/slideLayout965.xml"/><Relationship Id="rId152" Type="http://schemas.openxmlformats.org/officeDocument/2006/relationships/slideLayout" Target="../slideLayouts/slideLayout769.xml"/><Relationship Id="rId194" Type="http://schemas.openxmlformats.org/officeDocument/2006/relationships/slideLayout" Target="../slideLayouts/slideLayout811.xml"/><Relationship Id="rId208" Type="http://schemas.openxmlformats.org/officeDocument/2006/relationships/slideLayout" Target="../slideLayouts/slideLayout825.xml"/><Relationship Id="rId261" Type="http://schemas.openxmlformats.org/officeDocument/2006/relationships/slideLayout" Target="../slideLayouts/slideLayout878.xml"/><Relationship Id="rId14" Type="http://schemas.openxmlformats.org/officeDocument/2006/relationships/slideLayout" Target="../slideLayouts/slideLayout631.xml"/><Relationship Id="rId56" Type="http://schemas.openxmlformats.org/officeDocument/2006/relationships/slideLayout" Target="../slideLayouts/slideLayout673.xml"/><Relationship Id="rId317" Type="http://schemas.openxmlformats.org/officeDocument/2006/relationships/slideLayout" Target="../slideLayouts/slideLayout934.xml"/><Relationship Id="rId98" Type="http://schemas.openxmlformats.org/officeDocument/2006/relationships/slideLayout" Target="../slideLayouts/slideLayout715.xml"/><Relationship Id="rId121" Type="http://schemas.openxmlformats.org/officeDocument/2006/relationships/slideLayout" Target="../slideLayouts/slideLayout738.xml"/><Relationship Id="rId163" Type="http://schemas.openxmlformats.org/officeDocument/2006/relationships/slideLayout" Target="../slideLayouts/slideLayout780.xml"/><Relationship Id="rId219" Type="http://schemas.openxmlformats.org/officeDocument/2006/relationships/slideLayout" Target="../slideLayouts/slideLayout836.xml"/><Relationship Id="rId230" Type="http://schemas.openxmlformats.org/officeDocument/2006/relationships/slideLayout" Target="../slideLayouts/slideLayout847.xml"/><Relationship Id="rId25" Type="http://schemas.openxmlformats.org/officeDocument/2006/relationships/slideLayout" Target="../slideLayouts/slideLayout642.xml"/><Relationship Id="rId46" Type="http://schemas.openxmlformats.org/officeDocument/2006/relationships/slideLayout" Target="../slideLayouts/slideLayout663.xml"/><Relationship Id="rId67" Type="http://schemas.openxmlformats.org/officeDocument/2006/relationships/slideLayout" Target="../slideLayouts/slideLayout684.xml"/><Relationship Id="rId272" Type="http://schemas.openxmlformats.org/officeDocument/2006/relationships/slideLayout" Target="../slideLayouts/slideLayout889.xml"/><Relationship Id="rId293" Type="http://schemas.openxmlformats.org/officeDocument/2006/relationships/slideLayout" Target="../slideLayouts/slideLayout910.xml"/><Relationship Id="rId307" Type="http://schemas.openxmlformats.org/officeDocument/2006/relationships/slideLayout" Target="../slideLayouts/slideLayout924.xml"/><Relationship Id="rId328" Type="http://schemas.openxmlformats.org/officeDocument/2006/relationships/slideLayout" Target="../slideLayouts/slideLayout945.xml"/><Relationship Id="rId349" Type="http://schemas.openxmlformats.org/officeDocument/2006/relationships/slideLayout" Target="../slideLayouts/slideLayout966.xml"/><Relationship Id="rId88" Type="http://schemas.openxmlformats.org/officeDocument/2006/relationships/slideLayout" Target="../slideLayouts/slideLayout705.xml"/><Relationship Id="rId111" Type="http://schemas.openxmlformats.org/officeDocument/2006/relationships/slideLayout" Target="../slideLayouts/slideLayout728.xml"/><Relationship Id="rId132" Type="http://schemas.openxmlformats.org/officeDocument/2006/relationships/slideLayout" Target="../slideLayouts/slideLayout749.xml"/><Relationship Id="rId153" Type="http://schemas.openxmlformats.org/officeDocument/2006/relationships/slideLayout" Target="../slideLayouts/slideLayout770.xml"/><Relationship Id="rId174" Type="http://schemas.openxmlformats.org/officeDocument/2006/relationships/slideLayout" Target="../slideLayouts/slideLayout791.xml"/><Relationship Id="rId195" Type="http://schemas.openxmlformats.org/officeDocument/2006/relationships/slideLayout" Target="../slideLayouts/slideLayout812.xml"/><Relationship Id="rId209" Type="http://schemas.openxmlformats.org/officeDocument/2006/relationships/slideLayout" Target="../slideLayouts/slideLayout826.xml"/><Relationship Id="rId220" Type="http://schemas.openxmlformats.org/officeDocument/2006/relationships/slideLayout" Target="../slideLayouts/slideLayout837.xml"/><Relationship Id="rId241" Type="http://schemas.openxmlformats.org/officeDocument/2006/relationships/slideLayout" Target="../slideLayouts/slideLayout858.xml"/><Relationship Id="rId15" Type="http://schemas.openxmlformats.org/officeDocument/2006/relationships/slideLayout" Target="../slideLayouts/slideLayout632.xml"/><Relationship Id="rId36" Type="http://schemas.openxmlformats.org/officeDocument/2006/relationships/slideLayout" Target="../slideLayouts/slideLayout653.xml"/><Relationship Id="rId57" Type="http://schemas.openxmlformats.org/officeDocument/2006/relationships/slideLayout" Target="../slideLayouts/slideLayout674.xml"/><Relationship Id="rId262" Type="http://schemas.openxmlformats.org/officeDocument/2006/relationships/slideLayout" Target="../slideLayouts/slideLayout879.xml"/><Relationship Id="rId283" Type="http://schemas.openxmlformats.org/officeDocument/2006/relationships/slideLayout" Target="../slideLayouts/slideLayout900.xml"/><Relationship Id="rId318" Type="http://schemas.openxmlformats.org/officeDocument/2006/relationships/slideLayout" Target="../slideLayouts/slideLayout935.xml"/><Relationship Id="rId339" Type="http://schemas.openxmlformats.org/officeDocument/2006/relationships/slideLayout" Target="../slideLayouts/slideLayout956.xml"/><Relationship Id="rId78" Type="http://schemas.openxmlformats.org/officeDocument/2006/relationships/slideLayout" Target="../slideLayouts/slideLayout695.xml"/><Relationship Id="rId99" Type="http://schemas.openxmlformats.org/officeDocument/2006/relationships/slideLayout" Target="../slideLayouts/slideLayout716.xml"/><Relationship Id="rId101" Type="http://schemas.openxmlformats.org/officeDocument/2006/relationships/slideLayout" Target="../slideLayouts/slideLayout718.xml"/><Relationship Id="rId122" Type="http://schemas.openxmlformats.org/officeDocument/2006/relationships/slideLayout" Target="../slideLayouts/slideLayout739.xml"/><Relationship Id="rId143" Type="http://schemas.openxmlformats.org/officeDocument/2006/relationships/slideLayout" Target="../slideLayouts/slideLayout760.xml"/><Relationship Id="rId164" Type="http://schemas.openxmlformats.org/officeDocument/2006/relationships/slideLayout" Target="../slideLayouts/slideLayout781.xml"/><Relationship Id="rId185" Type="http://schemas.openxmlformats.org/officeDocument/2006/relationships/slideLayout" Target="../slideLayouts/slideLayout802.xml"/><Relationship Id="rId350" Type="http://schemas.openxmlformats.org/officeDocument/2006/relationships/slideLayout" Target="../slideLayouts/slideLayout967.xml"/><Relationship Id="rId9" Type="http://schemas.openxmlformats.org/officeDocument/2006/relationships/slideLayout" Target="../slideLayouts/slideLayout626.xml"/><Relationship Id="rId210" Type="http://schemas.openxmlformats.org/officeDocument/2006/relationships/slideLayout" Target="../slideLayouts/slideLayout827.xml"/><Relationship Id="rId26" Type="http://schemas.openxmlformats.org/officeDocument/2006/relationships/slideLayout" Target="../slideLayouts/slideLayout643.xml"/><Relationship Id="rId231" Type="http://schemas.openxmlformats.org/officeDocument/2006/relationships/slideLayout" Target="../slideLayouts/slideLayout848.xml"/><Relationship Id="rId252" Type="http://schemas.openxmlformats.org/officeDocument/2006/relationships/slideLayout" Target="../slideLayouts/slideLayout869.xml"/><Relationship Id="rId273" Type="http://schemas.openxmlformats.org/officeDocument/2006/relationships/slideLayout" Target="../slideLayouts/slideLayout890.xml"/><Relationship Id="rId294" Type="http://schemas.openxmlformats.org/officeDocument/2006/relationships/slideLayout" Target="../slideLayouts/slideLayout911.xml"/><Relationship Id="rId308" Type="http://schemas.openxmlformats.org/officeDocument/2006/relationships/slideLayout" Target="../slideLayouts/slideLayout925.xml"/><Relationship Id="rId329" Type="http://schemas.openxmlformats.org/officeDocument/2006/relationships/slideLayout" Target="../slideLayouts/slideLayout946.xml"/><Relationship Id="rId47" Type="http://schemas.openxmlformats.org/officeDocument/2006/relationships/slideLayout" Target="../slideLayouts/slideLayout664.xml"/><Relationship Id="rId68" Type="http://schemas.openxmlformats.org/officeDocument/2006/relationships/slideLayout" Target="../slideLayouts/slideLayout685.xml"/><Relationship Id="rId89" Type="http://schemas.openxmlformats.org/officeDocument/2006/relationships/slideLayout" Target="../slideLayouts/slideLayout706.xml"/><Relationship Id="rId112" Type="http://schemas.openxmlformats.org/officeDocument/2006/relationships/slideLayout" Target="../slideLayouts/slideLayout729.xml"/><Relationship Id="rId133" Type="http://schemas.openxmlformats.org/officeDocument/2006/relationships/slideLayout" Target="../slideLayouts/slideLayout750.xml"/><Relationship Id="rId154" Type="http://schemas.openxmlformats.org/officeDocument/2006/relationships/slideLayout" Target="../slideLayouts/slideLayout771.xml"/><Relationship Id="rId175" Type="http://schemas.openxmlformats.org/officeDocument/2006/relationships/slideLayout" Target="../slideLayouts/slideLayout792.xml"/><Relationship Id="rId340" Type="http://schemas.openxmlformats.org/officeDocument/2006/relationships/slideLayout" Target="../slideLayouts/slideLayout957.xml"/><Relationship Id="rId196" Type="http://schemas.openxmlformats.org/officeDocument/2006/relationships/slideLayout" Target="../slideLayouts/slideLayout813.xml"/><Relationship Id="rId200" Type="http://schemas.openxmlformats.org/officeDocument/2006/relationships/slideLayout" Target="../slideLayouts/slideLayout817.xml"/><Relationship Id="rId16" Type="http://schemas.openxmlformats.org/officeDocument/2006/relationships/slideLayout" Target="../slideLayouts/slideLayout633.xml"/><Relationship Id="rId221" Type="http://schemas.openxmlformats.org/officeDocument/2006/relationships/slideLayout" Target="../slideLayouts/slideLayout838.xml"/><Relationship Id="rId242" Type="http://schemas.openxmlformats.org/officeDocument/2006/relationships/slideLayout" Target="../slideLayouts/slideLayout859.xml"/><Relationship Id="rId263" Type="http://schemas.openxmlformats.org/officeDocument/2006/relationships/slideLayout" Target="../slideLayouts/slideLayout880.xml"/><Relationship Id="rId284" Type="http://schemas.openxmlformats.org/officeDocument/2006/relationships/slideLayout" Target="../slideLayouts/slideLayout901.xml"/><Relationship Id="rId319" Type="http://schemas.openxmlformats.org/officeDocument/2006/relationships/slideLayout" Target="../slideLayouts/slideLayout936.xml"/><Relationship Id="rId37" Type="http://schemas.openxmlformats.org/officeDocument/2006/relationships/slideLayout" Target="../slideLayouts/slideLayout654.xml"/><Relationship Id="rId58" Type="http://schemas.openxmlformats.org/officeDocument/2006/relationships/slideLayout" Target="../slideLayouts/slideLayout675.xml"/><Relationship Id="rId79" Type="http://schemas.openxmlformats.org/officeDocument/2006/relationships/slideLayout" Target="../slideLayouts/slideLayout696.xml"/><Relationship Id="rId102" Type="http://schemas.openxmlformats.org/officeDocument/2006/relationships/slideLayout" Target="../slideLayouts/slideLayout719.xml"/><Relationship Id="rId123" Type="http://schemas.openxmlformats.org/officeDocument/2006/relationships/slideLayout" Target="../slideLayouts/slideLayout740.xml"/><Relationship Id="rId144" Type="http://schemas.openxmlformats.org/officeDocument/2006/relationships/slideLayout" Target="../slideLayouts/slideLayout761.xml"/><Relationship Id="rId330" Type="http://schemas.openxmlformats.org/officeDocument/2006/relationships/slideLayout" Target="../slideLayouts/slideLayout947.xml"/><Relationship Id="rId90" Type="http://schemas.openxmlformats.org/officeDocument/2006/relationships/slideLayout" Target="../slideLayouts/slideLayout707.xml"/><Relationship Id="rId165" Type="http://schemas.openxmlformats.org/officeDocument/2006/relationships/slideLayout" Target="../slideLayouts/slideLayout782.xml"/><Relationship Id="rId186" Type="http://schemas.openxmlformats.org/officeDocument/2006/relationships/slideLayout" Target="../slideLayouts/slideLayout803.xml"/><Relationship Id="rId351" Type="http://schemas.openxmlformats.org/officeDocument/2006/relationships/slideLayout" Target="../slideLayouts/slideLayout968.xml"/><Relationship Id="rId211" Type="http://schemas.openxmlformats.org/officeDocument/2006/relationships/slideLayout" Target="../slideLayouts/slideLayout828.xml"/><Relationship Id="rId232" Type="http://schemas.openxmlformats.org/officeDocument/2006/relationships/slideLayout" Target="../slideLayouts/slideLayout849.xml"/><Relationship Id="rId253" Type="http://schemas.openxmlformats.org/officeDocument/2006/relationships/slideLayout" Target="../slideLayouts/slideLayout870.xml"/><Relationship Id="rId274" Type="http://schemas.openxmlformats.org/officeDocument/2006/relationships/slideLayout" Target="../slideLayouts/slideLayout891.xml"/><Relationship Id="rId295" Type="http://schemas.openxmlformats.org/officeDocument/2006/relationships/slideLayout" Target="../slideLayouts/slideLayout912.xml"/><Relationship Id="rId309" Type="http://schemas.openxmlformats.org/officeDocument/2006/relationships/slideLayout" Target="../slideLayouts/slideLayout926.xml"/><Relationship Id="rId27" Type="http://schemas.openxmlformats.org/officeDocument/2006/relationships/slideLayout" Target="../slideLayouts/slideLayout644.xml"/><Relationship Id="rId48" Type="http://schemas.openxmlformats.org/officeDocument/2006/relationships/slideLayout" Target="../slideLayouts/slideLayout665.xml"/><Relationship Id="rId69" Type="http://schemas.openxmlformats.org/officeDocument/2006/relationships/slideLayout" Target="../slideLayouts/slideLayout686.xml"/><Relationship Id="rId113" Type="http://schemas.openxmlformats.org/officeDocument/2006/relationships/slideLayout" Target="../slideLayouts/slideLayout730.xml"/><Relationship Id="rId134" Type="http://schemas.openxmlformats.org/officeDocument/2006/relationships/slideLayout" Target="../slideLayouts/slideLayout751.xml"/><Relationship Id="rId320" Type="http://schemas.openxmlformats.org/officeDocument/2006/relationships/slideLayout" Target="../slideLayouts/slideLayout937.xml"/><Relationship Id="rId80" Type="http://schemas.openxmlformats.org/officeDocument/2006/relationships/slideLayout" Target="../slideLayouts/slideLayout697.xml"/><Relationship Id="rId155" Type="http://schemas.openxmlformats.org/officeDocument/2006/relationships/slideLayout" Target="../slideLayouts/slideLayout772.xml"/><Relationship Id="rId176" Type="http://schemas.openxmlformats.org/officeDocument/2006/relationships/slideLayout" Target="../slideLayouts/slideLayout793.xml"/><Relationship Id="rId197" Type="http://schemas.openxmlformats.org/officeDocument/2006/relationships/slideLayout" Target="../slideLayouts/slideLayout814.xml"/><Relationship Id="rId341" Type="http://schemas.openxmlformats.org/officeDocument/2006/relationships/slideLayout" Target="../slideLayouts/slideLayout958.xml"/><Relationship Id="rId201" Type="http://schemas.openxmlformats.org/officeDocument/2006/relationships/slideLayout" Target="../slideLayouts/slideLayout818.xml"/><Relationship Id="rId222" Type="http://schemas.openxmlformats.org/officeDocument/2006/relationships/slideLayout" Target="../slideLayouts/slideLayout839.xml"/><Relationship Id="rId243" Type="http://schemas.openxmlformats.org/officeDocument/2006/relationships/slideLayout" Target="../slideLayouts/slideLayout860.xml"/><Relationship Id="rId264" Type="http://schemas.openxmlformats.org/officeDocument/2006/relationships/slideLayout" Target="../slideLayouts/slideLayout881.xml"/><Relationship Id="rId285" Type="http://schemas.openxmlformats.org/officeDocument/2006/relationships/slideLayout" Target="../slideLayouts/slideLayout902.xml"/><Relationship Id="rId17" Type="http://schemas.openxmlformats.org/officeDocument/2006/relationships/slideLayout" Target="../slideLayouts/slideLayout634.xml"/><Relationship Id="rId38" Type="http://schemas.openxmlformats.org/officeDocument/2006/relationships/slideLayout" Target="../slideLayouts/slideLayout655.xml"/><Relationship Id="rId59" Type="http://schemas.openxmlformats.org/officeDocument/2006/relationships/slideLayout" Target="../slideLayouts/slideLayout676.xml"/><Relationship Id="rId103" Type="http://schemas.openxmlformats.org/officeDocument/2006/relationships/slideLayout" Target="../slideLayouts/slideLayout720.xml"/><Relationship Id="rId124" Type="http://schemas.openxmlformats.org/officeDocument/2006/relationships/slideLayout" Target="../slideLayouts/slideLayout741.xml"/><Relationship Id="rId310" Type="http://schemas.openxmlformats.org/officeDocument/2006/relationships/slideLayout" Target="../slideLayouts/slideLayout927.xml"/><Relationship Id="rId70" Type="http://schemas.openxmlformats.org/officeDocument/2006/relationships/slideLayout" Target="../slideLayouts/slideLayout687.xml"/><Relationship Id="rId91" Type="http://schemas.openxmlformats.org/officeDocument/2006/relationships/slideLayout" Target="../slideLayouts/slideLayout708.xml"/><Relationship Id="rId145" Type="http://schemas.openxmlformats.org/officeDocument/2006/relationships/slideLayout" Target="../slideLayouts/slideLayout762.xml"/><Relationship Id="rId166" Type="http://schemas.openxmlformats.org/officeDocument/2006/relationships/slideLayout" Target="../slideLayouts/slideLayout783.xml"/><Relationship Id="rId187" Type="http://schemas.openxmlformats.org/officeDocument/2006/relationships/slideLayout" Target="../slideLayouts/slideLayout804.xml"/><Relationship Id="rId331" Type="http://schemas.openxmlformats.org/officeDocument/2006/relationships/slideLayout" Target="../slideLayouts/slideLayout948.xml"/><Relationship Id="rId352" Type="http://schemas.openxmlformats.org/officeDocument/2006/relationships/slideLayout" Target="../slideLayouts/slideLayout969.xml"/><Relationship Id="rId1" Type="http://schemas.openxmlformats.org/officeDocument/2006/relationships/slideLayout" Target="../slideLayouts/slideLayout618.xml"/><Relationship Id="rId212" Type="http://schemas.openxmlformats.org/officeDocument/2006/relationships/slideLayout" Target="../slideLayouts/slideLayout829.xml"/><Relationship Id="rId233" Type="http://schemas.openxmlformats.org/officeDocument/2006/relationships/slideLayout" Target="../slideLayouts/slideLayout850.xml"/><Relationship Id="rId254" Type="http://schemas.openxmlformats.org/officeDocument/2006/relationships/slideLayout" Target="../slideLayouts/slideLayout871.xml"/><Relationship Id="rId28" Type="http://schemas.openxmlformats.org/officeDocument/2006/relationships/slideLayout" Target="../slideLayouts/slideLayout645.xml"/><Relationship Id="rId49" Type="http://schemas.openxmlformats.org/officeDocument/2006/relationships/slideLayout" Target="../slideLayouts/slideLayout666.xml"/><Relationship Id="rId114" Type="http://schemas.openxmlformats.org/officeDocument/2006/relationships/slideLayout" Target="../slideLayouts/slideLayout731.xml"/><Relationship Id="rId275" Type="http://schemas.openxmlformats.org/officeDocument/2006/relationships/slideLayout" Target="../slideLayouts/slideLayout892.xml"/><Relationship Id="rId296" Type="http://schemas.openxmlformats.org/officeDocument/2006/relationships/slideLayout" Target="../slideLayouts/slideLayout913.xml"/><Relationship Id="rId300" Type="http://schemas.openxmlformats.org/officeDocument/2006/relationships/slideLayout" Target="../slideLayouts/slideLayout917.xml"/><Relationship Id="rId60" Type="http://schemas.openxmlformats.org/officeDocument/2006/relationships/slideLayout" Target="../slideLayouts/slideLayout677.xml"/><Relationship Id="rId81" Type="http://schemas.openxmlformats.org/officeDocument/2006/relationships/slideLayout" Target="../slideLayouts/slideLayout698.xml"/><Relationship Id="rId135" Type="http://schemas.openxmlformats.org/officeDocument/2006/relationships/slideLayout" Target="../slideLayouts/slideLayout752.xml"/><Relationship Id="rId156" Type="http://schemas.openxmlformats.org/officeDocument/2006/relationships/slideLayout" Target="../slideLayouts/slideLayout773.xml"/><Relationship Id="rId177" Type="http://schemas.openxmlformats.org/officeDocument/2006/relationships/slideLayout" Target="../slideLayouts/slideLayout794.xml"/><Relationship Id="rId198" Type="http://schemas.openxmlformats.org/officeDocument/2006/relationships/slideLayout" Target="../slideLayouts/slideLayout815.xml"/><Relationship Id="rId321" Type="http://schemas.openxmlformats.org/officeDocument/2006/relationships/slideLayout" Target="../slideLayouts/slideLayout938.xml"/><Relationship Id="rId342" Type="http://schemas.openxmlformats.org/officeDocument/2006/relationships/slideLayout" Target="../slideLayouts/slideLayout959.xml"/><Relationship Id="rId202" Type="http://schemas.openxmlformats.org/officeDocument/2006/relationships/slideLayout" Target="../slideLayouts/slideLayout819.xml"/><Relationship Id="rId223" Type="http://schemas.openxmlformats.org/officeDocument/2006/relationships/slideLayout" Target="../slideLayouts/slideLayout840.xml"/><Relationship Id="rId244" Type="http://schemas.openxmlformats.org/officeDocument/2006/relationships/slideLayout" Target="../slideLayouts/slideLayout861.xml"/><Relationship Id="rId18" Type="http://schemas.openxmlformats.org/officeDocument/2006/relationships/slideLayout" Target="../slideLayouts/slideLayout635.xml"/><Relationship Id="rId39" Type="http://schemas.openxmlformats.org/officeDocument/2006/relationships/slideLayout" Target="../slideLayouts/slideLayout656.xml"/><Relationship Id="rId265" Type="http://schemas.openxmlformats.org/officeDocument/2006/relationships/slideLayout" Target="../slideLayouts/slideLayout882.xml"/><Relationship Id="rId286" Type="http://schemas.openxmlformats.org/officeDocument/2006/relationships/slideLayout" Target="../slideLayouts/slideLayout903.xml"/><Relationship Id="rId50" Type="http://schemas.openxmlformats.org/officeDocument/2006/relationships/slideLayout" Target="../slideLayouts/slideLayout667.xml"/><Relationship Id="rId104" Type="http://schemas.openxmlformats.org/officeDocument/2006/relationships/slideLayout" Target="../slideLayouts/slideLayout721.xml"/><Relationship Id="rId125" Type="http://schemas.openxmlformats.org/officeDocument/2006/relationships/slideLayout" Target="../slideLayouts/slideLayout742.xml"/><Relationship Id="rId146" Type="http://schemas.openxmlformats.org/officeDocument/2006/relationships/slideLayout" Target="../slideLayouts/slideLayout763.xml"/><Relationship Id="rId167" Type="http://schemas.openxmlformats.org/officeDocument/2006/relationships/slideLayout" Target="../slideLayouts/slideLayout784.xml"/><Relationship Id="rId188" Type="http://schemas.openxmlformats.org/officeDocument/2006/relationships/slideLayout" Target="../slideLayouts/slideLayout805.xml"/><Relationship Id="rId311" Type="http://schemas.openxmlformats.org/officeDocument/2006/relationships/slideLayout" Target="../slideLayouts/slideLayout928.xml"/><Relationship Id="rId332" Type="http://schemas.openxmlformats.org/officeDocument/2006/relationships/slideLayout" Target="../slideLayouts/slideLayout949.xml"/><Relationship Id="rId353" Type="http://schemas.openxmlformats.org/officeDocument/2006/relationships/slideLayout" Target="../slideLayouts/slideLayout970.xml"/><Relationship Id="rId71" Type="http://schemas.openxmlformats.org/officeDocument/2006/relationships/slideLayout" Target="../slideLayouts/slideLayout688.xml"/><Relationship Id="rId92" Type="http://schemas.openxmlformats.org/officeDocument/2006/relationships/slideLayout" Target="../slideLayouts/slideLayout709.xml"/><Relationship Id="rId213" Type="http://schemas.openxmlformats.org/officeDocument/2006/relationships/slideLayout" Target="../slideLayouts/slideLayout830.xml"/><Relationship Id="rId234" Type="http://schemas.openxmlformats.org/officeDocument/2006/relationships/slideLayout" Target="../slideLayouts/slideLayout851.xml"/><Relationship Id="rId2" Type="http://schemas.openxmlformats.org/officeDocument/2006/relationships/slideLayout" Target="../slideLayouts/slideLayout619.xml"/><Relationship Id="rId29" Type="http://schemas.openxmlformats.org/officeDocument/2006/relationships/slideLayout" Target="../slideLayouts/slideLayout646.xml"/><Relationship Id="rId255" Type="http://schemas.openxmlformats.org/officeDocument/2006/relationships/slideLayout" Target="../slideLayouts/slideLayout872.xml"/><Relationship Id="rId276" Type="http://schemas.openxmlformats.org/officeDocument/2006/relationships/slideLayout" Target="../slideLayouts/slideLayout893.xml"/><Relationship Id="rId297" Type="http://schemas.openxmlformats.org/officeDocument/2006/relationships/slideLayout" Target="../slideLayouts/slideLayout914.xml"/><Relationship Id="rId40" Type="http://schemas.openxmlformats.org/officeDocument/2006/relationships/slideLayout" Target="../slideLayouts/slideLayout657.xml"/><Relationship Id="rId115" Type="http://schemas.openxmlformats.org/officeDocument/2006/relationships/slideLayout" Target="../slideLayouts/slideLayout732.xml"/><Relationship Id="rId136" Type="http://schemas.openxmlformats.org/officeDocument/2006/relationships/slideLayout" Target="../slideLayouts/slideLayout753.xml"/><Relationship Id="rId157" Type="http://schemas.openxmlformats.org/officeDocument/2006/relationships/slideLayout" Target="../slideLayouts/slideLayout774.xml"/><Relationship Id="rId178" Type="http://schemas.openxmlformats.org/officeDocument/2006/relationships/slideLayout" Target="../slideLayouts/slideLayout795.xml"/><Relationship Id="rId301" Type="http://schemas.openxmlformats.org/officeDocument/2006/relationships/slideLayout" Target="../slideLayouts/slideLayout918.xml"/><Relationship Id="rId322" Type="http://schemas.openxmlformats.org/officeDocument/2006/relationships/slideLayout" Target="../slideLayouts/slideLayout939.xml"/><Relationship Id="rId343" Type="http://schemas.openxmlformats.org/officeDocument/2006/relationships/slideLayout" Target="../slideLayouts/slideLayout960.xml"/><Relationship Id="rId61" Type="http://schemas.openxmlformats.org/officeDocument/2006/relationships/slideLayout" Target="../slideLayouts/slideLayout678.xml"/><Relationship Id="rId82" Type="http://schemas.openxmlformats.org/officeDocument/2006/relationships/slideLayout" Target="../slideLayouts/slideLayout699.xml"/><Relationship Id="rId199" Type="http://schemas.openxmlformats.org/officeDocument/2006/relationships/slideLayout" Target="../slideLayouts/slideLayout816.xml"/><Relationship Id="rId203" Type="http://schemas.openxmlformats.org/officeDocument/2006/relationships/slideLayout" Target="../slideLayouts/slideLayout820.xml"/><Relationship Id="rId19" Type="http://schemas.openxmlformats.org/officeDocument/2006/relationships/slideLayout" Target="../slideLayouts/slideLayout636.xml"/><Relationship Id="rId224" Type="http://schemas.openxmlformats.org/officeDocument/2006/relationships/slideLayout" Target="../slideLayouts/slideLayout841.xml"/><Relationship Id="rId245" Type="http://schemas.openxmlformats.org/officeDocument/2006/relationships/slideLayout" Target="../slideLayouts/slideLayout862.xml"/><Relationship Id="rId266" Type="http://schemas.openxmlformats.org/officeDocument/2006/relationships/slideLayout" Target="../slideLayouts/slideLayout883.xml"/><Relationship Id="rId287" Type="http://schemas.openxmlformats.org/officeDocument/2006/relationships/slideLayout" Target="../slideLayouts/slideLayout904.xml"/><Relationship Id="rId30" Type="http://schemas.openxmlformats.org/officeDocument/2006/relationships/slideLayout" Target="../slideLayouts/slideLayout647.xml"/><Relationship Id="rId105" Type="http://schemas.openxmlformats.org/officeDocument/2006/relationships/slideLayout" Target="../slideLayouts/slideLayout722.xml"/><Relationship Id="rId126" Type="http://schemas.openxmlformats.org/officeDocument/2006/relationships/slideLayout" Target="../slideLayouts/slideLayout743.xml"/><Relationship Id="rId147" Type="http://schemas.openxmlformats.org/officeDocument/2006/relationships/slideLayout" Target="../slideLayouts/slideLayout764.xml"/><Relationship Id="rId168" Type="http://schemas.openxmlformats.org/officeDocument/2006/relationships/slideLayout" Target="../slideLayouts/slideLayout785.xml"/><Relationship Id="rId312" Type="http://schemas.openxmlformats.org/officeDocument/2006/relationships/slideLayout" Target="../slideLayouts/slideLayout929.xml"/><Relationship Id="rId333" Type="http://schemas.openxmlformats.org/officeDocument/2006/relationships/slideLayout" Target="../slideLayouts/slideLayout950.xml"/><Relationship Id="rId354" Type="http://schemas.openxmlformats.org/officeDocument/2006/relationships/slideLayout" Target="../slideLayouts/slideLayout971.xml"/><Relationship Id="rId51" Type="http://schemas.openxmlformats.org/officeDocument/2006/relationships/slideLayout" Target="../slideLayouts/slideLayout668.xml"/><Relationship Id="rId72" Type="http://schemas.openxmlformats.org/officeDocument/2006/relationships/slideLayout" Target="../slideLayouts/slideLayout689.xml"/><Relationship Id="rId93" Type="http://schemas.openxmlformats.org/officeDocument/2006/relationships/slideLayout" Target="../slideLayouts/slideLayout710.xml"/><Relationship Id="rId189" Type="http://schemas.openxmlformats.org/officeDocument/2006/relationships/slideLayout" Target="../slideLayouts/slideLayout806.xml"/><Relationship Id="rId3" Type="http://schemas.openxmlformats.org/officeDocument/2006/relationships/slideLayout" Target="../slideLayouts/slideLayout620.xml"/><Relationship Id="rId214" Type="http://schemas.openxmlformats.org/officeDocument/2006/relationships/slideLayout" Target="../slideLayouts/slideLayout831.xml"/><Relationship Id="rId235" Type="http://schemas.openxmlformats.org/officeDocument/2006/relationships/slideLayout" Target="../slideLayouts/slideLayout852.xml"/><Relationship Id="rId256" Type="http://schemas.openxmlformats.org/officeDocument/2006/relationships/slideLayout" Target="../slideLayouts/slideLayout873.xml"/><Relationship Id="rId277" Type="http://schemas.openxmlformats.org/officeDocument/2006/relationships/slideLayout" Target="../slideLayouts/slideLayout894.xml"/><Relationship Id="rId298" Type="http://schemas.openxmlformats.org/officeDocument/2006/relationships/slideLayout" Target="../slideLayouts/slideLayout915.xml"/><Relationship Id="rId116" Type="http://schemas.openxmlformats.org/officeDocument/2006/relationships/slideLayout" Target="../slideLayouts/slideLayout733.xml"/><Relationship Id="rId137" Type="http://schemas.openxmlformats.org/officeDocument/2006/relationships/slideLayout" Target="../slideLayouts/slideLayout754.xml"/><Relationship Id="rId158" Type="http://schemas.openxmlformats.org/officeDocument/2006/relationships/slideLayout" Target="../slideLayouts/slideLayout775.xml"/><Relationship Id="rId302" Type="http://schemas.openxmlformats.org/officeDocument/2006/relationships/slideLayout" Target="../slideLayouts/slideLayout919.xml"/><Relationship Id="rId323" Type="http://schemas.openxmlformats.org/officeDocument/2006/relationships/slideLayout" Target="../slideLayouts/slideLayout940.xml"/><Relationship Id="rId344" Type="http://schemas.openxmlformats.org/officeDocument/2006/relationships/slideLayout" Target="../slideLayouts/slideLayout961.xml"/><Relationship Id="rId20" Type="http://schemas.openxmlformats.org/officeDocument/2006/relationships/slideLayout" Target="../slideLayouts/slideLayout637.xml"/><Relationship Id="rId41" Type="http://schemas.openxmlformats.org/officeDocument/2006/relationships/slideLayout" Target="../slideLayouts/slideLayout658.xml"/><Relationship Id="rId62" Type="http://schemas.openxmlformats.org/officeDocument/2006/relationships/slideLayout" Target="../slideLayouts/slideLayout679.xml"/><Relationship Id="rId83" Type="http://schemas.openxmlformats.org/officeDocument/2006/relationships/slideLayout" Target="../slideLayouts/slideLayout700.xml"/><Relationship Id="rId179" Type="http://schemas.openxmlformats.org/officeDocument/2006/relationships/slideLayout" Target="../slideLayouts/slideLayout796.xml"/><Relationship Id="rId190" Type="http://schemas.openxmlformats.org/officeDocument/2006/relationships/slideLayout" Target="../slideLayouts/slideLayout807.xml"/><Relationship Id="rId204" Type="http://schemas.openxmlformats.org/officeDocument/2006/relationships/slideLayout" Target="../slideLayouts/slideLayout821.xml"/><Relationship Id="rId225" Type="http://schemas.openxmlformats.org/officeDocument/2006/relationships/slideLayout" Target="../slideLayouts/slideLayout842.xml"/><Relationship Id="rId246" Type="http://schemas.openxmlformats.org/officeDocument/2006/relationships/slideLayout" Target="../slideLayouts/slideLayout863.xml"/><Relationship Id="rId267" Type="http://schemas.openxmlformats.org/officeDocument/2006/relationships/slideLayout" Target="../slideLayouts/slideLayout884.xml"/><Relationship Id="rId288" Type="http://schemas.openxmlformats.org/officeDocument/2006/relationships/slideLayout" Target="../slideLayouts/slideLayout905.xml"/><Relationship Id="rId106" Type="http://schemas.openxmlformats.org/officeDocument/2006/relationships/slideLayout" Target="../slideLayouts/slideLayout723.xml"/><Relationship Id="rId127" Type="http://schemas.openxmlformats.org/officeDocument/2006/relationships/slideLayout" Target="../slideLayouts/slideLayout744.xml"/><Relationship Id="rId313" Type="http://schemas.openxmlformats.org/officeDocument/2006/relationships/slideLayout" Target="../slideLayouts/slideLayout930.xml"/><Relationship Id="rId10" Type="http://schemas.openxmlformats.org/officeDocument/2006/relationships/slideLayout" Target="../slideLayouts/slideLayout627.xml"/><Relationship Id="rId31" Type="http://schemas.openxmlformats.org/officeDocument/2006/relationships/slideLayout" Target="../slideLayouts/slideLayout648.xml"/><Relationship Id="rId52" Type="http://schemas.openxmlformats.org/officeDocument/2006/relationships/slideLayout" Target="../slideLayouts/slideLayout669.xml"/><Relationship Id="rId73" Type="http://schemas.openxmlformats.org/officeDocument/2006/relationships/slideLayout" Target="../slideLayouts/slideLayout690.xml"/><Relationship Id="rId94" Type="http://schemas.openxmlformats.org/officeDocument/2006/relationships/slideLayout" Target="../slideLayouts/slideLayout711.xml"/><Relationship Id="rId148" Type="http://schemas.openxmlformats.org/officeDocument/2006/relationships/slideLayout" Target="../slideLayouts/slideLayout765.xml"/><Relationship Id="rId169" Type="http://schemas.openxmlformats.org/officeDocument/2006/relationships/slideLayout" Target="../slideLayouts/slideLayout786.xml"/><Relationship Id="rId334" Type="http://schemas.openxmlformats.org/officeDocument/2006/relationships/slideLayout" Target="../slideLayouts/slideLayout951.xml"/><Relationship Id="rId355" Type="http://schemas.openxmlformats.org/officeDocument/2006/relationships/slideLayout" Target="../slideLayouts/slideLayout972.xml"/><Relationship Id="rId4" Type="http://schemas.openxmlformats.org/officeDocument/2006/relationships/slideLayout" Target="../slideLayouts/slideLayout621.xml"/><Relationship Id="rId180" Type="http://schemas.openxmlformats.org/officeDocument/2006/relationships/slideLayout" Target="../slideLayouts/slideLayout797.xml"/><Relationship Id="rId215" Type="http://schemas.openxmlformats.org/officeDocument/2006/relationships/slideLayout" Target="../slideLayouts/slideLayout832.xml"/><Relationship Id="rId236" Type="http://schemas.openxmlformats.org/officeDocument/2006/relationships/slideLayout" Target="../slideLayouts/slideLayout853.xml"/><Relationship Id="rId257" Type="http://schemas.openxmlformats.org/officeDocument/2006/relationships/slideLayout" Target="../slideLayouts/slideLayout874.xml"/><Relationship Id="rId278" Type="http://schemas.openxmlformats.org/officeDocument/2006/relationships/slideLayout" Target="../slideLayouts/slideLayout895.xml"/><Relationship Id="rId303" Type="http://schemas.openxmlformats.org/officeDocument/2006/relationships/slideLayout" Target="../slideLayouts/slideLayout920.xml"/><Relationship Id="rId42" Type="http://schemas.openxmlformats.org/officeDocument/2006/relationships/slideLayout" Target="../slideLayouts/slideLayout659.xml"/><Relationship Id="rId84" Type="http://schemas.openxmlformats.org/officeDocument/2006/relationships/slideLayout" Target="../slideLayouts/slideLayout701.xml"/><Relationship Id="rId138" Type="http://schemas.openxmlformats.org/officeDocument/2006/relationships/slideLayout" Target="../slideLayouts/slideLayout755.xml"/><Relationship Id="rId345" Type="http://schemas.openxmlformats.org/officeDocument/2006/relationships/slideLayout" Target="../slideLayouts/slideLayout962.xml"/><Relationship Id="rId191" Type="http://schemas.openxmlformats.org/officeDocument/2006/relationships/slideLayout" Target="../slideLayouts/slideLayout808.xml"/><Relationship Id="rId205" Type="http://schemas.openxmlformats.org/officeDocument/2006/relationships/slideLayout" Target="../slideLayouts/slideLayout822.xml"/><Relationship Id="rId247" Type="http://schemas.openxmlformats.org/officeDocument/2006/relationships/slideLayout" Target="../slideLayouts/slideLayout864.xml"/><Relationship Id="rId107" Type="http://schemas.openxmlformats.org/officeDocument/2006/relationships/slideLayout" Target="../slideLayouts/slideLayout724.xml"/><Relationship Id="rId289" Type="http://schemas.openxmlformats.org/officeDocument/2006/relationships/slideLayout" Target="../slideLayouts/slideLayout906.xml"/><Relationship Id="rId11" Type="http://schemas.openxmlformats.org/officeDocument/2006/relationships/slideLayout" Target="../slideLayouts/slideLayout628.xml"/><Relationship Id="rId53" Type="http://schemas.openxmlformats.org/officeDocument/2006/relationships/slideLayout" Target="../slideLayouts/slideLayout670.xml"/><Relationship Id="rId149" Type="http://schemas.openxmlformats.org/officeDocument/2006/relationships/slideLayout" Target="../slideLayouts/slideLayout766.xml"/><Relationship Id="rId314" Type="http://schemas.openxmlformats.org/officeDocument/2006/relationships/slideLayout" Target="../slideLayouts/slideLayout931.xml"/><Relationship Id="rId356" Type="http://schemas.openxmlformats.org/officeDocument/2006/relationships/slideLayout" Target="../slideLayouts/slideLayout973.xml"/><Relationship Id="rId95" Type="http://schemas.openxmlformats.org/officeDocument/2006/relationships/slideLayout" Target="../slideLayouts/slideLayout712.xml"/><Relationship Id="rId160" Type="http://schemas.openxmlformats.org/officeDocument/2006/relationships/slideLayout" Target="../slideLayouts/slideLayout777.xml"/><Relationship Id="rId216" Type="http://schemas.openxmlformats.org/officeDocument/2006/relationships/slideLayout" Target="../slideLayouts/slideLayout833.xml"/><Relationship Id="rId258" Type="http://schemas.openxmlformats.org/officeDocument/2006/relationships/slideLayout" Target="../slideLayouts/slideLayout875.xml"/><Relationship Id="rId22" Type="http://schemas.openxmlformats.org/officeDocument/2006/relationships/slideLayout" Target="../slideLayouts/slideLayout639.xml"/><Relationship Id="rId64" Type="http://schemas.openxmlformats.org/officeDocument/2006/relationships/slideLayout" Target="../slideLayouts/slideLayout681.xml"/><Relationship Id="rId118" Type="http://schemas.openxmlformats.org/officeDocument/2006/relationships/slideLayout" Target="../slideLayouts/slideLayout735.xml"/><Relationship Id="rId325" Type="http://schemas.openxmlformats.org/officeDocument/2006/relationships/slideLayout" Target="../slideLayouts/slideLayout942.xml"/><Relationship Id="rId171" Type="http://schemas.openxmlformats.org/officeDocument/2006/relationships/slideLayout" Target="../slideLayouts/slideLayout788.xml"/><Relationship Id="rId227" Type="http://schemas.openxmlformats.org/officeDocument/2006/relationships/slideLayout" Target="../slideLayouts/slideLayout844.xml"/><Relationship Id="rId269" Type="http://schemas.openxmlformats.org/officeDocument/2006/relationships/slideLayout" Target="../slideLayouts/slideLayout886.xml"/><Relationship Id="rId33" Type="http://schemas.openxmlformats.org/officeDocument/2006/relationships/slideLayout" Target="../slideLayouts/slideLayout650.xml"/><Relationship Id="rId129" Type="http://schemas.openxmlformats.org/officeDocument/2006/relationships/slideLayout" Target="../slideLayouts/slideLayout746.xml"/><Relationship Id="rId280" Type="http://schemas.openxmlformats.org/officeDocument/2006/relationships/slideLayout" Target="../slideLayouts/slideLayout897.xml"/><Relationship Id="rId336" Type="http://schemas.openxmlformats.org/officeDocument/2006/relationships/slideLayout" Target="../slideLayouts/slideLayout953.xml"/><Relationship Id="rId75" Type="http://schemas.openxmlformats.org/officeDocument/2006/relationships/slideLayout" Target="../slideLayouts/slideLayout692.xml"/><Relationship Id="rId140" Type="http://schemas.openxmlformats.org/officeDocument/2006/relationships/slideLayout" Target="../slideLayouts/slideLayout757.xml"/><Relationship Id="rId182" Type="http://schemas.openxmlformats.org/officeDocument/2006/relationships/slideLayout" Target="../slideLayouts/slideLayout799.xml"/><Relationship Id="rId6" Type="http://schemas.openxmlformats.org/officeDocument/2006/relationships/slideLayout" Target="../slideLayouts/slideLayout623.xml"/><Relationship Id="rId238" Type="http://schemas.openxmlformats.org/officeDocument/2006/relationships/slideLayout" Target="../slideLayouts/slideLayout855.xml"/><Relationship Id="rId291" Type="http://schemas.openxmlformats.org/officeDocument/2006/relationships/slideLayout" Target="../slideLayouts/slideLayout908.xml"/><Relationship Id="rId305" Type="http://schemas.openxmlformats.org/officeDocument/2006/relationships/slideLayout" Target="../slideLayouts/slideLayout922.xml"/><Relationship Id="rId347" Type="http://schemas.openxmlformats.org/officeDocument/2006/relationships/slideLayout" Target="../slideLayouts/slideLayout964.xml"/><Relationship Id="rId44" Type="http://schemas.openxmlformats.org/officeDocument/2006/relationships/slideLayout" Target="../slideLayouts/slideLayout661.xml"/><Relationship Id="rId86" Type="http://schemas.openxmlformats.org/officeDocument/2006/relationships/slideLayout" Target="../slideLayouts/slideLayout703.xml"/><Relationship Id="rId151" Type="http://schemas.openxmlformats.org/officeDocument/2006/relationships/slideLayout" Target="../slideLayouts/slideLayout768.xml"/><Relationship Id="rId193" Type="http://schemas.openxmlformats.org/officeDocument/2006/relationships/slideLayout" Target="../slideLayouts/slideLayout810.xml"/><Relationship Id="rId207" Type="http://schemas.openxmlformats.org/officeDocument/2006/relationships/slideLayout" Target="../slideLayouts/slideLayout824.xml"/><Relationship Id="rId249" Type="http://schemas.openxmlformats.org/officeDocument/2006/relationships/slideLayout" Target="../slideLayouts/slideLayout866.xml"/><Relationship Id="rId13" Type="http://schemas.openxmlformats.org/officeDocument/2006/relationships/slideLayout" Target="../slideLayouts/slideLayout630.xml"/><Relationship Id="rId109" Type="http://schemas.openxmlformats.org/officeDocument/2006/relationships/slideLayout" Target="../slideLayouts/slideLayout726.xml"/><Relationship Id="rId260" Type="http://schemas.openxmlformats.org/officeDocument/2006/relationships/slideLayout" Target="../slideLayouts/slideLayout877.xml"/><Relationship Id="rId316" Type="http://schemas.openxmlformats.org/officeDocument/2006/relationships/slideLayout" Target="../slideLayouts/slideLayout933.xml"/><Relationship Id="rId55" Type="http://schemas.openxmlformats.org/officeDocument/2006/relationships/slideLayout" Target="../slideLayouts/slideLayout672.xml"/><Relationship Id="rId97" Type="http://schemas.openxmlformats.org/officeDocument/2006/relationships/slideLayout" Target="../slideLayouts/slideLayout714.xml"/><Relationship Id="rId120" Type="http://schemas.openxmlformats.org/officeDocument/2006/relationships/slideLayout" Target="../slideLayouts/slideLayout737.xml"/><Relationship Id="rId358" Type="http://schemas.openxmlformats.org/officeDocument/2006/relationships/image" Target="../media/image10.png"/><Relationship Id="rId162" Type="http://schemas.openxmlformats.org/officeDocument/2006/relationships/slideLayout" Target="../slideLayouts/slideLayout779.xml"/><Relationship Id="rId218" Type="http://schemas.openxmlformats.org/officeDocument/2006/relationships/slideLayout" Target="../slideLayouts/slideLayout835.xml"/><Relationship Id="rId271" Type="http://schemas.openxmlformats.org/officeDocument/2006/relationships/slideLayout" Target="../slideLayouts/slideLayout888.xml"/><Relationship Id="rId24" Type="http://schemas.openxmlformats.org/officeDocument/2006/relationships/slideLayout" Target="../slideLayouts/slideLayout641.xml"/><Relationship Id="rId66" Type="http://schemas.openxmlformats.org/officeDocument/2006/relationships/slideLayout" Target="../slideLayouts/slideLayout683.xml"/><Relationship Id="rId131" Type="http://schemas.openxmlformats.org/officeDocument/2006/relationships/slideLayout" Target="../slideLayouts/slideLayout748.xml"/><Relationship Id="rId327" Type="http://schemas.openxmlformats.org/officeDocument/2006/relationships/slideLayout" Target="../slideLayouts/slideLayout944.xml"/><Relationship Id="rId173" Type="http://schemas.openxmlformats.org/officeDocument/2006/relationships/slideLayout" Target="../slideLayouts/slideLayout790.xml"/><Relationship Id="rId229" Type="http://schemas.openxmlformats.org/officeDocument/2006/relationships/slideLayout" Target="../slideLayouts/slideLayout846.xml"/><Relationship Id="rId240" Type="http://schemas.openxmlformats.org/officeDocument/2006/relationships/slideLayout" Target="../slideLayouts/slideLayout857.xml"/><Relationship Id="rId35" Type="http://schemas.openxmlformats.org/officeDocument/2006/relationships/slideLayout" Target="../slideLayouts/slideLayout652.xml"/><Relationship Id="rId77" Type="http://schemas.openxmlformats.org/officeDocument/2006/relationships/slideLayout" Target="../slideLayouts/slideLayout694.xml"/><Relationship Id="rId100" Type="http://schemas.openxmlformats.org/officeDocument/2006/relationships/slideLayout" Target="../slideLayouts/slideLayout717.xml"/><Relationship Id="rId282" Type="http://schemas.openxmlformats.org/officeDocument/2006/relationships/slideLayout" Target="../slideLayouts/slideLayout899.xml"/><Relationship Id="rId338" Type="http://schemas.openxmlformats.org/officeDocument/2006/relationships/slideLayout" Target="../slideLayouts/slideLayout955.xml"/><Relationship Id="rId8" Type="http://schemas.openxmlformats.org/officeDocument/2006/relationships/slideLayout" Target="../slideLayouts/slideLayout625.xml"/><Relationship Id="rId142" Type="http://schemas.openxmlformats.org/officeDocument/2006/relationships/slideLayout" Target="../slideLayouts/slideLayout759.xml"/><Relationship Id="rId184" Type="http://schemas.openxmlformats.org/officeDocument/2006/relationships/slideLayout" Target="../slideLayouts/slideLayout801.xml"/><Relationship Id="rId251" Type="http://schemas.openxmlformats.org/officeDocument/2006/relationships/slideLayout" Target="../slideLayouts/slideLayout868.xml"/></Relationships>
</file>

<file path=ppt/slideMasters/_rels/slideMaster28.xml.rels><?xml version="1.0" encoding="UTF-8" standalone="yes"?>
<Relationships xmlns="http://schemas.openxmlformats.org/package/2006/relationships"><Relationship Id="rId117" Type="http://schemas.openxmlformats.org/officeDocument/2006/relationships/slideLayout" Target="../slideLayouts/slideLayout1090.xml"/><Relationship Id="rId299" Type="http://schemas.openxmlformats.org/officeDocument/2006/relationships/slideLayout" Target="../slideLayouts/slideLayout1272.xml"/><Relationship Id="rId21" Type="http://schemas.openxmlformats.org/officeDocument/2006/relationships/slideLayout" Target="../slideLayouts/slideLayout994.xml"/><Relationship Id="rId63" Type="http://schemas.openxmlformats.org/officeDocument/2006/relationships/slideLayout" Target="../slideLayouts/slideLayout1036.xml"/><Relationship Id="rId159" Type="http://schemas.openxmlformats.org/officeDocument/2006/relationships/slideLayout" Target="../slideLayouts/slideLayout1132.xml"/><Relationship Id="rId324" Type="http://schemas.openxmlformats.org/officeDocument/2006/relationships/slideLayout" Target="../slideLayouts/slideLayout1297.xml"/><Relationship Id="rId170" Type="http://schemas.openxmlformats.org/officeDocument/2006/relationships/slideLayout" Target="../slideLayouts/slideLayout1143.xml"/><Relationship Id="rId226" Type="http://schemas.openxmlformats.org/officeDocument/2006/relationships/slideLayout" Target="../slideLayouts/slideLayout1199.xml"/><Relationship Id="rId268" Type="http://schemas.openxmlformats.org/officeDocument/2006/relationships/slideLayout" Target="../slideLayouts/slideLayout1241.xml"/><Relationship Id="rId32" Type="http://schemas.openxmlformats.org/officeDocument/2006/relationships/slideLayout" Target="../slideLayouts/slideLayout1005.xml"/><Relationship Id="rId74" Type="http://schemas.openxmlformats.org/officeDocument/2006/relationships/slideLayout" Target="../slideLayouts/slideLayout1047.xml"/><Relationship Id="rId128" Type="http://schemas.openxmlformats.org/officeDocument/2006/relationships/slideLayout" Target="../slideLayouts/slideLayout1101.xml"/><Relationship Id="rId335" Type="http://schemas.openxmlformats.org/officeDocument/2006/relationships/slideLayout" Target="../slideLayouts/slideLayout1308.xml"/><Relationship Id="rId5" Type="http://schemas.openxmlformats.org/officeDocument/2006/relationships/slideLayout" Target="../slideLayouts/slideLayout978.xml"/><Relationship Id="rId181" Type="http://schemas.openxmlformats.org/officeDocument/2006/relationships/slideLayout" Target="../slideLayouts/slideLayout1154.xml"/><Relationship Id="rId237" Type="http://schemas.openxmlformats.org/officeDocument/2006/relationships/slideLayout" Target="../slideLayouts/slideLayout1210.xml"/><Relationship Id="rId279" Type="http://schemas.openxmlformats.org/officeDocument/2006/relationships/slideLayout" Target="../slideLayouts/slideLayout1252.xml"/><Relationship Id="rId43" Type="http://schemas.openxmlformats.org/officeDocument/2006/relationships/slideLayout" Target="../slideLayouts/slideLayout1016.xml"/><Relationship Id="rId139" Type="http://schemas.openxmlformats.org/officeDocument/2006/relationships/slideLayout" Target="../slideLayouts/slideLayout1112.xml"/><Relationship Id="rId290" Type="http://schemas.openxmlformats.org/officeDocument/2006/relationships/slideLayout" Target="../slideLayouts/slideLayout1263.xml"/><Relationship Id="rId304" Type="http://schemas.openxmlformats.org/officeDocument/2006/relationships/slideLayout" Target="../slideLayouts/slideLayout1277.xml"/><Relationship Id="rId346" Type="http://schemas.openxmlformats.org/officeDocument/2006/relationships/slideLayout" Target="../slideLayouts/slideLayout1319.xml"/><Relationship Id="rId85" Type="http://schemas.openxmlformats.org/officeDocument/2006/relationships/slideLayout" Target="../slideLayouts/slideLayout1058.xml"/><Relationship Id="rId150" Type="http://schemas.openxmlformats.org/officeDocument/2006/relationships/slideLayout" Target="../slideLayouts/slideLayout1123.xml"/><Relationship Id="rId192" Type="http://schemas.openxmlformats.org/officeDocument/2006/relationships/slideLayout" Target="../slideLayouts/slideLayout1165.xml"/><Relationship Id="rId206" Type="http://schemas.openxmlformats.org/officeDocument/2006/relationships/slideLayout" Target="../slideLayouts/slideLayout1179.xml"/><Relationship Id="rId248" Type="http://schemas.openxmlformats.org/officeDocument/2006/relationships/slideLayout" Target="../slideLayouts/slideLayout1221.xml"/><Relationship Id="rId12" Type="http://schemas.openxmlformats.org/officeDocument/2006/relationships/slideLayout" Target="../slideLayouts/slideLayout985.xml"/><Relationship Id="rId108" Type="http://schemas.openxmlformats.org/officeDocument/2006/relationships/slideLayout" Target="../slideLayouts/slideLayout1081.xml"/><Relationship Id="rId315" Type="http://schemas.openxmlformats.org/officeDocument/2006/relationships/slideLayout" Target="../slideLayouts/slideLayout1288.xml"/><Relationship Id="rId357" Type="http://schemas.openxmlformats.org/officeDocument/2006/relationships/theme" Target="../theme/theme28.xml"/><Relationship Id="rId54" Type="http://schemas.openxmlformats.org/officeDocument/2006/relationships/slideLayout" Target="../slideLayouts/slideLayout1027.xml"/><Relationship Id="rId96" Type="http://schemas.openxmlformats.org/officeDocument/2006/relationships/slideLayout" Target="../slideLayouts/slideLayout1069.xml"/><Relationship Id="rId161" Type="http://schemas.openxmlformats.org/officeDocument/2006/relationships/slideLayout" Target="../slideLayouts/slideLayout1134.xml"/><Relationship Id="rId217" Type="http://schemas.openxmlformats.org/officeDocument/2006/relationships/slideLayout" Target="../slideLayouts/slideLayout1190.xml"/><Relationship Id="rId259" Type="http://schemas.openxmlformats.org/officeDocument/2006/relationships/slideLayout" Target="../slideLayouts/slideLayout1232.xml"/><Relationship Id="rId23" Type="http://schemas.openxmlformats.org/officeDocument/2006/relationships/slideLayout" Target="../slideLayouts/slideLayout996.xml"/><Relationship Id="rId119" Type="http://schemas.openxmlformats.org/officeDocument/2006/relationships/slideLayout" Target="../slideLayouts/slideLayout1092.xml"/><Relationship Id="rId270" Type="http://schemas.openxmlformats.org/officeDocument/2006/relationships/slideLayout" Target="../slideLayouts/slideLayout1243.xml"/><Relationship Id="rId326" Type="http://schemas.openxmlformats.org/officeDocument/2006/relationships/slideLayout" Target="../slideLayouts/slideLayout1299.xml"/><Relationship Id="rId65" Type="http://schemas.openxmlformats.org/officeDocument/2006/relationships/slideLayout" Target="../slideLayouts/slideLayout1038.xml"/><Relationship Id="rId130" Type="http://schemas.openxmlformats.org/officeDocument/2006/relationships/slideLayout" Target="../slideLayouts/slideLayout1103.xml"/><Relationship Id="rId172" Type="http://schemas.openxmlformats.org/officeDocument/2006/relationships/slideLayout" Target="../slideLayouts/slideLayout1145.xml"/><Relationship Id="rId228" Type="http://schemas.openxmlformats.org/officeDocument/2006/relationships/slideLayout" Target="../slideLayouts/slideLayout1201.xml"/><Relationship Id="rId281" Type="http://schemas.openxmlformats.org/officeDocument/2006/relationships/slideLayout" Target="../slideLayouts/slideLayout1254.xml"/><Relationship Id="rId337" Type="http://schemas.openxmlformats.org/officeDocument/2006/relationships/slideLayout" Target="../slideLayouts/slideLayout1310.xml"/><Relationship Id="rId34" Type="http://schemas.openxmlformats.org/officeDocument/2006/relationships/slideLayout" Target="../slideLayouts/slideLayout1007.xml"/><Relationship Id="rId76" Type="http://schemas.openxmlformats.org/officeDocument/2006/relationships/slideLayout" Target="../slideLayouts/slideLayout1049.xml"/><Relationship Id="rId141" Type="http://schemas.openxmlformats.org/officeDocument/2006/relationships/slideLayout" Target="../slideLayouts/slideLayout1114.xml"/><Relationship Id="rId7" Type="http://schemas.openxmlformats.org/officeDocument/2006/relationships/slideLayout" Target="../slideLayouts/slideLayout980.xml"/><Relationship Id="rId183" Type="http://schemas.openxmlformats.org/officeDocument/2006/relationships/slideLayout" Target="../slideLayouts/slideLayout1156.xml"/><Relationship Id="rId239" Type="http://schemas.openxmlformats.org/officeDocument/2006/relationships/slideLayout" Target="../slideLayouts/slideLayout1212.xml"/><Relationship Id="rId250" Type="http://schemas.openxmlformats.org/officeDocument/2006/relationships/slideLayout" Target="../slideLayouts/slideLayout1223.xml"/><Relationship Id="rId292" Type="http://schemas.openxmlformats.org/officeDocument/2006/relationships/slideLayout" Target="../slideLayouts/slideLayout1265.xml"/><Relationship Id="rId306" Type="http://schemas.openxmlformats.org/officeDocument/2006/relationships/slideLayout" Target="../slideLayouts/slideLayout1279.xml"/><Relationship Id="rId45" Type="http://schemas.openxmlformats.org/officeDocument/2006/relationships/slideLayout" Target="../slideLayouts/slideLayout1018.xml"/><Relationship Id="rId87" Type="http://schemas.openxmlformats.org/officeDocument/2006/relationships/slideLayout" Target="../slideLayouts/slideLayout1060.xml"/><Relationship Id="rId110" Type="http://schemas.openxmlformats.org/officeDocument/2006/relationships/slideLayout" Target="../slideLayouts/slideLayout1083.xml"/><Relationship Id="rId348" Type="http://schemas.openxmlformats.org/officeDocument/2006/relationships/slideLayout" Target="../slideLayouts/slideLayout1321.xml"/><Relationship Id="rId152" Type="http://schemas.openxmlformats.org/officeDocument/2006/relationships/slideLayout" Target="../slideLayouts/slideLayout1125.xml"/><Relationship Id="rId194" Type="http://schemas.openxmlformats.org/officeDocument/2006/relationships/slideLayout" Target="../slideLayouts/slideLayout1167.xml"/><Relationship Id="rId208" Type="http://schemas.openxmlformats.org/officeDocument/2006/relationships/slideLayout" Target="../slideLayouts/slideLayout1181.xml"/><Relationship Id="rId261" Type="http://schemas.openxmlformats.org/officeDocument/2006/relationships/slideLayout" Target="../slideLayouts/slideLayout1234.xml"/><Relationship Id="rId14" Type="http://schemas.openxmlformats.org/officeDocument/2006/relationships/slideLayout" Target="../slideLayouts/slideLayout987.xml"/><Relationship Id="rId56" Type="http://schemas.openxmlformats.org/officeDocument/2006/relationships/slideLayout" Target="../slideLayouts/slideLayout1029.xml"/><Relationship Id="rId317" Type="http://schemas.openxmlformats.org/officeDocument/2006/relationships/slideLayout" Target="../slideLayouts/slideLayout1290.xml"/><Relationship Id="rId98" Type="http://schemas.openxmlformats.org/officeDocument/2006/relationships/slideLayout" Target="../slideLayouts/slideLayout1071.xml"/><Relationship Id="rId121" Type="http://schemas.openxmlformats.org/officeDocument/2006/relationships/slideLayout" Target="../slideLayouts/slideLayout1094.xml"/><Relationship Id="rId163" Type="http://schemas.openxmlformats.org/officeDocument/2006/relationships/slideLayout" Target="../slideLayouts/slideLayout1136.xml"/><Relationship Id="rId219" Type="http://schemas.openxmlformats.org/officeDocument/2006/relationships/slideLayout" Target="../slideLayouts/slideLayout1192.xml"/><Relationship Id="rId230" Type="http://schemas.openxmlformats.org/officeDocument/2006/relationships/slideLayout" Target="../slideLayouts/slideLayout1203.xml"/><Relationship Id="rId25" Type="http://schemas.openxmlformats.org/officeDocument/2006/relationships/slideLayout" Target="../slideLayouts/slideLayout998.xml"/><Relationship Id="rId46" Type="http://schemas.openxmlformats.org/officeDocument/2006/relationships/slideLayout" Target="../slideLayouts/slideLayout1019.xml"/><Relationship Id="rId67" Type="http://schemas.openxmlformats.org/officeDocument/2006/relationships/slideLayout" Target="../slideLayouts/slideLayout1040.xml"/><Relationship Id="rId272" Type="http://schemas.openxmlformats.org/officeDocument/2006/relationships/slideLayout" Target="../slideLayouts/slideLayout1245.xml"/><Relationship Id="rId293" Type="http://schemas.openxmlformats.org/officeDocument/2006/relationships/slideLayout" Target="../slideLayouts/slideLayout1266.xml"/><Relationship Id="rId307" Type="http://schemas.openxmlformats.org/officeDocument/2006/relationships/slideLayout" Target="../slideLayouts/slideLayout1280.xml"/><Relationship Id="rId328" Type="http://schemas.openxmlformats.org/officeDocument/2006/relationships/slideLayout" Target="../slideLayouts/slideLayout1301.xml"/><Relationship Id="rId349" Type="http://schemas.openxmlformats.org/officeDocument/2006/relationships/slideLayout" Target="../slideLayouts/slideLayout1322.xml"/><Relationship Id="rId88" Type="http://schemas.openxmlformats.org/officeDocument/2006/relationships/slideLayout" Target="../slideLayouts/slideLayout1061.xml"/><Relationship Id="rId111" Type="http://schemas.openxmlformats.org/officeDocument/2006/relationships/slideLayout" Target="../slideLayouts/slideLayout1084.xml"/><Relationship Id="rId132" Type="http://schemas.openxmlformats.org/officeDocument/2006/relationships/slideLayout" Target="../slideLayouts/slideLayout1105.xml"/><Relationship Id="rId153" Type="http://schemas.openxmlformats.org/officeDocument/2006/relationships/slideLayout" Target="../slideLayouts/slideLayout1126.xml"/><Relationship Id="rId174" Type="http://schemas.openxmlformats.org/officeDocument/2006/relationships/slideLayout" Target="../slideLayouts/slideLayout1147.xml"/><Relationship Id="rId195" Type="http://schemas.openxmlformats.org/officeDocument/2006/relationships/slideLayout" Target="../slideLayouts/slideLayout1168.xml"/><Relationship Id="rId209" Type="http://schemas.openxmlformats.org/officeDocument/2006/relationships/slideLayout" Target="../slideLayouts/slideLayout1182.xml"/><Relationship Id="rId220" Type="http://schemas.openxmlformats.org/officeDocument/2006/relationships/slideLayout" Target="../slideLayouts/slideLayout1193.xml"/><Relationship Id="rId241" Type="http://schemas.openxmlformats.org/officeDocument/2006/relationships/slideLayout" Target="../slideLayouts/slideLayout1214.xml"/><Relationship Id="rId15" Type="http://schemas.openxmlformats.org/officeDocument/2006/relationships/slideLayout" Target="../slideLayouts/slideLayout988.xml"/><Relationship Id="rId36" Type="http://schemas.openxmlformats.org/officeDocument/2006/relationships/slideLayout" Target="../slideLayouts/slideLayout1009.xml"/><Relationship Id="rId57" Type="http://schemas.openxmlformats.org/officeDocument/2006/relationships/slideLayout" Target="../slideLayouts/slideLayout1030.xml"/><Relationship Id="rId262" Type="http://schemas.openxmlformats.org/officeDocument/2006/relationships/slideLayout" Target="../slideLayouts/slideLayout1235.xml"/><Relationship Id="rId283" Type="http://schemas.openxmlformats.org/officeDocument/2006/relationships/slideLayout" Target="../slideLayouts/slideLayout1256.xml"/><Relationship Id="rId318" Type="http://schemas.openxmlformats.org/officeDocument/2006/relationships/slideLayout" Target="../slideLayouts/slideLayout1291.xml"/><Relationship Id="rId339" Type="http://schemas.openxmlformats.org/officeDocument/2006/relationships/slideLayout" Target="../slideLayouts/slideLayout1312.xml"/><Relationship Id="rId78" Type="http://schemas.openxmlformats.org/officeDocument/2006/relationships/slideLayout" Target="../slideLayouts/slideLayout1051.xml"/><Relationship Id="rId99" Type="http://schemas.openxmlformats.org/officeDocument/2006/relationships/slideLayout" Target="../slideLayouts/slideLayout1072.xml"/><Relationship Id="rId101" Type="http://schemas.openxmlformats.org/officeDocument/2006/relationships/slideLayout" Target="../slideLayouts/slideLayout1074.xml"/><Relationship Id="rId122" Type="http://schemas.openxmlformats.org/officeDocument/2006/relationships/slideLayout" Target="../slideLayouts/slideLayout1095.xml"/><Relationship Id="rId143" Type="http://schemas.openxmlformats.org/officeDocument/2006/relationships/slideLayout" Target="../slideLayouts/slideLayout1116.xml"/><Relationship Id="rId164" Type="http://schemas.openxmlformats.org/officeDocument/2006/relationships/slideLayout" Target="../slideLayouts/slideLayout1137.xml"/><Relationship Id="rId185" Type="http://schemas.openxmlformats.org/officeDocument/2006/relationships/slideLayout" Target="../slideLayouts/slideLayout1158.xml"/><Relationship Id="rId350" Type="http://schemas.openxmlformats.org/officeDocument/2006/relationships/slideLayout" Target="../slideLayouts/slideLayout1323.xml"/><Relationship Id="rId9" Type="http://schemas.openxmlformats.org/officeDocument/2006/relationships/slideLayout" Target="../slideLayouts/slideLayout982.xml"/><Relationship Id="rId210" Type="http://schemas.openxmlformats.org/officeDocument/2006/relationships/slideLayout" Target="../slideLayouts/slideLayout1183.xml"/><Relationship Id="rId26" Type="http://schemas.openxmlformats.org/officeDocument/2006/relationships/slideLayout" Target="../slideLayouts/slideLayout999.xml"/><Relationship Id="rId231" Type="http://schemas.openxmlformats.org/officeDocument/2006/relationships/slideLayout" Target="../slideLayouts/slideLayout1204.xml"/><Relationship Id="rId252" Type="http://schemas.openxmlformats.org/officeDocument/2006/relationships/slideLayout" Target="../slideLayouts/slideLayout1225.xml"/><Relationship Id="rId273" Type="http://schemas.openxmlformats.org/officeDocument/2006/relationships/slideLayout" Target="../slideLayouts/slideLayout1246.xml"/><Relationship Id="rId294" Type="http://schemas.openxmlformats.org/officeDocument/2006/relationships/slideLayout" Target="../slideLayouts/slideLayout1267.xml"/><Relationship Id="rId308" Type="http://schemas.openxmlformats.org/officeDocument/2006/relationships/slideLayout" Target="../slideLayouts/slideLayout1281.xml"/><Relationship Id="rId329" Type="http://schemas.openxmlformats.org/officeDocument/2006/relationships/slideLayout" Target="../slideLayouts/slideLayout1302.xml"/><Relationship Id="rId47" Type="http://schemas.openxmlformats.org/officeDocument/2006/relationships/slideLayout" Target="../slideLayouts/slideLayout1020.xml"/><Relationship Id="rId68" Type="http://schemas.openxmlformats.org/officeDocument/2006/relationships/slideLayout" Target="../slideLayouts/slideLayout1041.xml"/><Relationship Id="rId89" Type="http://schemas.openxmlformats.org/officeDocument/2006/relationships/slideLayout" Target="../slideLayouts/slideLayout1062.xml"/><Relationship Id="rId112" Type="http://schemas.openxmlformats.org/officeDocument/2006/relationships/slideLayout" Target="../slideLayouts/slideLayout1085.xml"/><Relationship Id="rId133" Type="http://schemas.openxmlformats.org/officeDocument/2006/relationships/slideLayout" Target="../slideLayouts/slideLayout1106.xml"/><Relationship Id="rId154" Type="http://schemas.openxmlformats.org/officeDocument/2006/relationships/slideLayout" Target="../slideLayouts/slideLayout1127.xml"/><Relationship Id="rId175" Type="http://schemas.openxmlformats.org/officeDocument/2006/relationships/slideLayout" Target="../slideLayouts/slideLayout1148.xml"/><Relationship Id="rId340" Type="http://schemas.openxmlformats.org/officeDocument/2006/relationships/slideLayout" Target="../slideLayouts/slideLayout1313.xml"/><Relationship Id="rId196" Type="http://schemas.openxmlformats.org/officeDocument/2006/relationships/slideLayout" Target="../slideLayouts/slideLayout1169.xml"/><Relationship Id="rId200" Type="http://schemas.openxmlformats.org/officeDocument/2006/relationships/slideLayout" Target="../slideLayouts/slideLayout1173.xml"/><Relationship Id="rId16" Type="http://schemas.openxmlformats.org/officeDocument/2006/relationships/slideLayout" Target="../slideLayouts/slideLayout989.xml"/><Relationship Id="rId221" Type="http://schemas.openxmlformats.org/officeDocument/2006/relationships/slideLayout" Target="../slideLayouts/slideLayout1194.xml"/><Relationship Id="rId242" Type="http://schemas.openxmlformats.org/officeDocument/2006/relationships/slideLayout" Target="../slideLayouts/slideLayout1215.xml"/><Relationship Id="rId263" Type="http://schemas.openxmlformats.org/officeDocument/2006/relationships/slideLayout" Target="../slideLayouts/slideLayout1236.xml"/><Relationship Id="rId284" Type="http://schemas.openxmlformats.org/officeDocument/2006/relationships/slideLayout" Target="../slideLayouts/slideLayout1257.xml"/><Relationship Id="rId319" Type="http://schemas.openxmlformats.org/officeDocument/2006/relationships/slideLayout" Target="../slideLayouts/slideLayout1292.xml"/><Relationship Id="rId37" Type="http://schemas.openxmlformats.org/officeDocument/2006/relationships/slideLayout" Target="../slideLayouts/slideLayout1010.xml"/><Relationship Id="rId58" Type="http://schemas.openxmlformats.org/officeDocument/2006/relationships/slideLayout" Target="../slideLayouts/slideLayout1031.xml"/><Relationship Id="rId79" Type="http://schemas.openxmlformats.org/officeDocument/2006/relationships/slideLayout" Target="../slideLayouts/slideLayout1052.xml"/><Relationship Id="rId102" Type="http://schemas.openxmlformats.org/officeDocument/2006/relationships/slideLayout" Target="../slideLayouts/slideLayout1075.xml"/><Relationship Id="rId123" Type="http://schemas.openxmlformats.org/officeDocument/2006/relationships/slideLayout" Target="../slideLayouts/slideLayout1096.xml"/><Relationship Id="rId144" Type="http://schemas.openxmlformats.org/officeDocument/2006/relationships/slideLayout" Target="../slideLayouts/slideLayout1117.xml"/><Relationship Id="rId330" Type="http://schemas.openxmlformats.org/officeDocument/2006/relationships/slideLayout" Target="../slideLayouts/slideLayout1303.xml"/><Relationship Id="rId90" Type="http://schemas.openxmlformats.org/officeDocument/2006/relationships/slideLayout" Target="../slideLayouts/slideLayout1063.xml"/><Relationship Id="rId165" Type="http://schemas.openxmlformats.org/officeDocument/2006/relationships/slideLayout" Target="../slideLayouts/slideLayout1138.xml"/><Relationship Id="rId186" Type="http://schemas.openxmlformats.org/officeDocument/2006/relationships/slideLayout" Target="../slideLayouts/slideLayout1159.xml"/><Relationship Id="rId351" Type="http://schemas.openxmlformats.org/officeDocument/2006/relationships/slideLayout" Target="../slideLayouts/slideLayout1324.xml"/><Relationship Id="rId211" Type="http://schemas.openxmlformats.org/officeDocument/2006/relationships/slideLayout" Target="../slideLayouts/slideLayout1184.xml"/><Relationship Id="rId232" Type="http://schemas.openxmlformats.org/officeDocument/2006/relationships/slideLayout" Target="../slideLayouts/slideLayout1205.xml"/><Relationship Id="rId253" Type="http://schemas.openxmlformats.org/officeDocument/2006/relationships/slideLayout" Target="../slideLayouts/slideLayout1226.xml"/><Relationship Id="rId274" Type="http://schemas.openxmlformats.org/officeDocument/2006/relationships/slideLayout" Target="../slideLayouts/slideLayout1247.xml"/><Relationship Id="rId295" Type="http://schemas.openxmlformats.org/officeDocument/2006/relationships/slideLayout" Target="../slideLayouts/slideLayout1268.xml"/><Relationship Id="rId309" Type="http://schemas.openxmlformats.org/officeDocument/2006/relationships/slideLayout" Target="../slideLayouts/slideLayout1282.xml"/><Relationship Id="rId27" Type="http://schemas.openxmlformats.org/officeDocument/2006/relationships/slideLayout" Target="../slideLayouts/slideLayout1000.xml"/><Relationship Id="rId48" Type="http://schemas.openxmlformats.org/officeDocument/2006/relationships/slideLayout" Target="../slideLayouts/slideLayout1021.xml"/><Relationship Id="rId69" Type="http://schemas.openxmlformats.org/officeDocument/2006/relationships/slideLayout" Target="../slideLayouts/slideLayout1042.xml"/><Relationship Id="rId113" Type="http://schemas.openxmlformats.org/officeDocument/2006/relationships/slideLayout" Target="../slideLayouts/slideLayout1086.xml"/><Relationship Id="rId134" Type="http://schemas.openxmlformats.org/officeDocument/2006/relationships/slideLayout" Target="../slideLayouts/slideLayout1107.xml"/><Relationship Id="rId320" Type="http://schemas.openxmlformats.org/officeDocument/2006/relationships/slideLayout" Target="../slideLayouts/slideLayout1293.xml"/><Relationship Id="rId80" Type="http://schemas.openxmlformats.org/officeDocument/2006/relationships/slideLayout" Target="../slideLayouts/slideLayout1053.xml"/><Relationship Id="rId155" Type="http://schemas.openxmlformats.org/officeDocument/2006/relationships/slideLayout" Target="../slideLayouts/slideLayout1128.xml"/><Relationship Id="rId176" Type="http://schemas.openxmlformats.org/officeDocument/2006/relationships/slideLayout" Target="../slideLayouts/slideLayout1149.xml"/><Relationship Id="rId197" Type="http://schemas.openxmlformats.org/officeDocument/2006/relationships/slideLayout" Target="../slideLayouts/slideLayout1170.xml"/><Relationship Id="rId341" Type="http://schemas.openxmlformats.org/officeDocument/2006/relationships/slideLayout" Target="../slideLayouts/slideLayout1314.xml"/><Relationship Id="rId201" Type="http://schemas.openxmlformats.org/officeDocument/2006/relationships/slideLayout" Target="../slideLayouts/slideLayout1174.xml"/><Relationship Id="rId222" Type="http://schemas.openxmlformats.org/officeDocument/2006/relationships/slideLayout" Target="../slideLayouts/slideLayout1195.xml"/><Relationship Id="rId243" Type="http://schemas.openxmlformats.org/officeDocument/2006/relationships/slideLayout" Target="../slideLayouts/slideLayout1216.xml"/><Relationship Id="rId264" Type="http://schemas.openxmlformats.org/officeDocument/2006/relationships/slideLayout" Target="../slideLayouts/slideLayout1237.xml"/><Relationship Id="rId285" Type="http://schemas.openxmlformats.org/officeDocument/2006/relationships/slideLayout" Target="../slideLayouts/slideLayout1258.xml"/><Relationship Id="rId17" Type="http://schemas.openxmlformats.org/officeDocument/2006/relationships/slideLayout" Target="../slideLayouts/slideLayout990.xml"/><Relationship Id="rId38" Type="http://schemas.openxmlformats.org/officeDocument/2006/relationships/slideLayout" Target="../slideLayouts/slideLayout1011.xml"/><Relationship Id="rId59" Type="http://schemas.openxmlformats.org/officeDocument/2006/relationships/slideLayout" Target="../slideLayouts/slideLayout1032.xml"/><Relationship Id="rId103" Type="http://schemas.openxmlformats.org/officeDocument/2006/relationships/slideLayout" Target="../slideLayouts/slideLayout1076.xml"/><Relationship Id="rId124" Type="http://schemas.openxmlformats.org/officeDocument/2006/relationships/slideLayout" Target="../slideLayouts/slideLayout1097.xml"/><Relationship Id="rId310" Type="http://schemas.openxmlformats.org/officeDocument/2006/relationships/slideLayout" Target="../slideLayouts/slideLayout1283.xml"/><Relationship Id="rId70" Type="http://schemas.openxmlformats.org/officeDocument/2006/relationships/slideLayout" Target="../slideLayouts/slideLayout1043.xml"/><Relationship Id="rId91" Type="http://schemas.openxmlformats.org/officeDocument/2006/relationships/slideLayout" Target="../slideLayouts/slideLayout1064.xml"/><Relationship Id="rId145" Type="http://schemas.openxmlformats.org/officeDocument/2006/relationships/slideLayout" Target="../slideLayouts/slideLayout1118.xml"/><Relationship Id="rId166" Type="http://schemas.openxmlformats.org/officeDocument/2006/relationships/slideLayout" Target="../slideLayouts/slideLayout1139.xml"/><Relationship Id="rId187" Type="http://schemas.openxmlformats.org/officeDocument/2006/relationships/slideLayout" Target="../slideLayouts/slideLayout1160.xml"/><Relationship Id="rId331" Type="http://schemas.openxmlformats.org/officeDocument/2006/relationships/slideLayout" Target="../slideLayouts/slideLayout1304.xml"/><Relationship Id="rId352" Type="http://schemas.openxmlformats.org/officeDocument/2006/relationships/slideLayout" Target="../slideLayouts/slideLayout1325.xml"/><Relationship Id="rId1" Type="http://schemas.openxmlformats.org/officeDocument/2006/relationships/slideLayout" Target="../slideLayouts/slideLayout974.xml"/><Relationship Id="rId212" Type="http://schemas.openxmlformats.org/officeDocument/2006/relationships/slideLayout" Target="../slideLayouts/slideLayout1185.xml"/><Relationship Id="rId233" Type="http://schemas.openxmlformats.org/officeDocument/2006/relationships/slideLayout" Target="../slideLayouts/slideLayout1206.xml"/><Relationship Id="rId254" Type="http://schemas.openxmlformats.org/officeDocument/2006/relationships/slideLayout" Target="../slideLayouts/slideLayout1227.xml"/><Relationship Id="rId28" Type="http://schemas.openxmlformats.org/officeDocument/2006/relationships/slideLayout" Target="../slideLayouts/slideLayout1001.xml"/><Relationship Id="rId49" Type="http://schemas.openxmlformats.org/officeDocument/2006/relationships/slideLayout" Target="../slideLayouts/slideLayout1022.xml"/><Relationship Id="rId114" Type="http://schemas.openxmlformats.org/officeDocument/2006/relationships/slideLayout" Target="../slideLayouts/slideLayout1087.xml"/><Relationship Id="rId275" Type="http://schemas.openxmlformats.org/officeDocument/2006/relationships/slideLayout" Target="../slideLayouts/slideLayout1248.xml"/><Relationship Id="rId296" Type="http://schemas.openxmlformats.org/officeDocument/2006/relationships/slideLayout" Target="../slideLayouts/slideLayout1269.xml"/><Relationship Id="rId300" Type="http://schemas.openxmlformats.org/officeDocument/2006/relationships/slideLayout" Target="../slideLayouts/slideLayout1273.xml"/><Relationship Id="rId60" Type="http://schemas.openxmlformats.org/officeDocument/2006/relationships/slideLayout" Target="../slideLayouts/slideLayout1033.xml"/><Relationship Id="rId81" Type="http://schemas.openxmlformats.org/officeDocument/2006/relationships/slideLayout" Target="../slideLayouts/slideLayout1054.xml"/><Relationship Id="rId135" Type="http://schemas.openxmlformats.org/officeDocument/2006/relationships/slideLayout" Target="../slideLayouts/slideLayout1108.xml"/><Relationship Id="rId156" Type="http://schemas.openxmlformats.org/officeDocument/2006/relationships/slideLayout" Target="../slideLayouts/slideLayout1129.xml"/><Relationship Id="rId177" Type="http://schemas.openxmlformats.org/officeDocument/2006/relationships/slideLayout" Target="../slideLayouts/slideLayout1150.xml"/><Relationship Id="rId198" Type="http://schemas.openxmlformats.org/officeDocument/2006/relationships/slideLayout" Target="../slideLayouts/slideLayout1171.xml"/><Relationship Id="rId321" Type="http://schemas.openxmlformats.org/officeDocument/2006/relationships/slideLayout" Target="../slideLayouts/slideLayout1294.xml"/><Relationship Id="rId342" Type="http://schemas.openxmlformats.org/officeDocument/2006/relationships/slideLayout" Target="../slideLayouts/slideLayout1315.xml"/><Relationship Id="rId202" Type="http://schemas.openxmlformats.org/officeDocument/2006/relationships/slideLayout" Target="../slideLayouts/slideLayout1175.xml"/><Relationship Id="rId223" Type="http://schemas.openxmlformats.org/officeDocument/2006/relationships/slideLayout" Target="../slideLayouts/slideLayout1196.xml"/><Relationship Id="rId244" Type="http://schemas.openxmlformats.org/officeDocument/2006/relationships/slideLayout" Target="../slideLayouts/slideLayout1217.xml"/><Relationship Id="rId18" Type="http://schemas.openxmlformats.org/officeDocument/2006/relationships/slideLayout" Target="../slideLayouts/slideLayout991.xml"/><Relationship Id="rId39" Type="http://schemas.openxmlformats.org/officeDocument/2006/relationships/slideLayout" Target="../slideLayouts/slideLayout1012.xml"/><Relationship Id="rId265" Type="http://schemas.openxmlformats.org/officeDocument/2006/relationships/slideLayout" Target="../slideLayouts/slideLayout1238.xml"/><Relationship Id="rId286" Type="http://schemas.openxmlformats.org/officeDocument/2006/relationships/slideLayout" Target="../slideLayouts/slideLayout1259.xml"/><Relationship Id="rId50" Type="http://schemas.openxmlformats.org/officeDocument/2006/relationships/slideLayout" Target="../slideLayouts/slideLayout1023.xml"/><Relationship Id="rId104" Type="http://schemas.openxmlformats.org/officeDocument/2006/relationships/slideLayout" Target="../slideLayouts/slideLayout1077.xml"/><Relationship Id="rId125" Type="http://schemas.openxmlformats.org/officeDocument/2006/relationships/slideLayout" Target="../slideLayouts/slideLayout1098.xml"/><Relationship Id="rId146" Type="http://schemas.openxmlformats.org/officeDocument/2006/relationships/slideLayout" Target="../slideLayouts/slideLayout1119.xml"/><Relationship Id="rId167" Type="http://schemas.openxmlformats.org/officeDocument/2006/relationships/slideLayout" Target="../slideLayouts/slideLayout1140.xml"/><Relationship Id="rId188" Type="http://schemas.openxmlformats.org/officeDocument/2006/relationships/slideLayout" Target="../slideLayouts/slideLayout1161.xml"/><Relationship Id="rId311" Type="http://schemas.openxmlformats.org/officeDocument/2006/relationships/slideLayout" Target="../slideLayouts/slideLayout1284.xml"/><Relationship Id="rId332" Type="http://schemas.openxmlformats.org/officeDocument/2006/relationships/slideLayout" Target="../slideLayouts/slideLayout1305.xml"/><Relationship Id="rId353" Type="http://schemas.openxmlformats.org/officeDocument/2006/relationships/slideLayout" Target="../slideLayouts/slideLayout1326.xml"/><Relationship Id="rId71" Type="http://schemas.openxmlformats.org/officeDocument/2006/relationships/slideLayout" Target="../slideLayouts/slideLayout1044.xml"/><Relationship Id="rId92" Type="http://schemas.openxmlformats.org/officeDocument/2006/relationships/slideLayout" Target="../slideLayouts/slideLayout1065.xml"/><Relationship Id="rId213" Type="http://schemas.openxmlformats.org/officeDocument/2006/relationships/slideLayout" Target="../slideLayouts/slideLayout1186.xml"/><Relationship Id="rId234" Type="http://schemas.openxmlformats.org/officeDocument/2006/relationships/slideLayout" Target="../slideLayouts/slideLayout1207.xml"/><Relationship Id="rId2" Type="http://schemas.openxmlformats.org/officeDocument/2006/relationships/slideLayout" Target="../slideLayouts/slideLayout975.xml"/><Relationship Id="rId29" Type="http://schemas.openxmlformats.org/officeDocument/2006/relationships/slideLayout" Target="../slideLayouts/slideLayout1002.xml"/><Relationship Id="rId255" Type="http://schemas.openxmlformats.org/officeDocument/2006/relationships/slideLayout" Target="../slideLayouts/slideLayout1228.xml"/><Relationship Id="rId276" Type="http://schemas.openxmlformats.org/officeDocument/2006/relationships/slideLayout" Target="../slideLayouts/slideLayout1249.xml"/><Relationship Id="rId297" Type="http://schemas.openxmlformats.org/officeDocument/2006/relationships/slideLayout" Target="../slideLayouts/slideLayout1270.xml"/><Relationship Id="rId40" Type="http://schemas.openxmlformats.org/officeDocument/2006/relationships/slideLayout" Target="../slideLayouts/slideLayout1013.xml"/><Relationship Id="rId115" Type="http://schemas.openxmlformats.org/officeDocument/2006/relationships/slideLayout" Target="../slideLayouts/slideLayout1088.xml"/><Relationship Id="rId136" Type="http://schemas.openxmlformats.org/officeDocument/2006/relationships/slideLayout" Target="../slideLayouts/slideLayout1109.xml"/><Relationship Id="rId157" Type="http://schemas.openxmlformats.org/officeDocument/2006/relationships/slideLayout" Target="../slideLayouts/slideLayout1130.xml"/><Relationship Id="rId178" Type="http://schemas.openxmlformats.org/officeDocument/2006/relationships/slideLayout" Target="../slideLayouts/slideLayout1151.xml"/><Relationship Id="rId301" Type="http://schemas.openxmlformats.org/officeDocument/2006/relationships/slideLayout" Target="../slideLayouts/slideLayout1274.xml"/><Relationship Id="rId322" Type="http://schemas.openxmlformats.org/officeDocument/2006/relationships/slideLayout" Target="../slideLayouts/slideLayout1295.xml"/><Relationship Id="rId343" Type="http://schemas.openxmlformats.org/officeDocument/2006/relationships/slideLayout" Target="../slideLayouts/slideLayout1316.xml"/><Relationship Id="rId61" Type="http://schemas.openxmlformats.org/officeDocument/2006/relationships/slideLayout" Target="../slideLayouts/slideLayout1034.xml"/><Relationship Id="rId82" Type="http://schemas.openxmlformats.org/officeDocument/2006/relationships/slideLayout" Target="../slideLayouts/slideLayout1055.xml"/><Relationship Id="rId199" Type="http://schemas.openxmlformats.org/officeDocument/2006/relationships/slideLayout" Target="../slideLayouts/slideLayout1172.xml"/><Relationship Id="rId203" Type="http://schemas.openxmlformats.org/officeDocument/2006/relationships/slideLayout" Target="../slideLayouts/slideLayout1176.xml"/><Relationship Id="rId19" Type="http://schemas.openxmlformats.org/officeDocument/2006/relationships/slideLayout" Target="../slideLayouts/slideLayout992.xml"/><Relationship Id="rId224" Type="http://schemas.openxmlformats.org/officeDocument/2006/relationships/slideLayout" Target="../slideLayouts/slideLayout1197.xml"/><Relationship Id="rId245" Type="http://schemas.openxmlformats.org/officeDocument/2006/relationships/slideLayout" Target="../slideLayouts/slideLayout1218.xml"/><Relationship Id="rId266" Type="http://schemas.openxmlformats.org/officeDocument/2006/relationships/slideLayout" Target="../slideLayouts/slideLayout1239.xml"/><Relationship Id="rId287" Type="http://schemas.openxmlformats.org/officeDocument/2006/relationships/slideLayout" Target="../slideLayouts/slideLayout1260.xml"/><Relationship Id="rId30" Type="http://schemas.openxmlformats.org/officeDocument/2006/relationships/slideLayout" Target="../slideLayouts/slideLayout1003.xml"/><Relationship Id="rId105" Type="http://schemas.openxmlformats.org/officeDocument/2006/relationships/slideLayout" Target="../slideLayouts/slideLayout1078.xml"/><Relationship Id="rId126" Type="http://schemas.openxmlformats.org/officeDocument/2006/relationships/slideLayout" Target="../slideLayouts/slideLayout1099.xml"/><Relationship Id="rId147" Type="http://schemas.openxmlformats.org/officeDocument/2006/relationships/slideLayout" Target="../slideLayouts/slideLayout1120.xml"/><Relationship Id="rId168" Type="http://schemas.openxmlformats.org/officeDocument/2006/relationships/slideLayout" Target="../slideLayouts/slideLayout1141.xml"/><Relationship Id="rId312" Type="http://schemas.openxmlformats.org/officeDocument/2006/relationships/slideLayout" Target="../slideLayouts/slideLayout1285.xml"/><Relationship Id="rId333" Type="http://schemas.openxmlformats.org/officeDocument/2006/relationships/slideLayout" Target="../slideLayouts/slideLayout1306.xml"/><Relationship Id="rId354" Type="http://schemas.openxmlformats.org/officeDocument/2006/relationships/slideLayout" Target="../slideLayouts/slideLayout1327.xml"/><Relationship Id="rId51" Type="http://schemas.openxmlformats.org/officeDocument/2006/relationships/slideLayout" Target="../slideLayouts/slideLayout1024.xml"/><Relationship Id="rId72" Type="http://schemas.openxmlformats.org/officeDocument/2006/relationships/slideLayout" Target="../slideLayouts/slideLayout1045.xml"/><Relationship Id="rId93" Type="http://schemas.openxmlformats.org/officeDocument/2006/relationships/slideLayout" Target="../slideLayouts/slideLayout1066.xml"/><Relationship Id="rId189" Type="http://schemas.openxmlformats.org/officeDocument/2006/relationships/slideLayout" Target="../slideLayouts/slideLayout1162.xml"/><Relationship Id="rId3" Type="http://schemas.openxmlformats.org/officeDocument/2006/relationships/slideLayout" Target="../slideLayouts/slideLayout976.xml"/><Relationship Id="rId214" Type="http://schemas.openxmlformats.org/officeDocument/2006/relationships/slideLayout" Target="../slideLayouts/slideLayout1187.xml"/><Relationship Id="rId235" Type="http://schemas.openxmlformats.org/officeDocument/2006/relationships/slideLayout" Target="../slideLayouts/slideLayout1208.xml"/><Relationship Id="rId256" Type="http://schemas.openxmlformats.org/officeDocument/2006/relationships/slideLayout" Target="../slideLayouts/slideLayout1229.xml"/><Relationship Id="rId277" Type="http://schemas.openxmlformats.org/officeDocument/2006/relationships/slideLayout" Target="../slideLayouts/slideLayout1250.xml"/><Relationship Id="rId298" Type="http://schemas.openxmlformats.org/officeDocument/2006/relationships/slideLayout" Target="../slideLayouts/slideLayout1271.xml"/><Relationship Id="rId116" Type="http://schemas.openxmlformats.org/officeDocument/2006/relationships/slideLayout" Target="../slideLayouts/slideLayout1089.xml"/><Relationship Id="rId137" Type="http://schemas.openxmlformats.org/officeDocument/2006/relationships/slideLayout" Target="../slideLayouts/slideLayout1110.xml"/><Relationship Id="rId158" Type="http://schemas.openxmlformats.org/officeDocument/2006/relationships/slideLayout" Target="../slideLayouts/slideLayout1131.xml"/><Relationship Id="rId302" Type="http://schemas.openxmlformats.org/officeDocument/2006/relationships/slideLayout" Target="../slideLayouts/slideLayout1275.xml"/><Relationship Id="rId323" Type="http://schemas.openxmlformats.org/officeDocument/2006/relationships/slideLayout" Target="../slideLayouts/slideLayout1296.xml"/><Relationship Id="rId344" Type="http://schemas.openxmlformats.org/officeDocument/2006/relationships/slideLayout" Target="../slideLayouts/slideLayout1317.xml"/><Relationship Id="rId20" Type="http://schemas.openxmlformats.org/officeDocument/2006/relationships/slideLayout" Target="../slideLayouts/slideLayout993.xml"/><Relationship Id="rId41" Type="http://schemas.openxmlformats.org/officeDocument/2006/relationships/slideLayout" Target="../slideLayouts/slideLayout1014.xml"/><Relationship Id="rId62" Type="http://schemas.openxmlformats.org/officeDocument/2006/relationships/slideLayout" Target="../slideLayouts/slideLayout1035.xml"/><Relationship Id="rId83" Type="http://schemas.openxmlformats.org/officeDocument/2006/relationships/slideLayout" Target="../slideLayouts/slideLayout1056.xml"/><Relationship Id="rId179" Type="http://schemas.openxmlformats.org/officeDocument/2006/relationships/slideLayout" Target="../slideLayouts/slideLayout1152.xml"/><Relationship Id="rId190" Type="http://schemas.openxmlformats.org/officeDocument/2006/relationships/slideLayout" Target="../slideLayouts/slideLayout1163.xml"/><Relationship Id="rId204" Type="http://schemas.openxmlformats.org/officeDocument/2006/relationships/slideLayout" Target="../slideLayouts/slideLayout1177.xml"/><Relationship Id="rId225" Type="http://schemas.openxmlformats.org/officeDocument/2006/relationships/slideLayout" Target="../slideLayouts/slideLayout1198.xml"/><Relationship Id="rId246" Type="http://schemas.openxmlformats.org/officeDocument/2006/relationships/slideLayout" Target="../slideLayouts/slideLayout1219.xml"/><Relationship Id="rId267" Type="http://schemas.openxmlformats.org/officeDocument/2006/relationships/slideLayout" Target="../slideLayouts/slideLayout1240.xml"/><Relationship Id="rId288" Type="http://schemas.openxmlformats.org/officeDocument/2006/relationships/slideLayout" Target="../slideLayouts/slideLayout1261.xml"/><Relationship Id="rId106" Type="http://schemas.openxmlformats.org/officeDocument/2006/relationships/slideLayout" Target="../slideLayouts/slideLayout1079.xml"/><Relationship Id="rId127" Type="http://schemas.openxmlformats.org/officeDocument/2006/relationships/slideLayout" Target="../slideLayouts/slideLayout1100.xml"/><Relationship Id="rId313" Type="http://schemas.openxmlformats.org/officeDocument/2006/relationships/slideLayout" Target="../slideLayouts/slideLayout1286.xml"/><Relationship Id="rId10" Type="http://schemas.openxmlformats.org/officeDocument/2006/relationships/slideLayout" Target="../slideLayouts/slideLayout983.xml"/><Relationship Id="rId31" Type="http://schemas.openxmlformats.org/officeDocument/2006/relationships/slideLayout" Target="../slideLayouts/slideLayout1004.xml"/><Relationship Id="rId52" Type="http://schemas.openxmlformats.org/officeDocument/2006/relationships/slideLayout" Target="../slideLayouts/slideLayout1025.xml"/><Relationship Id="rId73" Type="http://schemas.openxmlformats.org/officeDocument/2006/relationships/slideLayout" Target="../slideLayouts/slideLayout1046.xml"/><Relationship Id="rId94" Type="http://schemas.openxmlformats.org/officeDocument/2006/relationships/slideLayout" Target="../slideLayouts/slideLayout1067.xml"/><Relationship Id="rId148" Type="http://schemas.openxmlformats.org/officeDocument/2006/relationships/slideLayout" Target="../slideLayouts/slideLayout1121.xml"/><Relationship Id="rId169" Type="http://schemas.openxmlformats.org/officeDocument/2006/relationships/slideLayout" Target="../slideLayouts/slideLayout1142.xml"/><Relationship Id="rId334" Type="http://schemas.openxmlformats.org/officeDocument/2006/relationships/slideLayout" Target="../slideLayouts/slideLayout1307.xml"/><Relationship Id="rId355" Type="http://schemas.openxmlformats.org/officeDocument/2006/relationships/slideLayout" Target="../slideLayouts/slideLayout1328.xml"/><Relationship Id="rId4" Type="http://schemas.openxmlformats.org/officeDocument/2006/relationships/slideLayout" Target="../slideLayouts/slideLayout977.xml"/><Relationship Id="rId180" Type="http://schemas.openxmlformats.org/officeDocument/2006/relationships/slideLayout" Target="../slideLayouts/slideLayout1153.xml"/><Relationship Id="rId215" Type="http://schemas.openxmlformats.org/officeDocument/2006/relationships/slideLayout" Target="../slideLayouts/slideLayout1188.xml"/><Relationship Id="rId236" Type="http://schemas.openxmlformats.org/officeDocument/2006/relationships/slideLayout" Target="../slideLayouts/slideLayout1209.xml"/><Relationship Id="rId257" Type="http://schemas.openxmlformats.org/officeDocument/2006/relationships/slideLayout" Target="../slideLayouts/slideLayout1230.xml"/><Relationship Id="rId278" Type="http://schemas.openxmlformats.org/officeDocument/2006/relationships/slideLayout" Target="../slideLayouts/slideLayout1251.xml"/><Relationship Id="rId303" Type="http://schemas.openxmlformats.org/officeDocument/2006/relationships/slideLayout" Target="../slideLayouts/slideLayout1276.xml"/><Relationship Id="rId42" Type="http://schemas.openxmlformats.org/officeDocument/2006/relationships/slideLayout" Target="../slideLayouts/slideLayout1015.xml"/><Relationship Id="rId84" Type="http://schemas.openxmlformats.org/officeDocument/2006/relationships/slideLayout" Target="../slideLayouts/slideLayout1057.xml"/><Relationship Id="rId138" Type="http://schemas.openxmlformats.org/officeDocument/2006/relationships/slideLayout" Target="../slideLayouts/slideLayout1111.xml"/><Relationship Id="rId345" Type="http://schemas.openxmlformats.org/officeDocument/2006/relationships/slideLayout" Target="../slideLayouts/slideLayout1318.xml"/><Relationship Id="rId191" Type="http://schemas.openxmlformats.org/officeDocument/2006/relationships/slideLayout" Target="../slideLayouts/slideLayout1164.xml"/><Relationship Id="rId205" Type="http://schemas.openxmlformats.org/officeDocument/2006/relationships/slideLayout" Target="../slideLayouts/slideLayout1178.xml"/><Relationship Id="rId247" Type="http://schemas.openxmlformats.org/officeDocument/2006/relationships/slideLayout" Target="../slideLayouts/slideLayout1220.xml"/><Relationship Id="rId107" Type="http://schemas.openxmlformats.org/officeDocument/2006/relationships/slideLayout" Target="../slideLayouts/slideLayout1080.xml"/><Relationship Id="rId289" Type="http://schemas.openxmlformats.org/officeDocument/2006/relationships/slideLayout" Target="../slideLayouts/slideLayout1262.xml"/><Relationship Id="rId11" Type="http://schemas.openxmlformats.org/officeDocument/2006/relationships/slideLayout" Target="../slideLayouts/slideLayout984.xml"/><Relationship Id="rId53" Type="http://schemas.openxmlformats.org/officeDocument/2006/relationships/slideLayout" Target="../slideLayouts/slideLayout1026.xml"/><Relationship Id="rId149" Type="http://schemas.openxmlformats.org/officeDocument/2006/relationships/slideLayout" Target="../slideLayouts/slideLayout1122.xml"/><Relationship Id="rId314" Type="http://schemas.openxmlformats.org/officeDocument/2006/relationships/slideLayout" Target="../slideLayouts/slideLayout1287.xml"/><Relationship Id="rId356" Type="http://schemas.openxmlformats.org/officeDocument/2006/relationships/slideLayout" Target="../slideLayouts/slideLayout1329.xml"/><Relationship Id="rId95" Type="http://schemas.openxmlformats.org/officeDocument/2006/relationships/slideLayout" Target="../slideLayouts/slideLayout1068.xml"/><Relationship Id="rId160" Type="http://schemas.openxmlformats.org/officeDocument/2006/relationships/slideLayout" Target="../slideLayouts/slideLayout1133.xml"/><Relationship Id="rId216" Type="http://schemas.openxmlformats.org/officeDocument/2006/relationships/slideLayout" Target="../slideLayouts/slideLayout1189.xml"/><Relationship Id="rId258" Type="http://schemas.openxmlformats.org/officeDocument/2006/relationships/slideLayout" Target="../slideLayouts/slideLayout1231.xml"/><Relationship Id="rId22" Type="http://schemas.openxmlformats.org/officeDocument/2006/relationships/slideLayout" Target="../slideLayouts/slideLayout995.xml"/><Relationship Id="rId64" Type="http://schemas.openxmlformats.org/officeDocument/2006/relationships/slideLayout" Target="../slideLayouts/slideLayout1037.xml"/><Relationship Id="rId118" Type="http://schemas.openxmlformats.org/officeDocument/2006/relationships/slideLayout" Target="../slideLayouts/slideLayout1091.xml"/><Relationship Id="rId325" Type="http://schemas.openxmlformats.org/officeDocument/2006/relationships/slideLayout" Target="../slideLayouts/slideLayout1298.xml"/><Relationship Id="rId171" Type="http://schemas.openxmlformats.org/officeDocument/2006/relationships/slideLayout" Target="../slideLayouts/slideLayout1144.xml"/><Relationship Id="rId227" Type="http://schemas.openxmlformats.org/officeDocument/2006/relationships/slideLayout" Target="../slideLayouts/slideLayout1200.xml"/><Relationship Id="rId269" Type="http://schemas.openxmlformats.org/officeDocument/2006/relationships/slideLayout" Target="../slideLayouts/slideLayout1242.xml"/><Relationship Id="rId33" Type="http://schemas.openxmlformats.org/officeDocument/2006/relationships/slideLayout" Target="../slideLayouts/slideLayout1006.xml"/><Relationship Id="rId129" Type="http://schemas.openxmlformats.org/officeDocument/2006/relationships/slideLayout" Target="../slideLayouts/slideLayout1102.xml"/><Relationship Id="rId280" Type="http://schemas.openxmlformats.org/officeDocument/2006/relationships/slideLayout" Target="../slideLayouts/slideLayout1253.xml"/><Relationship Id="rId336" Type="http://schemas.openxmlformats.org/officeDocument/2006/relationships/slideLayout" Target="../slideLayouts/slideLayout1309.xml"/><Relationship Id="rId75" Type="http://schemas.openxmlformats.org/officeDocument/2006/relationships/slideLayout" Target="../slideLayouts/slideLayout1048.xml"/><Relationship Id="rId140" Type="http://schemas.openxmlformats.org/officeDocument/2006/relationships/slideLayout" Target="../slideLayouts/slideLayout1113.xml"/><Relationship Id="rId182" Type="http://schemas.openxmlformats.org/officeDocument/2006/relationships/slideLayout" Target="../slideLayouts/slideLayout1155.xml"/><Relationship Id="rId6" Type="http://schemas.openxmlformats.org/officeDocument/2006/relationships/slideLayout" Target="../slideLayouts/slideLayout979.xml"/><Relationship Id="rId238" Type="http://schemas.openxmlformats.org/officeDocument/2006/relationships/slideLayout" Target="../slideLayouts/slideLayout1211.xml"/><Relationship Id="rId291" Type="http://schemas.openxmlformats.org/officeDocument/2006/relationships/slideLayout" Target="../slideLayouts/slideLayout1264.xml"/><Relationship Id="rId305" Type="http://schemas.openxmlformats.org/officeDocument/2006/relationships/slideLayout" Target="../slideLayouts/slideLayout1278.xml"/><Relationship Id="rId347" Type="http://schemas.openxmlformats.org/officeDocument/2006/relationships/slideLayout" Target="../slideLayouts/slideLayout1320.xml"/><Relationship Id="rId44" Type="http://schemas.openxmlformats.org/officeDocument/2006/relationships/slideLayout" Target="../slideLayouts/slideLayout1017.xml"/><Relationship Id="rId86" Type="http://schemas.openxmlformats.org/officeDocument/2006/relationships/slideLayout" Target="../slideLayouts/slideLayout1059.xml"/><Relationship Id="rId151" Type="http://schemas.openxmlformats.org/officeDocument/2006/relationships/slideLayout" Target="../slideLayouts/slideLayout1124.xml"/><Relationship Id="rId193" Type="http://schemas.openxmlformats.org/officeDocument/2006/relationships/slideLayout" Target="../slideLayouts/slideLayout1166.xml"/><Relationship Id="rId207" Type="http://schemas.openxmlformats.org/officeDocument/2006/relationships/slideLayout" Target="../slideLayouts/slideLayout1180.xml"/><Relationship Id="rId249" Type="http://schemas.openxmlformats.org/officeDocument/2006/relationships/slideLayout" Target="../slideLayouts/slideLayout1222.xml"/><Relationship Id="rId13" Type="http://schemas.openxmlformats.org/officeDocument/2006/relationships/slideLayout" Target="../slideLayouts/slideLayout986.xml"/><Relationship Id="rId109" Type="http://schemas.openxmlformats.org/officeDocument/2006/relationships/slideLayout" Target="../slideLayouts/slideLayout1082.xml"/><Relationship Id="rId260" Type="http://schemas.openxmlformats.org/officeDocument/2006/relationships/slideLayout" Target="../slideLayouts/slideLayout1233.xml"/><Relationship Id="rId316" Type="http://schemas.openxmlformats.org/officeDocument/2006/relationships/slideLayout" Target="../slideLayouts/slideLayout1289.xml"/><Relationship Id="rId55" Type="http://schemas.openxmlformats.org/officeDocument/2006/relationships/slideLayout" Target="../slideLayouts/slideLayout1028.xml"/><Relationship Id="rId97" Type="http://schemas.openxmlformats.org/officeDocument/2006/relationships/slideLayout" Target="../slideLayouts/slideLayout1070.xml"/><Relationship Id="rId120" Type="http://schemas.openxmlformats.org/officeDocument/2006/relationships/slideLayout" Target="../slideLayouts/slideLayout1093.xml"/><Relationship Id="rId358" Type="http://schemas.openxmlformats.org/officeDocument/2006/relationships/image" Target="../media/image10.png"/><Relationship Id="rId162" Type="http://schemas.openxmlformats.org/officeDocument/2006/relationships/slideLayout" Target="../slideLayouts/slideLayout1135.xml"/><Relationship Id="rId218" Type="http://schemas.openxmlformats.org/officeDocument/2006/relationships/slideLayout" Target="../slideLayouts/slideLayout1191.xml"/><Relationship Id="rId271" Type="http://schemas.openxmlformats.org/officeDocument/2006/relationships/slideLayout" Target="../slideLayouts/slideLayout1244.xml"/><Relationship Id="rId24" Type="http://schemas.openxmlformats.org/officeDocument/2006/relationships/slideLayout" Target="../slideLayouts/slideLayout997.xml"/><Relationship Id="rId66" Type="http://schemas.openxmlformats.org/officeDocument/2006/relationships/slideLayout" Target="../slideLayouts/slideLayout1039.xml"/><Relationship Id="rId131" Type="http://schemas.openxmlformats.org/officeDocument/2006/relationships/slideLayout" Target="../slideLayouts/slideLayout1104.xml"/><Relationship Id="rId327" Type="http://schemas.openxmlformats.org/officeDocument/2006/relationships/slideLayout" Target="../slideLayouts/slideLayout1300.xml"/><Relationship Id="rId173" Type="http://schemas.openxmlformats.org/officeDocument/2006/relationships/slideLayout" Target="../slideLayouts/slideLayout1146.xml"/><Relationship Id="rId229" Type="http://schemas.openxmlformats.org/officeDocument/2006/relationships/slideLayout" Target="../slideLayouts/slideLayout1202.xml"/><Relationship Id="rId240" Type="http://schemas.openxmlformats.org/officeDocument/2006/relationships/slideLayout" Target="../slideLayouts/slideLayout1213.xml"/><Relationship Id="rId35" Type="http://schemas.openxmlformats.org/officeDocument/2006/relationships/slideLayout" Target="../slideLayouts/slideLayout1008.xml"/><Relationship Id="rId77" Type="http://schemas.openxmlformats.org/officeDocument/2006/relationships/slideLayout" Target="../slideLayouts/slideLayout1050.xml"/><Relationship Id="rId100" Type="http://schemas.openxmlformats.org/officeDocument/2006/relationships/slideLayout" Target="../slideLayouts/slideLayout1073.xml"/><Relationship Id="rId282" Type="http://schemas.openxmlformats.org/officeDocument/2006/relationships/slideLayout" Target="../slideLayouts/slideLayout1255.xml"/><Relationship Id="rId338" Type="http://schemas.openxmlformats.org/officeDocument/2006/relationships/slideLayout" Target="../slideLayouts/slideLayout1311.xml"/><Relationship Id="rId8" Type="http://schemas.openxmlformats.org/officeDocument/2006/relationships/slideLayout" Target="../slideLayouts/slideLayout981.xml"/><Relationship Id="rId142" Type="http://schemas.openxmlformats.org/officeDocument/2006/relationships/slideLayout" Target="../slideLayouts/slideLayout1115.xml"/><Relationship Id="rId184" Type="http://schemas.openxmlformats.org/officeDocument/2006/relationships/slideLayout" Target="../slideLayouts/slideLayout1157.xml"/><Relationship Id="rId251" Type="http://schemas.openxmlformats.org/officeDocument/2006/relationships/slideLayout" Target="../slideLayouts/slideLayout1224.xml"/></Relationships>
</file>

<file path=ppt/slideMasters/_rels/slideMaster29.xml.rels><?xml version="1.0" encoding="UTF-8" standalone="yes"?>
<Relationships xmlns="http://schemas.openxmlformats.org/package/2006/relationships"><Relationship Id="rId117" Type="http://schemas.openxmlformats.org/officeDocument/2006/relationships/slideLayout" Target="../slideLayouts/slideLayout1446.xml"/><Relationship Id="rId299" Type="http://schemas.openxmlformats.org/officeDocument/2006/relationships/slideLayout" Target="../slideLayouts/slideLayout1628.xml"/><Relationship Id="rId21" Type="http://schemas.openxmlformats.org/officeDocument/2006/relationships/slideLayout" Target="../slideLayouts/slideLayout1350.xml"/><Relationship Id="rId63" Type="http://schemas.openxmlformats.org/officeDocument/2006/relationships/slideLayout" Target="../slideLayouts/slideLayout1392.xml"/><Relationship Id="rId159" Type="http://schemas.openxmlformats.org/officeDocument/2006/relationships/slideLayout" Target="../slideLayouts/slideLayout1488.xml"/><Relationship Id="rId324" Type="http://schemas.openxmlformats.org/officeDocument/2006/relationships/slideLayout" Target="../slideLayouts/slideLayout1653.xml"/><Relationship Id="rId170" Type="http://schemas.openxmlformats.org/officeDocument/2006/relationships/slideLayout" Target="../slideLayouts/slideLayout1499.xml"/><Relationship Id="rId226" Type="http://schemas.openxmlformats.org/officeDocument/2006/relationships/slideLayout" Target="../slideLayouts/slideLayout1555.xml"/><Relationship Id="rId268" Type="http://schemas.openxmlformats.org/officeDocument/2006/relationships/slideLayout" Target="../slideLayouts/slideLayout1597.xml"/><Relationship Id="rId32" Type="http://schemas.openxmlformats.org/officeDocument/2006/relationships/slideLayout" Target="../slideLayouts/slideLayout1361.xml"/><Relationship Id="rId74" Type="http://schemas.openxmlformats.org/officeDocument/2006/relationships/slideLayout" Target="../slideLayouts/slideLayout1403.xml"/><Relationship Id="rId128" Type="http://schemas.openxmlformats.org/officeDocument/2006/relationships/slideLayout" Target="../slideLayouts/slideLayout1457.xml"/><Relationship Id="rId335" Type="http://schemas.openxmlformats.org/officeDocument/2006/relationships/slideLayout" Target="../slideLayouts/slideLayout1664.xml"/><Relationship Id="rId5" Type="http://schemas.openxmlformats.org/officeDocument/2006/relationships/slideLayout" Target="../slideLayouts/slideLayout1334.xml"/><Relationship Id="rId181" Type="http://schemas.openxmlformats.org/officeDocument/2006/relationships/slideLayout" Target="../slideLayouts/slideLayout1510.xml"/><Relationship Id="rId237" Type="http://schemas.openxmlformats.org/officeDocument/2006/relationships/slideLayout" Target="../slideLayouts/slideLayout1566.xml"/><Relationship Id="rId279" Type="http://schemas.openxmlformats.org/officeDocument/2006/relationships/slideLayout" Target="../slideLayouts/slideLayout1608.xml"/><Relationship Id="rId43" Type="http://schemas.openxmlformats.org/officeDocument/2006/relationships/slideLayout" Target="../slideLayouts/slideLayout1372.xml"/><Relationship Id="rId139" Type="http://schemas.openxmlformats.org/officeDocument/2006/relationships/slideLayout" Target="../slideLayouts/slideLayout1468.xml"/><Relationship Id="rId290" Type="http://schemas.openxmlformats.org/officeDocument/2006/relationships/slideLayout" Target="../slideLayouts/slideLayout1619.xml"/><Relationship Id="rId304" Type="http://schemas.openxmlformats.org/officeDocument/2006/relationships/slideLayout" Target="../slideLayouts/slideLayout1633.xml"/><Relationship Id="rId346" Type="http://schemas.openxmlformats.org/officeDocument/2006/relationships/slideLayout" Target="../slideLayouts/slideLayout1675.xml"/><Relationship Id="rId85" Type="http://schemas.openxmlformats.org/officeDocument/2006/relationships/slideLayout" Target="../slideLayouts/slideLayout1414.xml"/><Relationship Id="rId150" Type="http://schemas.openxmlformats.org/officeDocument/2006/relationships/slideLayout" Target="../slideLayouts/slideLayout1479.xml"/><Relationship Id="rId192" Type="http://schemas.openxmlformats.org/officeDocument/2006/relationships/slideLayout" Target="../slideLayouts/slideLayout1521.xml"/><Relationship Id="rId206" Type="http://schemas.openxmlformats.org/officeDocument/2006/relationships/slideLayout" Target="../slideLayouts/slideLayout1535.xml"/><Relationship Id="rId248" Type="http://schemas.openxmlformats.org/officeDocument/2006/relationships/slideLayout" Target="../slideLayouts/slideLayout1577.xml"/><Relationship Id="rId12" Type="http://schemas.openxmlformats.org/officeDocument/2006/relationships/slideLayout" Target="../slideLayouts/slideLayout1341.xml"/><Relationship Id="rId108" Type="http://schemas.openxmlformats.org/officeDocument/2006/relationships/slideLayout" Target="../slideLayouts/slideLayout1437.xml"/><Relationship Id="rId315" Type="http://schemas.openxmlformats.org/officeDocument/2006/relationships/slideLayout" Target="../slideLayouts/slideLayout1644.xml"/><Relationship Id="rId357" Type="http://schemas.openxmlformats.org/officeDocument/2006/relationships/image" Target="../media/image10.png"/><Relationship Id="rId54" Type="http://schemas.openxmlformats.org/officeDocument/2006/relationships/slideLayout" Target="../slideLayouts/slideLayout1383.xml"/><Relationship Id="rId96" Type="http://schemas.openxmlformats.org/officeDocument/2006/relationships/slideLayout" Target="../slideLayouts/slideLayout1425.xml"/><Relationship Id="rId161" Type="http://schemas.openxmlformats.org/officeDocument/2006/relationships/slideLayout" Target="../slideLayouts/slideLayout1490.xml"/><Relationship Id="rId217" Type="http://schemas.openxmlformats.org/officeDocument/2006/relationships/slideLayout" Target="../slideLayouts/slideLayout1546.xml"/><Relationship Id="rId259" Type="http://schemas.openxmlformats.org/officeDocument/2006/relationships/slideLayout" Target="../slideLayouts/slideLayout1588.xml"/><Relationship Id="rId23" Type="http://schemas.openxmlformats.org/officeDocument/2006/relationships/slideLayout" Target="../slideLayouts/slideLayout1352.xml"/><Relationship Id="rId119" Type="http://schemas.openxmlformats.org/officeDocument/2006/relationships/slideLayout" Target="../slideLayouts/slideLayout1448.xml"/><Relationship Id="rId270" Type="http://schemas.openxmlformats.org/officeDocument/2006/relationships/slideLayout" Target="../slideLayouts/slideLayout1599.xml"/><Relationship Id="rId326" Type="http://schemas.openxmlformats.org/officeDocument/2006/relationships/slideLayout" Target="../slideLayouts/slideLayout1655.xml"/><Relationship Id="rId65" Type="http://schemas.openxmlformats.org/officeDocument/2006/relationships/slideLayout" Target="../slideLayouts/slideLayout1394.xml"/><Relationship Id="rId130" Type="http://schemas.openxmlformats.org/officeDocument/2006/relationships/slideLayout" Target="../slideLayouts/slideLayout1459.xml"/><Relationship Id="rId172" Type="http://schemas.openxmlformats.org/officeDocument/2006/relationships/slideLayout" Target="../slideLayouts/slideLayout1501.xml"/><Relationship Id="rId228" Type="http://schemas.openxmlformats.org/officeDocument/2006/relationships/slideLayout" Target="../slideLayouts/slideLayout1557.xml"/><Relationship Id="rId281" Type="http://schemas.openxmlformats.org/officeDocument/2006/relationships/slideLayout" Target="../slideLayouts/slideLayout1610.xml"/><Relationship Id="rId337" Type="http://schemas.openxmlformats.org/officeDocument/2006/relationships/slideLayout" Target="../slideLayouts/slideLayout1666.xml"/><Relationship Id="rId34" Type="http://schemas.openxmlformats.org/officeDocument/2006/relationships/slideLayout" Target="../slideLayouts/slideLayout1363.xml"/><Relationship Id="rId76" Type="http://schemas.openxmlformats.org/officeDocument/2006/relationships/slideLayout" Target="../slideLayouts/slideLayout1405.xml"/><Relationship Id="rId141" Type="http://schemas.openxmlformats.org/officeDocument/2006/relationships/slideLayout" Target="../slideLayouts/slideLayout1470.xml"/><Relationship Id="rId7" Type="http://schemas.openxmlformats.org/officeDocument/2006/relationships/slideLayout" Target="../slideLayouts/slideLayout1336.xml"/><Relationship Id="rId183" Type="http://schemas.openxmlformats.org/officeDocument/2006/relationships/slideLayout" Target="../slideLayouts/slideLayout1512.xml"/><Relationship Id="rId239" Type="http://schemas.openxmlformats.org/officeDocument/2006/relationships/slideLayout" Target="../slideLayouts/slideLayout1568.xml"/><Relationship Id="rId250" Type="http://schemas.openxmlformats.org/officeDocument/2006/relationships/slideLayout" Target="../slideLayouts/slideLayout1579.xml"/><Relationship Id="rId292" Type="http://schemas.openxmlformats.org/officeDocument/2006/relationships/slideLayout" Target="../slideLayouts/slideLayout1621.xml"/><Relationship Id="rId306" Type="http://schemas.openxmlformats.org/officeDocument/2006/relationships/slideLayout" Target="../slideLayouts/slideLayout1635.xml"/><Relationship Id="rId45" Type="http://schemas.openxmlformats.org/officeDocument/2006/relationships/slideLayout" Target="../slideLayouts/slideLayout1374.xml"/><Relationship Id="rId87" Type="http://schemas.openxmlformats.org/officeDocument/2006/relationships/slideLayout" Target="../slideLayouts/slideLayout1416.xml"/><Relationship Id="rId110" Type="http://schemas.openxmlformats.org/officeDocument/2006/relationships/slideLayout" Target="../slideLayouts/slideLayout1439.xml"/><Relationship Id="rId348" Type="http://schemas.openxmlformats.org/officeDocument/2006/relationships/slideLayout" Target="../slideLayouts/slideLayout1677.xml"/><Relationship Id="rId152" Type="http://schemas.openxmlformats.org/officeDocument/2006/relationships/slideLayout" Target="../slideLayouts/slideLayout1481.xml"/><Relationship Id="rId194" Type="http://schemas.openxmlformats.org/officeDocument/2006/relationships/slideLayout" Target="../slideLayouts/slideLayout1523.xml"/><Relationship Id="rId208" Type="http://schemas.openxmlformats.org/officeDocument/2006/relationships/slideLayout" Target="../slideLayouts/slideLayout1537.xml"/><Relationship Id="rId261" Type="http://schemas.openxmlformats.org/officeDocument/2006/relationships/slideLayout" Target="../slideLayouts/slideLayout1590.xml"/><Relationship Id="rId14" Type="http://schemas.openxmlformats.org/officeDocument/2006/relationships/slideLayout" Target="../slideLayouts/slideLayout1343.xml"/><Relationship Id="rId56" Type="http://schemas.openxmlformats.org/officeDocument/2006/relationships/slideLayout" Target="../slideLayouts/slideLayout1385.xml"/><Relationship Id="rId317" Type="http://schemas.openxmlformats.org/officeDocument/2006/relationships/slideLayout" Target="../slideLayouts/slideLayout1646.xml"/><Relationship Id="rId98" Type="http://schemas.openxmlformats.org/officeDocument/2006/relationships/slideLayout" Target="../slideLayouts/slideLayout1427.xml"/><Relationship Id="rId121" Type="http://schemas.openxmlformats.org/officeDocument/2006/relationships/slideLayout" Target="../slideLayouts/slideLayout1450.xml"/><Relationship Id="rId163" Type="http://schemas.openxmlformats.org/officeDocument/2006/relationships/slideLayout" Target="../slideLayouts/slideLayout1492.xml"/><Relationship Id="rId219" Type="http://schemas.openxmlformats.org/officeDocument/2006/relationships/slideLayout" Target="../slideLayouts/slideLayout1548.xml"/><Relationship Id="rId230" Type="http://schemas.openxmlformats.org/officeDocument/2006/relationships/slideLayout" Target="../slideLayouts/slideLayout1559.xml"/><Relationship Id="rId25" Type="http://schemas.openxmlformats.org/officeDocument/2006/relationships/slideLayout" Target="../slideLayouts/slideLayout1354.xml"/><Relationship Id="rId46" Type="http://schemas.openxmlformats.org/officeDocument/2006/relationships/slideLayout" Target="../slideLayouts/slideLayout1375.xml"/><Relationship Id="rId67" Type="http://schemas.openxmlformats.org/officeDocument/2006/relationships/slideLayout" Target="../slideLayouts/slideLayout1396.xml"/><Relationship Id="rId272" Type="http://schemas.openxmlformats.org/officeDocument/2006/relationships/slideLayout" Target="../slideLayouts/slideLayout1601.xml"/><Relationship Id="rId293" Type="http://schemas.openxmlformats.org/officeDocument/2006/relationships/slideLayout" Target="../slideLayouts/slideLayout1622.xml"/><Relationship Id="rId307" Type="http://schemas.openxmlformats.org/officeDocument/2006/relationships/slideLayout" Target="../slideLayouts/slideLayout1636.xml"/><Relationship Id="rId328" Type="http://schemas.openxmlformats.org/officeDocument/2006/relationships/slideLayout" Target="../slideLayouts/slideLayout1657.xml"/><Relationship Id="rId349" Type="http://schemas.openxmlformats.org/officeDocument/2006/relationships/slideLayout" Target="../slideLayouts/slideLayout1678.xml"/><Relationship Id="rId88" Type="http://schemas.openxmlformats.org/officeDocument/2006/relationships/slideLayout" Target="../slideLayouts/slideLayout1417.xml"/><Relationship Id="rId111" Type="http://schemas.openxmlformats.org/officeDocument/2006/relationships/slideLayout" Target="../slideLayouts/slideLayout1440.xml"/><Relationship Id="rId132" Type="http://schemas.openxmlformats.org/officeDocument/2006/relationships/slideLayout" Target="../slideLayouts/slideLayout1461.xml"/><Relationship Id="rId153" Type="http://schemas.openxmlformats.org/officeDocument/2006/relationships/slideLayout" Target="../slideLayouts/slideLayout1482.xml"/><Relationship Id="rId174" Type="http://schemas.openxmlformats.org/officeDocument/2006/relationships/slideLayout" Target="../slideLayouts/slideLayout1503.xml"/><Relationship Id="rId195" Type="http://schemas.openxmlformats.org/officeDocument/2006/relationships/slideLayout" Target="../slideLayouts/slideLayout1524.xml"/><Relationship Id="rId209" Type="http://schemas.openxmlformats.org/officeDocument/2006/relationships/slideLayout" Target="../slideLayouts/slideLayout1538.xml"/><Relationship Id="rId220" Type="http://schemas.openxmlformats.org/officeDocument/2006/relationships/slideLayout" Target="../slideLayouts/slideLayout1549.xml"/><Relationship Id="rId241" Type="http://schemas.openxmlformats.org/officeDocument/2006/relationships/slideLayout" Target="../slideLayouts/slideLayout1570.xml"/><Relationship Id="rId15" Type="http://schemas.openxmlformats.org/officeDocument/2006/relationships/slideLayout" Target="../slideLayouts/slideLayout1344.xml"/><Relationship Id="rId36" Type="http://schemas.openxmlformats.org/officeDocument/2006/relationships/slideLayout" Target="../slideLayouts/slideLayout1365.xml"/><Relationship Id="rId57" Type="http://schemas.openxmlformats.org/officeDocument/2006/relationships/slideLayout" Target="../slideLayouts/slideLayout1386.xml"/><Relationship Id="rId262" Type="http://schemas.openxmlformats.org/officeDocument/2006/relationships/slideLayout" Target="../slideLayouts/slideLayout1591.xml"/><Relationship Id="rId283" Type="http://schemas.openxmlformats.org/officeDocument/2006/relationships/slideLayout" Target="../slideLayouts/slideLayout1612.xml"/><Relationship Id="rId318" Type="http://schemas.openxmlformats.org/officeDocument/2006/relationships/slideLayout" Target="../slideLayouts/slideLayout1647.xml"/><Relationship Id="rId339" Type="http://schemas.openxmlformats.org/officeDocument/2006/relationships/slideLayout" Target="../slideLayouts/slideLayout1668.xml"/><Relationship Id="rId78" Type="http://schemas.openxmlformats.org/officeDocument/2006/relationships/slideLayout" Target="../slideLayouts/slideLayout1407.xml"/><Relationship Id="rId99" Type="http://schemas.openxmlformats.org/officeDocument/2006/relationships/slideLayout" Target="../slideLayouts/slideLayout1428.xml"/><Relationship Id="rId101" Type="http://schemas.openxmlformats.org/officeDocument/2006/relationships/slideLayout" Target="../slideLayouts/slideLayout1430.xml"/><Relationship Id="rId122" Type="http://schemas.openxmlformats.org/officeDocument/2006/relationships/slideLayout" Target="../slideLayouts/slideLayout1451.xml"/><Relationship Id="rId143" Type="http://schemas.openxmlformats.org/officeDocument/2006/relationships/slideLayout" Target="../slideLayouts/slideLayout1472.xml"/><Relationship Id="rId164" Type="http://schemas.openxmlformats.org/officeDocument/2006/relationships/slideLayout" Target="../slideLayouts/slideLayout1493.xml"/><Relationship Id="rId185" Type="http://schemas.openxmlformats.org/officeDocument/2006/relationships/slideLayout" Target="../slideLayouts/slideLayout1514.xml"/><Relationship Id="rId350" Type="http://schemas.openxmlformats.org/officeDocument/2006/relationships/slideLayout" Target="../slideLayouts/slideLayout1679.xml"/><Relationship Id="rId9" Type="http://schemas.openxmlformats.org/officeDocument/2006/relationships/slideLayout" Target="../slideLayouts/slideLayout1338.xml"/><Relationship Id="rId210" Type="http://schemas.openxmlformats.org/officeDocument/2006/relationships/slideLayout" Target="../slideLayouts/slideLayout1539.xml"/><Relationship Id="rId26" Type="http://schemas.openxmlformats.org/officeDocument/2006/relationships/slideLayout" Target="../slideLayouts/slideLayout1355.xml"/><Relationship Id="rId231" Type="http://schemas.openxmlformats.org/officeDocument/2006/relationships/slideLayout" Target="../slideLayouts/slideLayout1560.xml"/><Relationship Id="rId252" Type="http://schemas.openxmlformats.org/officeDocument/2006/relationships/slideLayout" Target="../slideLayouts/slideLayout1581.xml"/><Relationship Id="rId273" Type="http://schemas.openxmlformats.org/officeDocument/2006/relationships/slideLayout" Target="../slideLayouts/slideLayout1602.xml"/><Relationship Id="rId294" Type="http://schemas.openxmlformats.org/officeDocument/2006/relationships/slideLayout" Target="../slideLayouts/slideLayout1623.xml"/><Relationship Id="rId308" Type="http://schemas.openxmlformats.org/officeDocument/2006/relationships/slideLayout" Target="../slideLayouts/slideLayout1637.xml"/><Relationship Id="rId329" Type="http://schemas.openxmlformats.org/officeDocument/2006/relationships/slideLayout" Target="../slideLayouts/slideLayout1658.xml"/><Relationship Id="rId47" Type="http://schemas.openxmlformats.org/officeDocument/2006/relationships/slideLayout" Target="../slideLayouts/slideLayout1376.xml"/><Relationship Id="rId68" Type="http://schemas.openxmlformats.org/officeDocument/2006/relationships/slideLayout" Target="../slideLayouts/slideLayout1397.xml"/><Relationship Id="rId89" Type="http://schemas.openxmlformats.org/officeDocument/2006/relationships/slideLayout" Target="../slideLayouts/slideLayout1418.xml"/><Relationship Id="rId112" Type="http://schemas.openxmlformats.org/officeDocument/2006/relationships/slideLayout" Target="../slideLayouts/slideLayout1441.xml"/><Relationship Id="rId133" Type="http://schemas.openxmlformats.org/officeDocument/2006/relationships/slideLayout" Target="../slideLayouts/slideLayout1462.xml"/><Relationship Id="rId154" Type="http://schemas.openxmlformats.org/officeDocument/2006/relationships/slideLayout" Target="../slideLayouts/slideLayout1483.xml"/><Relationship Id="rId175" Type="http://schemas.openxmlformats.org/officeDocument/2006/relationships/slideLayout" Target="../slideLayouts/slideLayout1504.xml"/><Relationship Id="rId340" Type="http://schemas.openxmlformats.org/officeDocument/2006/relationships/slideLayout" Target="../slideLayouts/slideLayout1669.xml"/><Relationship Id="rId196" Type="http://schemas.openxmlformats.org/officeDocument/2006/relationships/slideLayout" Target="../slideLayouts/slideLayout1525.xml"/><Relationship Id="rId200" Type="http://schemas.openxmlformats.org/officeDocument/2006/relationships/slideLayout" Target="../slideLayouts/slideLayout1529.xml"/><Relationship Id="rId16" Type="http://schemas.openxmlformats.org/officeDocument/2006/relationships/slideLayout" Target="../slideLayouts/slideLayout1345.xml"/><Relationship Id="rId221" Type="http://schemas.openxmlformats.org/officeDocument/2006/relationships/slideLayout" Target="../slideLayouts/slideLayout1550.xml"/><Relationship Id="rId242" Type="http://schemas.openxmlformats.org/officeDocument/2006/relationships/slideLayout" Target="../slideLayouts/slideLayout1571.xml"/><Relationship Id="rId263" Type="http://schemas.openxmlformats.org/officeDocument/2006/relationships/slideLayout" Target="../slideLayouts/slideLayout1592.xml"/><Relationship Id="rId284" Type="http://schemas.openxmlformats.org/officeDocument/2006/relationships/slideLayout" Target="../slideLayouts/slideLayout1613.xml"/><Relationship Id="rId319" Type="http://schemas.openxmlformats.org/officeDocument/2006/relationships/slideLayout" Target="../slideLayouts/slideLayout1648.xml"/><Relationship Id="rId37" Type="http://schemas.openxmlformats.org/officeDocument/2006/relationships/slideLayout" Target="../slideLayouts/slideLayout1366.xml"/><Relationship Id="rId58" Type="http://schemas.openxmlformats.org/officeDocument/2006/relationships/slideLayout" Target="../slideLayouts/slideLayout1387.xml"/><Relationship Id="rId79" Type="http://schemas.openxmlformats.org/officeDocument/2006/relationships/slideLayout" Target="../slideLayouts/slideLayout1408.xml"/><Relationship Id="rId102" Type="http://schemas.openxmlformats.org/officeDocument/2006/relationships/slideLayout" Target="../slideLayouts/slideLayout1431.xml"/><Relationship Id="rId123" Type="http://schemas.openxmlformats.org/officeDocument/2006/relationships/slideLayout" Target="../slideLayouts/slideLayout1452.xml"/><Relationship Id="rId144" Type="http://schemas.openxmlformats.org/officeDocument/2006/relationships/slideLayout" Target="../slideLayouts/slideLayout1473.xml"/><Relationship Id="rId330" Type="http://schemas.openxmlformats.org/officeDocument/2006/relationships/slideLayout" Target="../slideLayouts/slideLayout1659.xml"/><Relationship Id="rId90" Type="http://schemas.openxmlformats.org/officeDocument/2006/relationships/slideLayout" Target="../slideLayouts/slideLayout1419.xml"/><Relationship Id="rId165" Type="http://schemas.openxmlformats.org/officeDocument/2006/relationships/slideLayout" Target="../slideLayouts/slideLayout1494.xml"/><Relationship Id="rId186" Type="http://schemas.openxmlformats.org/officeDocument/2006/relationships/slideLayout" Target="../slideLayouts/slideLayout1515.xml"/><Relationship Id="rId351" Type="http://schemas.openxmlformats.org/officeDocument/2006/relationships/slideLayout" Target="../slideLayouts/slideLayout1680.xml"/><Relationship Id="rId211" Type="http://schemas.openxmlformats.org/officeDocument/2006/relationships/slideLayout" Target="../slideLayouts/slideLayout1540.xml"/><Relationship Id="rId232" Type="http://schemas.openxmlformats.org/officeDocument/2006/relationships/slideLayout" Target="../slideLayouts/slideLayout1561.xml"/><Relationship Id="rId253" Type="http://schemas.openxmlformats.org/officeDocument/2006/relationships/slideLayout" Target="../slideLayouts/slideLayout1582.xml"/><Relationship Id="rId274" Type="http://schemas.openxmlformats.org/officeDocument/2006/relationships/slideLayout" Target="../slideLayouts/slideLayout1603.xml"/><Relationship Id="rId295" Type="http://schemas.openxmlformats.org/officeDocument/2006/relationships/slideLayout" Target="../slideLayouts/slideLayout1624.xml"/><Relationship Id="rId309" Type="http://schemas.openxmlformats.org/officeDocument/2006/relationships/slideLayout" Target="../slideLayouts/slideLayout1638.xml"/><Relationship Id="rId27" Type="http://schemas.openxmlformats.org/officeDocument/2006/relationships/slideLayout" Target="../slideLayouts/slideLayout1356.xml"/><Relationship Id="rId48" Type="http://schemas.openxmlformats.org/officeDocument/2006/relationships/slideLayout" Target="../slideLayouts/slideLayout1377.xml"/><Relationship Id="rId69" Type="http://schemas.openxmlformats.org/officeDocument/2006/relationships/slideLayout" Target="../slideLayouts/slideLayout1398.xml"/><Relationship Id="rId113" Type="http://schemas.openxmlformats.org/officeDocument/2006/relationships/slideLayout" Target="../slideLayouts/slideLayout1442.xml"/><Relationship Id="rId134" Type="http://schemas.openxmlformats.org/officeDocument/2006/relationships/slideLayout" Target="../slideLayouts/slideLayout1463.xml"/><Relationship Id="rId320" Type="http://schemas.openxmlformats.org/officeDocument/2006/relationships/slideLayout" Target="../slideLayouts/slideLayout1649.xml"/><Relationship Id="rId80" Type="http://schemas.openxmlformats.org/officeDocument/2006/relationships/slideLayout" Target="../slideLayouts/slideLayout1409.xml"/><Relationship Id="rId155" Type="http://schemas.openxmlformats.org/officeDocument/2006/relationships/slideLayout" Target="../slideLayouts/slideLayout1484.xml"/><Relationship Id="rId176" Type="http://schemas.openxmlformats.org/officeDocument/2006/relationships/slideLayout" Target="../slideLayouts/slideLayout1505.xml"/><Relationship Id="rId197" Type="http://schemas.openxmlformats.org/officeDocument/2006/relationships/slideLayout" Target="../slideLayouts/slideLayout1526.xml"/><Relationship Id="rId341" Type="http://schemas.openxmlformats.org/officeDocument/2006/relationships/slideLayout" Target="../slideLayouts/slideLayout1670.xml"/><Relationship Id="rId201" Type="http://schemas.openxmlformats.org/officeDocument/2006/relationships/slideLayout" Target="../slideLayouts/slideLayout1530.xml"/><Relationship Id="rId222" Type="http://schemas.openxmlformats.org/officeDocument/2006/relationships/slideLayout" Target="../slideLayouts/slideLayout1551.xml"/><Relationship Id="rId243" Type="http://schemas.openxmlformats.org/officeDocument/2006/relationships/slideLayout" Target="../slideLayouts/slideLayout1572.xml"/><Relationship Id="rId264" Type="http://schemas.openxmlformats.org/officeDocument/2006/relationships/slideLayout" Target="../slideLayouts/slideLayout1593.xml"/><Relationship Id="rId285" Type="http://schemas.openxmlformats.org/officeDocument/2006/relationships/slideLayout" Target="../slideLayouts/slideLayout1614.xml"/><Relationship Id="rId17" Type="http://schemas.openxmlformats.org/officeDocument/2006/relationships/slideLayout" Target="../slideLayouts/slideLayout1346.xml"/><Relationship Id="rId38" Type="http://schemas.openxmlformats.org/officeDocument/2006/relationships/slideLayout" Target="../slideLayouts/slideLayout1367.xml"/><Relationship Id="rId59" Type="http://schemas.openxmlformats.org/officeDocument/2006/relationships/slideLayout" Target="../slideLayouts/slideLayout1388.xml"/><Relationship Id="rId103" Type="http://schemas.openxmlformats.org/officeDocument/2006/relationships/slideLayout" Target="../slideLayouts/slideLayout1432.xml"/><Relationship Id="rId124" Type="http://schemas.openxmlformats.org/officeDocument/2006/relationships/slideLayout" Target="../slideLayouts/slideLayout1453.xml"/><Relationship Id="rId310" Type="http://schemas.openxmlformats.org/officeDocument/2006/relationships/slideLayout" Target="../slideLayouts/slideLayout1639.xml"/><Relationship Id="rId70" Type="http://schemas.openxmlformats.org/officeDocument/2006/relationships/slideLayout" Target="../slideLayouts/slideLayout1399.xml"/><Relationship Id="rId91" Type="http://schemas.openxmlformats.org/officeDocument/2006/relationships/slideLayout" Target="../slideLayouts/slideLayout1420.xml"/><Relationship Id="rId145" Type="http://schemas.openxmlformats.org/officeDocument/2006/relationships/slideLayout" Target="../slideLayouts/slideLayout1474.xml"/><Relationship Id="rId166" Type="http://schemas.openxmlformats.org/officeDocument/2006/relationships/slideLayout" Target="../slideLayouts/slideLayout1495.xml"/><Relationship Id="rId187" Type="http://schemas.openxmlformats.org/officeDocument/2006/relationships/slideLayout" Target="../slideLayouts/slideLayout1516.xml"/><Relationship Id="rId331" Type="http://schemas.openxmlformats.org/officeDocument/2006/relationships/slideLayout" Target="../slideLayouts/slideLayout1660.xml"/><Relationship Id="rId352" Type="http://schemas.openxmlformats.org/officeDocument/2006/relationships/slideLayout" Target="../slideLayouts/slideLayout1681.xml"/><Relationship Id="rId1" Type="http://schemas.openxmlformats.org/officeDocument/2006/relationships/slideLayout" Target="../slideLayouts/slideLayout1330.xml"/><Relationship Id="rId212" Type="http://schemas.openxmlformats.org/officeDocument/2006/relationships/slideLayout" Target="../slideLayouts/slideLayout1541.xml"/><Relationship Id="rId233" Type="http://schemas.openxmlformats.org/officeDocument/2006/relationships/slideLayout" Target="../slideLayouts/slideLayout1562.xml"/><Relationship Id="rId254" Type="http://schemas.openxmlformats.org/officeDocument/2006/relationships/slideLayout" Target="../slideLayouts/slideLayout1583.xml"/><Relationship Id="rId28" Type="http://schemas.openxmlformats.org/officeDocument/2006/relationships/slideLayout" Target="../slideLayouts/slideLayout1357.xml"/><Relationship Id="rId49" Type="http://schemas.openxmlformats.org/officeDocument/2006/relationships/slideLayout" Target="../slideLayouts/slideLayout1378.xml"/><Relationship Id="rId114" Type="http://schemas.openxmlformats.org/officeDocument/2006/relationships/slideLayout" Target="../slideLayouts/slideLayout1443.xml"/><Relationship Id="rId275" Type="http://schemas.openxmlformats.org/officeDocument/2006/relationships/slideLayout" Target="../slideLayouts/slideLayout1604.xml"/><Relationship Id="rId296" Type="http://schemas.openxmlformats.org/officeDocument/2006/relationships/slideLayout" Target="../slideLayouts/slideLayout1625.xml"/><Relationship Id="rId300" Type="http://schemas.openxmlformats.org/officeDocument/2006/relationships/slideLayout" Target="../slideLayouts/slideLayout1629.xml"/><Relationship Id="rId60" Type="http://schemas.openxmlformats.org/officeDocument/2006/relationships/slideLayout" Target="../slideLayouts/slideLayout1389.xml"/><Relationship Id="rId81" Type="http://schemas.openxmlformats.org/officeDocument/2006/relationships/slideLayout" Target="../slideLayouts/slideLayout1410.xml"/><Relationship Id="rId135" Type="http://schemas.openxmlformats.org/officeDocument/2006/relationships/slideLayout" Target="../slideLayouts/slideLayout1464.xml"/><Relationship Id="rId156" Type="http://schemas.openxmlformats.org/officeDocument/2006/relationships/slideLayout" Target="../slideLayouts/slideLayout1485.xml"/><Relationship Id="rId177" Type="http://schemas.openxmlformats.org/officeDocument/2006/relationships/slideLayout" Target="../slideLayouts/slideLayout1506.xml"/><Relationship Id="rId198" Type="http://schemas.openxmlformats.org/officeDocument/2006/relationships/slideLayout" Target="../slideLayouts/slideLayout1527.xml"/><Relationship Id="rId321" Type="http://schemas.openxmlformats.org/officeDocument/2006/relationships/slideLayout" Target="../slideLayouts/slideLayout1650.xml"/><Relationship Id="rId342" Type="http://schemas.openxmlformats.org/officeDocument/2006/relationships/slideLayout" Target="../slideLayouts/slideLayout1671.xml"/><Relationship Id="rId202" Type="http://schemas.openxmlformats.org/officeDocument/2006/relationships/slideLayout" Target="../slideLayouts/slideLayout1531.xml"/><Relationship Id="rId223" Type="http://schemas.openxmlformats.org/officeDocument/2006/relationships/slideLayout" Target="../slideLayouts/slideLayout1552.xml"/><Relationship Id="rId244" Type="http://schemas.openxmlformats.org/officeDocument/2006/relationships/slideLayout" Target="../slideLayouts/slideLayout1573.xml"/><Relationship Id="rId18" Type="http://schemas.openxmlformats.org/officeDocument/2006/relationships/slideLayout" Target="../slideLayouts/slideLayout1347.xml"/><Relationship Id="rId39" Type="http://schemas.openxmlformats.org/officeDocument/2006/relationships/slideLayout" Target="../slideLayouts/slideLayout1368.xml"/><Relationship Id="rId265" Type="http://schemas.openxmlformats.org/officeDocument/2006/relationships/slideLayout" Target="../slideLayouts/slideLayout1594.xml"/><Relationship Id="rId286" Type="http://schemas.openxmlformats.org/officeDocument/2006/relationships/slideLayout" Target="../slideLayouts/slideLayout1615.xml"/><Relationship Id="rId50" Type="http://schemas.openxmlformats.org/officeDocument/2006/relationships/slideLayout" Target="../slideLayouts/slideLayout1379.xml"/><Relationship Id="rId104" Type="http://schemas.openxmlformats.org/officeDocument/2006/relationships/slideLayout" Target="../slideLayouts/slideLayout1433.xml"/><Relationship Id="rId125" Type="http://schemas.openxmlformats.org/officeDocument/2006/relationships/slideLayout" Target="../slideLayouts/slideLayout1454.xml"/><Relationship Id="rId146" Type="http://schemas.openxmlformats.org/officeDocument/2006/relationships/slideLayout" Target="../slideLayouts/slideLayout1475.xml"/><Relationship Id="rId167" Type="http://schemas.openxmlformats.org/officeDocument/2006/relationships/slideLayout" Target="../slideLayouts/slideLayout1496.xml"/><Relationship Id="rId188" Type="http://schemas.openxmlformats.org/officeDocument/2006/relationships/slideLayout" Target="../slideLayouts/slideLayout1517.xml"/><Relationship Id="rId311" Type="http://schemas.openxmlformats.org/officeDocument/2006/relationships/slideLayout" Target="../slideLayouts/slideLayout1640.xml"/><Relationship Id="rId332" Type="http://schemas.openxmlformats.org/officeDocument/2006/relationships/slideLayout" Target="../slideLayouts/slideLayout1661.xml"/><Relationship Id="rId353" Type="http://schemas.openxmlformats.org/officeDocument/2006/relationships/slideLayout" Target="../slideLayouts/slideLayout1682.xml"/><Relationship Id="rId71" Type="http://schemas.openxmlformats.org/officeDocument/2006/relationships/slideLayout" Target="../slideLayouts/slideLayout1400.xml"/><Relationship Id="rId92" Type="http://schemas.openxmlformats.org/officeDocument/2006/relationships/slideLayout" Target="../slideLayouts/slideLayout1421.xml"/><Relationship Id="rId213" Type="http://schemas.openxmlformats.org/officeDocument/2006/relationships/slideLayout" Target="../slideLayouts/slideLayout1542.xml"/><Relationship Id="rId234" Type="http://schemas.openxmlformats.org/officeDocument/2006/relationships/slideLayout" Target="../slideLayouts/slideLayout1563.xml"/><Relationship Id="rId2" Type="http://schemas.openxmlformats.org/officeDocument/2006/relationships/slideLayout" Target="../slideLayouts/slideLayout1331.xml"/><Relationship Id="rId29" Type="http://schemas.openxmlformats.org/officeDocument/2006/relationships/slideLayout" Target="../slideLayouts/slideLayout1358.xml"/><Relationship Id="rId255" Type="http://schemas.openxmlformats.org/officeDocument/2006/relationships/slideLayout" Target="../slideLayouts/slideLayout1584.xml"/><Relationship Id="rId276" Type="http://schemas.openxmlformats.org/officeDocument/2006/relationships/slideLayout" Target="../slideLayouts/slideLayout1605.xml"/><Relationship Id="rId297" Type="http://schemas.openxmlformats.org/officeDocument/2006/relationships/slideLayout" Target="../slideLayouts/slideLayout1626.xml"/><Relationship Id="rId40" Type="http://schemas.openxmlformats.org/officeDocument/2006/relationships/slideLayout" Target="../slideLayouts/slideLayout1369.xml"/><Relationship Id="rId115" Type="http://schemas.openxmlformats.org/officeDocument/2006/relationships/slideLayout" Target="../slideLayouts/slideLayout1444.xml"/><Relationship Id="rId136" Type="http://schemas.openxmlformats.org/officeDocument/2006/relationships/slideLayout" Target="../slideLayouts/slideLayout1465.xml"/><Relationship Id="rId157" Type="http://schemas.openxmlformats.org/officeDocument/2006/relationships/slideLayout" Target="../slideLayouts/slideLayout1486.xml"/><Relationship Id="rId178" Type="http://schemas.openxmlformats.org/officeDocument/2006/relationships/slideLayout" Target="../slideLayouts/slideLayout1507.xml"/><Relationship Id="rId301" Type="http://schemas.openxmlformats.org/officeDocument/2006/relationships/slideLayout" Target="../slideLayouts/slideLayout1630.xml"/><Relationship Id="rId322" Type="http://schemas.openxmlformats.org/officeDocument/2006/relationships/slideLayout" Target="../slideLayouts/slideLayout1651.xml"/><Relationship Id="rId343" Type="http://schemas.openxmlformats.org/officeDocument/2006/relationships/slideLayout" Target="../slideLayouts/slideLayout1672.xml"/><Relationship Id="rId61" Type="http://schemas.openxmlformats.org/officeDocument/2006/relationships/slideLayout" Target="../slideLayouts/slideLayout1390.xml"/><Relationship Id="rId82" Type="http://schemas.openxmlformats.org/officeDocument/2006/relationships/slideLayout" Target="../slideLayouts/slideLayout1411.xml"/><Relationship Id="rId199" Type="http://schemas.openxmlformats.org/officeDocument/2006/relationships/slideLayout" Target="../slideLayouts/slideLayout1528.xml"/><Relationship Id="rId203" Type="http://schemas.openxmlformats.org/officeDocument/2006/relationships/slideLayout" Target="../slideLayouts/slideLayout1532.xml"/><Relationship Id="rId19" Type="http://schemas.openxmlformats.org/officeDocument/2006/relationships/slideLayout" Target="../slideLayouts/slideLayout1348.xml"/><Relationship Id="rId224" Type="http://schemas.openxmlformats.org/officeDocument/2006/relationships/slideLayout" Target="../slideLayouts/slideLayout1553.xml"/><Relationship Id="rId245" Type="http://schemas.openxmlformats.org/officeDocument/2006/relationships/slideLayout" Target="../slideLayouts/slideLayout1574.xml"/><Relationship Id="rId266" Type="http://schemas.openxmlformats.org/officeDocument/2006/relationships/slideLayout" Target="../slideLayouts/slideLayout1595.xml"/><Relationship Id="rId287" Type="http://schemas.openxmlformats.org/officeDocument/2006/relationships/slideLayout" Target="../slideLayouts/slideLayout1616.xml"/><Relationship Id="rId30" Type="http://schemas.openxmlformats.org/officeDocument/2006/relationships/slideLayout" Target="../slideLayouts/slideLayout1359.xml"/><Relationship Id="rId105" Type="http://schemas.openxmlformats.org/officeDocument/2006/relationships/slideLayout" Target="../slideLayouts/slideLayout1434.xml"/><Relationship Id="rId126" Type="http://schemas.openxmlformats.org/officeDocument/2006/relationships/slideLayout" Target="../slideLayouts/slideLayout1455.xml"/><Relationship Id="rId147" Type="http://schemas.openxmlformats.org/officeDocument/2006/relationships/slideLayout" Target="../slideLayouts/slideLayout1476.xml"/><Relationship Id="rId168" Type="http://schemas.openxmlformats.org/officeDocument/2006/relationships/slideLayout" Target="../slideLayouts/slideLayout1497.xml"/><Relationship Id="rId312" Type="http://schemas.openxmlformats.org/officeDocument/2006/relationships/slideLayout" Target="../slideLayouts/slideLayout1641.xml"/><Relationship Id="rId333" Type="http://schemas.openxmlformats.org/officeDocument/2006/relationships/slideLayout" Target="../slideLayouts/slideLayout1662.xml"/><Relationship Id="rId354" Type="http://schemas.openxmlformats.org/officeDocument/2006/relationships/slideLayout" Target="../slideLayouts/slideLayout1683.xml"/><Relationship Id="rId51" Type="http://schemas.openxmlformats.org/officeDocument/2006/relationships/slideLayout" Target="../slideLayouts/slideLayout1380.xml"/><Relationship Id="rId72" Type="http://schemas.openxmlformats.org/officeDocument/2006/relationships/slideLayout" Target="../slideLayouts/slideLayout1401.xml"/><Relationship Id="rId93" Type="http://schemas.openxmlformats.org/officeDocument/2006/relationships/slideLayout" Target="../slideLayouts/slideLayout1422.xml"/><Relationship Id="rId189" Type="http://schemas.openxmlformats.org/officeDocument/2006/relationships/slideLayout" Target="../slideLayouts/slideLayout1518.xml"/><Relationship Id="rId3" Type="http://schemas.openxmlformats.org/officeDocument/2006/relationships/slideLayout" Target="../slideLayouts/slideLayout1332.xml"/><Relationship Id="rId214" Type="http://schemas.openxmlformats.org/officeDocument/2006/relationships/slideLayout" Target="../slideLayouts/slideLayout1543.xml"/><Relationship Id="rId235" Type="http://schemas.openxmlformats.org/officeDocument/2006/relationships/slideLayout" Target="../slideLayouts/slideLayout1564.xml"/><Relationship Id="rId256" Type="http://schemas.openxmlformats.org/officeDocument/2006/relationships/slideLayout" Target="../slideLayouts/slideLayout1585.xml"/><Relationship Id="rId277" Type="http://schemas.openxmlformats.org/officeDocument/2006/relationships/slideLayout" Target="../slideLayouts/slideLayout1606.xml"/><Relationship Id="rId298" Type="http://schemas.openxmlformats.org/officeDocument/2006/relationships/slideLayout" Target="../slideLayouts/slideLayout1627.xml"/><Relationship Id="rId116" Type="http://schemas.openxmlformats.org/officeDocument/2006/relationships/slideLayout" Target="../slideLayouts/slideLayout1445.xml"/><Relationship Id="rId137" Type="http://schemas.openxmlformats.org/officeDocument/2006/relationships/slideLayout" Target="../slideLayouts/slideLayout1466.xml"/><Relationship Id="rId158" Type="http://schemas.openxmlformats.org/officeDocument/2006/relationships/slideLayout" Target="../slideLayouts/slideLayout1487.xml"/><Relationship Id="rId302" Type="http://schemas.openxmlformats.org/officeDocument/2006/relationships/slideLayout" Target="../slideLayouts/slideLayout1631.xml"/><Relationship Id="rId323" Type="http://schemas.openxmlformats.org/officeDocument/2006/relationships/slideLayout" Target="../slideLayouts/slideLayout1652.xml"/><Relationship Id="rId344" Type="http://schemas.openxmlformats.org/officeDocument/2006/relationships/slideLayout" Target="../slideLayouts/slideLayout1673.xml"/><Relationship Id="rId20" Type="http://schemas.openxmlformats.org/officeDocument/2006/relationships/slideLayout" Target="../slideLayouts/slideLayout1349.xml"/><Relationship Id="rId41" Type="http://schemas.openxmlformats.org/officeDocument/2006/relationships/slideLayout" Target="../slideLayouts/slideLayout1370.xml"/><Relationship Id="rId62" Type="http://schemas.openxmlformats.org/officeDocument/2006/relationships/slideLayout" Target="../slideLayouts/slideLayout1391.xml"/><Relationship Id="rId83" Type="http://schemas.openxmlformats.org/officeDocument/2006/relationships/slideLayout" Target="../slideLayouts/slideLayout1412.xml"/><Relationship Id="rId179" Type="http://schemas.openxmlformats.org/officeDocument/2006/relationships/slideLayout" Target="../slideLayouts/slideLayout1508.xml"/><Relationship Id="rId190" Type="http://schemas.openxmlformats.org/officeDocument/2006/relationships/slideLayout" Target="../slideLayouts/slideLayout1519.xml"/><Relationship Id="rId204" Type="http://schemas.openxmlformats.org/officeDocument/2006/relationships/slideLayout" Target="../slideLayouts/slideLayout1533.xml"/><Relationship Id="rId225" Type="http://schemas.openxmlformats.org/officeDocument/2006/relationships/slideLayout" Target="../slideLayouts/slideLayout1554.xml"/><Relationship Id="rId246" Type="http://schemas.openxmlformats.org/officeDocument/2006/relationships/slideLayout" Target="../slideLayouts/slideLayout1575.xml"/><Relationship Id="rId267" Type="http://schemas.openxmlformats.org/officeDocument/2006/relationships/slideLayout" Target="../slideLayouts/slideLayout1596.xml"/><Relationship Id="rId288" Type="http://schemas.openxmlformats.org/officeDocument/2006/relationships/slideLayout" Target="../slideLayouts/slideLayout1617.xml"/><Relationship Id="rId106" Type="http://schemas.openxmlformats.org/officeDocument/2006/relationships/slideLayout" Target="../slideLayouts/slideLayout1435.xml"/><Relationship Id="rId127" Type="http://schemas.openxmlformats.org/officeDocument/2006/relationships/slideLayout" Target="../slideLayouts/slideLayout1456.xml"/><Relationship Id="rId313" Type="http://schemas.openxmlformats.org/officeDocument/2006/relationships/slideLayout" Target="../slideLayouts/slideLayout1642.xml"/><Relationship Id="rId10" Type="http://schemas.openxmlformats.org/officeDocument/2006/relationships/slideLayout" Target="../slideLayouts/slideLayout1339.xml"/><Relationship Id="rId31" Type="http://schemas.openxmlformats.org/officeDocument/2006/relationships/slideLayout" Target="../slideLayouts/slideLayout1360.xml"/><Relationship Id="rId52" Type="http://schemas.openxmlformats.org/officeDocument/2006/relationships/slideLayout" Target="../slideLayouts/slideLayout1381.xml"/><Relationship Id="rId73" Type="http://schemas.openxmlformats.org/officeDocument/2006/relationships/slideLayout" Target="../slideLayouts/slideLayout1402.xml"/><Relationship Id="rId94" Type="http://schemas.openxmlformats.org/officeDocument/2006/relationships/slideLayout" Target="../slideLayouts/slideLayout1423.xml"/><Relationship Id="rId148" Type="http://schemas.openxmlformats.org/officeDocument/2006/relationships/slideLayout" Target="../slideLayouts/slideLayout1477.xml"/><Relationship Id="rId169" Type="http://schemas.openxmlformats.org/officeDocument/2006/relationships/slideLayout" Target="../slideLayouts/slideLayout1498.xml"/><Relationship Id="rId334" Type="http://schemas.openxmlformats.org/officeDocument/2006/relationships/slideLayout" Target="../slideLayouts/slideLayout1663.xml"/><Relationship Id="rId355" Type="http://schemas.openxmlformats.org/officeDocument/2006/relationships/slideLayout" Target="../slideLayouts/slideLayout1684.xml"/><Relationship Id="rId4" Type="http://schemas.openxmlformats.org/officeDocument/2006/relationships/slideLayout" Target="../slideLayouts/slideLayout1333.xml"/><Relationship Id="rId180" Type="http://schemas.openxmlformats.org/officeDocument/2006/relationships/slideLayout" Target="../slideLayouts/slideLayout1509.xml"/><Relationship Id="rId215" Type="http://schemas.openxmlformats.org/officeDocument/2006/relationships/slideLayout" Target="../slideLayouts/slideLayout1544.xml"/><Relationship Id="rId236" Type="http://schemas.openxmlformats.org/officeDocument/2006/relationships/slideLayout" Target="../slideLayouts/slideLayout1565.xml"/><Relationship Id="rId257" Type="http://schemas.openxmlformats.org/officeDocument/2006/relationships/slideLayout" Target="../slideLayouts/slideLayout1586.xml"/><Relationship Id="rId278" Type="http://schemas.openxmlformats.org/officeDocument/2006/relationships/slideLayout" Target="../slideLayouts/slideLayout1607.xml"/><Relationship Id="rId303" Type="http://schemas.openxmlformats.org/officeDocument/2006/relationships/slideLayout" Target="../slideLayouts/slideLayout1632.xml"/><Relationship Id="rId42" Type="http://schemas.openxmlformats.org/officeDocument/2006/relationships/slideLayout" Target="../slideLayouts/slideLayout1371.xml"/><Relationship Id="rId84" Type="http://schemas.openxmlformats.org/officeDocument/2006/relationships/slideLayout" Target="../slideLayouts/slideLayout1413.xml"/><Relationship Id="rId138" Type="http://schemas.openxmlformats.org/officeDocument/2006/relationships/slideLayout" Target="../slideLayouts/slideLayout1467.xml"/><Relationship Id="rId345" Type="http://schemas.openxmlformats.org/officeDocument/2006/relationships/slideLayout" Target="../slideLayouts/slideLayout1674.xml"/><Relationship Id="rId191" Type="http://schemas.openxmlformats.org/officeDocument/2006/relationships/slideLayout" Target="../slideLayouts/slideLayout1520.xml"/><Relationship Id="rId205" Type="http://schemas.openxmlformats.org/officeDocument/2006/relationships/slideLayout" Target="../slideLayouts/slideLayout1534.xml"/><Relationship Id="rId247" Type="http://schemas.openxmlformats.org/officeDocument/2006/relationships/slideLayout" Target="../slideLayouts/slideLayout1576.xml"/><Relationship Id="rId107" Type="http://schemas.openxmlformats.org/officeDocument/2006/relationships/slideLayout" Target="../slideLayouts/slideLayout1436.xml"/><Relationship Id="rId289" Type="http://schemas.openxmlformats.org/officeDocument/2006/relationships/slideLayout" Target="../slideLayouts/slideLayout1618.xml"/><Relationship Id="rId11" Type="http://schemas.openxmlformats.org/officeDocument/2006/relationships/slideLayout" Target="../slideLayouts/slideLayout1340.xml"/><Relationship Id="rId53" Type="http://schemas.openxmlformats.org/officeDocument/2006/relationships/slideLayout" Target="../slideLayouts/slideLayout1382.xml"/><Relationship Id="rId149" Type="http://schemas.openxmlformats.org/officeDocument/2006/relationships/slideLayout" Target="../slideLayouts/slideLayout1478.xml"/><Relationship Id="rId314" Type="http://schemas.openxmlformats.org/officeDocument/2006/relationships/slideLayout" Target="../slideLayouts/slideLayout1643.xml"/><Relationship Id="rId356" Type="http://schemas.openxmlformats.org/officeDocument/2006/relationships/theme" Target="../theme/theme29.xml"/><Relationship Id="rId95" Type="http://schemas.openxmlformats.org/officeDocument/2006/relationships/slideLayout" Target="../slideLayouts/slideLayout1424.xml"/><Relationship Id="rId160" Type="http://schemas.openxmlformats.org/officeDocument/2006/relationships/slideLayout" Target="../slideLayouts/slideLayout1489.xml"/><Relationship Id="rId216" Type="http://schemas.openxmlformats.org/officeDocument/2006/relationships/slideLayout" Target="../slideLayouts/slideLayout1545.xml"/><Relationship Id="rId258" Type="http://schemas.openxmlformats.org/officeDocument/2006/relationships/slideLayout" Target="../slideLayouts/slideLayout1587.xml"/><Relationship Id="rId22" Type="http://schemas.openxmlformats.org/officeDocument/2006/relationships/slideLayout" Target="../slideLayouts/slideLayout1351.xml"/><Relationship Id="rId64" Type="http://schemas.openxmlformats.org/officeDocument/2006/relationships/slideLayout" Target="../slideLayouts/slideLayout1393.xml"/><Relationship Id="rId118" Type="http://schemas.openxmlformats.org/officeDocument/2006/relationships/slideLayout" Target="../slideLayouts/slideLayout1447.xml"/><Relationship Id="rId325" Type="http://schemas.openxmlformats.org/officeDocument/2006/relationships/slideLayout" Target="../slideLayouts/slideLayout1654.xml"/><Relationship Id="rId171" Type="http://schemas.openxmlformats.org/officeDocument/2006/relationships/slideLayout" Target="../slideLayouts/slideLayout1500.xml"/><Relationship Id="rId227" Type="http://schemas.openxmlformats.org/officeDocument/2006/relationships/slideLayout" Target="../slideLayouts/slideLayout1556.xml"/><Relationship Id="rId269" Type="http://schemas.openxmlformats.org/officeDocument/2006/relationships/slideLayout" Target="../slideLayouts/slideLayout1598.xml"/><Relationship Id="rId33" Type="http://schemas.openxmlformats.org/officeDocument/2006/relationships/slideLayout" Target="../slideLayouts/slideLayout1362.xml"/><Relationship Id="rId129" Type="http://schemas.openxmlformats.org/officeDocument/2006/relationships/slideLayout" Target="../slideLayouts/slideLayout1458.xml"/><Relationship Id="rId280" Type="http://schemas.openxmlformats.org/officeDocument/2006/relationships/slideLayout" Target="../slideLayouts/slideLayout1609.xml"/><Relationship Id="rId336" Type="http://schemas.openxmlformats.org/officeDocument/2006/relationships/slideLayout" Target="../slideLayouts/slideLayout1665.xml"/><Relationship Id="rId75" Type="http://schemas.openxmlformats.org/officeDocument/2006/relationships/slideLayout" Target="../slideLayouts/slideLayout1404.xml"/><Relationship Id="rId140" Type="http://schemas.openxmlformats.org/officeDocument/2006/relationships/slideLayout" Target="../slideLayouts/slideLayout1469.xml"/><Relationship Id="rId182" Type="http://schemas.openxmlformats.org/officeDocument/2006/relationships/slideLayout" Target="../slideLayouts/slideLayout1511.xml"/><Relationship Id="rId6" Type="http://schemas.openxmlformats.org/officeDocument/2006/relationships/slideLayout" Target="../slideLayouts/slideLayout1335.xml"/><Relationship Id="rId238" Type="http://schemas.openxmlformats.org/officeDocument/2006/relationships/slideLayout" Target="../slideLayouts/slideLayout1567.xml"/><Relationship Id="rId291" Type="http://schemas.openxmlformats.org/officeDocument/2006/relationships/slideLayout" Target="../slideLayouts/slideLayout1620.xml"/><Relationship Id="rId305" Type="http://schemas.openxmlformats.org/officeDocument/2006/relationships/slideLayout" Target="../slideLayouts/slideLayout1634.xml"/><Relationship Id="rId347" Type="http://schemas.openxmlformats.org/officeDocument/2006/relationships/slideLayout" Target="../slideLayouts/slideLayout1676.xml"/><Relationship Id="rId44" Type="http://schemas.openxmlformats.org/officeDocument/2006/relationships/slideLayout" Target="../slideLayouts/slideLayout1373.xml"/><Relationship Id="rId86" Type="http://schemas.openxmlformats.org/officeDocument/2006/relationships/slideLayout" Target="../slideLayouts/slideLayout1415.xml"/><Relationship Id="rId151" Type="http://schemas.openxmlformats.org/officeDocument/2006/relationships/slideLayout" Target="../slideLayouts/slideLayout1480.xml"/><Relationship Id="rId193" Type="http://schemas.openxmlformats.org/officeDocument/2006/relationships/slideLayout" Target="../slideLayouts/slideLayout1522.xml"/><Relationship Id="rId207" Type="http://schemas.openxmlformats.org/officeDocument/2006/relationships/slideLayout" Target="../slideLayouts/slideLayout1536.xml"/><Relationship Id="rId249" Type="http://schemas.openxmlformats.org/officeDocument/2006/relationships/slideLayout" Target="../slideLayouts/slideLayout1578.xml"/><Relationship Id="rId13" Type="http://schemas.openxmlformats.org/officeDocument/2006/relationships/slideLayout" Target="../slideLayouts/slideLayout1342.xml"/><Relationship Id="rId109" Type="http://schemas.openxmlformats.org/officeDocument/2006/relationships/slideLayout" Target="../slideLayouts/slideLayout1438.xml"/><Relationship Id="rId260" Type="http://schemas.openxmlformats.org/officeDocument/2006/relationships/slideLayout" Target="../slideLayouts/slideLayout1589.xml"/><Relationship Id="rId316" Type="http://schemas.openxmlformats.org/officeDocument/2006/relationships/slideLayout" Target="../slideLayouts/slideLayout1645.xml"/><Relationship Id="rId55" Type="http://schemas.openxmlformats.org/officeDocument/2006/relationships/slideLayout" Target="../slideLayouts/slideLayout1384.xml"/><Relationship Id="rId97" Type="http://schemas.openxmlformats.org/officeDocument/2006/relationships/slideLayout" Target="../slideLayouts/slideLayout1426.xml"/><Relationship Id="rId120" Type="http://schemas.openxmlformats.org/officeDocument/2006/relationships/slideLayout" Target="../slideLayouts/slideLayout1449.xml"/><Relationship Id="rId162" Type="http://schemas.openxmlformats.org/officeDocument/2006/relationships/slideLayout" Target="../slideLayouts/slideLayout1491.xml"/><Relationship Id="rId218" Type="http://schemas.openxmlformats.org/officeDocument/2006/relationships/slideLayout" Target="../slideLayouts/slideLayout1547.xml"/><Relationship Id="rId271" Type="http://schemas.openxmlformats.org/officeDocument/2006/relationships/slideLayout" Target="../slideLayouts/slideLayout1600.xml"/><Relationship Id="rId24" Type="http://schemas.openxmlformats.org/officeDocument/2006/relationships/slideLayout" Target="../slideLayouts/slideLayout1353.xml"/><Relationship Id="rId66" Type="http://schemas.openxmlformats.org/officeDocument/2006/relationships/slideLayout" Target="../slideLayouts/slideLayout1395.xml"/><Relationship Id="rId131" Type="http://schemas.openxmlformats.org/officeDocument/2006/relationships/slideLayout" Target="../slideLayouts/slideLayout1460.xml"/><Relationship Id="rId327" Type="http://schemas.openxmlformats.org/officeDocument/2006/relationships/slideLayout" Target="../slideLayouts/slideLayout1656.xml"/><Relationship Id="rId173" Type="http://schemas.openxmlformats.org/officeDocument/2006/relationships/slideLayout" Target="../slideLayouts/slideLayout1502.xml"/><Relationship Id="rId229" Type="http://schemas.openxmlformats.org/officeDocument/2006/relationships/slideLayout" Target="../slideLayouts/slideLayout1558.xml"/><Relationship Id="rId240" Type="http://schemas.openxmlformats.org/officeDocument/2006/relationships/slideLayout" Target="../slideLayouts/slideLayout1569.xml"/><Relationship Id="rId35" Type="http://schemas.openxmlformats.org/officeDocument/2006/relationships/slideLayout" Target="../slideLayouts/slideLayout1364.xml"/><Relationship Id="rId77" Type="http://schemas.openxmlformats.org/officeDocument/2006/relationships/slideLayout" Target="../slideLayouts/slideLayout1406.xml"/><Relationship Id="rId100" Type="http://schemas.openxmlformats.org/officeDocument/2006/relationships/slideLayout" Target="../slideLayouts/slideLayout1429.xml"/><Relationship Id="rId282" Type="http://schemas.openxmlformats.org/officeDocument/2006/relationships/slideLayout" Target="../slideLayouts/slideLayout1611.xml"/><Relationship Id="rId338" Type="http://schemas.openxmlformats.org/officeDocument/2006/relationships/slideLayout" Target="../slideLayouts/slideLayout1667.xml"/><Relationship Id="rId8" Type="http://schemas.openxmlformats.org/officeDocument/2006/relationships/slideLayout" Target="../slideLayouts/slideLayout1337.xml"/><Relationship Id="rId142" Type="http://schemas.openxmlformats.org/officeDocument/2006/relationships/slideLayout" Target="../slideLayouts/slideLayout1471.xml"/><Relationship Id="rId184" Type="http://schemas.openxmlformats.org/officeDocument/2006/relationships/slideLayout" Target="../slideLayouts/slideLayout1513.xml"/><Relationship Id="rId251" Type="http://schemas.openxmlformats.org/officeDocument/2006/relationships/slideLayout" Target="../slideLayouts/slideLayout158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theme" Target="../theme/theme3.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image" Target="../media/image1.jpeg"/></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1692.xml"/><Relationship Id="rId13" Type="http://schemas.openxmlformats.org/officeDocument/2006/relationships/slideLayout" Target="../slideLayouts/slideLayout1697.xml"/><Relationship Id="rId3" Type="http://schemas.openxmlformats.org/officeDocument/2006/relationships/slideLayout" Target="../slideLayouts/slideLayout1687.xml"/><Relationship Id="rId7" Type="http://schemas.openxmlformats.org/officeDocument/2006/relationships/slideLayout" Target="../slideLayouts/slideLayout1691.xml"/><Relationship Id="rId12" Type="http://schemas.openxmlformats.org/officeDocument/2006/relationships/slideLayout" Target="../slideLayouts/slideLayout1696.xml"/><Relationship Id="rId2" Type="http://schemas.openxmlformats.org/officeDocument/2006/relationships/slideLayout" Target="../slideLayouts/slideLayout1686.xml"/><Relationship Id="rId1" Type="http://schemas.openxmlformats.org/officeDocument/2006/relationships/slideLayout" Target="../slideLayouts/slideLayout1685.xml"/><Relationship Id="rId6" Type="http://schemas.openxmlformats.org/officeDocument/2006/relationships/slideLayout" Target="../slideLayouts/slideLayout1690.xml"/><Relationship Id="rId11" Type="http://schemas.openxmlformats.org/officeDocument/2006/relationships/slideLayout" Target="../slideLayouts/slideLayout1695.xml"/><Relationship Id="rId5" Type="http://schemas.openxmlformats.org/officeDocument/2006/relationships/slideLayout" Target="../slideLayouts/slideLayout1689.xml"/><Relationship Id="rId10" Type="http://schemas.openxmlformats.org/officeDocument/2006/relationships/slideLayout" Target="../slideLayouts/slideLayout1694.xml"/><Relationship Id="rId4" Type="http://schemas.openxmlformats.org/officeDocument/2006/relationships/slideLayout" Target="../slideLayouts/slideLayout1688.xml"/><Relationship Id="rId9" Type="http://schemas.openxmlformats.org/officeDocument/2006/relationships/slideLayout" Target="../slideLayouts/slideLayout1693.xml"/><Relationship Id="rId14" Type="http://schemas.openxmlformats.org/officeDocument/2006/relationships/theme" Target="../theme/theme30.xml"/></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27.xml"/><Relationship Id="rId1" Type="http://schemas.openxmlformats.org/officeDocument/2006/relationships/slideLayout" Target="../slideLayouts/slideLayout2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slideLayout" Target="../slideLayouts/slideLayout53.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slideLayout" Target="../slideLayouts/slideLayout52.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5" Type="http://schemas.openxmlformats.org/officeDocument/2006/relationships/theme" Target="../theme/theme6.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4" Type="http://schemas.openxmlformats.org/officeDocument/2006/relationships/slideLayout" Target="../slideLayouts/slideLayout54.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55.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5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theme" Target="../theme/theme9.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image" Target="../media/image2.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defRPr sz="1400" b="0">
                <a:solidFill>
                  <a:srgbClr val="000000"/>
                </a:solidFill>
                <a:latin typeface="Arial" charset="0"/>
                <a:ea typeface="ヒラギノ角ゴ Pro W3" charset="-128"/>
                <a:cs typeface="ヒラギノ角ゴ Pro W3" charset="-128"/>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0">
                <a:solidFill>
                  <a:srgbClr val="000000"/>
                </a:solidFill>
                <a:latin typeface="Arial" charset="0"/>
                <a:ea typeface="ヒラギノ角ゴ Pro W3" charset="-128"/>
                <a:cs typeface="ヒラギノ角ゴ Pro W3" charset="-128"/>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0">
                <a:solidFill>
                  <a:srgbClr val="000000"/>
                </a:solidFill>
                <a:ea typeface="ヒラギノ角ゴ Pro W3" charset="0"/>
                <a:cs typeface="ヒラギノ角ゴ Pro W3" charset="0"/>
              </a:defRPr>
            </a:lvl1pPr>
          </a:lstStyle>
          <a:p>
            <a:pPr defTabSz="914400" fontAlgn="base">
              <a:spcBef>
                <a:spcPct val="0"/>
              </a:spcBef>
              <a:spcAft>
                <a:spcPct val="0"/>
              </a:spcAft>
            </a:pPr>
            <a:fld id="{F9636FE9-36AE-7E49-8782-47C0978B3951}" type="slidenum">
              <a:rPr lang="en-US">
                <a:latin typeface="Arial" charset="0"/>
              </a:rPr>
              <a:pPr defTabSz="914400" fontAlgn="base">
                <a:spcBef>
                  <a:spcPct val="0"/>
                </a:spcBef>
                <a:spcAft>
                  <a:spcPct val="0"/>
                </a:spcAft>
              </a:pPr>
              <a:t>‹#›</a:t>
            </a:fld>
            <a:endParaRPr lang="en-US">
              <a:latin typeface="Arial" charset="0"/>
            </a:endParaRPr>
          </a:p>
        </p:txBody>
      </p:sp>
    </p:spTree>
    <p:extLst>
      <p:ext uri="{BB962C8B-B14F-4D97-AF65-F5344CB8AC3E}">
        <p14:creationId xmlns:p14="http://schemas.microsoft.com/office/powerpoint/2010/main" val="3279922467"/>
      </p:ext>
    </p:extLst>
  </p:cSld>
  <p:clrMap bg1="lt1" tx1="dk1" bg2="lt2" tx2="dk2" accent1="accent1" accent2="accent2" accent3="accent3" accent4="accent4" accent5="accent5" accent6="accent6" hlink="hlink" folHlink="folHlink"/>
  <p:sldLayoutIdLst>
    <p:sldLayoutId id="2147483661" r:id="rId1"/>
    <p:sldLayoutId id="2147483663" r:id="rId2"/>
  </p:sldLayoutIdLst>
  <p:txStyles>
    <p:title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ヒラギノ角ゴ Pro W3"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mn-ea"/>
          <a:cs typeface="ヒラギノ角ゴ Pro W3"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mn-ea"/>
          <a:cs typeface="ヒラギノ角ゴ Pro W3"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mn-ea"/>
          <a:cs typeface="ヒラギノ角ゴ Pro W3"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mn-ea"/>
          <a:cs typeface="ヒラギノ角ゴ Pro W3" pitchFamily="-111"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450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50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2D811C3B-D89B-594A-8085-8013789B57A3}"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677995191"/>
      </p:ext>
    </p:extLst>
  </p:cSld>
  <p:clrMap bg1="lt1" tx1="dk1" bg2="lt2" tx2="dk2" accent1="accent1" accent2="accent2" accent3="accent3" accent4="accent4" accent5="accent5" accent6="accent6" hlink="hlink" folHlink="folHlink"/>
  <p:sldLayoutIdLst>
    <p:sldLayoutId id="2147483792" r:id="rId1"/>
    <p:sldLayoutId id="2147483793" r:id="rId2"/>
    <p:sldLayoutId id="2147483794" r:id="rId3"/>
    <p:sldLayoutId id="2147483795" r:id="rId4"/>
    <p:sldLayoutId id="2147483796" r:id="rId5"/>
    <p:sldLayoutId id="2147483797" r:id="rId6"/>
    <p:sldLayoutId id="2147483798" r:id="rId7"/>
    <p:sldLayoutId id="2147483799" r:id="rId8"/>
    <p:sldLayoutId id="2147483800" r:id="rId9"/>
    <p:sldLayoutId id="2147483801" r:id="rId10"/>
    <p:sldLayoutId id="2147483802" r:id="rId11"/>
    <p:sldLayoutId id="2147483803" r:id="rId12"/>
    <p:sldLayoutId id="214748380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28" charset="0"/>
                <a:ea typeface="+mn-ea"/>
                <a:cs typeface="+mn-cs"/>
              </a:defRPr>
            </a:lvl1pPr>
          </a:lstStyle>
          <a:p>
            <a:pPr defTabSz="914400" fontAlgn="base">
              <a:spcBef>
                <a:spcPct val="0"/>
              </a:spcBef>
              <a:spcAft>
                <a:spcPct val="0"/>
              </a:spcAft>
              <a:defRPr/>
            </a:pPr>
            <a:endParaRPr lang="en-US">
              <a:solidFill>
                <a:srgbClr val="463634"/>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28" charset="0"/>
                <a:ea typeface="+mn-ea"/>
                <a:cs typeface="+mn-cs"/>
              </a:defRPr>
            </a:lvl1pPr>
          </a:lstStyle>
          <a:p>
            <a:pPr defTabSz="914400" fontAlgn="base">
              <a:spcBef>
                <a:spcPct val="0"/>
              </a:spcBef>
              <a:spcAft>
                <a:spcPct val="0"/>
              </a:spcAft>
              <a:defRPr/>
            </a:pPr>
            <a:endParaRPr lang="en-US">
              <a:solidFill>
                <a:srgbClr val="463634"/>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E334D636-9EDE-DA43-936E-2E7E9937946A}" type="slidenum">
              <a:rPr lang="en-US">
                <a:solidFill>
                  <a:srgbClr val="463634"/>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463634"/>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46521470"/>
      </p:ext>
    </p:extLst>
  </p:cSld>
  <p:clrMap bg1="lt1" tx1="dk1" bg2="lt2" tx2="dk2" accent1="accent1" accent2="accent2" accent3="accent3" accent4="accent4" accent5="accent5" accent6="accent6" hlink="hlink" folHlink="folHlink"/>
  <p:sldLayoutIdLst>
    <p:sldLayoutId id="2147483806" r:id="rId1"/>
    <p:sldLayoutId id="2147483807" r:id="rId2"/>
    <p:sldLayoutId id="2147483808" r:id="rId3"/>
    <p:sldLayoutId id="2147483809" r:id="rId4"/>
    <p:sldLayoutId id="2147483810" r:id="rId5"/>
    <p:sldLayoutId id="2147483811" r:id="rId6"/>
    <p:sldLayoutId id="2147483812" r:id="rId7"/>
    <p:sldLayoutId id="2147483813" r:id="rId8"/>
    <p:sldLayoutId id="2147483814" r:id="rId9"/>
    <p:sldLayoutId id="2147483815" r:id="rId10"/>
    <p:sldLayoutId id="2147483816" r:id="rId11"/>
  </p:sldLayoutIdLst>
  <p:txStyles>
    <p:titleStyle>
      <a:lvl1pPr algn="ctr" rtl="0" eaLnBrk="0" fontAlgn="base" hangingPunct="0">
        <a:spcBef>
          <a:spcPct val="0"/>
        </a:spcBef>
        <a:spcAft>
          <a:spcPct val="0"/>
        </a:spcAft>
        <a:defRPr sz="4000" i="1">
          <a:solidFill>
            <a:schemeClr val="tx2"/>
          </a:solidFill>
          <a:latin typeface="Arial"/>
          <a:ea typeface="Geneva" charset="-128"/>
          <a:cs typeface="Arial"/>
        </a:defRPr>
      </a:lvl1pPr>
      <a:lvl2pPr algn="ctr" rtl="0" eaLnBrk="0" fontAlgn="base" hangingPunct="0">
        <a:spcBef>
          <a:spcPct val="0"/>
        </a:spcBef>
        <a:spcAft>
          <a:spcPct val="0"/>
        </a:spcAft>
        <a:defRPr sz="4000" i="1">
          <a:solidFill>
            <a:schemeClr val="tx2"/>
          </a:solidFill>
          <a:latin typeface="Arial" charset="0"/>
          <a:ea typeface="Geneva" charset="-128"/>
          <a:cs typeface="Geneva" charset="-128"/>
        </a:defRPr>
      </a:lvl2pPr>
      <a:lvl3pPr algn="ctr" rtl="0" eaLnBrk="0" fontAlgn="base" hangingPunct="0">
        <a:spcBef>
          <a:spcPct val="0"/>
        </a:spcBef>
        <a:spcAft>
          <a:spcPct val="0"/>
        </a:spcAft>
        <a:defRPr sz="4000" i="1">
          <a:solidFill>
            <a:schemeClr val="tx2"/>
          </a:solidFill>
          <a:latin typeface="Arial" charset="0"/>
          <a:ea typeface="Geneva" charset="-128"/>
          <a:cs typeface="Geneva" charset="-128"/>
        </a:defRPr>
      </a:lvl3pPr>
      <a:lvl4pPr algn="ctr" rtl="0" eaLnBrk="0" fontAlgn="base" hangingPunct="0">
        <a:spcBef>
          <a:spcPct val="0"/>
        </a:spcBef>
        <a:spcAft>
          <a:spcPct val="0"/>
        </a:spcAft>
        <a:defRPr sz="4000" i="1">
          <a:solidFill>
            <a:schemeClr val="tx2"/>
          </a:solidFill>
          <a:latin typeface="Arial" charset="0"/>
          <a:ea typeface="Geneva" charset="-128"/>
          <a:cs typeface="Geneva" charset="-128"/>
        </a:defRPr>
      </a:lvl4pPr>
      <a:lvl5pPr algn="ctr" rtl="0" eaLnBrk="0" fontAlgn="base" hangingPunct="0">
        <a:spcBef>
          <a:spcPct val="0"/>
        </a:spcBef>
        <a:spcAft>
          <a:spcPct val="0"/>
        </a:spcAft>
        <a:defRPr sz="4000" i="1">
          <a:solidFill>
            <a:schemeClr val="tx2"/>
          </a:solidFill>
          <a:latin typeface="Arial" charset="0"/>
          <a:ea typeface="Geneva" charset="-128"/>
          <a:cs typeface="Geneva" charset="-128"/>
        </a:defRPr>
      </a:lvl5pPr>
      <a:lvl6pPr marL="457200" algn="ctr" rtl="0" fontAlgn="base">
        <a:spcBef>
          <a:spcPct val="0"/>
        </a:spcBef>
        <a:spcAft>
          <a:spcPct val="0"/>
        </a:spcAft>
        <a:defRPr sz="4400" i="1">
          <a:solidFill>
            <a:schemeClr val="tx2"/>
          </a:solidFill>
          <a:latin typeface="Times New Roman" pitchFamily="-128" charset="0"/>
        </a:defRPr>
      </a:lvl6pPr>
      <a:lvl7pPr marL="914400" algn="ctr" rtl="0" fontAlgn="base">
        <a:spcBef>
          <a:spcPct val="0"/>
        </a:spcBef>
        <a:spcAft>
          <a:spcPct val="0"/>
        </a:spcAft>
        <a:defRPr sz="4400" i="1">
          <a:solidFill>
            <a:schemeClr val="tx2"/>
          </a:solidFill>
          <a:latin typeface="Times New Roman" pitchFamily="-128" charset="0"/>
        </a:defRPr>
      </a:lvl7pPr>
      <a:lvl8pPr marL="1371600" algn="ctr" rtl="0" fontAlgn="base">
        <a:spcBef>
          <a:spcPct val="0"/>
        </a:spcBef>
        <a:spcAft>
          <a:spcPct val="0"/>
        </a:spcAft>
        <a:defRPr sz="4400" i="1">
          <a:solidFill>
            <a:schemeClr val="tx2"/>
          </a:solidFill>
          <a:latin typeface="Times New Roman" pitchFamily="-128" charset="0"/>
        </a:defRPr>
      </a:lvl8pPr>
      <a:lvl9pPr marL="1828800" algn="ctr" rtl="0" fontAlgn="base">
        <a:spcBef>
          <a:spcPct val="0"/>
        </a:spcBef>
        <a:spcAft>
          <a:spcPct val="0"/>
        </a:spcAft>
        <a:defRPr sz="4400" i="1">
          <a:solidFill>
            <a:schemeClr val="tx2"/>
          </a:solidFill>
          <a:latin typeface="Times New Roman" pitchFamily="-128" charset="0"/>
        </a:defRPr>
      </a:lvl9pPr>
    </p:titleStyle>
    <p:bodyStyle>
      <a:lvl1pPr marL="342900" indent="-342900" algn="l" rtl="0" eaLnBrk="0" fontAlgn="base" hangingPunct="0">
        <a:spcBef>
          <a:spcPct val="20000"/>
        </a:spcBef>
        <a:spcAft>
          <a:spcPct val="0"/>
        </a:spcAft>
        <a:buClr>
          <a:schemeClr val="tx2"/>
        </a:buClr>
        <a:buSzPct val="65000"/>
        <a:buFont typeface="Wingdings" charset="0"/>
        <a:buChar char="v"/>
        <a:defRPr sz="2800">
          <a:solidFill>
            <a:schemeClr val="tx1"/>
          </a:solidFill>
          <a:latin typeface="Arial"/>
          <a:ea typeface="Geneva" charset="-128"/>
          <a:cs typeface="Arial"/>
        </a:defRPr>
      </a:lvl1pPr>
      <a:lvl2pPr marL="742950" indent="-285750" algn="l" rtl="0" eaLnBrk="0" fontAlgn="base" hangingPunct="0">
        <a:spcBef>
          <a:spcPct val="20000"/>
        </a:spcBef>
        <a:spcAft>
          <a:spcPct val="0"/>
        </a:spcAft>
        <a:buChar char="–"/>
        <a:defRPr sz="2400">
          <a:solidFill>
            <a:schemeClr val="tx1"/>
          </a:solidFill>
          <a:latin typeface="Arial"/>
          <a:ea typeface="Geneva" pitchFamily="-108" charset="-128"/>
          <a:cs typeface="Arial"/>
        </a:defRPr>
      </a:lvl2pPr>
      <a:lvl3pPr marL="11430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SzPct val="65000"/>
        <a:buChar char="•"/>
        <a:defRPr>
          <a:solidFill>
            <a:schemeClr val="tx1"/>
          </a:solidFill>
          <a:latin typeface="Arial"/>
          <a:ea typeface="ＭＳ Ｐゴシック" charset="-128"/>
          <a:cs typeface="Arial"/>
        </a:defRPr>
      </a:lvl5pPr>
      <a:lvl6pPr marL="2514600" indent="-228600" algn="l" rtl="0" fontAlgn="base">
        <a:spcBef>
          <a:spcPct val="20000"/>
        </a:spcBef>
        <a:spcAft>
          <a:spcPct val="0"/>
        </a:spcAft>
        <a:buSzPct val="65000"/>
        <a:buChar char="•"/>
        <a:defRPr sz="2000">
          <a:solidFill>
            <a:schemeClr val="tx1"/>
          </a:solidFill>
          <a:latin typeface="+mn-lt"/>
          <a:ea typeface="Geneva" pitchFamily="-108" charset="-128"/>
        </a:defRPr>
      </a:lvl6pPr>
      <a:lvl7pPr marL="2971800" indent="-228600" algn="l" rtl="0" fontAlgn="base">
        <a:spcBef>
          <a:spcPct val="20000"/>
        </a:spcBef>
        <a:spcAft>
          <a:spcPct val="0"/>
        </a:spcAft>
        <a:buSzPct val="65000"/>
        <a:buChar char="•"/>
        <a:defRPr sz="2000">
          <a:solidFill>
            <a:schemeClr val="tx1"/>
          </a:solidFill>
          <a:latin typeface="+mn-lt"/>
          <a:ea typeface="Geneva" pitchFamily="-108" charset="-128"/>
        </a:defRPr>
      </a:lvl7pPr>
      <a:lvl8pPr marL="3429000" indent="-228600" algn="l" rtl="0" fontAlgn="base">
        <a:spcBef>
          <a:spcPct val="20000"/>
        </a:spcBef>
        <a:spcAft>
          <a:spcPct val="0"/>
        </a:spcAft>
        <a:buSzPct val="65000"/>
        <a:buChar char="•"/>
        <a:defRPr sz="2000">
          <a:solidFill>
            <a:schemeClr val="tx1"/>
          </a:solidFill>
          <a:latin typeface="+mn-lt"/>
          <a:ea typeface="Geneva" pitchFamily="-108" charset="-128"/>
        </a:defRPr>
      </a:lvl8pPr>
      <a:lvl9pPr marL="3886200" indent="-228600" algn="l" rtl="0" fontAlgn="base">
        <a:spcBef>
          <a:spcPct val="20000"/>
        </a:spcBef>
        <a:spcAft>
          <a:spcPct val="0"/>
        </a:spcAft>
        <a:buSzPct val="65000"/>
        <a:buChar char="•"/>
        <a:defRPr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2">
        <a:schemeClr val="bg1"/>
      </p:bgRef>
    </p:bg>
    <p:spTree>
      <p:nvGrpSpPr>
        <p:cNvPr id="1" name=""/>
        <p:cNvGrpSpPr/>
        <p:nvPr/>
      </p:nvGrpSpPr>
      <p:grpSpPr>
        <a:xfrm>
          <a:off x="0" y="0"/>
          <a:ext cx="0" cy="0"/>
          <a:chOff x="0" y="0"/>
          <a:chExt cx="0" cy="0"/>
        </a:xfrm>
      </p:grpSpPr>
      <p:sp>
        <p:nvSpPr>
          <p:cNvPr id="7" name="Rectangle 6"/>
          <p:cNvSpPr/>
          <p:nvPr/>
        </p:nvSpPr>
        <p:spPr>
          <a:xfrm>
            <a:off x="0" y="0"/>
            <a:ext cx="9144000" cy="6858000"/>
          </a:xfrm>
          <a:prstGeom prst="rect">
            <a:avLst/>
          </a:prstGeom>
          <a:gradFill flip="none" rotWithShape="1">
            <a:gsLst>
              <a:gs pos="83000">
                <a:schemeClr val="bg1">
                  <a:alpha val="11000"/>
                </a:schemeClr>
              </a:gs>
              <a:gs pos="100000">
                <a:schemeClr val="bg2">
                  <a:lumMod val="75000"/>
                  <a:alpha val="23000"/>
                </a:schemeClr>
              </a:gs>
            </a:gsLst>
            <a:path path="rect">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a:solidFill>
                <a:prstClr val="white"/>
              </a:solidFill>
              <a:latin typeface="Book Antiqua"/>
            </a:endParaRPr>
          </a:p>
        </p:txBody>
      </p:sp>
      <p:sp>
        <p:nvSpPr>
          <p:cNvPr id="2" name="Title Placeholder 1"/>
          <p:cNvSpPr>
            <a:spLocks noGrp="1"/>
          </p:cNvSpPr>
          <p:nvPr>
            <p:ph type="title"/>
          </p:nvPr>
        </p:nvSpPr>
        <p:spPr>
          <a:xfrm>
            <a:off x="688490" y="570156"/>
            <a:ext cx="7756263" cy="1054250"/>
          </a:xfrm>
          <a:prstGeom prst="rect">
            <a:avLst/>
          </a:prstGeom>
        </p:spPr>
        <p:txBody>
          <a:bodyPr vert="horz" lIns="91440" tIns="45720" rIns="91440" bIns="45720" rtlCol="0" anchor="ctr">
            <a:noAutofit/>
          </a:bodyPr>
          <a:lstStyle/>
          <a:p>
            <a:r>
              <a:rPr lang="en-US"/>
              <a:t>Click to edit Master title style</a:t>
            </a:r>
            <a:endParaRPr lang="en-US" dirty="0"/>
          </a:p>
        </p:txBody>
      </p:sp>
      <p:sp>
        <p:nvSpPr>
          <p:cNvPr id="3" name="Text Placeholder 2"/>
          <p:cNvSpPr>
            <a:spLocks noGrp="1"/>
          </p:cNvSpPr>
          <p:nvPr>
            <p:ph type="body" idx="1"/>
          </p:nvPr>
        </p:nvSpPr>
        <p:spPr>
          <a:xfrm>
            <a:off x="699247" y="2248347"/>
            <a:ext cx="7745505" cy="387781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360378" y="6161442"/>
            <a:ext cx="2133600" cy="365125"/>
          </a:xfrm>
          <a:prstGeom prst="rect">
            <a:avLst/>
          </a:prstGeom>
        </p:spPr>
        <p:txBody>
          <a:bodyPr vert="horz" lIns="91440" tIns="45720" rIns="91440" bIns="45720" rtlCol="0" anchor="ctr"/>
          <a:lstStyle>
            <a:lvl1pPr algn="l">
              <a:defRPr sz="1200">
                <a:solidFill>
                  <a:schemeClr val="tx2"/>
                </a:solidFill>
              </a:defRPr>
            </a:lvl1pPr>
          </a:lstStyle>
          <a:p>
            <a:pPr defTabSz="914400"/>
            <a:fld id="{500C3C5E-E563-4268-9F1A-FB5743DCBE6A}" type="datetimeFigureOut">
              <a:rPr lang="en-US" smtClean="0">
                <a:solidFill>
                  <a:srgbClr val="895D1D"/>
                </a:solidFill>
                <a:latin typeface="Book Antiqua"/>
              </a:rPr>
              <a:pPr defTabSz="914400"/>
              <a:t>2/18/24</a:t>
            </a:fld>
            <a:endParaRPr lang="en-US">
              <a:solidFill>
                <a:srgbClr val="895D1D"/>
              </a:solidFill>
              <a:latin typeface="Book Antiqua"/>
            </a:endParaRPr>
          </a:p>
        </p:txBody>
      </p:sp>
      <p:sp>
        <p:nvSpPr>
          <p:cNvPr id="5" name="Footer Placeholder 4"/>
          <p:cNvSpPr>
            <a:spLocks noGrp="1"/>
          </p:cNvSpPr>
          <p:nvPr>
            <p:ph type="ftr" sz="quarter" idx="3"/>
          </p:nvPr>
        </p:nvSpPr>
        <p:spPr>
          <a:xfrm>
            <a:off x="3124200" y="6161442"/>
            <a:ext cx="2895600" cy="365125"/>
          </a:xfrm>
          <a:prstGeom prst="rect">
            <a:avLst/>
          </a:prstGeom>
        </p:spPr>
        <p:txBody>
          <a:bodyPr vert="horz" lIns="91440" tIns="45720" rIns="91440" bIns="45720" rtlCol="0" anchor="ctr"/>
          <a:lstStyle>
            <a:lvl1pPr algn="ctr">
              <a:defRPr sz="1200">
                <a:solidFill>
                  <a:schemeClr val="tx2"/>
                </a:solidFill>
              </a:defRPr>
            </a:lvl1pPr>
          </a:lstStyle>
          <a:p>
            <a:pPr defTabSz="914400"/>
            <a:endParaRPr lang="en-US">
              <a:solidFill>
                <a:srgbClr val="895D1D"/>
              </a:solidFill>
              <a:latin typeface="Book Antiqua"/>
            </a:endParaRPr>
          </a:p>
        </p:txBody>
      </p:sp>
      <p:sp>
        <p:nvSpPr>
          <p:cNvPr id="6" name="Slide Number Placeholder 5"/>
          <p:cNvSpPr>
            <a:spLocks noGrp="1"/>
          </p:cNvSpPr>
          <p:nvPr>
            <p:ph type="sldNum" sz="quarter" idx="4"/>
          </p:nvPr>
        </p:nvSpPr>
        <p:spPr>
          <a:xfrm>
            <a:off x="6639264" y="6161442"/>
            <a:ext cx="2133600" cy="365125"/>
          </a:xfrm>
          <a:prstGeom prst="rect">
            <a:avLst/>
          </a:prstGeom>
        </p:spPr>
        <p:txBody>
          <a:bodyPr vert="horz" lIns="91440" tIns="45720" rIns="91440" bIns="45720" rtlCol="0" anchor="ctr"/>
          <a:lstStyle>
            <a:lvl1pPr algn="r">
              <a:defRPr sz="1200">
                <a:solidFill>
                  <a:schemeClr val="tx2"/>
                </a:solidFill>
              </a:defRPr>
            </a:lvl1pPr>
          </a:lstStyle>
          <a:p>
            <a:pPr defTabSz="914400"/>
            <a:fld id="{C8D622EB-D55C-42A5-AE29-5BB88CA9D891}" type="slidenum">
              <a:rPr lang="en-US" smtClean="0">
                <a:solidFill>
                  <a:srgbClr val="895D1D"/>
                </a:solidFill>
                <a:latin typeface="Book Antiqua"/>
              </a:rPr>
              <a:pPr defTabSz="914400"/>
              <a:t>‹#›</a:t>
            </a:fld>
            <a:endParaRPr lang="en-US">
              <a:solidFill>
                <a:srgbClr val="895D1D"/>
              </a:solidFill>
              <a:latin typeface="Book Antiqua"/>
            </a:endParaRPr>
          </a:p>
        </p:txBody>
      </p:sp>
    </p:spTree>
    <p:extLst>
      <p:ext uri="{BB962C8B-B14F-4D97-AF65-F5344CB8AC3E}">
        <p14:creationId xmlns:p14="http://schemas.microsoft.com/office/powerpoint/2010/main" val="3781086581"/>
      </p:ext>
    </p:extLst>
  </p:cSld>
  <p:clrMap bg1="lt1" tx1="dk1" bg2="lt2" tx2="dk2" accent1="accent1" accent2="accent2" accent3="accent3" accent4="accent4" accent5="accent5" accent6="accent6" hlink="hlink" folHlink="folHlink"/>
  <p:sldLayoutIdLst>
    <p:sldLayoutId id="2147483831" r:id="rId1"/>
    <p:sldLayoutId id="2147483832" r:id="rId2"/>
    <p:sldLayoutId id="2147483833" r:id="rId3"/>
    <p:sldLayoutId id="2147483834" r:id="rId4"/>
    <p:sldLayoutId id="2147483835" r:id="rId5"/>
    <p:sldLayoutId id="2147483836" r:id="rId6"/>
    <p:sldLayoutId id="2147483837" r:id="rId7"/>
    <p:sldLayoutId id="2147483838" r:id="rId8"/>
    <p:sldLayoutId id="2147483839" r:id="rId9"/>
    <p:sldLayoutId id="2147483840" r:id="rId10"/>
    <p:sldLayoutId id="2147483841" r:id="rId11"/>
  </p:sldLayoutIdLst>
  <p:transition>
    <p:fade/>
  </p:transition>
  <p:txStyles>
    <p:titleStyle>
      <a:lvl1pPr algn="ctr" defTabSz="914400" rtl="0" eaLnBrk="1" latinLnBrk="0" hangingPunct="1">
        <a:spcBef>
          <a:spcPct val="0"/>
        </a:spcBef>
        <a:buNone/>
        <a:defRPr sz="5400" kern="1200">
          <a:solidFill>
            <a:schemeClr val="tx2"/>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65760" indent="-365760" algn="l" defTabSz="914400" rtl="0" eaLnBrk="1" latinLnBrk="0" hangingPunct="1">
        <a:spcBef>
          <a:spcPct val="20000"/>
        </a:spcBef>
        <a:buClr>
          <a:schemeClr val="accent1"/>
        </a:buClr>
        <a:buFont typeface="Wingdings" pitchFamily="2" charset="2"/>
        <a:buChar char=""/>
        <a:defRPr sz="2400" kern="1200">
          <a:solidFill>
            <a:schemeClr val="tx1">
              <a:lumMod val="85000"/>
              <a:lumOff val="15000"/>
            </a:schemeClr>
          </a:solidFill>
          <a:latin typeface="+mn-lt"/>
          <a:ea typeface="+mn-ea"/>
          <a:cs typeface="+mn-cs"/>
        </a:defRPr>
      </a:lvl1pPr>
      <a:lvl2pPr marL="777240" indent="-365760" algn="l" defTabSz="914400" rtl="0" eaLnBrk="1" latinLnBrk="0" hangingPunct="1">
        <a:spcBef>
          <a:spcPct val="20000"/>
        </a:spcBef>
        <a:buClr>
          <a:schemeClr val="accent1"/>
        </a:buClr>
        <a:buFont typeface="Wingdings" pitchFamily="2" charset="2"/>
        <a:buChar char=""/>
        <a:defRPr sz="2200" kern="1200">
          <a:solidFill>
            <a:schemeClr val="tx1">
              <a:lumMod val="85000"/>
              <a:lumOff val="15000"/>
            </a:schemeClr>
          </a:solidFill>
          <a:latin typeface="+mn-lt"/>
          <a:ea typeface="+mn-ea"/>
          <a:cs typeface="+mn-cs"/>
        </a:defRPr>
      </a:lvl2pPr>
      <a:lvl3pPr marL="1143000" indent="-365760" algn="l" defTabSz="914400" rtl="0" eaLnBrk="1" latinLnBrk="0" hangingPunct="1">
        <a:spcBef>
          <a:spcPct val="20000"/>
        </a:spcBef>
        <a:buClr>
          <a:schemeClr val="accent1"/>
        </a:buClr>
        <a:buFont typeface="Wingdings" pitchFamily="2" charset="2"/>
        <a:buChar char=""/>
        <a:defRPr sz="2000" kern="1200">
          <a:solidFill>
            <a:schemeClr val="tx1">
              <a:lumMod val="85000"/>
              <a:lumOff val="15000"/>
            </a:schemeClr>
          </a:solidFill>
          <a:latin typeface="+mn-lt"/>
          <a:ea typeface="+mn-ea"/>
          <a:cs typeface="+mn-cs"/>
        </a:defRPr>
      </a:lvl3pPr>
      <a:lvl4pPr marL="1508760" indent="-320040" algn="l" defTabSz="914400" rtl="0" eaLnBrk="1" latinLnBrk="0" hangingPunct="1">
        <a:spcBef>
          <a:spcPct val="20000"/>
        </a:spcBef>
        <a:buClr>
          <a:schemeClr val="accent1"/>
        </a:buClr>
        <a:buFont typeface="Wingdings" pitchFamily="2" charset="2"/>
        <a:buChar char=""/>
        <a:defRPr sz="1800" kern="1200">
          <a:solidFill>
            <a:schemeClr val="tx1">
              <a:lumMod val="85000"/>
              <a:lumOff val="15000"/>
            </a:schemeClr>
          </a:solidFill>
          <a:latin typeface="+mn-lt"/>
          <a:ea typeface="+mn-ea"/>
          <a:cs typeface="+mn-cs"/>
        </a:defRPr>
      </a:lvl4pPr>
      <a:lvl5pPr marL="1828800" indent="-320040" algn="l" defTabSz="914400" rtl="0" eaLnBrk="1" latinLnBrk="0" hangingPunct="1">
        <a:spcBef>
          <a:spcPct val="20000"/>
        </a:spcBef>
        <a:buClr>
          <a:schemeClr val="accent1"/>
        </a:buClr>
        <a:buFont typeface="Wingdings" pitchFamily="2" charset="2"/>
        <a:buChar char=""/>
        <a:defRPr sz="1600" kern="1200">
          <a:solidFill>
            <a:schemeClr val="tx1">
              <a:lumMod val="85000"/>
              <a:lumOff val="15000"/>
            </a:schemeClr>
          </a:solidFill>
          <a:latin typeface="+mn-lt"/>
          <a:ea typeface="+mn-ea"/>
          <a:cs typeface="+mn-cs"/>
        </a:defRPr>
      </a:lvl5pPr>
      <a:lvl6pPr marL="2148840" indent="-274320" algn="l" defTabSz="914400" rtl="0" eaLnBrk="1" latinLnBrk="0" hangingPunct="1">
        <a:spcBef>
          <a:spcPts val="400"/>
        </a:spcBef>
        <a:buClr>
          <a:schemeClr val="accent1"/>
        </a:buClr>
        <a:buFont typeface="Wingdings" pitchFamily="2" charset="2"/>
        <a:buChar char=""/>
        <a:defRPr sz="1400" kern="1200">
          <a:solidFill>
            <a:schemeClr val="tx1"/>
          </a:solidFill>
          <a:latin typeface="+mn-lt"/>
          <a:ea typeface="+mn-ea"/>
          <a:cs typeface="+mn-cs"/>
        </a:defRPr>
      </a:lvl6pPr>
      <a:lvl7pPr marL="2468880" indent="-274320" algn="l" defTabSz="914400" rtl="0" eaLnBrk="1" latinLnBrk="0" hangingPunct="1">
        <a:spcBef>
          <a:spcPts val="400"/>
        </a:spcBef>
        <a:buClr>
          <a:schemeClr val="accent1"/>
        </a:buClr>
        <a:buFont typeface="Wingdings" pitchFamily="2" charset="2"/>
        <a:buChar char=""/>
        <a:defRPr sz="1400" kern="1200">
          <a:solidFill>
            <a:schemeClr val="tx1"/>
          </a:solidFill>
          <a:latin typeface="+mn-lt"/>
          <a:ea typeface="+mn-ea"/>
          <a:cs typeface="+mn-cs"/>
        </a:defRPr>
      </a:lvl7pPr>
      <a:lvl8pPr marL="2788920" indent="-274320" algn="l" defTabSz="914400" rtl="0" eaLnBrk="1" latinLnBrk="0" hangingPunct="1">
        <a:spcBef>
          <a:spcPts val="400"/>
        </a:spcBef>
        <a:buClr>
          <a:schemeClr val="accent1"/>
        </a:buClr>
        <a:buFont typeface="Wingdings" pitchFamily="2" charset="2"/>
        <a:buChar char=""/>
        <a:defRPr sz="1400" kern="1200">
          <a:solidFill>
            <a:schemeClr val="tx1"/>
          </a:solidFill>
          <a:latin typeface="+mn-lt"/>
          <a:ea typeface="+mn-ea"/>
          <a:cs typeface="+mn-cs"/>
        </a:defRPr>
      </a:lvl8pPr>
      <a:lvl9pPr marL="3108960" indent="-274320" algn="l" defTabSz="914400" rtl="0" eaLnBrk="1" latinLnBrk="0" hangingPunct="1">
        <a:spcBef>
          <a:spcPts val="400"/>
        </a:spcBef>
        <a:buClr>
          <a:schemeClr val="accent1"/>
        </a:buClr>
        <a:buFont typeface="Wingdings" pitchFamily="2" charset="2"/>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400" fontAlgn="base">
              <a:spcBef>
                <a:spcPct val="0"/>
              </a:spcBef>
              <a:spcAft>
                <a:spcPct val="0"/>
              </a:spcAft>
              <a:defRPr/>
            </a:pPr>
            <a:fld id="{61F442D0-A11F-2640-8129-5D1BEF7A3C1E}"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1202474488"/>
      </p:ext>
    </p:extLst>
  </p:cSld>
  <p:clrMap bg1="dk2" tx1="lt1" bg2="dk1" tx2="lt2" accent1="accent1" accent2="accent2" accent3="accent3" accent4="accent4" accent5="accent5" accent6="accent6" hlink="hlink" folHlink="folHlink"/>
  <p:sldLayoutIdLst>
    <p:sldLayoutId id="2147483843" r:id="rId1"/>
    <p:sldLayoutId id="2147483844" r:id="rId2"/>
    <p:sldLayoutId id="2147483845" r:id="rId3"/>
    <p:sldLayoutId id="2147483846" r:id="rId4"/>
    <p:sldLayoutId id="2147483847" r:id="rId5"/>
    <p:sldLayoutId id="2147483848" r:id="rId6"/>
    <p:sldLayoutId id="2147483849" r:id="rId7"/>
    <p:sldLayoutId id="2147483850" r:id="rId8"/>
    <p:sldLayoutId id="2147483851" r:id="rId9"/>
    <p:sldLayoutId id="2147483852" r:id="rId10"/>
    <p:sldLayoutId id="2147483853"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3408897413"/>
      </p:ext>
    </p:extLst>
  </p:cSld>
  <p:clrMap bg1="lt1" tx1="dk1" bg2="lt2" tx2="dk2" accent1="accent1" accent2="accent2" accent3="accent3" accent4="accent4" accent5="accent5" accent6="accent6" hlink="hlink" folHlink="folHlink"/>
  <p:sldLayoutIdLst>
    <p:sldLayoutId id="2147483883" r:id="rId1"/>
    <p:sldLayoutId id="2147483884" r:id="rId2"/>
    <p:sldLayoutId id="2147483885" r:id="rId3"/>
    <p:sldLayoutId id="2147483886" r:id="rId4"/>
    <p:sldLayoutId id="2147483887" r:id="rId5"/>
    <p:sldLayoutId id="2147483888" r:id="rId6"/>
    <p:sldLayoutId id="2147483889" r:id="rId7"/>
    <p:sldLayoutId id="2147483890" r:id="rId8"/>
    <p:sldLayoutId id="2147483891" r:id="rId9"/>
    <p:sldLayoutId id="2147483892" r:id="rId10"/>
    <p:sldLayoutId id="214748389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defTabSz="914400" fontAlgn="base">
              <a:spcBef>
                <a:spcPct val="0"/>
              </a:spcBef>
              <a:spcAft>
                <a:spcPct val="0"/>
              </a:spcAft>
            </a:pPr>
            <a:endParaRPr kumimoji="1" lang="en-US" sz="2400">
              <a:solidFill>
                <a:srgbClr val="FFFFCC"/>
              </a:solidFill>
              <a:latin typeface="Times New Roman" charset="0"/>
              <a:ea typeface="ＭＳ Ｐゴシック" charset="0"/>
              <a:cs typeface="ＭＳ Ｐゴシック" charset="0"/>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defTabSz="914400" fontAlgn="base">
              <a:spcBef>
                <a:spcPct val="0"/>
              </a:spcBef>
              <a:spcAft>
                <a:spcPct val="0"/>
              </a:spcAft>
              <a:defRPr/>
            </a:pPr>
            <a:endParaRPr lang="en-US">
              <a:solidFill>
                <a:srgbClr val="FFFFCC"/>
              </a:solidFill>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defTabSz="914400" fontAlgn="base">
              <a:spcBef>
                <a:spcPct val="0"/>
              </a:spcBef>
              <a:spcAft>
                <a:spcPct val="0"/>
              </a:spcAft>
              <a:defRPr/>
            </a:pPr>
            <a:endParaRPr lang="en-US">
              <a:solidFill>
                <a:srgbClr val="FFFFCC"/>
              </a:solidFill>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defTabSz="914400" fontAlgn="base">
              <a:spcBef>
                <a:spcPct val="0"/>
              </a:spcBef>
              <a:spcAft>
                <a:spcPct val="0"/>
              </a:spcAft>
              <a:defRPr/>
            </a:pPr>
            <a:fld id="{4E849A14-6D88-1E4B-B6A7-9ABB13B14B54}" type="slidenum">
              <a:rPr lang="en-US">
                <a:solidFill>
                  <a:srgbClr val="FFFFCC"/>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FFFFCC"/>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12367879"/>
      </p:ext>
    </p:extLst>
  </p:cSld>
  <p:clrMap bg1="dk2" tx1="lt1" bg2="dk1" tx2="lt2" accent1="accent1" accent2="accent2" accent3="accent3" accent4="accent4" accent5="accent5" accent6="accent6" hlink="hlink" folHlink="folHlink"/>
  <p:sldLayoutIdLst>
    <p:sldLayoutId id="2147483895" r:id="rId1"/>
    <p:sldLayoutId id="2147483896" r:id="rId2"/>
    <p:sldLayoutId id="2147483897" r:id="rId3"/>
    <p:sldLayoutId id="2147483898" r:id="rId4"/>
    <p:sldLayoutId id="2147483899" r:id="rId5"/>
    <p:sldLayoutId id="2147483900" r:id="rId6"/>
    <p:sldLayoutId id="2147483901" r:id="rId7"/>
    <p:sldLayoutId id="2147483902" r:id="rId8"/>
    <p:sldLayoutId id="2147483903" r:id="rId9"/>
    <p:sldLayoutId id="2147483904" r:id="rId10"/>
    <p:sldLayoutId id="2147483905" r:id="rId11"/>
    <p:sldLayoutId id="2147483906"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SzPct val="75000"/>
        <a:buFont typeface="Wingdings" charset="0"/>
        <a:buChar char="v"/>
        <a:defRPr sz="28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SzPct val="75000"/>
        <a:buFont typeface="Wingdings" charset="0"/>
        <a:buChar char="v"/>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2355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5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5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35"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5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37"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038"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6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40"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6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42"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6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44"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6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6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7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7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7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7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7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7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7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8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8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9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grpSp>
          <p:nvGrpSpPr>
            <p:cNvPr id="1068" name="Group 39"/>
            <p:cNvGrpSpPr>
              <a:grpSpLocks/>
            </p:cNvGrpSpPr>
            <p:nvPr userDrawn="1"/>
          </p:nvGrpSpPr>
          <p:grpSpPr bwMode="auto">
            <a:xfrm>
              <a:off x="0" y="1632"/>
              <a:ext cx="5758" cy="1858"/>
              <a:chOff x="0" y="1632"/>
              <a:chExt cx="5758" cy="1858"/>
            </a:xfrm>
          </p:grpSpPr>
          <p:sp>
            <p:nvSpPr>
              <p:cNvPr id="2359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9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grpSp>
      </p:grpSp>
      <p:sp>
        <p:nvSpPr>
          <p:cNvPr id="2359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9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9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2359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2359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defTabSz="914400" fontAlgn="base">
              <a:spcBef>
                <a:spcPct val="0"/>
              </a:spcBef>
              <a:spcAft>
                <a:spcPct val="0"/>
              </a:spcAft>
              <a:defRPr/>
            </a:pPr>
            <a:fld id="{407492CA-13A1-4146-945F-F2AAAA1F543F}" type="slidenum">
              <a:rPr lang="en-US">
                <a:solidFill>
                  <a:srgbClr val="FFFFFF"/>
                </a:solidFill>
                <a:latin typeface="Arial"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182604988"/>
      </p:ext>
    </p:extLst>
  </p:cSld>
  <p:clrMap bg1="dk2" tx1="lt1" bg2="dk1" tx2="lt2" accent1="accent1" accent2="accent2" accent3="accent3" accent4="accent4" accent5="accent5" accent6="accent6" hlink="hlink" folHlink="folHlink"/>
  <p:sldLayoutIdLst>
    <p:sldLayoutId id="2147483908" r:id="rId1"/>
    <p:sldLayoutId id="2147483909" r:id="rId2"/>
    <p:sldLayoutId id="2147483910" r:id="rId3"/>
    <p:sldLayoutId id="2147483911" r:id="rId4"/>
    <p:sldLayoutId id="2147483912" r:id="rId5"/>
    <p:sldLayoutId id="2147483913" r:id="rId6"/>
    <p:sldLayoutId id="2147483914" r:id="rId7"/>
    <p:sldLayoutId id="2147483915" r:id="rId8"/>
    <p:sldLayoutId id="2147483916" r:id="rId9"/>
    <p:sldLayoutId id="2147483917" r:id="rId10"/>
    <p:sldLayoutId id="2147483918" r:id="rId11"/>
    <p:sldLayoutId id="2147483919" r:id="rId12"/>
    <p:sldLayoutId id="2147483920"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5"/>
        </a:buBlip>
        <a:defRPr sz="3200">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6"/>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87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887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defTabSz="914400" fontAlgn="base">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defTabSz="914400" fontAlgn="base">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anose="02020603050405020304" pitchFamily="18" charset="0"/>
              </a:defRPr>
            </a:lvl1pPr>
          </a:lstStyle>
          <a:p>
            <a:pPr defTabSz="914400" fontAlgn="base">
              <a:spcBef>
                <a:spcPct val="0"/>
              </a:spcBef>
              <a:spcAft>
                <a:spcPct val="0"/>
              </a:spcAft>
            </a:pPr>
            <a:fld id="{25069A4D-6E78-47CC-A028-B7323677B667}" type="slidenum">
              <a:rPr lang="en-US" altLang="en-US">
                <a:ea typeface="MS PGothic" panose="020B0600070205080204" pitchFamily="34" charset="-128"/>
              </a:rPr>
              <a:pPr defTabSz="914400" fontAlgn="base">
                <a:spcBef>
                  <a:spcPct val="0"/>
                </a:spcBef>
                <a:spcAft>
                  <a:spcPct val="0"/>
                </a:spcAft>
              </a:pPr>
              <a:t>‹#›</a:t>
            </a:fld>
            <a:endParaRPr lang="en-US" altLang="en-US">
              <a:ea typeface="MS PGothic" panose="020B0600070205080204" pitchFamily="34" charset="-128"/>
            </a:endParaRPr>
          </a:p>
        </p:txBody>
      </p:sp>
    </p:spTree>
    <p:extLst>
      <p:ext uri="{BB962C8B-B14F-4D97-AF65-F5344CB8AC3E}">
        <p14:creationId xmlns:p14="http://schemas.microsoft.com/office/powerpoint/2010/main" val="4006048608"/>
      </p:ext>
    </p:extLst>
  </p:cSld>
  <p:clrMap bg1="lt1" tx1="dk1" bg2="lt2" tx2="dk2" accent1="accent1" accent2="accent2" accent3="accent3" accent4="accent4" accent5="accent5" accent6="accent6" hlink="hlink" folHlink="folHlink"/>
  <p:sldLayoutIdLst>
    <p:sldLayoutId id="2147483922" r:id="rId1"/>
    <p:sldLayoutId id="2147483923" r:id="rId2"/>
    <p:sldLayoutId id="2147483924" r:id="rId3"/>
    <p:sldLayoutId id="2147483925" r:id="rId4"/>
    <p:sldLayoutId id="2147483926" r:id="rId5"/>
    <p:sldLayoutId id="2147483927" r:id="rId6"/>
    <p:sldLayoutId id="2147483928" r:id="rId7"/>
    <p:sldLayoutId id="2147483929" r:id="rId8"/>
    <p:sldLayoutId id="2147483930" r:id="rId9"/>
    <p:sldLayoutId id="2147483931" r:id="rId10"/>
    <p:sldLayoutId id="2147483932" r:id="rId11"/>
    <p:sldLayoutId id="2147483933" r:id="rId12"/>
    <p:sldLayoutId id="2147483934" r:id="rId13"/>
  </p:sldLayoutIdLst>
  <p:txStyles>
    <p:titleStyle>
      <a:lvl1pPr algn="ctr" rtl="0" eaLnBrk="0" fontAlgn="base" hangingPunct="0">
        <a:spcBef>
          <a:spcPct val="0"/>
        </a:spcBef>
        <a:spcAft>
          <a:spcPct val="0"/>
        </a:spcAft>
        <a:defRPr sz="4400">
          <a:solidFill>
            <a:schemeClr val="tx2"/>
          </a:solidFill>
          <a:latin typeface="Arial"/>
          <a:ea typeface="MS PGothic" panose="020B0600070205080204" pitchFamily="34" charset="-128"/>
          <a:cs typeface="Arial"/>
        </a:defRPr>
      </a:lvl1pPr>
      <a:lvl2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panose="020B0600070205080204" pitchFamily="34"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S PGothic" panose="020B0600070205080204" pitchFamily="34"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S PGothic" panose="020B0600070205080204" pitchFamily="34"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S PGothic" panose="020B0600070205080204" pitchFamily="34"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S PGothic" panose="020B0600070205080204" pitchFamily="34"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189350615"/>
      </p:ext>
    </p:extLst>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 id="2147483960" r:id="rId12"/>
    <p:sldLayoutId id="214748396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endParaRPr lang="en-US" dirty="0"/>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44531716"/>
      </p:ext>
    </p:extLst>
  </p:cSld>
  <p:clrMap bg1="lt1" tx1="dk1" bg2="lt2" tx2="dk2" accent1="accent1" accent2="accent2" accent3="accent3" accent4="accent4" accent5="accent5" accent6="accent6" hlink="hlink" folHlink="folHlink"/>
  <p:sldLayoutIdLst>
    <p:sldLayoutId id="2147483963" r:id="rId1"/>
    <p:sldLayoutId id="2147483964" r:id="rId2"/>
    <p:sldLayoutId id="2147483965" r:id="rId3"/>
    <p:sldLayoutId id="2147483966" r:id="rId4"/>
    <p:sldLayoutId id="2147483967" r:id="rId5"/>
    <p:sldLayoutId id="2147483968" r:id="rId6"/>
    <p:sldLayoutId id="2147483969" r:id="rId7"/>
    <p:sldLayoutId id="2147483970" r:id="rId8"/>
    <p:sldLayoutId id="2147483971" r:id="rId9"/>
    <p:sldLayoutId id="2147483972" r:id="rId10"/>
    <p:sldLayoutId id="2147483973" r:id="rId11"/>
  </p:sldLayoutIdLst>
  <p:txStyles>
    <p:titleStyle>
      <a:lvl1pPr algn="ctr" rtl="0" eaLnBrk="1" fontAlgn="base" hangingPunct="1">
        <a:spcBef>
          <a:spcPct val="0"/>
        </a:spcBef>
        <a:spcAft>
          <a:spcPct val="0"/>
        </a:spcAft>
        <a:defRPr sz="4400" b="1">
          <a:solidFill>
            <a:schemeClr val="bg1"/>
          </a:solidFill>
          <a:latin typeface="+mj-lt"/>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6726"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345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017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6907"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543" indent="-342543" algn="l" rtl="0" eaLnBrk="1" fontAlgn="base" hangingPunct="1">
        <a:spcBef>
          <a:spcPct val="20000"/>
        </a:spcBef>
        <a:spcAft>
          <a:spcPct val="0"/>
        </a:spcAft>
        <a:buChar char="•"/>
        <a:defRPr sz="3200" b="1">
          <a:solidFill>
            <a:schemeClr val="bg1"/>
          </a:solidFill>
          <a:latin typeface="+mn-lt"/>
          <a:ea typeface="+mn-ea"/>
          <a:cs typeface="+mn-cs"/>
        </a:defRPr>
      </a:lvl1pPr>
      <a:lvl2pPr marL="742174" indent="-285456" algn="l" rtl="0" eaLnBrk="1" fontAlgn="base" hangingPunct="1">
        <a:spcBef>
          <a:spcPct val="20000"/>
        </a:spcBef>
        <a:spcAft>
          <a:spcPct val="0"/>
        </a:spcAft>
        <a:buChar char="–"/>
        <a:defRPr sz="2800" b="1">
          <a:solidFill>
            <a:schemeClr val="bg1"/>
          </a:solidFill>
          <a:latin typeface="+mn-lt"/>
          <a:ea typeface="+mn-ea"/>
        </a:defRPr>
      </a:lvl2pPr>
      <a:lvl3pPr marL="1141806" indent="-228363" algn="l" rtl="0" eaLnBrk="1" fontAlgn="base" hangingPunct="1">
        <a:spcBef>
          <a:spcPct val="20000"/>
        </a:spcBef>
        <a:spcAft>
          <a:spcPct val="0"/>
        </a:spcAft>
        <a:buChar char="•"/>
        <a:defRPr sz="2400" b="1">
          <a:solidFill>
            <a:schemeClr val="bg1"/>
          </a:solidFill>
          <a:latin typeface="+mn-lt"/>
          <a:ea typeface="+mn-ea"/>
        </a:defRPr>
      </a:lvl3pPr>
      <a:lvl4pPr marL="1598537" indent="-228363" algn="l" rtl="0" eaLnBrk="1" fontAlgn="base" hangingPunct="1">
        <a:spcBef>
          <a:spcPct val="20000"/>
        </a:spcBef>
        <a:spcAft>
          <a:spcPct val="0"/>
        </a:spcAft>
        <a:buChar char="–"/>
        <a:defRPr sz="2000" b="1">
          <a:solidFill>
            <a:schemeClr val="bg1"/>
          </a:solidFill>
          <a:latin typeface="+mn-lt"/>
          <a:ea typeface="+mn-ea"/>
        </a:defRPr>
      </a:lvl4pPr>
      <a:lvl5pPr marL="2055258" indent="-228363" algn="l" rtl="0" eaLnBrk="1" fontAlgn="base" hangingPunct="1">
        <a:spcBef>
          <a:spcPct val="20000"/>
        </a:spcBef>
        <a:spcAft>
          <a:spcPct val="0"/>
        </a:spcAft>
        <a:buChar char="»"/>
        <a:defRPr sz="2000" b="1">
          <a:solidFill>
            <a:schemeClr val="bg1"/>
          </a:solidFill>
          <a:latin typeface="+mn-lt"/>
          <a:ea typeface="+mn-ea"/>
        </a:defRPr>
      </a:lvl5pPr>
      <a:lvl6pPr marL="2511982" indent="-228363" algn="l" rtl="0" eaLnBrk="1" fontAlgn="base" hangingPunct="1">
        <a:spcBef>
          <a:spcPct val="20000"/>
        </a:spcBef>
        <a:spcAft>
          <a:spcPct val="0"/>
        </a:spcAft>
        <a:buChar char="»"/>
        <a:defRPr sz="2000" b="1">
          <a:solidFill>
            <a:schemeClr val="bg1"/>
          </a:solidFill>
          <a:latin typeface="+mn-lt"/>
          <a:ea typeface="+mn-ea"/>
        </a:defRPr>
      </a:lvl6pPr>
      <a:lvl7pPr marL="2968711" indent="-228363" algn="l" rtl="0" eaLnBrk="1" fontAlgn="base" hangingPunct="1">
        <a:spcBef>
          <a:spcPct val="20000"/>
        </a:spcBef>
        <a:spcAft>
          <a:spcPct val="0"/>
        </a:spcAft>
        <a:buChar char="»"/>
        <a:defRPr sz="2000" b="1">
          <a:solidFill>
            <a:schemeClr val="bg1"/>
          </a:solidFill>
          <a:latin typeface="+mn-lt"/>
          <a:ea typeface="+mn-ea"/>
        </a:defRPr>
      </a:lvl7pPr>
      <a:lvl8pPr marL="3425430" indent="-228363" algn="l" rtl="0" eaLnBrk="1" fontAlgn="base" hangingPunct="1">
        <a:spcBef>
          <a:spcPct val="20000"/>
        </a:spcBef>
        <a:spcAft>
          <a:spcPct val="0"/>
        </a:spcAft>
        <a:buChar char="»"/>
        <a:defRPr sz="2000" b="1">
          <a:solidFill>
            <a:schemeClr val="bg1"/>
          </a:solidFill>
          <a:latin typeface="+mn-lt"/>
          <a:ea typeface="+mn-ea"/>
        </a:defRPr>
      </a:lvl8pPr>
      <a:lvl9pPr marL="3882160" indent="-228363"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143000"/>
          </a:xfrm>
          <a:prstGeom prst="rect">
            <a:avLst/>
          </a:prstGeom>
        </p:spPr>
        <p:txBody>
          <a:bodyPr vert="horz" lIns="91440" tIns="45720" rIns="91440" bIns="45720" rtlCol="0" anchor="ctr">
            <a:normAutofit/>
          </a:bodyPr>
          <a:lstStyle/>
          <a:p>
            <a:r>
              <a:rPr lang="en-US" dirty="0"/>
              <a:t>Click to edit Master title style</a:t>
            </a:r>
          </a:p>
        </p:txBody>
      </p:sp>
    </p:spTree>
    <p:extLst>
      <p:ext uri="{BB962C8B-B14F-4D97-AF65-F5344CB8AC3E}">
        <p14:creationId xmlns:p14="http://schemas.microsoft.com/office/powerpoint/2010/main" val="3902688905"/>
      </p:ext>
    </p:extLst>
  </p:cSld>
  <p:clrMap bg1="lt1" tx1="dk1" bg2="lt2" tx2="dk2" accent1="accent1" accent2="accent2" accent3="accent3" accent4="accent4" accent5="accent5" accent6="accent6" hlink="hlink" folHlink="folHlink"/>
  <p:sldLayoutIdLst>
    <p:sldLayoutId id="2147483665" r:id="rId1"/>
    <p:sldLayoutId id="2147483666" r:id="rId2"/>
    <p:sldLayoutId id="2147483667" r:id="rId3"/>
    <p:sldLayoutId id="2147483668" r:id="rId4"/>
    <p:sldLayoutId id="2147483669" r:id="rId5"/>
    <p:sldLayoutId id="2147483670" r:id="rId6"/>
    <p:sldLayoutId id="2147483671" r:id="rId7"/>
    <p:sldLayoutId id="2147483672" r:id="rId8"/>
    <p:sldLayoutId id="2147483673" r:id="rId9"/>
    <p:sldLayoutId id="2147483674" r:id="rId10"/>
    <p:sldLayoutId id="2147483675" r:id="rId11"/>
  </p:sldLayoutIdLst>
  <p:txStyles>
    <p:titleStyle>
      <a:lvl1pPr algn="ctr" defTabSz="914400" rtl="0" eaLnBrk="1" latinLnBrk="0" hangingPunct="1">
        <a:spcBef>
          <a:spcPct val="0"/>
        </a:spcBef>
        <a:buNone/>
        <a:defRPr sz="4400" kern="1200">
          <a:solidFill>
            <a:srgbClr val="FFFFFF"/>
          </a:solidFill>
          <a:latin typeface="Arial"/>
          <a:ea typeface="+mj-ea"/>
          <a:cs typeface="Arial"/>
        </a:defRPr>
      </a:lvl1pPr>
    </p:titleStyle>
    <p:bodyStyle>
      <a:lvl1pPr marL="342900" indent="-342900" algn="l" defTabSz="914400" rtl="0" eaLnBrk="1" latinLnBrk="0" hangingPunct="1">
        <a:spcBef>
          <a:spcPct val="20000"/>
        </a:spcBef>
        <a:buFont typeface="Arial" pitchFamily="34" charset="0"/>
        <a:buChar char="•"/>
        <a:defRPr sz="3200" kern="1200">
          <a:solidFill>
            <a:srgbClr val="FFFFFF"/>
          </a:solidFill>
          <a:latin typeface="Arial"/>
          <a:ea typeface="+mn-ea"/>
          <a:cs typeface="Arial"/>
        </a:defRPr>
      </a:lvl1pPr>
      <a:lvl2pPr marL="742950" indent="-285750" algn="l" defTabSz="914400" rtl="0" eaLnBrk="1" latinLnBrk="0" hangingPunct="1">
        <a:spcBef>
          <a:spcPct val="20000"/>
        </a:spcBef>
        <a:buFont typeface="Arial" pitchFamily="34" charset="0"/>
        <a:buChar char="–"/>
        <a:defRPr sz="2800" kern="1200">
          <a:solidFill>
            <a:srgbClr val="FFFFFF"/>
          </a:solidFill>
          <a:latin typeface="Arial"/>
          <a:ea typeface="+mn-ea"/>
          <a:cs typeface="Arial"/>
        </a:defRPr>
      </a:lvl2pPr>
      <a:lvl3pPr marL="1143000" indent="-228600" algn="l" defTabSz="914400" rtl="0" eaLnBrk="1" latinLnBrk="0" hangingPunct="1">
        <a:spcBef>
          <a:spcPct val="20000"/>
        </a:spcBef>
        <a:buFont typeface="Arial" pitchFamily="34" charset="0"/>
        <a:buChar char="•"/>
        <a:defRPr sz="2400" kern="1200">
          <a:solidFill>
            <a:srgbClr val="FFFFFF"/>
          </a:solidFill>
          <a:latin typeface="Arial"/>
          <a:ea typeface="+mn-ea"/>
          <a:cs typeface="Arial"/>
        </a:defRPr>
      </a:lvl3pPr>
      <a:lvl4pPr marL="16002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4pPr>
      <a:lvl5pPr marL="20574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A100DFC8-FFFD-694C-8765-E83E0D1B7B9F}"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91806985"/>
      </p:ext>
    </p:extLst>
  </p:cSld>
  <p:clrMap bg1="lt1" tx1="dk1" bg2="lt2" tx2="dk2" accent1="accent1" accent2="accent2" accent3="accent3" accent4="accent4" accent5="accent5" accent6="accent6" hlink="hlink" folHlink="folHlink"/>
  <p:sldLayoutIdLst>
    <p:sldLayoutId id="2147483975" r:id="rId1"/>
    <p:sldLayoutId id="2147483976" r:id="rId2"/>
    <p:sldLayoutId id="2147483977" r:id="rId3"/>
    <p:sldLayoutId id="2147483978" r:id="rId4"/>
    <p:sldLayoutId id="2147483979" r:id="rId5"/>
    <p:sldLayoutId id="2147483980" r:id="rId6"/>
    <p:sldLayoutId id="2147483981" r:id="rId7"/>
    <p:sldLayoutId id="2147483982" r:id="rId8"/>
    <p:sldLayoutId id="2147483983" r:id="rId9"/>
    <p:sldLayoutId id="2147483984" r:id="rId10"/>
    <p:sldLayoutId id="2147483985" r:id="rId11"/>
    <p:sldLayoutId id="2147483986" r:id="rId12"/>
    <p:sldLayoutId id="214748398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4925" y="606425"/>
            <a:ext cx="89995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Title</a:t>
            </a:r>
          </a:p>
        </p:txBody>
      </p:sp>
      <p:sp>
        <p:nvSpPr>
          <p:cNvPr id="1027" name="Rectangle 3"/>
          <p:cNvSpPr>
            <a:spLocks noGrp="1" noChangeArrowheads="1"/>
          </p:cNvSpPr>
          <p:nvPr>
            <p:ph type="body" idx="1"/>
          </p:nvPr>
        </p:nvSpPr>
        <p:spPr bwMode="auto">
          <a:xfrm>
            <a:off x="34925" y="1978025"/>
            <a:ext cx="8999538"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Bullet</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lvl1pPr>
          </a:lstStyle>
          <a:p>
            <a:pPr>
              <a:defRPr/>
            </a:pPr>
            <a:fld id="{07683298-ABEA-8448-B24B-309F9D2224F2}" type="slidenum">
              <a:rPr lang="en-US"/>
              <a:pPr>
                <a:defRPr/>
              </a:pPr>
              <a:t>‹#›</a:t>
            </a:fld>
            <a:endParaRPr lang="en-US"/>
          </a:p>
        </p:txBody>
      </p:sp>
      <p:sp>
        <p:nvSpPr>
          <p:cNvPr id="1031" name="TextBox 1"/>
          <p:cNvSpPr txBox="1">
            <a:spLocks noChangeArrowheads="1"/>
          </p:cNvSpPr>
          <p:nvPr userDrawn="1"/>
        </p:nvSpPr>
        <p:spPr bwMode="auto">
          <a:xfrm>
            <a:off x="8172450" y="44450"/>
            <a:ext cx="9207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b="1">
                <a:solidFill>
                  <a:srgbClr val="FFFFFF"/>
                </a:solidFill>
              </a:rPr>
              <a:t>Page</a:t>
            </a:r>
          </a:p>
        </p:txBody>
      </p:sp>
    </p:spTree>
    <p:extLst>
      <p:ext uri="{BB962C8B-B14F-4D97-AF65-F5344CB8AC3E}">
        <p14:creationId xmlns:p14="http://schemas.microsoft.com/office/powerpoint/2010/main" val="1688042727"/>
      </p:ext>
    </p:extLst>
  </p:cSld>
  <p:clrMap bg1="lt1" tx1="dk1" bg2="lt2" tx2="dk2" accent1="accent1" accent2="accent2" accent3="accent3" accent4="accent4" accent5="accent5" accent6="accent6" hlink="hlink" folHlink="folHlink"/>
  <p:sldLayoutIdLst>
    <p:sldLayoutId id="2147483989" r:id="rId1"/>
    <p:sldLayoutId id="2147483990" r:id="rId2"/>
    <p:sldLayoutId id="2147483991" r:id="rId3"/>
    <p:sldLayoutId id="2147483992" r:id="rId4"/>
    <p:sldLayoutId id="2147483993" r:id="rId5"/>
    <p:sldLayoutId id="2147483994" r:id="rId6"/>
    <p:sldLayoutId id="2147483995" r:id="rId7"/>
    <p:sldLayoutId id="2147483996" r:id="rId8"/>
    <p:sldLayoutId id="2147483997" r:id="rId9"/>
    <p:sldLayoutId id="2147483998" r:id="rId10"/>
    <p:sldLayoutId id="2147483999" r:id="rId11"/>
  </p:sldLayoutIdLst>
  <p:txStyles>
    <p:titleStyle>
      <a:lvl1pPr algn="ctr" rtl="0" eaLnBrk="0" fontAlgn="base" hangingPunct="0">
        <a:spcBef>
          <a:spcPct val="0"/>
        </a:spcBef>
        <a:spcAft>
          <a:spcPct val="0"/>
        </a:spcAft>
        <a:defRPr sz="4400" b="1">
          <a:solidFill>
            <a:srgbClr val="FFFFFF"/>
          </a:solidFill>
          <a:effectLst>
            <a:glow rad="292100">
              <a:schemeClr val="tx1">
                <a:alpha val="92000"/>
              </a:schemeClr>
            </a:glow>
          </a:effectLst>
          <a:latin typeface="+mj-lt"/>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600" b="1">
          <a:solidFill>
            <a:srgbClr val="FFFFFF"/>
          </a:solidFill>
          <a:effectLst>
            <a:glow rad="292100">
              <a:schemeClr val="tx1">
                <a:alpha val="92000"/>
              </a:schemeClr>
            </a:glow>
          </a:effectLst>
          <a:latin typeface="+mn-lt"/>
          <a:ea typeface="+mn-ea"/>
          <a:cs typeface="+mn-cs"/>
        </a:defRPr>
      </a:lvl1pPr>
      <a:lvl2pPr marL="742950" indent="-285750" algn="l" rtl="0" eaLnBrk="0" fontAlgn="base" hangingPunct="0">
        <a:spcBef>
          <a:spcPct val="20000"/>
        </a:spcBef>
        <a:spcAft>
          <a:spcPct val="0"/>
        </a:spcAft>
        <a:buChar char="–"/>
        <a:defRPr sz="2800">
          <a:solidFill>
            <a:srgbClr val="FFFFFF"/>
          </a:solidFill>
          <a:latin typeface="+mn-lt"/>
          <a:ea typeface="+mn-ea"/>
        </a:defRPr>
      </a:lvl2pPr>
      <a:lvl3pPr marL="1143000" indent="-228600" algn="l" rtl="0" eaLnBrk="0" fontAlgn="base" hangingPunct="0">
        <a:spcBef>
          <a:spcPct val="20000"/>
        </a:spcBef>
        <a:spcAft>
          <a:spcPct val="0"/>
        </a:spcAft>
        <a:buChar char="•"/>
        <a:defRPr sz="2400">
          <a:solidFill>
            <a:srgbClr val="FFFFFF"/>
          </a:solidFill>
          <a:latin typeface="+mn-lt"/>
          <a:ea typeface="+mn-ea"/>
        </a:defRPr>
      </a:lvl3pPr>
      <a:lvl4pPr marL="1600200" indent="-228600" algn="l" rtl="0" eaLnBrk="0" fontAlgn="base" hangingPunct="0">
        <a:spcBef>
          <a:spcPct val="20000"/>
        </a:spcBef>
        <a:spcAft>
          <a:spcPct val="0"/>
        </a:spcAft>
        <a:buChar char="–"/>
        <a:defRPr sz="2000">
          <a:solidFill>
            <a:srgbClr val="FFFFFF"/>
          </a:solidFill>
          <a:latin typeface="+mn-lt"/>
          <a:ea typeface="+mn-ea"/>
        </a:defRPr>
      </a:lvl4pPr>
      <a:lvl5pPr marL="2057400" indent="-228600" algn="l" rtl="0" eaLnBrk="0" fontAlgn="base" hangingPunct="0">
        <a:spcBef>
          <a:spcPct val="20000"/>
        </a:spcBef>
        <a:spcAft>
          <a:spcPct val="0"/>
        </a:spcAft>
        <a:buChar char="»"/>
        <a:defRPr sz="2000">
          <a:solidFill>
            <a:srgbClr val="FFFFFF"/>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58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58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92D834C7-9E6F-B343-98AB-63947171153C}"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517430720"/>
      </p:ext>
    </p:extLst>
  </p:cSld>
  <p:clrMap bg1="lt1" tx1="dk1" bg2="lt2" tx2="dk2" accent1="accent1" accent2="accent2" accent3="accent3" accent4="accent4" accent5="accent5" accent6="accent6" hlink="hlink" folHlink="folHlink"/>
  <p:sldLayoutIdLst>
    <p:sldLayoutId id="2147484001" r:id="rId1"/>
    <p:sldLayoutId id="2147484002" r:id="rId2"/>
    <p:sldLayoutId id="2147484003" r:id="rId3"/>
    <p:sldLayoutId id="2147484004" r:id="rId4"/>
    <p:sldLayoutId id="2147484005" r:id="rId5"/>
    <p:sldLayoutId id="2147484006" r:id="rId6"/>
    <p:sldLayoutId id="2147484007" r:id="rId7"/>
    <p:sldLayoutId id="2147484008" r:id="rId8"/>
    <p:sldLayoutId id="2147484009" r:id="rId9"/>
    <p:sldLayoutId id="2147484010" r:id="rId10"/>
    <p:sldLayoutId id="2147484011" r:id="rId11"/>
    <p:sldLayoutId id="2147484012" r:id="rId12"/>
    <p:sldLayoutId id="214748401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28" charset="0"/>
                <a:ea typeface="+mn-ea"/>
                <a:cs typeface="+mn-cs"/>
              </a:defRPr>
            </a:lvl1pPr>
          </a:lstStyle>
          <a:p>
            <a:pPr>
              <a:defRPr/>
            </a:pPr>
            <a:endParaRPr lang="en-US">
              <a:solidFill>
                <a:srgbClr val="463634"/>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28" charset="0"/>
                <a:ea typeface="+mn-ea"/>
                <a:cs typeface="+mn-cs"/>
              </a:defRPr>
            </a:lvl1pPr>
          </a:lstStyle>
          <a:p>
            <a:pPr>
              <a:defRPr/>
            </a:pPr>
            <a:endParaRPr lang="en-US">
              <a:solidFill>
                <a:srgbClr val="463634"/>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40A8BF2A-7CF6-9049-98C9-1763F628E521}" type="slidenum">
              <a:rPr lang="en-US">
                <a:solidFill>
                  <a:srgbClr val="463634"/>
                </a:solidFill>
              </a:rPr>
              <a:pPr>
                <a:defRPr/>
              </a:pPr>
              <a:t>‹#›</a:t>
            </a:fld>
            <a:endParaRPr lang="en-US">
              <a:solidFill>
                <a:srgbClr val="463634"/>
              </a:solidFill>
            </a:endParaRPr>
          </a:p>
        </p:txBody>
      </p:sp>
    </p:spTree>
    <p:extLst>
      <p:ext uri="{BB962C8B-B14F-4D97-AF65-F5344CB8AC3E}">
        <p14:creationId xmlns:p14="http://schemas.microsoft.com/office/powerpoint/2010/main" val="1714897238"/>
      </p:ext>
    </p:extLst>
  </p:cSld>
  <p:clrMap bg1="lt1" tx1="dk1" bg2="lt2" tx2="dk2" accent1="accent1" accent2="accent2" accent3="accent3" accent4="accent4" accent5="accent5" accent6="accent6" hlink="hlink" folHlink="folHlink"/>
  <p:sldLayoutIdLst>
    <p:sldLayoutId id="2147484015" r:id="rId1"/>
    <p:sldLayoutId id="2147484016" r:id="rId2"/>
    <p:sldLayoutId id="2147484017" r:id="rId3"/>
    <p:sldLayoutId id="2147484018" r:id="rId4"/>
    <p:sldLayoutId id="2147484019" r:id="rId5"/>
    <p:sldLayoutId id="2147484020" r:id="rId6"/>
    <p:sldLayoutId id="2147484021" r:id="rId7"/>
    <p:sldLayoutId id="2147484022" r:id="rId8"/>
    <p:sldLayoutId id="2147484023" r:id="rId9"/>
    <p:sldLayoutId id="2147484024" r:id="rId10"/>
    <p:sldLayoutId id="2147484025" r:id="rId11"/>
  </p:sldLayoutIdLst>
  <p:txStyles>
    <p:titleStyle>
      <a:lvl1pPr algn="ctr" rtl="0" eaLnBrk="0" fontAlgn="base" hangingPunct="0">
        <a:spcBef>
          <a:spcPct val="0"/>
        </a:spcBef>
        <a:spcAft>
          <a:spcPct val="0"/>
        </a:spcAft>
        <a:defRPr sz="4000" i="1">
          <a:solidFill>
            <a:schemeClr val="tx2"/>
          </a:solidFill>
          <a:latin typeface="Arial"/>
          <a:ea typeface="Geneva" charset="-128"/>
          <a:cs typeface="Arial"/>
        </a:defRPr>
      </a:lvl1pPr>
      <a:lvl2pPr algn="ctr" rtl="0" eaLnBrk="0" fontAlgn="base" hangingPunct="0">
        <a:spcBef>
          <a:spcPct val="0"/>
        </a:spcBef>
        <a:spcAft>
          <a:spcPct val="0"/>
        </a:spcAft>
        <a:defRPr sz="4000" i="1">
          <a:solidFill>
            <a:schemeClr val="tx2"/>
          </a:solidFill>
          <a:latin typeface="Arial" charset="0"/>
          <a:ea typeface="Geneva" charset="-128"/>
          <a:cs typeface="Geneva" charset="-128"/>
        </a:defRPr>
      </a:lvl2pPr>
      <a:lvl3pPr algn="ctr" rtl="0" eaLnBrk="0" fontAlgn="base" hangingPunct="0">
        <a:spcBef>
          <a:spcPct val="0"/>
        </a:spcBef>
        <a:spcAft>
          <a:spcPct val="0"/>
        </a:spcAft>
        <a:defRPr sz="4000" i="1">
          <a:solidFill>
            <a:schemeClr val="tx2"/>
          </a:solidFill>
          <a:latin typeface="Arial" charset="0"/>
          <a:ea typeface="Geneva" charset="-128"/>
          <a:cs typeface="Geneva" charset="-128"/>
        </a:defRPr>
      </a:lvl3pPr>
      <a:lvl4pPr algn="ctr" rtl="0" eaLnBrk="0" fontAlgn="base" hangingPunct="0">
        <a:spcBef>
          <a:spcPct val="0"/>
        </a:spcBef>
        <a:spcAft>
          <a:spcPct val="0"/>
        </a:spcAft>
        <a:defRPr sz="4000" i="1">
          <a:solidFill>
            <a:schemeClr val="tx2"/>
          </a:solidFill>
          <a:latin typeface="Arial" charset="0"/>
          <a:ea typeface="Geneva" charset="-128"/>
          <a:cs typeface="Geneva" charset="-128"/>
        </a:defRPr>
      </a:lvl4pPr>
      <a:lvl5pPr algn="ctr" rtl="0" eaLnBrk="0" fontAlgn="base" hangingPunct="0">
        <a:spcBef>
          <a:spcPct val="0"/>
        </a:spcBef>
        <a:spcAft>
          <a:spcPct val="0"/>
        </a:spcAft>
        <a:defRPr sz="4000" i="1">
          <a:solidFill>
            <a:schemeClr val="tx2"/>
          </a:solidFill>
          <a:latin typeface="Arial" charset="0"/>
          <a:ea typeface="Geneva" charset="-128"/>
          <a:cs typeface="Geneva" charset="-128"/>
        </a:defRPr>
      </a:lvl5pPr>
      <a:lvl6pPr marL="457200" algn="ctr" rtl="0" fontAlgn="base">
        <a:spcBef>
          <a:spcPct val="0"/>
        </a:spcBef>
        <a:spcAft>
          <a:spcPct val="0"/>
        </a:spcAft>
        <a:defRPr sz="4400" i="1">
          <a:solidFill>
            <a:schemeClr val="tx2"/>
          </a:solidFill>
          <a:latin typeface="Times New Roman" pitchFamily="-128" charset="0"/>
        </a:defRPr>
      </a:lvl6pPr>
      <a:lvl7pPr marL="914400" algn="ctr" rtl="0" fontAlgn="base">
        <a:spcBef>
          <a:spcPct val="0"/>
        </a:spcBef>
        <a:spcAft>
          <a:spcPct val="0"/>
        </a:spcAft>
        <a:defRPr sz="4400" i="1">
          <a:solidFill>
            <a:schemeClr val="tx2"/>
          </a:solidFill>
          <a:latin typeface="Times New Roman" pitchFamily="-128" charset="0"/>
        </a:defRPr>
      </a:lvl7pPr>
      <a:lvl8pPr marL="1371600" algn="ctr" rtl="0" fontAlgn="base">
        <a:spcBef>
          <a:spcPct val="0"/>
        </a:spcBef>
        <a:spcAft>
          <a:spcPct val="0"/>
        </a:spcAft>
        <a:defRPr sz="4400" i="1">
          <a:solidFill>
            <a:schemeClr val="tx2"/>
          </a:solidFill>
          <a:latin typeface="Times New Roman" pitchFamily="-128" charset="0"/>
        </a:defRPr>
      </a:lvl8pPr>
      <a:lvl9pPr marL="1828800" algn="ctr" rtl="0" fontAlgn="base">
        <a:spcBef>
          <a:spcPct val="0"/>
        </a:spcBef>
        <a:spcAft>
          <a:spcPct val="0"/>
        </a:spcAft>
        <a:defRPr sz="4400" i="1">
          <a:solidFill>
            <a:schemeClr val="tx2"/>
          </a:solidFill>
          <a:latin typeface="Times New Roman" pitchFamily="-128" charset="0"/>
        </a:defRPr>
      </a:lvl9pPr>
    </p:titleStyle>
    <p:bodyStyle>
      <a:lvl1pPr marL="342900" indent="-342900" algn="l" rtl="0" eaLnBrk="0" fontAlgn="base" hangingPunct="0">
        <a:spcBef>
          <a:spcPct val="20000"/>
        </a:spcBef>
        <a:spcAft>
          <a:spcPct val="0"/>
        </a:spcAft>
        <a:buClr>
          <a:schemeClr val="tx2"/>
        </a:buClr>
        <a:buSzPct val="65000"/>
        <a:buFont typeface="Wingdings" charset="0"/>
        <a:buChar char="v"/>
        <a:defRPr sz="2800">
          <a:solidFill>
            <a:schemeClr val="tx1"/>
          </a:solidFill>
          <a:latin typeface="Arial"/>
          <a:ea typeface="Geneva" charset="-128"/>
          <a:cs typeface="Arial"/>
        </a:defRPr>
      </a:lvl1pPr>
      <a:lvl2pPr marL="742950" indent="-285750" algn="l" rtl="0" eaLnBrk="0" fontAlgn="base" hangingPunct="0">
        <a:spcBef>
          <a:spcPct val="20000"/>
        </a:spcBef>
        <a:spcAft>
          <a:spcPct val="0"/>
        </a:spcAft>
        <a:buChar char="–"/>
        <a:defRPr sz="2400">
          <a:solidFill>
            <a:schemeClr val="tx1"/>
          </a:solidFill>
          <a:latin typeface="Arial"/>
          <a:ea typeface="Geneva" pitchFamily="-108" charset="-128"/>
          <a:cs typeface="Arial"/>
        </a:defRPr>
      </a:lvl2pPr>
      <a:lvl3pPr marL="11430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SzPct val="65000"/>
        <a:buChar char="•"/>
        <a:defRPr>
          <a:solidFill>
            <a:schemeClr val="tx1"/>
          </a:solidFill>
          <a:latin typeface="Arial"/>
          <a:ea typeface="ＭＳ Ｐゴシック" charset="-128"/>
          <a:cs typeface="Arial"/>
        </a:defRPr>
      </a:lvl5pPr>
      <a:lvl6pPr marL="2514600" indent="-228600" algn="l" rtl="0" fontAlgn="base">
        <a:spcBef>
          <a:spcPct val="20000"/>
        </a:spcBef>
        <a:spcAft>
          <a:spcPct val="0"/>
        </a:spcAft>
        <a:buSzPct val="65000"/>
        <a:buChar char="•"/>
        <a:defRPr sz="2000">
          <a:solidFill>
            <a:schemeClr val="tx1"/>
          </a:solidFill>
          <a:latin typeface="+mn-lt"/>
          <a:ea typeface="Geneva" pitchFamily="-108" charset="-128"/>
        </a:defRPr>
      </a:lvl6pPr>
      <a:lvl7pPr marL="2971800" indent="-228600" algn="l" rtl="0" fontAlgn="base">
        <a:spcBef>
          <a:spcPct val="20000"/>
        </a:spcBef>
        <a:spcAft>
          <a:spcPct val="0"/>
        </a:spcAft>
        <a:buSzPct val="65000"/>
        <a:buChar char="•"/>
        <a:defRPr sz="2000">
          <a:solidFill>
            <a:schemeClr val="tx1"/>
          </a:solidFill>
          <a:latin typeface="+mn-lt"/>
          <a:ea typeface="Geneva" pitchFamily="-108" charset="-128"/>
        </a:defRPr>
      </a:lvl7pPr>
      <a:lvl8pPr marL="3429000" indent="-228600" algn="l" rtl="0" fontAlgn="base">
        <a:spcBef>
          <a:spcPct val="20000"/>
        </a:spcBef>
        <a:spcAft>
          <a:spcPct val="0"/>
        </a:spcAft>
        <a:buSzPct val="65000"/>
        <a:buChar char="•"/>
        <a:defRPr sz="2000">
          <a:solidFill>
            <a:schemeClr val="tx1"/>
          </a:solidFill>
          <a:latin typeface="+mn-lt"/>
          <a:ea typeface="Geneva" pitchFamily="-108" charset="-128"/>
        </a:defRPr>
      </a:lvl8pPr>
      <a:lvl9pPr marL="3886200" indent="-228600" algn="l" rtl="0" fontAlgn="base">
        <a:spcBef>
          <a:spcPct val="20000"/>
        </a:spcBef>
        <a:spcAft>
          <a:spcPct val="0"/>
        </a:spcAft>
        <a:buSzPct val="65000"/>
        <a:buChar char="•"/>
        <a:defRPr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D92283E2-0B11-0E46-9C66-121E2D9A7D99}" type="slidenum">
              <a:rPr lang="en-US"/>
              <a:pPr>
                <a:defRPr/>
              </a:pPr>
              <a:t>‹#›</a:t>
            </a:fld>
            <a:endParaRPr lang="en-US"/>
          </a:p>
        </p:txBody>
      </p:sp>
    </p:spTree>
    <p:extLst>
      <p:ext uri="{BB962C8B-B14F-4D97-AF65-F5344CB8AC3E}">
        <p14:creationId xmlns:p14="http://schemas.microsoft.com/office/powerpoint/2010/main" val="434537394"/>
      </p:ext>
    </p:extLst>
  </p:cSld>
  <p:clrMap bg1="lt1" tx1="dk1" bg2="lt2" tx2="dk2" accent1="accent1" accent2="accent2" accent3="accent3" accent4="accent4" accent5="accent5" accent6="accent6" hlink="hlink" folHlink="folHlink"/>
  <p:sldLayoutIdLst>
    <p:sldLayoutId id="2147484027" r:id="rId1"/>
    <p:sldLayoutId id="2147484028" r:id="rId2"/>
    <p:sldLayoutId id="2147484029" r:id="rId3"/>
    <p:sldLayoutId id="2147484030" r:id="rId4"/>
    <p:sldLayoutId id="2147484031" r:id="rId5"/>
    <p:sldLayoutId id="2147484032" r:id="rId6"/>
    <p:sldLayoutId id="2147484033" r:id="rId7"/>
    <p:sldLayoutId id="2147484034" r:id="rId8"/>
    <p:sldLayoutId id="2147484035" r:id="rId9"/>
    <p:sldLayoutId id="2147484036" r:id="rId10"/>
    <p:sldLayoutId id="2147484037" r:id="rId11"/>
    <p:sldLayoutId id="2147484038" r:id="rId12"/>
    <p:sldLayoutId id="214748403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9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9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0340B75D-9EA7-034F-8D0C-E33CED27F1EE}" type="slidenum">
              <a:rPr lang="en-US"/>
              <a:pPr>
                <a:defRPr/>
              </a:pPr>
              <a:t>‹#›</a:t>
            </a:fld>
            <a:endParaRPr lang="en-US"/>
          </a:p>
        </p:txBody>
      </p:sp>
    </p:spTree>
    <p:extLst>
      <p:ext uri="{BB962C8B-B14F-4D97-AF65-F5344CB8AC3E}">
        <p14:creationId xmlns:p14="http://schemas.microsoft.com/office/powerpoint/2010/main" val="4180007736"/>
      </p:ext>
    </p:extLst>
  </p:cSld>
  <p:clrMap bg1="lt1" tx1="dk1" bg2="lt2" tx2="dk2" accent1="accent1" accent2="accent2" accent3="accent3" accent4="accent4" accent5="accent5" accent6="accent6" hlink="hlink" folHlink="folHlink"/>
  <p:sldLayoutIdLst>
    <p:sldLayoutId id="2147484041" r:id="rId1"/>
    <p:sldLayoutId id="2147484042" r:id="rId2"/>
    <p:sldLayoutId id="2147484043" r:id="rId3"/>
    <p:sldLayoutId id="2147484044" r:id="rId4"/>
    <p:sldLayoutId id="2147484045" r:id="rId5"/>
    <p:sldLayoutId id="2147484046" r:id="rId6"/>
    <p:sldLayoutId id="2147484047" r:id="rId7"/>
    <p:sldLayoutId id="2147484048" r:id="rId8"/>
    <p:sldLayoutId id="2147484049" r:id="rId9"/>
    <p:sldLayoutId id="2147484050" r:id="rId10"/>
    <p:sldLayoutId id="2147484051" r:id="rId11"/>
    <p:sldLayoutId id="2147484052" r:id="rId12"/>
    <p:sldLayoutId id="214748405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blipFill rotWithShape="1">
          <a:blip r:embed="rId358"/>
          <a:srcRect/>
          <a:stretch>
            <a:fillRect/>
          </a:stretch>
        </a:blipFill>
        <a:effectLst/>
      </p:bgPr>
    </p:bg>
    <p:spTree>
      <p:nvGrpSpPr>
        <p:cNvPr id="1" name=""/>
        <p:cNvGrpSpPr/>
        <p:nvPr/>
      </p:nvGrpSpPr>
      <p:grpSpPr>
        <a:xfrm>
          <a:off x="0" y="0"/>
          <a:ext cx="0" cy="0"/>
          <a:chOff x="0" y="0"/>
          <a:chExt cx="0" cy="0"/>
        </a:xfrm>
      </p:grpSpPr>
      <p:sp>
        <p:nvSpPr>
          <p:cNvPr id="2" name="Title Text"/>
          <p:cNvSpPr txBox="1">
            <a:spLocks noGrp="1"/>
          </p:cNvSpPr>
          <p:nvPr>
            <p:ph type="title"/>
          </p:nvPr>
        </p:nvSpPr>
        <p:spPr>
          <a:xfrm>
            <a:off x="685800" y="609600"/>
            <a:ext cx="7772400"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normAutofit/>
          </a:bodyPr>
          <a:lstStyle/>
          <a:p>
            <a:r>
              <a:t>Title Text</a:t>
            </a:r>
          </a:p>
        </p:txBody>
      </p:sp>
      <p:sp>
        <p:nvSpPr>
          <p:cNvPr id="3"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8156292" y="6248400"/>
            <a:ext cx="301909" cy="288824"/>
          </a:xfrm>
          <a:prstGeom prst="rect">
            <a:avLst/>
          </a:prstGeom>
          <a:ln w="12700">
            <a:miter lim="400000"/>
          </a:ln>
        </p:spPr>
        <p:txBody>
          <a:bodyPr wrap="none" lIns="45719" rIns="45719">
            <a:spAutoFit/>
          </a:bodyPr>
          <a:lstStyle>
            <a:lvl1pPr algn="r">
              <a:defRPr sz="1400"/>
            </a:lvl1pPr>
          </a:lstStyle>
          <a:p>
            <a:fld id="{86CB4B4D-7CA3-9044-876B-883B54F8677D}" type="slidenum">
              <a:t>‹#›</a:t>
            </a:fld>
            <a:endParaRPr/>
          </a:p>
        </p:txBody>
      </p:sp>
    </p:spTree>
    <p:extLst>
      <p:ext uri="{BB962C8B-B14F-4D97-AF65-F5344CB8AC3E}">
        <p14:creationId xmlns:p14="http://schemas.microsoft.com/office/powerpoint/2010/main" val="4282454189"/>
      </p:ext>
    </p:extLst>
  </p:cSld>
  <p:clrMap bg1="lt1" tx1="dk1" bg2="lt2" tx2="dk2" accent1="accent1" accent2="accent2" accent3="accent3" accent4="accent4" accent5="accent5" accent6="accent6" hlink="hlink" folHlink="folHlink"/>
  <p:sldLayoutIdLst>
    <p:sldLayoutId id="2147484055" r:id="rId1"/>
    <p:sldLayoutId id="2147484056" r:id="rId2"/>
    <p:sldLayoutId id="2147484057" r:id="rId3"/>
    <p:sldLayoutId id="2147484058" r:id="rId4"/>
    <p:sldLayoutId id="2147484059" r:id="rId5"/>
    <p:sldLayoutId id="2147484060" r:id="rId6"/>
    <p:sldLayoutId id="2147484061" r:id="rId7"/>
    <p:sldLayoutId id="2147484062" r:id="rId8"/>
    <p:sldLayoutId id="2147484063" r:id="rId9"/>
    <p:sldLayoutId id="2147484064" r:id="rId10"/>
    <p:sldLayoutId id="2147484065" r:id="rId11"/>
    <p:sldLayoutId id="2147484066" r:id="rId12"/>
    <p:sldLayoutId id="2147484067" r:id="rId13"/>
    <p:sldLayoutId id="2147484068" r:id="rId14"/>
    <p:sldLayoutId id="2147484069" r:id="rId15"/>
    <p:sldLayoutId id="2147484070" r:id="rId16"/>
    <p:sldLayoutId id="2147484071" r:id="rId17"/>
    <p:sldLayoutId id="2147484072" r:id="rId18"/>
    <p:sldLayoutId id="2147484073" r:id="rId19"/>
    <p:sldLayoutId id="2147484074" r:id="rId20"/>
    <p:sldLayoutId id="2147484075" r:id="rId21"/>
    <p:sldLayoutId id="2147484076" r:id="rId22"/>
    <p:sldLayoutId id="2147484077" r:id="rId23"/>
    <p:sldLayoutId id="2147484078" r:id="rId24"/>
    <p:sldLayoutId id="2147484079" r:id="rId25"/>
    <p:sldLayoutId id="2147484080" r:id="rId26"/>
    <p:sldLayoutId id="2147484081" r:id="rId27"/>
    <p:sldLayoutId id="2147484082" r:id="rId28"/>
    <p:sldLayoutId id="2147484083" r:id="rId29"/>
    <p:sldLayoutId id="2147484084" r:id="rId30"/>
    <p:sldLayoutId id="2147484085" r:id="rId31"/>
    <p:sldLayoutId id="2147484086" r:id="rId32"/>
    <p:sldLayoutId id="2147484087" r:id="rId33"/>
    <p:sldLayoutId id="2147484088" r:id="rId34"/>
    <p:sldLayoutId id="2147484089" r:id="rId35"/>
    <p:sldLayoutId id="2147484090" r:id="rId36"/>
    <p:sldLayoutId id="2147484091" r:id="rId37"/>
    <p:sldLayoutId id="2147484092" r:id="rId38"/>
    <p:sldLayoutId id="2147484093" r:id="rId39"/>
    <p:sldLayoutId id="2147484094" r:id="rId40"/>
    <p:sldLayoutId id="2147484095" r:id="rId41"/>
    <p:sldLayoutId id="2147484096" r:id="rId42"/>
    <p:sldLayoutId id="2147484097" r:id="rId43"/>
    <p:sldLayoutId id="2147484098" r:id="rId44"/>
    <p:sldLayoutId id="2147484099" r:id="rId45"/>
    <p:sldLayoutId id="2147484100" r:id="rId46"/>
    <p:sldLayoutId id="2147484101" r:id="rId47"/>
    <p:sldLayoutId id="2147484102" r:id="rId48"/>
    <p:sldLayoutId id="2147484103" r:id="rId49"/>
    <p:sldLayoutId id="2147484104" r:id="rId50"/>
    <p:sldLayoutId id="2147484105" r:id="rId51"/>
    <p:sldLayoutId id="2147484106" r:id="rId52"/>
    <p:sldLayoutId id="2147484107" r:id="rId53"/>
    <p:sldLayoutId id="2147484108" r:id="rId54"/>
    <p:sldLayoutId id="2147484109" r:id="rId55"/>
    <p:sldLayoutId id="2147484110" r:id="rId56"/>
    <p:sldLayoutId id="2147484111" r:id="rId57"/>
    <p:sldLayoutId id="2147484112" r:id="rId58"/>
    <p:sldLayoutId id="2147484113" r:id="rId59"/>
    <p:sldLayoutId id="2147484114" r:id="rId60"/>
    <p:sldLayoutId id="2147484115" r:id="rId61"/>
    <p:sldLayoutId id="2147484116" r:id="rId62"/>
    <p:sldLayoutId id="2147484117" r:id="rId63"/>
    <p:sldLayoutId id="2147484118" r:id="rId64"/>
    <p:sldLayoutId id="2147484119" r:id="rId65"/>
    <p:sldLayoutId id="2147484120" r:id="rId66"/>
    <p:sldLayoutId id="2147484121" r:id="rId67"/>
    <p:sldLayoutId id="2147484122" r:id="rId68"/>
    <p:sldLayoutId id="2147484123" r:id="rId69"/>
    <p:sldLayoutId id="2147484124" r:id="rId70"/>
    <p:sldLayoutId id="2147484125" r:id="rId71"/>
    <p:sldLayoutId id="2147484126" r:id="rId72"/>
    <p:sldLayoutId id="2147484127" r:id="rId73"/>
    <p:sldLayoutId id="2147484128" r:id="rId74"/>
    <p:sldLayoutId id="2147484129" r:id="rId75"/>
    <p:sldLayoutId id="2147484130" r:id="rId76"/>
    <p:sldLayoutId id="2147484131" r:id="rId77"/>
    <p:sldLayoutId id="2147484132" r:id="rId78"/>
    <p:sldLayoutId id="2147484133" r:id="rId79"/>
    <p:sldLayoutId id="2147484134" r:id="rId80"/>
    <p:sldLayoutId id="2147484135" r:id="rId81"/>
    <p:sldLayoutId id="2147484136" r:id="rId82"/>
    <p:sldLayoutId id="2147484137" r:id="rId83"/>
    <p:sldLayoutId id="2147484138" r:id="rId84"/>
    <p:sldLayoutId id="2147484139" r:id="rId85"/>
    <p:sldLayoutId id="2147484140" r:id="rId86"/>
    <p:sldLayoutId id="2147484141" r:id="rId87"/>
    <p:sldLayoutId id="2147484142" r:id="rId88"/>
    <p:sldLayoutId id="2147484143" r:id="rId89"/>
    <p:sldLayoutId id="2147484144" r:id="rId90"/>
    <p:sldLayoutId id="2147484145" r:id="rId91"/>
    <p:sldLayoutId id="2147484146" r:id="rId92"/>
    <p:sldLayoutId id="2147484147" r:id="rId93"/>
    <p:sldLayoutId id="2147484148" r:id="rId94"/>
    <p:sldLayoutId id="2147484149" r:id="rId95"/>
    <p:sldLayoutId id="2147484150" r:id="rId96"/>
    <p:sldLayoutId id="2147484151" r:id="rId97"/>
    <p:sldLayoutId id="2147484152" r:id="rId98"/>
    <p:sldLayoutId id="2147484153" r:id="rId99"/>
    <p:sldLayoutId id="2147484154" r:id="rId100"/>
    <p:sldLayoutId id="2147484155" r:id="rId101"/>
    <p:sldLayoutId id="2147484156" r:id="rId102"/>
    <p:sldLayoutId id="2147484157" r:id="rId103"/>
    <p:sldLayoutId id="2147484158" r:id="rId104"/>
    <p:sldLayoutId id="2147484159" r:id="rId105"/>
    <p:sldLayoutId id="2147484160" r:id="rId106"/>
    <p:sldLayoutId id="2147484161" r:id="rId107"/>
    <p:sldLayoutId id="2147484162" r:id="rId108"/>
    <p:sldLayoutId id="2147484163" r:id="rId109"/>
    <p:sldLayoutId id="2147484164" r:id="rId110"/>
    <p:sldLayoutId id="2147484165" r:id="rId111"/>
    <p:sldLayoutId id="2147484166" r:id="rId112"/>
    <p:sldLayoutId id="2147484167" r:id="rId113"/>
    <p:sldLayoutId id="2147484168" r:id="rId114"/>
    <p:sldLayoutId id="2147484169" r:id="rId115"/>
    <p:sldLayoutId id="2147484170" r:id="rId116"/>
    <p:sldLayoutId id="2147484171" r:id="rId117"/>
    <p:sldLayoutId id="2147484172" r:id="rId118"/>
    <p:sldLayoutId id="2147484173" r:id="rId119"/>
    <p:sldLayoutId id="2147484174" r:id="rId120"/>
    <p:sldLayoutId id="2147484175" r:id="rId121"/>
    <p:sldLayoutId id="2147484176" r:id="rId122"/>
    <p:sldLayoutId id="2147484177" r:id="rId123"/>
    <p:sldLayoutId id="2147484178" r:id="rId124"/>
    <p:sldLayoutId id="2147484179" r:id="rId125"/>
    <p:sldLayoutId id="2147484180" r:id="rId126"/>
    <p:sldLayoutId id="2147484181" r:id="rId127"/>
    <p:sldLayoutId id="2147484182" r:id="rId128"/>
    <p:sldLayoutId id="2147484183" r:id="rId129"/>
    <p:sldLayoutId id="2147484184" r:id="rId130"/>
    <p:sldLayoutId id="2147484185" r:id="rId131"/>
    <p:sldLayoutId id="2147484186" r:id="rId132"/>
    <p:sldLayoutId id="2147484187" r:id="rId133"/>
    <p:sldLayoutId id="2147484188" r:id="rId134"/>
    <p:sldLayoutId id="2147484189" r:id="rId135"/>
    <p:sldLayoutId id="2147484190" r:id="rId136"/>
    <p:sldLayoutId id="2147484191" r:id="rId137"/>
    <p:sldLayoutId id="2147484192" r:id="rId138"/>
    <p:sldLayoutId id="2147484193" r:id="rId139"/>
    <p:sldLayoutId id="2147484194" r:id="rId140"/>
    <p:sldLayoutId id="2147484195" r:id="rId141"/>
    <p:sldLayoutId id="2147484196" r:id="rId142"/>
    <p:sldLayoutId id="2147484197" r:id="rId143"/>
    <p:sldLayoutId id="2147484198" r:id="rId144"/>
    <p:sldLayoutId id="2147484199" r:id="rId145"/>
    <p:sldLayoutId id="2147484200" r:id="rId146"/>
    <p:sldLayoutId id="2147484201" r:id="rId147"/>
    <p:sldLayoutId id="2147484202" r:id="rId148"/>
    <p:sldLayoutId id="2147484203" r:id="rId149"/>
    <p:sldLayoutId id="2147484204" r:id="rId150"/>
    <p:sldLayoutId id="2147484205" r:id="rId151"/>
    <p:sldLayoutId id="2147484206" r:id="rId152"/>
    <p:sldLayoutId id="2147484207" r:id="rId153"/>
    <p:sldLayoutId id="2147484208" r:id="rId154"/>
    <p:sldLayoutId id="2147484209" r:id="rId155"/>
    <p:sldLayoutId id="2147484210" r:id="rId156"/>
    <p:sldLayoutId id="2147484211" r:id="rId157"/>
    <p:sldLayoutId id="2147484212" r:id="rId158"/>
    <p:sldLayoutId id="2147484213" r:id="rId159"/>
    <p:sldLayoutId id="2147484214" r:id="rId160"/>
    <p:sldLayoutId id="2147484215" r:id="rId161"/>
    <p:sldLayoutId id="2147484216" r:id="rId162"/>
    <p:sldLayoutId id="2147484217" r:id="rId163"/>
    <p:sldLayoutId id="2147484218" r:id="rId164"/>
    <p:sldLayoutId id="2147484219" r:id="rId165"/>
    <p:sldLayoutId id="2147484220" r:id="rId166"/>
    <p:sldLayoutId id="2147484221" r:id="rId167"/>
    <p:sldLayoutId id="2147484222" r:id="rId168"/>
    <p:sldLayoutId id="2147484223" r:id="rId169"/>
    <p:sldLayoutId id="2147484224" r:id="rId170"/>
    <p:sldLayoutId id="2147484225" r:id="rId171"/>
    <p:sldLayoutId id="2147484226" r:id="rId172"/>
    <p:sldLayoutId id="2147484227" r:id="rId173"/>
    <p:sldLayoutId id="2147484228" r:id="rId174"/>
    <p:sldLayoutId id="2147484229" r:id="rId175"/>
    <p:sldLayoutId id="2147484230" r:id="rId176"/>
    <p:sldLayoutId id="2147484231" r:id="rId177"/>
    <p:sldLayoutId id="2147484232" r:id="rId178"/>
    <p:sldLayoutId id="2147484233" r:id="rId179"/>
    <p:sldLayoutId id="2147484234" r:id="rId180"/>
    <p:sldLayoutId id="2147484235" r:id="rId181"/>
    <p:sldLayoutId id="2147484236" r:id="rId182"/>
    <p:sldLayoutId id="2147484237" r:id="rId183"/>
    <p:sldLayoutId id="2147484238" r:id="rId184"/>
    <p:sldLayoutId id="2147484239" r:id="rId185"/>
    <p:sldLayoutId id="2147484240" r:id="rId186"/>
    <p:sldLayoutId id="2147484241" r:id="rId187"/>
    <p:sldLayoutId id="2147484242" r:id="rId188"/>
    <p:sldLayoutId id="2147484243" r:id="rId189"/>
    <p:sldLayoutId id="2147484244" r:id="rId190"/>
    <p:sldLayoutId id="2147484245" r:id="rId191"/>
    <p:sldLayoutId id="2147484246" r:id="rId192"/>
    <p:sldLayoutId id="2147484247" r:id="rId193"/>
    <p:sldLayoutId id="2147484248" r:id="rId194"/>
    <p:sldLayoutId id="2147484249" r:id="rId195"/>
    <p:sldLayoutId id="2147484250" r:id="rId196"/>
    <p:sldLayoutId id="2147484251" r:id="rId197"/>
    <p:sldLayoutId id="2147484252" r:id="rId198"/>
    <p:sldLayoutId id="2147484253" r:id="rId199"/>
    <p:sldLayoutId id="2147484254" r:id="rId200"/>
    <p:sldLayoutId id="2147484255" r:id="rId201"/>
    <p:sldLayoutId id="2147484256" r:id="rId202"/>
    <p:sldLayoutId id="2147484257" r:id="rId203"/>
    <p:sldLayoutId id="2147484258" r:id="rId204"/>
    <p:sldLayoutId id="2147484259" r:id="rId205"/>
    <p:sldLayoutId id="2147484260" r:id="rId206"/>
    <p:sldLayoutId id="2147484261" r:id="rId207"/>
    <p:sldLayoutId id="2147484262" r:id="rId208"/>
    <p:sldLayoutId id="2147484263" r:id="rId209"/>
    <p:sldLayoutId id="2147484264" r:id="rId210"/>
    <p:sldLayoutId id="2147484265" r:id="rId211"/>
    <p:sldLayoutId id="2147484266" r:id="rId212"/>
    <p:sldLayoutId id="2147484267" r:id="rId213"/>
    <p:sldLayoutId id="2147484268" r:id="rId214"/>
    <p:sldLayoutId id="2147484269" r:id="rId215"/>
    <p:sldLayoutId id="2147484270" r:id="rId216"/>
    <p:sldLayoutId id="2147484271" r:id="rId217"/>
    <p:sldLayoutId id="2147484272" r:id="rId218"/>
    <p:sldLayoutId id="2147484273" r:id="rId219"/>
    <p:sldLayoutId id="2147484274" r:id="rId220"/>
    <p:sldLayoutId id="2147484275" r:id="rId221"/>
    <p:sldLayoutId id="2147484276" r:id="rId222"/>
    <p:sldLayoutId id="2147484277" r:id="rId223"/>
    <p:sldLayoutId id="2147484278" r:id="rId224"/>
    <p:sldLayoutId id="2147484279" r:id="rId225"/>
    <p:sldLayoutId id="2147484280" r:id="rId226"/>
    <p:sldLayoutId id="2147484281" r:id="rId227"/>
    <p:sldLayoutId id="2147484282" r:id="rId228"/>
    <p:sldLayoutId id="2147484283" r:id="rId229"/>
    <p:sldLayoutId id="2147484284" r:id="rId230"/>
    <p:sldLayoutId id="2147484285" r:id="rId231"/>
    <p:sldLayoutId id="2147484286" r:id="rId232"/>
    <p:sldLayoutId id="2147484287" r:id="rId233"/>
    <p:sldLayoutId id="2147484288" r:id="rId234"/>
    <p:sldLayoutId id="2147484289" r:id="rId235"/>
    <p:sldLayoutId id="2147484290" r:id="rId236"/>
    <p:sldLayoutId id="2147484291" r:id="rId237"/>
    <p:sldLayoutId id="2147484292" r:id="rId238"/>
    <p:sldLayoutId id="2147484293" r:id="rId239"/>
    <p:sldLayoutId id="2147484294" r:id="rId240"/>
    <p:sldLayoutId id="2147484295" r:id="rId241"/>
    <p:sldLayoutId id="2147484296" r:id="rId242"/>
    <p:sldLayoutId id="2147484297" r:id="rId243"/>
    <p:sldLayoutId id="2147484298" r:id="rId244"/>
    <p:sldLayoutId id="2147484299" r:id="rId245"/>
    <p:sldLayoutId id="2147484300" r:id="rId246"/>
    <p:sldLayoutId id="2147484301" r:id="rId247"/>
    <p:sldLayoutId id="2147484302" r:id="rId248"/>
    <p:sldLayoutId id="2147484303" r:id="rId249"/>
    <p:sldLayoutId id="2147484304" r:id="rId250"/>
    <p:sldLayoutId id="2147484305" r:id="rId251"/>
    <p:sldLayoutId id="2147484306" r:id="rId252"/>
    <p:sldLayoutId id="2147484307" r:id="rId253"/>
    <p:sldLayoutId id="2147484308" r:id="rId254"/>
    <p:sldLayoutId id="2147484309" r:id="rId255"/>
    <p:sldLayoutId id="2147484310" r:id="rId256"/>
    <p:sldLayoutId id="2147484311" r:id="rId257"/>
    <p:sldLayoutId id="2147484312" r:id="rId258"/>
    <p:sldLayoutId id="2147484313" r:id="rId259"/>
    <p:sldLayoutId id="2147484314" r:id="rId260"/>
    <p:sldLayoutId id="2147484315" r:id="rId261"/>
    <p:sldLayoutId id="2147484316" r:id="rId262"/>
    <p:sldLayoutId id="2147484317" r:id="rId263"/>
    <p:sldLayoutId id="2147484318" r:id="rId264"/>
    <p:sldLayoutId id="2147484319" r:id="rId265"/>
    <p:sldLayoutId id="2147484320" r:id="rId266"/>
    <p:sldLayoutId id="2147484321" r:id="rId267"/>
    <p:sldLayoutId id="2147484322" r:id="rId268"/>
    <p:sldLayoutId id="2147484323" r:id="rId269"/>
    <p:sldLayoutId id="2147484324" r:id="rId270"/>
    <p:sldLayoutId id="2147484325" r:id="rId271"/>
    <p:sldLayoutId id="2147484326" r:id="rId272"/>
    <p:sldLayoutId id="2147484327" r:id="rId273"/>
    <p:sldLayoutId id="2147484328" r:id="rId274"/>
    <p:sldLayoutId id="2147484329" r:id="rId275"/>
    <p:sldLayoutId id="2147484330" r:id="rId276"/>
    <p:sldLayoutId id="2147484331" r:id="rId277"/>
    <p:sldLayoutId id="2147484332" r:id="rId278"/>
    <p:sldLayoutId id="2147484333" r:id="rId279"/>
    <p:sldLayoutId id="2147484334" r:id="rId280"/>
    <p:sldLayoutId id="2147484335" r:id="rId281"/>
    <p:sldLayoutId id="2147484336" r:id="rId282"/>
    <p:sldLayoutId id="2147484337" r:id="rId283"/>
    <p:sldLayoutId id="2147484338" r:id="rId284"/>
    <p:sldLayoutId id="2147484339" r:id="rId285"/>
    <p:sldLayoutId id="2147484340" r:id="rId286"/>
    <p:sldLayoutId id="2147484341" r:id="rId287"/>
    <p:sldLayoutId id="2147484342" r:id="rId288"/>
    <p:sldLayoutId id="2147484343" r:id="rId289"/>
    <p:sldLayoutId id="2147484344" r:id="rId290"/>
    <p:sldLayoutId id="2147484345" r:id="rId291"/>
    <p:sldLayoutId id="2147484346" r:id="rId292"/>
    <p:sldLayoutId id="2147484347" r:id="rId293"/>
    <p:sldLayoutId id="2147484348" r:id="rId294"/>
    <p:sldLayoutId id="2147484349" r:id="rId295"/>
    <p:sldLayoutId id="2147484350" r:id="rId296"/>
    <p:sldLayoutId id="2147484351" r:id="rId297"/>
    <p:sldLayoutId id="2147484352" r:id="rId298"/>
    <p:sldLayoutId id="2147484353" r:id="rId299"/>
    <p:sldLayoutId id="2147484354" r:id="rId300"/>
    <p:sldLayoutId id="2147484355" r:id="rId301"/>
    <p:sldLayoutId id="2147484356" r:id="rId302"/>
    <p:sldLayoutId id="2147484357" r:id="rId303"/>
    <p:sldLayoutId id="2147484358" r:id="rId304"/>
    <p:sldLayoutId id="2147484359" r:id="rId305"/>
    <p:sldLayoutId id="2147484360" r:id="rId306"/>
    <p:sldLayoutId id="2147484361" r:id="rId307"/>
    <p:sldLayoutId id="2147484362" r:id="rId308"/>
    <p:sldLayoutId id="2147484363" r:id="rId309"/>
    <p:sldLayoutId id="2147484364" r:id="rId310"/>
    <p:sldLayoutId id="2147484365" r:id="rId311"/>
    <p:sldLayoutId id="2147484366" r:id="rId312"/>
    <p:sldLayoutId id="2147484367" r:id="rId313"/>
    <p:sldLayoutId id="2147484368" r:id="rId314"/>
    <p:sldLayoutId id="2147484369" r:id="rId315"/>
    <p:sldLayoutId id="2147484370" r:id="rId316"/>
    <p:sldLayoutId id="2147484371" r:id="rId317"/>
    <p:sldLayoutId id="2147484372" r:id="rId318"/>
    <p:sldLayoutId id="2147484373" r:id="rId319"/>
    <p:sldLayoutId id="2147484374" r:id="rId320"/>
    <p:sldLayoutId id="2147484375" r:id="rId321"/>
    <p:sldLayoutId id="2147484376" r:id="rId322"/>
    <p:sldLayoutId id="2147484377" r:id="rId323"/>
    <p:sldLayoutId id="2147484378" r:id="rId324"/>
    <p:sldLayoutId id="2147484379" r:id="rId325"/>
    <p:sldLayoutId id="2147484380" r:id="rId326"/>
    <p:sldLayoutId id="2147484381" r:id="rId327"/>
    <p:sldLayoutId id="2147484382" r:id="rId328"/>
    <p:sldLayoutId id="2147484383" r:id="rId329"/>
    <p:sldLayoutId id="2147484384" r:id="rId330"/>
    <p:sldLayoutId id="2147484385" r:id="rId331"/>
    <p:sldLayoutId id="2147484386" r:id="rId332"/>
    <p:sldLayoutId id="2147484387" r:id="rId333"/>
    <p:sldLayoutId id="2147484388" r:id="rId334"/>
    <p:sldLayoutId id="2147484389" r:id="rId335"/>
    <p:sldLayoutId id="2147484390" r:id="rId336"/>
    <p:sldLayoutId id="2147484391" r:id="rId337"/>
    <p:sldLayoutId id="2147484392" r:id="rId338"/>
    <p:sldLayoutId id="2147484393" r:id="rId339"/>
    <p:sldLayoutId id="2147484394" r:id="rId340"/>
    <p:sldLayoutId id="2147484395" r:id="rId341"/>
    <p:sldLayoutId id="2147484396" r:id="rId342"/>
    <p:sldLayoutId id="2147484397" r:id="rId343"/>
    <p:sldLayoutId id="2147484398" r:id="rId344"/>
    <p:sldLayoutId id="2147484399" r:id="rId345"/>
    <p:sldLayoutId id="2147484400" r:id="rId346"/>
    <p:sldLayoutId id="2147484401" r:id="rId347"/>
    <p:sldLayoutId id="2147484402" r:id="rId348"/>
    <p:sldLayoutId id="2147484403" r:id="rId349"/>
    <p:sldLayoutId id="2147484404" r:id="rId350"/>
    <p:sldLayoutId id="2147484405" r:id="rId351"/>
    <p:sldLayoutId id="2147484406" r:id="rId352"/>
    <p:sldLayoutId id="2147484407" r:id="rId353"/>
    <p:sldLayoutId id="2147484408" r:id="rId354"/>
    <p:sldLayoutId id="2147484409" r:id="rId355"/>
    <p:sldLayoutId id="2147484410" r:id="rId356"/>
  </p:sldLayoutIdLst>
  <p:transition spd="med"/>
  <p:txStyles>
    <p:titleStyle>
      <a:lvl1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5pPr>
      <a:lvl6pPr marL="0" marR="0" indent="4572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6pPr>
      <a:lvl7pPr marL="0" marR="0" indent="9144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7pPr>
      <a:lvl8pPr marL="0" marR="0" indent="13716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8pPr>
      <a:lvl9pPr marL="0" marR="0" indent="18288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9pPr>
    </p:titleStyle>
    <p:bodyStyle>
      <a:lvl1pPr marL="342900" marR="0" indent="-3429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1pPr>
      <a:lvl2pPr marL="783771" marR="0" indent="-326571"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blipFill rotWithShape="1">
          <a:blip r:embed="rId358"/>
          <a:srcRect/>
          <a:stretch>
            <a:fillRect/>
          </a:stretch>
        </a:blipFill>
        <a:effectLst/>
      </p:bgPr>
    </p:bg>
    <p:spTree>
      <p:nvGrpSpPr>
        <p:cNvPr id="1" name=""/>
        <p:cNvGrpSpPr/>
        <p:nvPr/>
      </p:nvGrpSpPr>
      <p:grpSpPr>
        <a:xfrm>
          <a:off x="0" y="0"/>
          <a:ext cx="0" cy="0"/>
          <a:chOff x="0" y="0"/>
          <a:chExt cx="0" cy="0"/>
        </a:xfrm>
      </p:grpSpPr>
      <p:sp>
        <p:nvSpPr>
          <p:cNvPr id="2" name="Title Text"/>
          <p:cNvSpPr txBox="1">
            <a:spLocks noGrp="1"/>
          </p:cNvSpPr>
          <p:nvPr>
            <p:ph type="title"/>
          </p:nvPr>
        </p:nvSpPr>
        <p:spPr>
          <a:xfrm>
            <a:off x="685800" y="609600"/>
            <a:ext cx="7772400"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normAutofit/>
          </a:bodyPr>
          <a:lstStyle/>
          <a:p>
            <a:r>
              <a:t>Title Text</a:t>
            </a:r>
          </a:p>
        </p:txBody>
      </p:sp>
      <p:sp>
        <p:nvSpPr>
          <p:cNvPr id="3"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8156292" y="6248400"/>
            <a:ext cx="301909" cy="288824"/>
          </a:xfrm>
          <a:prstGeom prst="rect">
            <a:avLst/>
          </a:prstGeom>
          <a:ln w="12700">
            <a:miter lim="400000"/>
          </a:ln>
        </p:spPr>
        <p:txBody>
          <a:bodyPr wrap="none" lIns="45719" rIns="45719">
            <a:spAutoFit/>
          </a:bodyPr>
          <a:lstStyle>
            <a:lvl1pPr algn="r">
              <a:defRPr sz="1400"/>
            </a:lvl1pPr>
          </a:lstStyle>
          <a:p>
            <a:fld id="{86CB4B4D-7CA3-9044-876B-883B54F8677D}" type="slidenum">
              <a:t>‹#›</a:t>
            </a:fld>
            <a:endParaRPr/>
          </a:p>
        </p:txBody>
      </p:sp>
    </p:spTree>
    <p:extLst>
      <p:ext uri="{BB962C8B-B14F-4D97-AF65-F5344CB8AC3E}">
        <p14:creationId xmlns:p14="http://schemas.microsoft.com/office/powerpoint/2010/main" val="4206754898"/>
      </p:ext>
    </p:extLst>
  </p:cSld>
  <p:clrMap bg1="lt1" tx1="dk1" bg2="lt2" tx2="dk2" accent1="accent1" accent2="accent2" accent3="accent3" accent4="accent4" accent5="accent5" accent6="accent6" hlink="hlink" folHlink="folHlink"/>
  <p:sldLayoutIdLst>
    <p:sldLayoutId id="2147484412" r:id="rId1"/>
    <p:sldLayoutId id="2147484413" r:id="rId2"/>
    <p:sldLayoutId id="2147484414" r:id="rId3"/>
    <p:sldLayoutId id="2147484415" r:id="rId4"/>
    <p:sldLayoutId id="2147484416" r:id="rId5"/>
    <p:sldLayoutId id="2147484417" r:id="rId6"/>
    <p:sldLayoutId id="2147484418" r:id="rId7"/>
    <p:sldLayoutId id="2147484419" r:id="rId8"/>
    <p:sldLayoutId id="2147484420" r:id="rId9"/>
    <p:sldLayoutId id="2147484421" r:id="rId10"/>
    <p:sldLayoutId id="2147484422" r:id="rId11"/>
    <p:sldLayoutId id="2147484423" r:id="rId12"/>
    <p:sldLayoutId id="2147484424" r:id="rId13"/>
    <p:sldLayoutId id="2147484425" r:id="rId14"/>
    <p:sldLayoutId id="2147484426" r:id="rId15"/>
    <p:sldLayoutId id="2147484427" r:id="rId16"/>
    <p:sldLayoutId id="2147484428" r:id="rId17"/>
    <p:sldLayoutId id="2147484429" r:id="rId18"/>
    <p:sldLayoutId id="2147484430" r:id="rId19"/>
    <p:sldLayoutId id="2147484431" r:id="rId20"/>
    <p:sldLayoutId id="2147484432" r:id="rId21"/>
    <p:sldLayoutId id="2147484433" r:id="rId22"/>
    <p:sldLayoutId id="2147484434" r:id="rId23"/>
    <p:sldLayoutId id="2147484435" r:id="rId24"/>
    <p:sldLayoutId id="2147484436" r:id="rId25"/>
    <p:sldLayoutId id="2147484437" r:id="rId26"/>
    <p:sldLayoutId id="2147484438" r:id="rId27"/>
    <p:sldLayoutId id="2147484439" r:id="rId28"/>
    <p:sldLayoutId id="2147484440" r:id="rId29"/>
    <p:sldLayoutId id="2147484441" r:id="rId30"/>
    <p:sldLayoutId id="2147484442" r:id="rId31"/>
    <p:sldLayoutId id="2147484443" r:id="rId32"/>
    <p:sldLayoutId id="2147484444" r:id="rId33"/>
    <p:sldLayoutId id="2147484445" r:id="rId34"/>
    <p:sldLayoutId id="2147484446" r:id="rId35"/>
    <p:sldLayoutId id="2147484447" r:id="rId36"/>
    <p:sldLayoutId id="2147484448" r:id="rId37"/>
    <p:sldLayoutId id="2147484449" r:id="rId38"/>
    <p:sldLayoutId id="2147484450" r:id="rId39"/>
    <p:sldLayoutId id="2147484451" r:id="rId40"/>
    <p:sldLayoutId id="2147484452" r:id="rId41"/>
    <p:sldLayoutId id="2147484453" r:id="rId42"/>
    <p:sldLayoutId id="2147484454" r:id="rId43"/>
    <p:sldLayoutId id="2147484455" r:id="rId44"/>
    <p:sldLayoutId id="2147484456" r:id="rId45"/>
    <p:sldLayoutId id="2147484457" r:id="rId46"/>
    <p:sldLayoutId id="2147484458" r:id="rId47"/>
    <p:sldLayoutId id="2147484459" r:id="rId48"/>
    <p:sldLayoutId id="2147484460" r:id="rId49"/>
    <p:sldLayoutId id="2147484461" r:id="rId50"/>
    <p:sldLayoutId id="2147484462" r:id="rId51"/>
    <p:sldLayoutId id="2147484463" r:id="rId52"/>
    <p:sldLayoutId id="2147484464" r:id="rId53"/>
    <p:sldLayoutId id="2147484465" r:id="rId54"/>
    <p:sldLayoutId id="2147484466" r:id="rId55"/>
    <p:sldLayoutId id="2147484467" r:id="rId56"/>
    <p:sldLayoutId id="2147484468" r:id="rId57"/>
    <p:sldLayoutId id="2147484469" r:id="rId58"/>
    <p:sldLayoutId id="2147484470" r:id="rId59"/>
    <p:sldLayoutId id="2147484471" r:id="rId60"/>
    <p:sldLayoutId id="2147484472" r:id="rId61"/>
    <p:sldLayoutId id="2147484473" r:id="rId62"/>
    <p:sldLayoutId id="2147484474" r:id="rId63"/>
    <p:sldLayoutId id="2147484475" r:id="rId64"/>
    <p:sldLayoutId id="2147484476" r:id="rId65"/>
    <p:sldLayoutId id="2147484477" r:id="rId66"/>
    <p:sldLayoutId id="2147484478" r:id="rId67"/>
    <p:sldLayoutId id="2147484479" r:id="rId68"/>
    <p:sldLayoutId id="2147484480" r:id="rId69"/>
    <p:sldLayoutId id="2147484481" r:id="rId70"/>
    <p:sldLayoutId id="2147484482" r:id="rId71"/>
    <p:sldLayoutId id="2147484483" r:id="rId72"/>
    <p:sldLayoutId id="2147484484" r:id="rId73"/>
    <p:sldLayoutId id="2147484485" r:id="rId74"/>
    <p:sldLayoutId id="2147484486" r:id="rId75"/>
    <p:sldLayoutId id="2147484487" r:id="rId76"/>
    <p:sldLayoutId id="2147484488" r:id="rId77"/>
    <p:sldLayoutId id="2147484489" r:id="rId78"/>
    <p:sldLayoutId id="2147484490" r:id="rId79"/>
    <p:sldLayoutId id="2147484491" r:id="rId80"/>
    <p:sldLayoutId id="2147484492" r:id="rId81"/>
    <p:sldLayoutId id="2147484493" r:id="rId82"/>
    <p:sldLayoutId id="2147484494" r:id="rId83"/>
    <p:sldLayoutId id="2147484495" r:id="rId84"/>
    <p:sldLayoutId id="2147484496" r:id="rId85"/>
    <p:sldLayoutId id="2147484497" r:id="rId86"/>
    <p:sldLayoutId id="2147484498" r:id="rId87"/>
    <p:sldLayoutId id="2147484499" r:id="rId88"/>
    <p:sldLayoutId id="2147484500" r:id="rId89"/>
    <p:sldLayoutId id="2147484501" r:id="rId90"/>
    <p:sldLayoutId id="2147484502" r:id="rId91"/>
    <p:sldLayoutId id="2147484503" r:id="rId92"/>
    <p:sldLayoutId id="2147484504" r:id="rId93"/>
    <p:sldLayoutId id="2147484505" r:id="rId94"/>
    <p:sldLayoutId id="2147484506" r:id="rId95"/>
    <p:sldLayoutId id="2147484507" r:id="rId96"/>
    <p:sldLayoutId id="2147484508" r:id="rId97"/>
    <p:sldLayoutId id="2147484509" r:id="rId98"/>
    <p:sldLayoutId id="2147484510" r:id="rId99"/>
    <p:sldLayoutId id="2147484511" r:id="rId100"/>
    <p:sldLayoutId id="2147484512" r:id="rId101"/>
    <p:sldLayoutId id="2147484513" r:id="rId102"/>
    <p:sldLayoutId id="2147484514" r:id="rId103"/>
    <p:sldLayoutId id="2147484515" r:id="rId104"/>
    <p:sldLayoutId id="2147484516" r:id="rId105"/>
    <p:sldLayoutId id="2147484517" r:id="rId106"/>
    <p:sldLayoutId id="2147484518" r:id="rId107"/>
    <p:sldLayoutId id="2147484519" r:id="rId108"/>
    <p:sldLayoutId id="2147484520" r:id="rId109"/>
    <p:sldLayoutId id="2147484521" r:id="rId110"/>
    <p:sldLayoutId id="2147484522" r:id="rId111"/>
    <p:sldLayoutId id="2147484523" r:id="rId112"/>
    <p:sldLayoutId id="2147484524" r:id="rId113"/>
    <p:sldLayoutId id="2147484525" r:id="rId114"/>
    <p:sldLayoutId id="2147484526" r:id="rId115"/>
    <p:sldLayoutId id="2147484527" r:id="rId116"/>
    <p:sldLayoutId id="2147484528" r:id="rId117"/>
    <p:sldLayoutId id="2147484529" r:id="rId118"/>
    <p:sldLayoutId id="2147484530" r:id="rId119"/>
    <p:sldLayoutId id="2147484531" r:id="rId120"/>
    <p:sldLayoutId id="2147484532" r:id="rId121"/>
    <p:sldLayoutId id="2147484533" r:id="rId122"/>
    <p:sldLayoutId id="2147484534" r:id="rId123"/>
    <p:sldLayoutId id="2147484535" r:id="rId124"/>
    <p:sldLayoutId id="2147484536" r:id="rId125"/>
    <p:sldLayoutId id="2147484537" r:id="rId126"/>
    <p:sldLayoutId id="2147484538" r:id="rId127"/>
    <p:sldLayoutId id="2147484539" r:id="rId128"/>
    <p:sldLayoutId id="2147484540" r:id="rId129"/>
    <p:sldLayoutId id="2147484541" r:id="rId130"/>
    <p:sldLayoutId id="2147484542" r:id="rId131"/>
    <p:sldLayoutId id="2147484543" r:id="rId132"/>
    <p:sldLayoutId id="2147484544" r:id="rId133"/>
    <p:sldLayoutId id="2147484545" r:id="rId134"/>
    <p:sldLayoutId id="2147484546" r:id="rId135"/>
    <p:sldLayoutId id="2147484547" r:id="rId136"/>
    <p:sldLayoutId id="2147484548" r:id="rId137"/>
    <p:sldLayoutId id="2147484549" r:id="rId138"/>
    <p:sldLayoutId id="2147484550" r:id="rId139"/>
    <p:sldLayoutId id="2147484551" r:id="rId140"/>
    <p:sldLayoutId id="2147484552" r:id="rId141"/>
    <p:sldLayoutId id="2147484553" r:id="rId142"/>
    <p:sldLayoutId id="2147484554" r:id="rId143"/>
    <p:sldLayoutId id="2147484555" r:id="rId144"/>
    <p:sldLayoutId id="2147484556" r:id="rId145"/>
    <p:sldLayoutId id="2147484557" r:id="rId146"/>
    <p:sldLayoutId id="2147484558" r:id="rId147"/>
    <p:sldLayoutId id="2147484559" r:id="rId148"/>
    <p:sldLayoutId id="2147484560" r:id="rId149"/>
    <p:sldLayoutId id="2147484561" r:id="rId150"/>
    <p:sldLayoutId id="2147484562" r:id="rId151"/>
    <p:sldLayoutId id="2147484563" r:id="rId152"/>
    <p:sldLayoutId id="2147484564" r:id="rId153"/>
    <p:sldLayoutId id="2147484565" r:id="rId154"/>
    <p:sldLayoutId id="2147484566" r:id="rId155"/>
    <p:sldLayoutId id="2147484567" r:id="rId156"/>
    <p:sldLayoutId id="2147484568" r:id="rId157"/>
    <p:sldLayoutId id="2147484569" r:id="rId158"/>
    <p:sldLayoutId id="2147484570" r:id="rId159"/>
    <p:sldLayoutId id="2147484571" r:id="rId160"/>
    <p:sldLayoutId id="2147484572" r:id="rId161"/>
    <p:sldLayoutId id="2147484573" r:id="rId162"/>
    <p:sldLayoutId id="2147484574" r:id="rId163"/>
    <p:sldLayoutId id="2147484575" r:id="rId164"/>
    <p:sldLayoutId id="2147484576" r:id="rId165"/>
    <p:sldLayoutId id="2147484577" r:id="rId166"/>
    <p:sldLayoutId id="2147484578" r:id="rId167"/>
    <p:sldLayoutId id="2147484579" r:id="rId168"/>
    <p:sldLayoutId id="2147484580" r:id="rId169"/>
    <p:sldLayoutId id="2147484581" r:id="rId170"/>
    <p:sldLayoutId id="2147484582" r:id="rId171"/>
    <p:sldLayoutId id="2147484583" r:id="rId172"/>
    <p:sldLayoutId id="2147484584" r:id="rId173"/>
    <p:sldLayoutId id="2147484585" r:id="rId174"/>
    <p:sldLayoutId id="2147484586" r:id="rId175"/>
    <p:sldLayoutId id="2147484587" r:id="rId176"/>
    <p:sldLayoutId id="2147484588" r:id="rId177"/>
    <p:sldLayoutId id="2147484589" r:id="rId178"/>
    <p:sldLayoutId id="2147484590" r:id="rId179"/>
    <p:sldLayoutId id="2147484591" r:id="rId180"/>
    <p:sldLayoutId id="2147484592" r:id="rId181"/>
    <p:sldLayoutId id="2147484593" r:id="rId182"/>
    <p:sldLayoutId id="2147484594" r:id="rId183"/>
    <p:sldLayoutId id="2147484595" r:id="rId184"/>
    <p:sldLayoutId id="2147484596" r:id="rId185"/>
    <p:sldLayoutId id="2147484597" r:id="rId186"/>
    <p:sldLayoutId id="2147484598" r:id="rId187"/>
    <p:sldLayoutId id="2147484599" r:id="rId188"/>
    <p:sldLayoutId id="2147484600" r:id="rId189"/>
    <p:sldLayoutId id="2147484601" r:id="rId190"/>
    <p:sldLayoutId id="2147484602" r:id="rId191"/>
    <p:sldLayoutId id="2147484603" r:id="rId192"/>
    <p:sldLayoutId id="2147484604" r:id="rId193"/>
    <p:sldLayoutId id="2147484605" r:id="rId194"/>
    <p:sldLayoutId id="2147484606" r:id="rId195"/>
    <p:sldLayoutId id="2147484607" r:id="rId196"/>
    <p:sldLayoutId id="2147484608" r:id="rId197"/>
    <p:sldLayoutId id="2147484609" r:id="rId198"/>
    <p:sldLayoutId id="2147484610" r:id="rId199"/>
    <p:sldLayoutId id="2147484611" r:id="rId200"/>
    <p:sldLayoutId id="2147484612" r:id="rId201"/>
    <p:sldLayoutId id="2147484613" r:id="rId202"/>
    <p:sldLayoutId id="2147484614" r:id="rId203"/>
    <p:sldLayoutId id="2147484615" r:id="rId204"/>
    <p:sldLayoutId id="2147484616" r:id="rId205"/>
    <p:sldLayoutId id="2147484617" r:id="rId206"/>
    <p:sldLayoutId id="2147484618" r:id="rId207"/>
    <p:sldLayoutId id="2147484619" r:id="rId208"/>
    <p:sldLayoutId id="2147484620" r:id="rId209"/>
    <p:sldLayoutId id="2147484621" r:id="rId210"/>
    <p:sldLayoutId id="2147484622" r:id="rId211"/>
    <p:sldLayoutId id="2147484623" r:id="rId212"/>
    <p:sldLayoutId id="2147484624" r:id="rId213"/>
    <p:sldLayoutId id="2147484625" r:id="rId214"/>
    <p:sldLayoutId id="2147484626" r:id="rId215"/>
    <p:sldLayoutId id="2147484627" r:id="rId216"/>
    <p:sldLayoutId id="2147484628" r:id="rId217"/>
    <p:sldLayoutId id="2147484629" r:id="rId218"/>
    <p:sldLayoutId id="2147484630" r:id="rId219"/>
    <p:sldLayoutId id="2147484631" r:id="rId220"/>
    <p:sldLayoutId id="2147484632" r:id="rId221"/>
    <p:sldLayoutId id="2147484633" r:id="rId222"/>
    <p:sldLayoutId id="2147484634" r:id="rId223"/>
    <p:sldLayoutId id="2147484635" r:id="rId224"/>
    <p:sldLayoutId id="2147484636" r:id="rId225"/>
    <p:sldLayoutId id="2147484637" r:id="rId226"/>
    <p:sldLayoutId id="2147484638" r:id="rId227"/>
    <p:sldLayoutId id="2147484639" r:id="rId228"/>
    <p:sldLayoutId id="2147484640" r:id="rId229"/>
    <p:sldLayoutId id="2147484641" r:id="rId230"/>
    <p:sldLayoutId id="2147484642" r:id="rId231"/>
    <p:sldLayoutId id="2147484643" r:id="rId232"/>
    <p:sldLayoutId id="2147484644" r:id="rId233"/>
    <p:sldLayoutId id="2147484645" r:id="rId234"/>
    <p:sldLayoutId id="2147484646" r:id="rId235"/>
    <p:sldLayoutId id="2147484647" r:id="rId236"/>
    <p:sldLayoutId id="2147484648" r:id="rId237"/>
    <p:sldLayoutId id="2147484649" r:id="rId238"/>
    <p:sldLayoutId id="2147484650" r:id="rId239"/>
    <p:sldLayoutId id="2147484651" r:id="rId240"/>
    <p:sldLayoutId id="2147484652" r:id="rId241"/>
    <p:sldLayoutId id="2147484653" r:id="rId242"/>
    <p:sldLayoutId id="2147484654" r:id="rId243"/>
    <p:sldLayoutId id="2147484655" r:id="rId244"/>
    <p:sldLayoutId id="2147484656" r:id="rId245"/>
    <p:sldLayoutId id="2147484657" r:id="rId246"/>
    <p:sldLayoutId id="2147484658" r:id="rId247"/>
    <p:sldLayoutId id="2147484659" r:id="rId248"/>
    <p:sldLayoutId id="2147484660" r:id="rId249"/>
    <p:sldLayoutId id="2147484661" r:id="rId250"/>
    <p:sldLayoutId id="2147484662" r:id="rId251"/>
    <p:sldLayoutId id="2147484663" r:id="rId252"/>
    <p:sldLayoutId id="2147484664" r:id="rId253"/>
    <p:sldLayoutId id="2147484665" r:id="rId254"/>
    <p:sldLayoutId id="2147484666" r:id="rId255"/>
    <p:sldLayoutId id="2147484667" r:id="rId256"/>
    <p:sldLayoutId id="2147484668" r:id="rId257"/>
    <p:sldLayoutId id="2147484669" r:id="rId258"/>
    <p:sldLayoutId id="2147484670" r:id="rId259"/>
    <p:sldLayoutId id="2147484671" r:id="rId260"/>
    <p:sldLayoutId id="2147484672" r:id="rId261"/>
    <p:sldLayoutId id="2147484673" r:id="rId262"/>
    <p:sldLayoutId id="2147484674" r:id="rId263"/>
    <p:sldLayoutId id="2147484675" r:id="rId264"/>
    <p:sldLayoutId id="2147484676" r:id="rId265"/>
    <p:sldLayoutId id="2147484677" r:id="rId266"/>
    <p:sldLayoutId id="2147484678" r:id="rId267"/>
    <p:sldLayoutId id="2147484679" r:id="rId268"/>
    <p:sldLayoutId id="2147484680" r:id="rId269"/>
    <p:sldLayoutId id="2147484681" r:id="rId270"/>
    <p:sldLayoutId id="2147484682" r:id="rId271"/>
    <p:sldLayoutId id="2147484683" r:id="rId272"/>
    <p:sldLayoutId id="2147484684" r:id="rId273"/>
    <p:sldLayoutId id="2147484685" r:id="rId274"/>
    <p:sldLayoutId id="2147484686" r:id="rId275"/>
    <p:sldLayoutId id="2147484687" r:id="rId276"/>
    <p:sldLayoutId id="2147484688" r:id="rId277"/>
    <p:sldLayoutId id="2147484689" r:id="rId278"/>
    <p:sldLayoutId id="2147484690" r:id="rId279"/>
    <p:sldLayoutId id="2147484691" r:id="rId280"/>
    <p:sldLayoutId id="2147484692" r:id="rId281"/>
    <p:sldLayoutId id="2147484693" r:id="rId282"/>
    <p:sldLayoutId id="2147484694" r:id="rId283"/>
    <p:sldLayoutId id="2147484695" r:id="rId284"/>
    <p:sldLayoutId id="2147484696" r:id="rId285"/>
    <p:sldLayoutId id="2147484697" r:id="rId286"/>
    <p:sldLayoutId id="2147484698" r:id="rId287"/>
    <p:sldLayoutId id="2147484699" r:id="rId288"/>
    <p:sldLayoutId id="2147484700" r:id="rId289"/>
    <p:sldLayoutId id="2147484701" r:id="rId290"/>
    <p:sldLayoutId id="2147484702" r:id="rId291"/>
    <p:sldLayoutId id="2147484703" r:id="rId292"/>
    <p:sldLayoutId id="2147484704" r:id="rId293"/>
    <p:sldLayoutId id="2147484705" r:id="rId294"/>
    <p:sldLayoutId id="2147484706" r:id="rId295"/>
    <p:sldLayoutId id="2147484707" r:id="rId296"/>
    <p:sldLayoutId id="2147484708" r:id="rId297"/>
    <p:sldLayoutId id="2147484709" r:id="rId298"/>
    <p:sldLayoutId id="2147484710" r:id="rId299"/>
    <p:sldLayoutId id="2147484711" r:id="rId300"/>
    <p:sldLayoutId id="2147484712" r:id="rId301"/>
    <p:sldLayoutId id="2147484713" r:id="rId302"/>
    <p:sldLayoutId id="2147484714" r:id="rId303"/>
    <p:sldLayoutId id="2147484715" r:id="rId304"/>
    <p:sldLayoutId id="2147484716" r:id="rId305"/>
    <p:sldLayoutId id="2147484717" r:id="rId306"/>
    <p:sldLayoutId id="2147484718" r:id="rId307"/>
    <p:sldLayoutId id="2147484719" r:id="rId308"/>
    <p:sldLayoutId id="2147484720" r:id="rId309"/>
    <p:sldLayoutId id="2147484721" r:id="rId310"/>
    <p:sldLayoutId id="2147484722" r:id="rId311"/>
    <p:sldLayoutId id="2147484723" r:id="rId312"/>
    <p:sldLayoutId id="2147484724" r:id="rId313"/>
    <p:sldLayoutId id="2147484725" r:id="rId314"/>
    <p:sldLayoutId id="2147484726" r:id="rId315"/>
    <p:sldLayoutId id="2147484727" r:id="rId316"/>
    <p:sldLayoutId id="2147484728" r:id="rId317"/>
    <p:sldLayoutId id="2147484729" r:id="rId318"/>
    <p:sldLayoutId id="2147484730" r:id="rId319"/>
    <p:sldLayoutId id="2147484731" r:id="rId320"/>
    <p:sldLayoutId id="2147484732" r:id="rId321"/>
    <p:sldLayoutId id="2147484733" r:id="rId322"/>
    <p:sldLayoutId id="2147484734" r:id="rId323"/>
    <p:sldLayoutId id="2147484735" r:id="rId324"/>
    <p:sldLayoutId id="2147484736" r:id="rId325"/>
    <p:sldLayoutId id="2147484737" r:id="rId326"/>
    <p:sldLayoutId id="2147484738" r:id="rId327"/>
    <p:sldLayoutId id="2147484739" r:id="rId328"/>
    <p:sldLayoutId id="2147484740" r:id="rId329"/>
    <p:sldLayoutId id="2147484741" r:id="rId330"/>
    <p:sldLayoutId id="2147484742" r:id="rId331"/>
    <p:sldLayoutId id="2147484743" r:id="rId332"/>
    <p:sldLayoutId id="2147484744" r:id="rId333"/>
    <p:sldLayoutId id="2147484745" r:id="rId334"/>
    <p:sldLayoutId id="2147484746" r:id="rId335"/>
    <p:sldLayoutId id="2147484747" r:id="rId336"/>
    <p:sldLayoutId id="2147484748" r:id="rId337"/>
    <p:sldLayoutId id="2147484749" r:id="rId338"/>
    <p:sldLayoutId id="2147484750" r:id="rId339"/>
    <p:sldLayoutId id="2147484751" r:id="rId340"/>
    <p:sldLayoutId id="2147484752" r:id="rId341"/>
    <p:sldLayoutId id="2147484753" r:id="rId342"/>
    <p:sldLayoutId id="2147484754" r:id="rId343"/>
    <p:sldLayoutId id="2147484755" r:id="rId344"/>
    <p:sldLayoutId id="2147484756" r:id="rId345"/>
    <p:sldLayoutId id="2147484757" r:id="rId346"/>
    <p:sldLayoutId id="2147484758" r:id="rId347"/>
    <p:sldLayoutId id="2147484759" r:id="rId348"/>
    <p:sldLayoutId id="2147484760" r:id="rId349"/>
    <p:sldLayoutId id="2147484761" r:id="rId350"/>
    <p:sldLayoutId id="2147484762" r:id="rId351"/>
    <p:sldLayoutId id="2147484763" r:id="rId352"/>
    <p:sldLayoutId id="2147484764" r:id="rId353"/>
    <p:sldLayoutId id="2147484765" r:id="rId354"/>
    <p:sldLayoutId id="2147484766" r:id="rId355"/>
    <p:sldLayoutId id="2147484767" r:id="rId356"/>
  </p:sldLayoutIdLst>
  <p:transition spd="med"/>
  <p:txStyles>
    <p:titleStyle>
      <a:lvl1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5pPr>
      <a:lvl6pPr marL="0" marR="0" indent="4572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6pPr>
      <a:lvl7pPr marL="0" marR="0" indent="9144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7pPr>
      <a:lvl8pPr marL="0" marR="0" indent="13716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8pPr>
      <a:lvl9pPr marL="0" marR="0" indent="18288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9pPr>
    </p:titleStyle>
    <p:bodyStyle>
      <a:lvl1pPr marL="342900" marR="0" indent="-3429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1pPr>
      <a:lvl2pPr marL="783771" marR="0" indent="-326571"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rotWithShape="1">
          <a:blip r:embed="rId358"/>
          <a:srcRect/>
          <a:stretch>
            <a:fillRect/>
          </a:stretch>
        </a:blipFill>
        <a:effectLst/>
      </p:bgPr>
    </p:bg>
    <p:spTree>
      <p:nvGrpSpPr>
        <p:cNvPr id="1" name=""/>
        <p:cNvGrpSpPr/>
        <p:nvPr/>
      </p:nvGrpSpPr>
      <p:grpSpPr>
        <a:xfrm>
          <a:off x="0" y="0"/>
          <a:ext cx="0" cy="0"/>
          <a:chOff x="0" y="0"/>
          <a:chExt cx="0" cy="0"/>
        </a:xfrm>
      </p:grpSpPr>
      <p:sp>
        <p:nvSpPr>
          <p:cNvPr id="2" name="Title Text"/>
          <p:cNvSpPr txBox="1">
            <a:spLocks noGrp="1"/>
          </p:cNvSpPr>
          <p:nvPr>
            <p:ph type="title"/>
          </p:nvPr>
        </p:nvSpPr>
        <p:spPr>
          <a:xfrm>
            <a:off x="685800" y="609600"/>
            <a:ext cx="7772400"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normAutofit/>
          </a:bodyPr>
          <a:lstStyle/>
          <a:p>
            <a:r>
              <a:t>Title Text</a:t>
            </a:r>
          </a:p>
        </p:txBody>
      </p:sp>
      <p:sp>
        <p:nvSpPr>
          <p:cNvPr id="3"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8156292" y="6248400"/>
            <a:ext cx="301909" cy="288824"/>
          </a:xfrm>
          <a:prstGeom prst="rect">
            <a:avLst/>
          </a:prstGeom>
          <a:ln w="12700">
            <a:miter lim="400000"/>
          </a:ln>
        </p:spPr>
        <p:txBody>
          <a:bodyPr wrap="none" lIns="45719" rIns="45719">
            <a:spAutoFit/>
          </a:bodyPr>
          <a:lstStyle>
            <a:lvl1pPr algn="r">
              <a:defRPr sz="1400"/>
            </a:lvl1pPr>
          </a:lstStyle>
          <a:p>
            <a:fld id="{86CB4B4D-7CA3-9044-876B-883B54F8677D}" type="slidenum">
              <a:t>‹#›</a:t>
            </a:fld>
            <a:endParaRPr/>
          </a:p>
        </p:txBody>
      </p:sp>
    </p:spTree>
    <p:extLst>
      <p:ext uri="{BB962C8B-B14F-4D97-AF65-F5344CB8AC3E}">
        <p14:creationId xmlns:p14="http://schemas.microsoft.com/office/powerpoint/2010/main" val="1035709849"/>
      </p:ext>
    </p:extLst>
  </p:cSld>
  <p:clrMap bg1="lt1" tx1="dk1" bg2="lt2" tx2="dk2" accent1="accent1" accent2="accent2" accent3="accent3" accent4="accent4" accent5="accent5" accent6="accent6" hlink="hlink" folHlink="folHlink"/>
  <p:sldLayoutIdLst>
    <p:sldLayoutId id="2147484769" r:id="rId1"/>
    <p:sldLayoutId id="2147484770" r:id="rId2"/>
    <p:sldLayoutId id="2147484771" r:id="rId3"/>
    <p:sldLayoutId id="2147484772" r:id="rId4"/>
    <p:sldLayoutId id="2147484773" r:id="rId5"/>
    <p:sldLayoutId id="2147484774" r:id="rId6"/>
    <p:sldLayoutId id="2147484775" r:id="rId7"/>
    <p:sldLayoutId id="2147484776" r:id="rId8"/>
    <p:sldLayoutId id="2147484777" r:id="rId9"/>
    <p:sldLayoutId id="2147484778" r:id="rId10"/>
    <p:sldLayoutId id="2147484779" r:id="rId11"/>
    <p:sldLayoutId id="2147484780" r:id="rId12"/>
    <p:sldLayoutId id="2147484781" r:id="rId13"/>
    <p:sldLayoutId id="2147484782" r:id="rId14"/>
    <p:sldLayoutId id="2147484783" r:id="rId15"/>
    <p:sldLayoutId id="2147484784" r:id="rId16"/>
    <p:sldLayoutId id="2147484785" r:id="rId17"/>
    <p:sldLayoutId id="2147484786" r:id="rId18"/>
    <p:sldLayoutId id="2147484787" r:id="rId19"/>
    <p:sldLayoutId id="2147484788" r:id="rId20"/>
    <p:sldLayoutId id="2147484789" r:id="rId21"/>
    <p:sldLayoutId id="2147484790" r:id="rId22"/>
    <p:sldLayoutId id="2147484791" r:id="rId23"/>
    <p:sldLayoutId id="2147484792" r:id="rId24"/>
    <p:sldLayoutId id="2147484793" r:id="rId25"/>
    <p:sldLayoutId id="2147484794" r:id="rId26"/>
    <p:sldLayoutId id="2147484795" r:id="rId27"/>
    <p:sldLayoutId id="2147484796" r:id="rId28"/>
    <p:sldLayoutId id="2147484797" r:id="rId29"/>
    <p:sldLayoutId id="2147484798" r:id="rId30"/>
    <p:sldLayoutId id="2147484799" r:id="rId31"/>
    <p:sldLayoutId id="2147484800" r:id="rId32"/>
    <p:sldLayoutId id="2147484801" r:id="rId33"/>
    <p:sldLayoutId id="2147484802" r:id="rId34"/>
    <p:sldLayoutId id="2147484803" r:id="rId35"/>
    <p:sldLayoutId id="2147484804" r:id="rId36"/>
    <p:sldLayoutId id="2147484805" r:id="rId37"/>
    <p:sldLayoutId id="2147484806" r:id="rId38"/>
    <p:sldLayoutId id="2147484807" r:id="rId39"/>
    <p:sldLayoutId id="2147484808" r:id="rId40"/>
    <p:sldLayoutId id="2147484809" r:id="rId41"/>
    <p:sldLayoutId id="2147484810" r:id="rId42"/>
    <p:sldLayoutId id="2147484811" r:id="rId43"/>
    <p:sldLayoutId id="2147484812" r:id="rId44"/>
    <p:sldLayoutId id="2147484813" r:id="rId45"/>
    <p:sldLayoutId id="2147484814" r:id="rId46"/>
    <p:sldLayoutId id="2147484815" r:id="rId47"/>
    <p:sldLayoutId id="2147484816" r:id="rId48"/>
    <p:sldLayoutId id="2147484817" r:id="rId49"/>
    <p:sldLayoutId id="2147484818" r:id="rId50"/>
    <p:sldLayoutId id="2147484819" r:id="rId51"/>
    <p:sldLayoutId id="2147484820" r:id="rId52"/>
    <p:sldLayoutId id="2147484821" r:id="rId53"/>
    <p:sldLayoutId id="2147484822" r:id="rId54"/>
    <p:sldLayoutId id="2147484823" r:id="rId55"/>
    <p:sldLayoutId id="2147484824" r:id="rId56"/>
    <p:sldLayoutId id="2147484825" r:id="rId57"/>
    <p:sldLayoutId id="2147484826" r:id="rId58"/>
    <p:sldLayoutId id="2147484827" r:id="rId59"/>
    <p:sldLayoutId id="2147484828" r:id="rId60"/>
    <p:sldLayoutId id="2147484829" r:id="rId61"/>
    <p:sldLayoutId id="2147484830" r:id="rId62"/>
    <p:sldLayoutId id="2147484831" r:id="rId63"/>
    <p:sldLayoutId id="2147484832" r:id="rId64"/>
    <p:sldLayoutId id="2147484833" r:id="rId65"/>
    <p:sldLayoutId id="2147484834" r:id="rId66"/>
    <p:sldLayoutId id="2147484835" r:id="rId67"/>
    <p:sldLayoutId id="2147484836" r:id="rId68"/>
    <p:sldLayoutId id="2147484837" r:id="rId69"/>
    <p:sldLayoutId id="2147484838" r:id="rId70"/>
    <p:sldLayoutId id="2147484839" r:id="rId71"/>
    <p:sldLayoutId id="2147484840" r:id="rId72"/>
    <p:sldLayoutId id="2147484841" r:id="rId73"/>
    <p:sldLayoutId id="2147484842" r:id="rId74"/>
    <p:sldLayoutId id="2147484843" r:id="rId75"/>
    <p:sldLayoutId id="2147484844" r:id="rId76"/>
    <p:sldLayoutId id="2147484845" r:id="rId77"/>
    <p:sldLayoutId id="2147484846" r:id="rId78"/>
    <p:sldLayoutId id="2147484847" r:id="rId79"/>
    <p:sldLayoutId id="2147484848" r:id="rId80"/>
    <p:sldLayoutId id="2147484849" r:id="rId81"/>
    <p:sldLayoutId id="2147484850" r:id="rId82"/>
    <p:sldLayoutId id="2147484851" r:id="rId83"/>
    <p:sldLayoutId id="2147484852" r:id="rId84"/>
    <p:sldLayoutId id="2147484853" r:id="rId85"/>
    <p:sldLayoutId id="2147484854" r:id="rId86"/>
    <p:sldLayoutId id="2147484855" r:id="rId87"/>
    <p:sldLayoutId id="2147484856" r:id="rId88"/>
    <p:sldLayoutId id="2147484857" r:id="rId89"/>
    <p:sldLayoutId id="2147484858" r:id="rId90"/>
    <p:sldLayoutId id="2147484859" r:id="rId91"/>
    <p:sldLayoutId id="2147484860" r:id="rId92"/>
    <p:sldLayoutId id="2147484861" r:id="rId93"/>
    <p:sldLayoutId id="2147484862" r:id="rId94"/>
    <p:sldLayoutId id="2147484863" r:id="rId95"/>
    <p:sldLayoutId id="2147484864" r:id="rId96"/>
    <p:sldLayoutId id="2147484865" r:id="rId97"/>
    <p:sldLayoutId id="2147484866" r:id="rId98"/>
    <p:sldLayoutId id="2147484867" r:id="rId99"/>
    <p:sldLayoutId id="2147484868" r:id="rId100"/>
    <p:sldLayoutId id="2147484869" r:id="rId101"/>
    <p:sldLayoutId id="2147484870" r:id="rId102"/>
    <p:sldLayoutId id="2147484871" r:id="rId103"/>
    <p:sldLayoutId id="2147484872" r:id="rId104"/>
    <p:sldLayoutId id="2147484873" r:id="rId105"/>
    <p:sldLayoutId id="2147484874" r:id="rId106"/>
    <p:sldLayoutId id="2147484875" r:id="rId107"/>
    <p:sldLayoutId id="2147484876" r:id="rId108"/>
    <p:sldLayoutId id="2147484877" r:id="rId109"/>
    <p:sldLayoutId id="2147484878" r:id="rId110"/>
    <p:sldLayoutId id="2147484879" r:id="rId111"/>
    <p:sldLayoutId id="2147484880" r:id="rId112"/>
    <p:sldLayoutId id="2147484881" r:id="rId113"/>
    <p:sldLayoutId id="2147484882" r:id="rId114"/>
    <p:sldLayoutId id="2147484883" r:id="rId115"/>
    <p:sldLayoutId id="2147484884" r:id="rId116"/>
    <p:sldLayoutId id="2147484885" r:id="rId117"/>
    <p:sldLayoutId id="2147484886" r:id="rId118"/>
    <p:sldLayoutId id="2147484887" r:id="rId119"/>
    <p:sldLayoutId id="2147484888" r:id="rId120"/>
    <p:sldLayoutId id="2147484889" r:id="rId121"/>
    <p:sldLayoutId id="2147484890" r:id="rId122"/>
    <p:sldLayoutId id="2147484891" r:id="rId123"/>
    <p:sldLayoutId id="2147484892" r:id="rId124"/>
    <p:sldLayoutId id="2147484893" r:id="rId125"/>
    <p:sldLayoutId id="2147484894" r:id="rId126"/>
    <p:sldLayoutId id="2147484895" r:id="rId127"/>
    <p:sldLayoutId id="2147484896" r:id="rId128"/>
    <p:sldLayoutId id="2147484897" r:id="rId129"/>
    <p:sldLayoutId id="2147484898" r:id="rId130"/>
    <p:sldLayoutId id="2147484899" r:id="rId131"/>
    <p:sldLayoutId id="2147484900" r:id="rId132"/>
    <p:sldLayoutId id="2147484901" r:id="rId133"/>
    <p:sldLayoutId id="2147484902" r:id="rId134"/>
    <p:sldLayoutId id="2147484903" r:id="rId135"/>
    <p:sldLayoutId id="2147484904" r:id="rId136"/>
    <p:sldLayoutId id="2147484905" r:id="rId137"/>
    <p:sldLayoutId id="2147484906" r:id="rId138"/>
    <p:sldLayoutId id="2147484907" r:id="rId139"/>
    <p:sldLayoutId id="2147484908" r:id="rId140"/>
    <p:sldLayoutId id="2147484909" r:id="rId141"/>
    <p:sldLayoutId id="2147484910" r:id="rId142"/>
    <p:sldLayoutId id="2147484911" r:id="rId143"/>
    <p:sldLayoutId id="2147484912" r:id="rId144"/>
    <p:sldLayoutId id="2147484913" r:id="rId145"/>
    <p:sldLayoutId id="2147484914" r:id="rId146"/>
    <p:sldLayoutId id="2147484915" r:id="rId147"/>
    <p:sldLayoutId id="2147484916" r:id="rId148"/>
    <p:sldLayoutId id="2147484917" r:id="rId149"/>
    <p:sldLayoutId id="2147484918" r:id="rId150"/>
    <p:sldLayoutId id="2147484919" r:id="rId151"/>
    <p:sldLayoutId id="2147484920" r:id="rId152"/>
    <p:sldLayoutId id="2147484921" r:id="rId153"/>
    <p:sldLayoutId id="2147484922" r:id="rId154"/>
    <p:sldLayoutId id="2147484923" r:id="rId155"/>
    <p:sldLayoutId id="2147484924" r:id="rId156"/>
    <p:sldLayoutId id="2147484925" r:id="rId157"/>
    <p:sldLayoutId id="2147484926" r:id="rId158"/>
    <p:sldLayoutId id="2147484927" r:id="rId159"/>
    <p:sldLayoutId id="2147484928" r:id="rId160"/>
    <p:sldLayoutId id="2147484929" r:id="rId161"/>
    <p:sldLayoutId id="2147484930" r:id="rId162"/>
    <p:sldLayoutId id="2147484931" r:id="rId163"/>
    <p:sldLayoutId id="2147484932" r:id="rId164"/>
    <p:sldLayoutId id="2147484933" r:id="rId165"/>
    <p:sldLayoutId id="2147484934" r:id="rId166"/>
    <p:sldLayoutId id="2147484935" r:id="rId167"/>
    <p:sldLayoutId id="2147484936" r:id="rId168"/>
    <p:sldLayoutId id="2147484937" r:id="rId169"/>
    <p:sldLayoutId id="2147484938" r:id="rId170"/>
    <p:sldLayoutId id="2147484939" r:id="rId171"/>
    <p:sldLayoutId id="2147484940" r:id="rId172"/>
    <p:sldLayoutId id="2147484941" r:id="rId173"/>
    <p:sldLayoutId id="2147484942" r:id="rId174"/>
    <p:sldLayoutId id="2147484943" r:id="rId175"/>
    <p:sldLayoutId id="2147484944" r:id="rId176"/>
    <p:sldLayoutId id="2147484945" r:id="rId177"/>
    <p:sldLayoutId id="2147484946" r:id="rId178"/>
    <p:sldLayoutId id="2147484947" r:id="rId179"/>
    <p:sldLayoutId id="2147484948" r:id="rId180"/>
    <p:sldLayoutId id="2147484949" r:id="rId181"/>
    <p:sldLayoutId id="2147484950" r:id="rId182"/>
    <p:sldLayoutId id="2147484951" r:id="rId183"/>
    <p:sldLayoutId id="2147484952" r:id="rId184"/>
    <p:sldLayoutId id="2147484953" r:id="rId185"/>
    <p:sldLayoutId id="2147484954" r:id="rId186"/>
    <p:sldLayoutId id="2147484955" r:id="rId187"/>
    <p:sldLayoutId id="2147484956" r:id="rId188"/>
    <p:sldLayoutId id="2147484957" r:id="rId189"/>
    <p:sldLayoutId id="2147484958" r:id="rId190"/>
    <p:sldLayoutId id="2147484959" r:id="rId191"/>
    <p:sldLayoutId id="2147484960" r:id="rId192"/>
    <p:sldLayoutId id="2147484961" r:id="rId193"/>
    <p:sldLayoutId id="2147484962" r:id="rId194"/>
    <p:sldLayoutId id="2147484963" r:id="rId195"/>
    <p:sldLayoutId id="2147484964" r:id="rId196"/>
    <p:sldLayoutId id="2147484965" r:id="rId197"/>
    <p:sldLayoutId id="2147484966" r:id="rId198"/>
    <p:sldLayoutId id="2147484967" r:id="rId199"/>
    <p:sldLayoutId id="2147484968" r:id="rId200"/>
    <p:sldLayoutId id="2147484969" r:id="rId201"/>
    <p:sldLayoutId id="2147484970" r:id="rId202"/>
    <p:sldLayoutId id="2147484971" r:id="rId203"/>
    <p:sldLayoutId id="2147484972" r:id="rId204"/>
    <p:sldLayoutId id="2147484973" r:id="rId205"/>
    <p:sldLayoutId id="2147484974" r:id="rId206"/>
    <p:sldLayoutId id="2147484975" r:id="rId207"/>
    <p:sldLayoutId id="2147484976" r:id="rId208"/>
    <p:sldLayoutId id="2147484977" r:id="rId209"/>
    <p:sldLayoutId id="2147484978" r:id="rId210"/>
    <p:sldLayoutId id="2147484979" r:id="rId211"/>
    <p:sldLayoutId id="2147484980" r:id="rId212"/>
    <p:sldLayoutId id="2147484981" r:id="rId213"/>
    <p:sldLayoutId id="2147484982" r:id="rId214"/>
    <p:sldLayoutId id="2147484983" r:id="rId215"/>
    <p:sldLayoutId id="2147484984" r:id="rId216"/>
    <p:sldLayoutId id="2147484985" r:id="rId217"/>
    <p:sldLayoutId id="2147484986" r:id="rId218"/>
    <p:sldLayoutId id="2147484987" r:id="rId219"/>
    <p:sldLayoutId id="2147484988" r:id="rId220"/>
    <p:sldLayoutId id="2147484989" r:id="rId221"/>
    <p:sldLayoutId id="2147484990" r:id="rId222"/>
    <p:sldLayoutId id="2147484991" r:id="rId223"/>
    <p:sldLayoutId id="2147484992" r:id="rId224"/>
    <p:sldLayoutId id="2147484993" r:id="rId225"/>
    <p:sldLayoutId id="2147484994" r:id="rId226"/>
    <p:sldLayoutId id="2147484995" r:id="rId227"/>
    <p:sldLayoutId id="2147484996" r:id="rId228"/>
    <p:sldLayoutId id="2147484997" r:id="rId229"/>
    <p:sldLayoutId id="2147484998" r:id="rId230"/>
    <p:sldLayoutId id="2147484999" r:id="rId231"/>
    <p:sldLayoutId id="2147485000" r:id="rId232"/>
    <p:sldLayoutId id="2147485001" r:id="rId233"/>
    <p:sldLayoutId id="2147485002" r:id="rId234"/>
    <p:sldLayoutId id="2147485003" r:id="rId235"/>
    <p:sldLayoutId id="2147485004" r:id="rId236"/>
    <p:sldLayoutId id="2147485005" r:id="rId237"/>
    <p:sldLayoutId id="2147485006" r:id="rId238"/>
    <p:sldLayoutId id="2147485007" r:id="rId239"/>
    <p:sldLayoutId id="2147485008" r:id="rId240"/>
    <p:sldLayoutId id="2147485009" r:id="rId241"/>
    <p:sldLayoutId id="2147485010" r:id="rId242"/>
    <p:sldLayoutId id="2147485011" r:id="rId243"/>
    <p:sldLayoutId id="2147485012" r:id="rId244"/>
    <p:sldLayoutId id="2147485013" r:id="rId245"/>
    <p:sldLayoutId id="2147485014" r:id="rId246"/>
    <p:sldLayoutId id="2147485015" r:id="rId247"/>
    <p:sldLayoutId id="2147485016" r:id="rId248"/>
    <p:sldLayoutId id="2147485017" r:id="rId249"/>
    <p:sldLayoutId id="2147485018" r:id="rId250"/>
    <p:sldLayoutId id="2147485019" r:id="rId251"/>
    <p:sldLayoutId id="2147485020" r:id="rId252"/>
    <p:sldLayoutId id="2147485021" r:id="rId253"/>
    <p:sldLayoutId id="2147485022" r:id="rId254"/>
    <p:sldLayoutId id="2147485023" r:id="rId255"/>
    <p:sldLayoutId id="2147485024" r:id="rId256"/>
    <p:sldLayoutId id="2147485025" r:id="rId257"/>
    <p:sldLayoutId id="2147485026" r:id="rId258"/>
    <p:sldLayoutId id="2147485027" r:id="rId259"/>
    <p:sldLayoutId id="2147485028" r:id="rId260"/>
    <p:sldLayoutId id="2147485029" r:id="rId261"/>
    <p:sldLayoutId id="2147485030" r:id="rId262"/>
    <p:sldLayoutId id="2147485031" r:id="rId263"/>
    <p:sldLayoutId id="2147485032" r:id="rId264"/>
    <p:sldLayoutId id="2147485033" r:id="rId265"/>
    <p:sldLayoutId id="2147485034" r:id="rId266"/>
    <p:sldLayoutId id="2147485035" r:id="rId267"/>
    <p:sldLayoutId id="2147485036" r:id="rId268"/>
    <p:sldLayoutId id="2147485037" r:id="rId269"/>
    <p:sldLayoutId id="2147485038" r:id="rId270"/>
    <p:sldLayoutId id="2147485039" r:id="rId271"/>
    <p:sldLayoutId id="2147485040" r:id="rId272"/>
    <p:sldLayoutId id="2147485041" r:id="rId273"/>
    <p:sldLayoutId id="2147485042" r:id="rId274"/>
    <p:sldLayoutId id="2147485043" r:id="rId275"/>
    <p:sldLayoutId id="2147485044" r:id="rId276"/>
    <p:sldLayoutId id="2147485045" r:id="rId277"/>
    <p:sldLayoutId id="2147485046" r:id="rId278"/>
    <p:sldLayoutId id="2147485047" r:id="rId279"/>
    <p:sldLayoutId id="2147485048" r:id="rId280"/>
    <p:sldLayoutId id="2147485049" r:id="rId281"/>
    <p:sldLayoutId id="2147485050" r:id="rId282"/>
    <p:sldLayoutId id="2147485051" r:id="rId283"/>
    <p:sldLayoutId id="2147485052" r:id="rId284"/>
    <p:sldLayoutId id="2147485053" r:id="rId285"/>
    <p:sldLayoutId id="2147485054" r:id="rId286"/>
    <p:sldLayoutId id="2147485055" r:id="rId287"/>
    <p:sldLayoutId id="2147485056" r:id="rId288"/>
    <p:sldLayoutId id="2147485057" r:id="rId289"/>
    <p:sldLayoutId id="2147485058" r:id="rId290"/>
    <p:sldLayoutId id="2147485059" r:id="rId291"/>
    <p:sldLayoutId id="2147485060" r:id="rId292"/>
    <p:sldLayoutId id="2147485061" r:id="rId293"/>
    <p:sldLayoutId id="2147485062" r:id="rId294"/>
    <p:sldLayoutId id="2147485063" r:id="rId295"/>
    <p:sldLayoutId id="2147485064" r:id="rId296"/>
    <p:sldLayoutId id="2147485065" r:id="rId297"/>
    <p:sldLayoutId id="2147485066" r:id="rId298"/>
    <p:sldLayoutId id="2147485067" r:id="rId299"/>
    <p:sldLayoutId id="2147485068" r:id="rId300"/>
    <p:sldLayoutId id="2147485069" r:id="rId301"/>
    <p:sldLayoutId id="2147485070" r:id="rId302"/>
    <p:sldLayoutId id="2147485071" r:id="rId303"/>
    <p:sldLayoutId id="2147485072" r:id="rId304"/>
    <p:sldLayoutId id="2147485073" r:id="rId305"/>
    <p:sldLayoutId id="2147485074" r:id="rId306"/>
    <p:sldLayoutId id="2147485075" r:id="rId307"/>
    <p:sldLayoutId id="2147485076" r:id="rId308"/>
    <p:sldLayoutId id="2147485077" r:id="rId309"/>
    <p:sldLayoutId id="2147485078" r:id="rId310"/>
    <p:sldLayoutId id="2147485079" r:id="rId311"/>
    <p:sldLayoutId id="2147485080" r:id="rId312"/>
    <p:sldLayoutId id="2147485081" r:id="rId313"/>
    <p:sldLayoutId id="2147485082" r:id="rId314"/>
    <p:sldLayoutId id="2147485083" r:id="rId315"/>
    <p:sldLayoutId id="2147485084" r:id="rId316"/>
    <p:sldLayoutId id="2147485085" r:id="rId317"/>
    <p:sldLayoutId id="2147485086" r:id="rId318"/>
    <p:sldLayoutId id="2147485087" r:id="rId319"/>
    <p:sldLayoutId id="2147485088" r:id="rId320"/>
    <p:sldLayoutId id="2147485089" r:id="rId321"/>
    <p:sldLayoutId id="2147485090" r:id="rId322"/>
    <p:sldLayoutId id="2147485091" r:id="rId323"/>
    <p:sldLayoutId id="2147485092" r:id="rId324"/>
    <p:sldLayoutId id="2147485093" r:id="rId325"/>
    <p:sldLayoutId id="2147485094" r:id="rId326"/>
    <p:sldLayoutId id="2147485095" r:id="rId327"/>
    <p:sldLayoutId id="2147485096" r:id="rId328"/>
    <p:sldLayoutId id="2147485097" r:id="rId329"/>
    <p:sldLayoutId id="2147485098" r:id="rId330"/>
    <p:sldLayoutId id="2147485099" r:id="rId331"/>
    <p:sldLayoutId id="2147485100" r:id="rId332"/>
    <p:sldLayoutId id="2147485101" r:id="rId333"/>
    <p:sldLayoutId id="2147485102" r:id="rId334"/>
    <p:sldLayoutId id="2147485103" r:id="rId335"/>
    <p:sldLayoutId id="2147485104" r:id="rId336"/>
    <p:sldLayoutId id="2147485105" r:id="rId337"/>
    <p:sldLayoutId id="2147485106" r:id="rId338"/>
    <p:sldLayoutId id="2147485107" r:id="rId339"/>
    <p:sldLayoutId id="2147485108" r:id="rId340"/>
    <p:sldLayoutId id="2147485109" r:id="rId341"/>
    <p:sldLayoutId id="2147485110" r:id="rId342"/>
    <p:sldLayoutId id="2147485111" r:id="rId343"/>
    <p:sldLayoutId id="2147485112" r:id="rId344"/>
    <p:sldLayoutId id="2147485113" r:id="rId345"/>
    <p:sldLayoutId id="2147485114" r:id="rId346"/>
    <p:sldLayoutId id="2147485115" r:id="rId347"/>
    <p:sldLayoutId id="2147485116" r:id="rId348"/>
    <p:sldLayoutId id="2147485117" r:id="rId349"/>
    <p:sldLayoutId id="2147485118" r:id="rId350"/>
    <p:sldLayoutId id="2147485119" r:id="rId351"/>
    <p:sldLayoutId id="2147485120" r:id="rId352"/>
    <p:sldLayoutId id="2147485121" r:id="rId353"/>
    <p:sldLayoutId id="2147485122" r:id="rId354"/>
    <p:sldLayoutId id="2147485123" r:id="rId355"/>
    <p:sldLayoutId id="2147485124" r:id="rId356"/>
  </p:sldLayoutIdLst>
  <p:transition spd="med"/>
  <p:txStyles>
    <p:titleStyle>
      <a:lvl1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5pPr>
      <a:lvl6pPr marL="0" marR="0" indent="4572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6pPr>
      <a:lvl7pPr marL="0" marR="0" indent="9144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7pPr>
      <a:lvl8pPr marL="0" marR="0" indent="13716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8pPr>
      <a:lvl9pPr marL="0" marR="0" indent="18288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9pPr>
    </p:titleStyle>
    <p:bodyStyle>
      <a:lvl1pPr marL="342900" marR="0" indent="-3429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1pPr>
      <a:lvl2pPr marL="783771" marR="0" indent="-326571"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blipFill rotWithShape="1">
          <a:blip r:embed="rId357"/>
          <a:srcRect/>
          <a:stretch>
            <a:fillRect/>
          </a:stretch>
        </a:blipFill>
        <a:effectLst/>
      </p:bgPr>
    </p:bg>
    <p:spTree>
      <p:nvGrpSpPr>
        <p:cNvPr id="1" name=""/>
        <p:cNvGrpSpPr/>
        <p:nvPr/>
      </p:nvGrpSpPr>
      <p:grpSpPr>
        <a:xfrm>
          <a:off x="0" y="0"/>
          <a:ext cx="0" cy="0"/>
          <a:chOff x="0" y="0"/>
          <a:chExt cx="0" cy="0"/>
        </a:xfrm>
      </p:grpSpPr>
      <p:sp>
        <p:nvSpPr>
          <p:cNvPr id="2" name="Title Text"/>
          <p:cNvSpPr txBox="1">
            <a:spLocks noGrp="1"/>
          </p:cNvSpPr>
          <p:nvPr>
            <p:ph type="title"/>
          </p:nvPr>
        </p:nvSpPr>
        <p:spPr>
          <a:xfrm>
            <a:off x="685800" y="609600"/>
            <a:ext cx="7772400"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normAutofit/>
          </a:bodyPr>
          <a:lstStyle/>
          <a:p>
            <a:r>
              <a:t>Title Text</a:t>
            </a:r>
          </a:p>
        </p:txBody>
      </p:sp>
      <p:sp>
        <p:nvSpPr>
          <p:cNvPr id="3"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8156292" y="6248400"/>
            <a:ext cx="301909" cy="288824"/>
          </a:xfrm>
          <a:prstGeom prst="rect">
            <a:avLst/>
          </a:prstGeom>
          <a:ln w="12700">
            <a:miter lim="400000"/>
          </a:ln>
        </p:spPr>
        <p:txBody>
          <a:bodyPr wrap="none" lIns="45719" rIns="45719">
            <a:spAutoFit/>
          </a:bodyPr>
          <a:lstStyle>
            <a:lvl1pPr algn="r">
              <a:defRPr sz="1400"/>
            </a:lvl1pPr>
          </a:lstStyle>
          <a:p>
            <a:fld id="{86CB4B4D-7CA3-9044-876B-883B54F8677D}" type="slidenum">
              <a:t>‹#›</a:t>
            </a:fld>
            <a:endParaRPr/>
          </a:p>
        </p:txBody>
      </p:sp>
    </p:spTree>
    <p:extLst>
      <p:ext uri="{BB962C8B-B14F-4D97-AF65-F5344CB8AC3E}">
        <p14:creationId xmlns:p14="http://schemas.microsoft.com/office/powerpoint/2010/main" val="1928197847"/>
      </p:ext>
    </p:extLst>
  </p:cSld>
  <p:clrMap bg1="lt1" tx1="dk1" bg2="lt2" tx2="dk2" accent1="accent1" accent2="accent2" accent3="accent3" accent4="accent4" accent5="accent5" accent6="accent6" hlink="hlink" folHlink="folHlink"/>
  <p:sldLayoutIdLst>
    <p:sldLayoutId id="2147485126" r:id="rId1"/>
    <p:sldLayoutId id="2147485127" r:id="rId2"/>
    <p:sldLayoutId id="2147485128" r:id="rId3"/>
    <p:sldLayoutId id="2147485129" r:id="rId4"/>
    <p:sldLayoutId id="2147485130" r:id="rId5"/>
    <p:sldLayoutId id="2147485131" r:id="rId6"/>
    <p:sldLayoutId id="2147485132" r:id="rId7"/>
    <p:sldLayoutId id="2147485133" r:id="rId8"/>
    <p:sldLayoutId id="2147485134" r:id="rId9"/>
    <p:sldLayoutId id="2147485135" r:id="rId10"/>
    <p:sldLayoutId id="2147485136" r:id="rId11"/>
    <p:sldLayoutId id="2147485137" r:id="rId12"/>
    <p:sldLayoutId id="2147485138" r:id="rId13"/>
    <p:sldLayoutId id="2147485139" r:id="rId14"/>
    <p:sldLayoutId id="2147485140" r:id="rId15"/>
    <p:sldLayoutId id="2147485141" r:id="rId16"/>
    <p:sldLayoutId id="2147485142" r:id="rId17"/>
    <p:sldLayoutId id="2147485143" r:id="rId18"/>
    <p:sldLayoutId id="2147485144" r:id="rId19"/>
    <p:sldLayoutId id="2147485145" r:id="rId20"/>
    <p:sldLayoutId id="2147485146" r:id="rId21"/>
    <p:sldLayoutId id="2147485147" r:id="rId22"/>
    <p:sldLayoutId id="2147485148" r:id="rId23"/>
    <p:sldLayoutId id="2147485149" r:id="rId24"/>
    <p:sldLayoutId id="2147485150" r:id="rId25"/>
    <p:sldLayoutId id="2147485151" r:id="rId26"/>
    <p:sldLayoutId id="2147485152" r:id="rId27"/>
    <p:sldLayoutId id="2147485153" r:id="rId28"/>
    <p:sldLayoutId id="2147485154" r:id="rId29"/>
    <p:sldLayoutId id="2147485155" r:id="rId30"/>
    <p:sldLayoutId id="2147485156" r:id="rId31"/>
    <p:sldLayoutId id="2147485157" r:id="rId32"/>
    <p:sldLayoutId id="2147485158" r:id="rId33"/>
    <p:sldLayoutId id="2147485159" r:id="rId34"/>
    <p:sldLayoutId id="2147485160" r:id="rId35"/>
    <p:sldLayoutId id="2147485161" r:id="rId36"/>
    <p:sldLayoutId id="2147485162" r:id="rId37"/>
    <p:sldLayoutId id="2147485163" r:id="rId38"/>
    <p:sldLayoutId id="2147485164" r:id="rId39"/>
    <p:sldLayoutId id="2147485165" r:id="rId40"/>
    <p:sldLayoutId id="2147485166" r:id="rId41"/>
    <p:sldLayoutId id="2147485167" r:id="rId42"/>
    <p:sldLayoutId id="2147485168" r:id="rId43"/>
    <p:sldLayoutId id="2147485169" r:id="rId44"/>
    <p:sldLayoutId id="2147485170" r:id="rId45"/>
    <p:sldLayoutId id="2147485171" r:id="rId46"/>
    <p:sldLayoutId id="2147485172" r:id="rId47"/>
    <p:sldLayoutId id="2147485173" r:id="rId48"/>
    <p:sldLayoutId id="2147485174" r:id="rId49"/>
    <p:sldLayoutId id="2147485175" r:id="rId50"/>
    <p:sldLayoutId id="2147485176" r:id="rId51"/>
    <p:sldLayoutId id="2147485177" r:id="rId52"/>
    <p:sldLayoutId id="2147485178" r:id="rId53"/>
    <p:sldLayoutId id="2147485179" r:id="rId54"/>
    <p:sldLayoutId id="2147485180" r:id="rId55"/>
    <p:sldLayoutId id="2147485181" r:id="rId56"/>
    <p:sldLayoutId id="2147485182" r:id="rId57"/>
    <p:sldLayoutId id="2147485183" r:id="rId58"/>
    <p:sldLayoutId id="2147485184" r:id="rId59"/>
    <p:sldLayoutId id="2147485185" r:id="rId60"/>
    <p:sldLayoutId id="2147485186" r:id="rId61"/>
    <p:sldLayoutId id="2147485187" r:id="rId62"/>
    <p:sldLayoutId id="2147485188" r:id="rId63"/>
    <p:sldLayoutId id="2147485189" r:id="rId64"/>
    <p:sldLayoutId id="2147485190" r:id="rId65"/>
    <p:sldLayoutId id="2147485191" r:id="rId66"/>
    <p:sldLayoutId id="2147485192" r:id="rId67"/>
    <p:sldLayoutId id="2147485193" r:id="rId68"/>
    <p:sldLayoutId id="2147485194" r:id="rId69"/>
    <p:sldLayoutId id="2147485195" r:id="rId70"/>
    <p:sldLayoutId id="2147485196" r:id="rId71"/>
    <p:sldLayoutId id="2147485197" r:id="rId72"/>
    <p:sldLayoutId id="2147485198" r:id="rId73"/>
    <p:sldLayoutId id="2147485199" r:id="rId74"/>
    <p:sldLayoutId id="2147485200" r:id="rId75"/>
    <p:sldLayoutId id="2147485201" r:id="rId76"/>
    <p:sldLayoutId id="2147485202" r:id="rId77"/>
    <p:sldLayoutId id="2147485203" r:id="rId78"/>
    <p:sldLayoutId id="2147485204" r:id="rId79"/>
    <p:sldLayoutId id="2147485205" r:id="rId80"/>
    <p:sldLayoutId id="2147485206" r:id="rId81"/>
    <p:sldLayoutId id="2147485207" r:id="rId82"/>
    <p:sldLayoutId id="2147485208" r:id="rId83"/>
    <p:sldLayoutId id="2147485209" r:id="rId84"/>
    <p:sldLayoutId id="2147485210" r:id="rId85"/>
    <p:sldLayoutId id="2147485211" r:id="rId86"/>
    <p:sldLayoutId id="2147485212" r:id="rId87"/>
    <p:sldLayoutId id="2147485213" r:id="rId88"/>
    <p:sldLayoutId id="2147485214" r:id="rId89"/>
    <p:sldLayoutId id="2147485215" r:id="rId90"/>
    <p:sldLayoutId id="2147485216" r:id="rId91"/>
    <p:sldLayoutId id="2147485217" r:id="rId92"/>
    <p:sldLayoutId id="2147485218" r:id="rId93"/>
    <p:sldLayoutId id="2147485219" r:id="rId94"/>
    <p:sldLayoutId id="2147485220" r:id="rId95"/>
    <p:sldLayoutId id="2147485221" r:id="rId96"/>
    <p:sldLayoutId id="2147485222" r:id="rId97"/>
    <p:sldLayoutId id="2147485223" r:id="rId98"/>
    <p:sldLayoutId id="2147485224" r:id="rId99"/>
    <p:sldLayoutId id="2147485225" r:id="rId100"/>
    <p:sldLayoutId id="2147485226" r:id="rId101"/>
    <p:sldLayoutId id="2147485227" r:id="rId102"/>
    <p:sldLayoutId id="2147485228" r:id="rId103"/>
    <p:sldLayoutId id="2147485229" r:id="rId104"/>
    <p:sldLayoutId id="2147485230" r:id="rId105"/>
    <p:sldLayoutId id="2147485231" r:id="rId106"/>
    <p:sldLayoutId id="2147485232" r:id="rId107"/>
    <p:sldLayoutId id="2147485233" r:id="rId108"/>
    <p:sldLayoutId id="2147485234" r:id="rId109"/>
    <p:sldLayoutId id="2147485235" r:id="rId110"/>
    <p:sldLayoutId id="2147485236" r:id="rId111"/>
    <p:sldLayoutId id="2147485237" r:id="rId112"/>
    <p:sldLayoutId id="2147485238" r:id="rId113"/>
    <p:sldLayoutId id="2147485239" r:id="rId114"/>
    <p:sldLayoutId id="2147485240" r:id="rId115"/>
    <p:sldLayoutId id="2147485241" r:id="rId116"/>
    <p:sldLayoutId id="2147485242" r:id="rId117"/>
    <p:sldLayoutId id="2147485243" r:id="rId118"/>
    <p:sldLayoutId id="2147485244" r:id="rId119"/>
    <p:sldLayoutId id="2147485245" r:id="rId120"/>
    <p:sldLayoutId id="2147485246" r:id="rId121"/>
    <p:sldLayoutId id="2147485247" r:id="rId122"/>
    <p:sldLayoutId id="2147485248" r:id="rId123"/>
    <p:sldLayoutId id="2147485249" r:id="rId124"/>
    <p:sldLayoutId id="2147485250" r:id="rId125"/>
    <p:sldLayoutId id="2147485251" r:id="rId126"/>
    <p:sldLayoutId id="2147485252" r:id="rId127"/>
    <p:sldLayoutId id="2147485253" r:id="rId128"/>
    <p:sldLayoutId id="2147485254" r:id="rId129"/>
    <p:sldLayoutId id="2147485255" r:id="rId130"/>
    <p:sldLayoutId id="2147485256" r:id="rId131"/>
    <p:sldLayoutId id="2147485257" r:id="rId132"/>
    <p:sldLayoutId id="2147485258" r:id="rId133"/>
    <p:sldLayoutId id="2147485259" r:id="rId134"/>
    <p:sldLayoutId id="2147485260" r:id="rId135"/>
    <p:sldLayoutId id="2147485261" r:id="rId136"/>
    <p:sldLayoutId id="2147485262" r:id="rId137"/>
    <p:sldLayoutId id="2147485263" r:id="rId138"/>
    <p:sldLayoutId id="2147485264" r:id="rId139"/>
    <p:sldLayoutId id="2147485265" r:id="rId140"/>
    <p:sldLayoutId id="2147485266" r:id="rId141"/>
    <p:sldLayoutId id="2147485267" r:id="rId142"/>
    <p:sldLayoutId id="2147485268" r:id="rId143"/>
    <p:sldLayoutId id="2147485269" r:id="rId144"/>
    <p:sldLayoutId id="2147485270" r:id="rId145"/>
    <p:sldLayoutId id="2147485271" r:id="rId146"/>
    <p:sldLayoutId id="2147485272" r:id="rId147"/>
    <p:sldLayoutId id="2147485273" r:id="rId148"/>
    <p:sldLayoutId id="2147485274" r:id="rId149"/>
    <p:sldLayoutId id="2147485275" r:id="rId150"/>
    <p:sldLayoutId id="2147485276" r:id="rId151"/>
    <p:sldLayoutId id="2147485277" r:id="rId152"/>
    <p:sldLayoutId id="2147485278" r:id="rId153"/>
    <p:sldLayoutId id="2147485279" r:id="rId154"/>
    <p:sldLayoutId id="2147485280" r:id="rId155"/>
    <p:sldLayoutId id="2147485281" r:id="rId156"/>
    <p:sldLayoutId id="2147485282" r:id="rId157"/>
    <p:sldLayoutId id="2147485283" r:id="rId158"/>
    <p:sldLayoutId id="2147485284" r:id="rId159"/>
    <p:sldLayoutId id="2147485285" r:id="rId160"/>
    <p:sldLayoutId id="2147485286" r:id="rId161"/>
    <p:sldLayoutId id="2147485287" r:id="rId162"/>
    <p:sldLayoutId id="2147485288" r:id="rId163"/>
    <p:sldLayoutId id="2147485289" r:id="rId164"/>
    <p:sldLayoutId id="2147485290" r:id="rId165"/>
    <p:sldLayoutId id="2147485291" r:id="rId166"/>
    <p:sldLayoutId id="2147485292" r:id="rId167"/>
    <p:sldLayoutId id="2147485293" r:id="rId168"/>
    <p:sldLayoutId id="2147485294" r:id="rId169"/>
    <p:sldLayoutId id="2147485295" r:id="rId170"/>
    <p:sldLayoutId id="2147485296" r:id="rId171"/>
    <p:sldLayoutId id="2147485297" r:id="rId172"/>
    <p:sldLayoutId id="2147485298" r:id="rId173"/>
    <p:sldLayoutId id="2147485299" r:id="rId174"/>
    <p:sldLayoutId id="2147485300" r:id="rId175"/>
    <p:sldLayoutId id="2147485301" r:id="rId176"/>
    <p:sldLayoutId id="2147485302" r:id="rId177"/>
    <p:sldLayoutId id="2147485303" r:id="rId178"/>
    <p:sldLayoutId id="2147485304" r:id="rId179"/>
    <p:sldLayoutId id="2147485305" r:id="rId180"/>
    <p:sldLayoutId id="2147485306" r:id="rId181"/>
    <p:sldLayoutId id="2147485307" r:id="rId182"/>
    <p:sldLayoutId id="2147485308" r:id="rId183"/>
    <p:sldLayoutId id="2147485309" r:id="rId184"/>
    <p:sldLayoutId id="2147485310" r:id="rId185"/>
    <p:sldLayoutId id="2147485311" r:id="rId186"/>
    <p:sldLayoutId id="2147485312" r:id="rId187"/>
    <p:sldLayoutId id="2147485313" r:id="rId188"/>
    <p:sldLayoutId id="2147485314" r:id="rId189"/>
    <p:sldLayoutId id="2147485315" r:id="rId190"/>
    <p:sldLayoutId id="2147485316" r:id="rId191"/>
    <p:sldLayoutId id="2147485317" r:id="rId192"/>
    <p:sldLayoutId id="2147485318" r:id="rId193"/>
    <p:sldLayoutId id="2147485319" r:id="rId194"/>
    <p:sldLayoutId id="2147485320" r:id="rId195"/>
    <p:sldLayoutId id="2147485321" r:id="rId196"/>
    <p:sldLayoutId id="2147485322" r:id="rId197"/>
    <p:sldLayoutId id="2147485323" r:id="rId198"/>
    <p:sldLayoutId id="2147485324" r:id="rId199"/>
    <p:sldLayoutId id="2147485325" r:id="rId200"/>
    <p:sldLayoutId id="2147485326" r:id="rId201"/>
    <p:sldLayoutId id="2147485327" r:id="rId202"/>
    <p:sldLayoutId id="2147485328" r:id="rId203"/>
    <p:sldLayoutId id="2147485329" r:id="rId204"/>
    <p:sldLayoutId id="2147485330" r:id="rId205"/>
    <p:sldLayoutId id="2147485331" r:id="rId206"/>
    <p:sldLayoutId id="2147485332" r:id="rId207"/>
    <p:sldLayoutId id="2147485333" r:id="rId208"/>
    <p:sldLayoutId id="2147485334" r:id="rId209"/>
    <p:sldLayoutId id="2147485335" r:id="rId210"/>
    <p:sldLayoutId id="2147485336" r:id="rId211"/>
    <p:sldLayoutId id="2147485337" r:id="rId212"/>
    <p:sldLayoutId id="2147485338" r:id="rId213"/>
    <p:sldLayoutId id="2147485339" r:id="rId214"/>
    <p:sldLayoutId id="2147485340" r:id="rId215"/>
    <p:sldLayoutId id="2147485341" r:id="rId216"/>
    <p:sldLayoutId id="2147485342" r:id="rId217"/>
    <p:sldLayoutId id="2147485343" r:id="rId218"/>
    <p:sldLayoutId id="2147485344" r:id="rId219"/>
    <p:sldLayoutId id="2147485345" r:id="rId220"/>
    <p:sldLayoutId id="2147485346" r:id="rId221"/>
    <p:sldLayoutId id="2147485347" r:id="rId222"/>
    <p:sldLayoutId id="2147485348" r:id="rId223"/>
    <p:sldLayoutId id="2147485349" r:id="rId224"/>
    <p:sldLayoutId id="2147485350" r:id="rId225"/>
    <p:sldLayoutId id="2147485351" r:id="rId226"/>
    <p:sldLayoutId id="2147485352" r:id="rId227"/>
    <p:sldLayoutId id="2147485353" r:id="rId228"/>
    <p:sldLayoutId id="2147485354" r:id="rId229"/>
    <p:sldLayoutId id="2147485355" r:id="rId230"/>
    <p:sldLayoutId id="2147485356" r:id="rId231"/>
    <p:sldLayoutId id="2147485357" r:id="rId232"/>
    <p:sldLayoutId id="2147485358" r:id="rId233"/>
    <p:sldLayoutId id="2147485359" r:id="rId234"/>
    <p:sldLayoutId id="2147485360" r:id="rId235"/>
    <p:sldLayoutId id="2147485361" r:id="rId236"/>
    <p:sldLayoutId id="2147485362" r:id="rId237"/>
    <p:sldLayoutId id="2147485363" r:id="rId238"/>
    <p:sldLayoutId id="2147485364" r:id="rId239"/>
    <p:sldLayoutId id="2147485365" r:id="rId240"/>
    <p:sldLayoutId id="2147485366" r:id="rId241"/>
    <p:sldLayoutId id="2147485367" r:id="rId242"/>
    <p:sldLayoutId id="2147485368" r:id="rId243"/>
    <p:sldLayoutId id="2147485369" r:id="rId244"/>
    <p:sldLayoutId id="2147485370" r:id="rId245"/>
    <p:sldLayoutId id="2147485371" r:id="rId246"/>
    <p:sldLayoutId id="2147485372" r:id="rId247"/>
    <p:sldLayoutId id="2147485373" r:id="rId248"/>
    <p:sldLayoutId id="2147485374" r:id="rId249"/>
    <p:sldLayoutId id="2147485375" r:id="rId250"/>
    <p:sldLayoutId id="2147485376" r:id="rId251"/>
    <p:sldLayoutId id="2147485377" r:id="rId252"/>
    <p:sldLayoutId id="2147485378" r:id="rId253"/>
    <p:sldLayoutId id="2147485379" r:id="rId254"/>
    <p:sldLayoutId id="2147485380" r:id="rId255"/>
    <p:sldLayoutId id="2147485381" r:id="rId256"/>
    <p:sldLayoutId id="2147485382" r:id="rId257"/>
    <p:sldLayoutId id="2147485383" r:id="rId258"/>
    <p:sldLayoutId id="2147485384" r:id="rId259"/>
    <p:sldLayoutId id="2147485385" r:id="rId260"/>
    <p:sldLayoutId id="2147485386" r:id="rId261"/>
    <p:sldLayoutId id="2147485387" r:id="rId262"/>
    <p:sldLayoutId id="2147485388" r:id="rId263"/>
    <p:sldLayoutId id="2147485389" r:id="rId264"/>
    <p:sldLayoutId id="2147485390" r:id="rId265"/>
    <p:sldLayoutId id="2147485391" r:id="rId266"/>
    <p:sldLayoutId id="2147485392" r:id="rId267"/>
    <p:sldLayoutId id="2147485393" r:id="rId268"/>
    <p:sldLayoutId id="2147485394" r:id="rId269"/>
    <p:sldLayoutId id="2147485395" r:id="rId270"/>
    <p:sldLayoutId id="2147485396" r:id="rId271"/>
    <p:sldLayoutId id="2147485397" r:id="rId272"/>
    <p:sldLayoutId id="2147485398" r:id="rId273"/>
    <p:sldLayoutId id="2147485399" r:id="rId274"/>
    <p:sldLayoutId id="2147485400" r:id="rId275"/>
    <p:sldLayoutId id="2147485401" r:id="rId276"/>
    <p:sldLayoutId id="2147485402" r:id="rId277"/>
    <p:sldLayoutId id="2147485403" r:id="rId278"/>
    <p:sldLayoutId id="2147485404" r:id="rId279"/>
    <p:sldLayoutId id="2147485405" r:id="rId280"/>
    <p:sldLayoutId id="2147485406" r:id="rId281"/>
    <p:sldLayoutId id="2147485407" r:id="rId282"/>
    <p:sldLayoutId id="2147485408" r:id="rId283"/>
    <p:sldLayoutId id="2147485409" r:id="rId284"/>
    <p:sldLayoutId id="2147485410" r:id="rId285"/>
    <p:sldLayoutId id="2147485411" r:id="rId286"/>
    <p:sldLayoutId id="2147485412" r:id="rId287"/>
    <p:sldLayoutId id="2147485413" r:id="rId288"/>
    <p:sldLayoutId id="2147485414" r:id="rId289"/>
    <p:sldLayoutId id="2147485415" r:id="rId290"/>
    <p:sldLayoutId id="2147485416" r:id="rId291"/>
    <p:sldLayoutId id="2147485417" r:id="rId292"/>
    <p:sldLayoutId id="2147485418" r:id="rId293"/>
    <p:sldLayoutId id="2147485419" r:id="rId294"/>
    <p:sldLayoutId id="2147485420" r:id="rId295"/>
    <p:sldLayoutId id="2147485421" r:id="rId296"/>
    <p:sldLayoutId id="2147485422" r:id="rId297"/>
    <p:sldLayoutId id="2147485423" r:id="rId298"/>
    <p:sldLayoutId id="2147485424" r:id="rId299"/>
    <p:sldLayoutId id="2147485425" r:id="rId300"/>
    <p:sldLayoutId id="2147485426" r:id="rId301"/>
    <p:sldLayoutId id="2147485427" r:id="rId302"/>
    <p:sldLayoutId id="2147485428" r:id="rId303"/>
    <p:sldLayoutId id="2147485429" r:id="rId304"/>
    <p:sldLayoutId id="2147485430" r:id="rId305"/>
    <p:sldLayoutId id="2147485431" r:id="rId306"/>
    <p:sldLayoutId id="2147485432" r:id="rId307"/>
    <p:sldLayoutId id="2147485433" r:id="rId308"/>
    <p:sldLayoutId id="2147485434" r:id="rId309"/>
    <p:sldLayoutId id="2147485435" r:id="rId310"/>
    <p:sldLayoutId id="2147485436" r:id="rId311"/>
    <p:sldLayoutId id="2147485437" r:id="rId312"/>
    <p:sldLayoutId id="2147485438" r:id="rId313"/>
    <p:sldLayoutId id="2147485439" r:id="rId314"/>
    <p:sldLayoutId id="2147485440" r:id="rId315"/>
    <p:sldLayoutId id="2147485441" r:id="rId316"/>
    <p:sldLayoutId id="2147485442" r:id="rId317"/>
    <p:sldLayoutId id="2147485443" r:id="rId318"/>
    <p:sldLayoutId id="2147485444" r:id="rId319"/>
    <p:sldLayoutId id="2147485445" r:id="rId320"/>
    <p:sldLayoutId id="2147485446" r:id="rId321"/>
    <p:sldLayoutId id="2147485447" r:id="rId322"/>
    <p:sldLayoutId id="2147485448" r:id="rId323"/>
    <p:sldLayoutId id="2147485449" r:id="rId324"/>
    <p:sldLayoutId id="2147485450" r:id="rId325"/>
    <p:sldLayoutId id="2147485451" r:id="rId326"/>
    <p:sldLayoutId id="2147485452" r:id="rId327"/>
    <p:sldLayoutId id="2147485453" r:id="rId328"/>
    <p:sldLayoutId id="2147485454" r:id="rId329"/>
    <p:sldLayoutId id="2147485455" r:id="rId330"/>
    <p:sldLayoutId id="2147485456" r:id="rId331"/>
    <p:sldLayoutId id="2147485457" r:id="rId332"/>
    <p:sldLayoutId id="2147485458" r:id="rId333"/>
    <p:sldLayoutId id="2147485459" r:id="rId334"/>
    <p:sldLayoutId id="2147485460" r:id="rId335"/>
    <p:sldLayoutId id="2147485461" r:id="rId336"/>
    <p:sldLayoutId id="2147485462" r:id="rId337"/>
    <p:sldLayoutId id="2147485463" r:id="rId338"/>
    <p:sldLayoutId id="2147485464" r:id="rId339"/>
    <p:sldLayoutId id="2147485465" r:id="rId340"/>
    <p:sldLayoutId id="2147485466" r:id="rId341"/>
    <p:sldLayoutId id="2147485467" r:id="rId342"/>
    <p:sldLayoutId id="2147485468" r:id="rId343"/>
    <p:sldLayoutId id="2147485469" r:id="rId344"/>
    <p:sldLayoutId id="2147485470" r:id="rId345"/>
    <p:sldLayoutId id="2147485471" r:id="rId346"/>
    <p:sldLayoutId id="2147485472" r:id="rId347"/>
    <p:sldLayoutId id="2147485473" r:id="rId348"/>
    <p:sldLayoutId id="2147485474" r:id="rId349"/>
    <p:sldLayoutId id="2147485475" r:id="rId350"/>
    <p:sldLayoutId id="2147485476" r:id="rId351"/>
    <p:sldLayoutId id="2147485477" r:id="rId352"/>
    <p:sldLayoutId id="2147485478" r:id="rId353"/>
    <p:sldLayoutId id="2147485479" r:id="rId354"/>
    <p:sldLayoutId id="2147485480" r:id="rId355"/>
  </p:sldLayoutIdLst>
  <p:transition spd="med"/>
  <p:txStyles>
    <p:titleStyle>
      <a:lvl1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5pPr>
      <a:lvl6pPr marL="0" marR="0" indent="4572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6pPr>
      <a:lvl7pPr marL="0" marR="0" indent="9144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7pPr>
      <a:lvl8pPr marL="0" marR="0" indent="13716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8pPr>
      <a:lvl9pPr marL="0" marR="0" indent="18288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9pPr>
    </p:titleStyle>
    <p:bodyStyle>
      <a:lvl1pPr marL="342900" marR="0" indent="-3429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1pPr>
      <a:lvl2pPr marL="783771" marR="0" indent="-326571"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4"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fld id="{8B1832C5-3FF4-114A-8F14-E7B73B0A9A84}" type="slidenum">
              <a:rPr lang="en-US" altLang="zh-TW"/>
              <a:pPr defTabSz="914400" fontAlgn="base">
                <a:spcBef>
                  <a:spcPct val="0"/>
                </a:spcBef>
                <a:spcAft>
                  <a:spcPct val="0"/>
                </a:spcAft>
                <a:defRPr/>
              </a:pPr>
              <a:t>‹#›</a:t>
            </a:fld>
            <a:endParaRPr lang="en-US" altLang="zh-TW"/>
          </a:p>
        </p:txBody>
      </p:sp>
    </p:spTree>
    <p:extLst>
      <p:ext uri="{BB962C8B-B14F-4D97-AF65-F5344CB8AC3E}">
        <p14:creationId xmlns:p14="http://schemas.microsoft.com/office/powerpoint/2010/main" val="2531093907"/>
      </p:ext>
    </p:extLst>
  </p:cSld>
  <p:clrMap bg1="lt1" tx1="dk1" bg2="lt2" tx2="dk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935"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89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89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628F6018-235F-A745-934C-2135D573D3CB}"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524463091"/>
      </p:ext>
    </p:extLst>
  </p:cSld>
  <p:clrMap bg1="lt1" tx1="dk1" bg2="lt2" tx2="dk2" accent1="accent1" accent2="accent2" accent3="accent3" accent4="accent4" accent5="accent5" accent6="accent6" hlink="hlink" folHlink="folHlink"/>
  <p:sldLayoutIdLst>
    <p:sldLayoutId id="2147485482" r:id="rId1"/>
    <p:sldLayoutId id="2147485483" r:id="rId2"/>
    <p:sldLayoutId id="2147485484" r:id="rId3"/>
    <p:sldLayoutId id="2147485485" r:id="rId4"/>
    <p:sldLayoutId id="2147485486" r:id="rId5"/>
    <p:sldLayoutId id="2147485487" r:id="rId6"/>
    <p:sldLayoutId id="2147485488" r:id="rId7"/>
    <p:sldLayoutId id="2147485489" r:id="rId8"/>
    <p:sldLayoutId id="2147485490" r:id="rId9"/>
    <p:sldLayoutId id="2147485491" r:id="rId10"/>
    <p:sldLayoutId id="2147485492" r:id="rId11"/>
    <p:sldLayoutId id="2147485493" r:id="rId12"/>
    <p:sldLayoutId id="2147485494" r:id="rId13"/>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28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8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mn-ea"/>
                <a:cs typeface="+mn-cs"/>
              </a:defRPr>
            </a:lvl1pPr>
          </a:lstStyle>
          <a:p>
            <a:pPr defTabSz="914400" eaLnBrk="0" fontAlgn="base" hangingPunct="0">
              <a:spcBef>
                <a:spcPct val="0"/>
              </a:spcBef>
              <a:spcAft>
                <a:spcPct val="0"/>
              </a:spcAft>
              <a:defRPr/>
            </a:pPr>
            <a:endParaRPr lang="en-US">
              <a:latin typeface="Times New Roman"/>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mn-ea"/>
                <a:cs typeface="+mn-cs"/>
              </a:defRPr>
            </a:lvl1pPr>
          </a:lstStyle>
          <a:p>
            <a:pPr defTabSz="914400" eaLnBrk="0" fontAlgn="base" hangingPunct="0">
              <a:spcBef>
                <a:spcPct val="0"/>
              </a:spcBef>
              <a:spcAft>
                <a:spcPct val="0"/>
              </a:spcAft>
              <a:defRPr/>
            </a:pPr>
            <a:endParaRPr lang="en-US">
              <a:latin typeface="Times New Roman"/>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78741673-53ED-8C4A-A531-67B05A11595E}"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217015232"/>
      </p:ext>
    </p:extLst>
  </p:cSld>
  <p:clrMap bg1="lt1" tx1="dk1" bg2="lt2" tx2="dk2" accent1="accent1" accent2="accent2" accent3="accent3" accent4="accent4" accent5="accent5" accent6="accent6" hlink="hlink" folHlink="folHlink"/>
  <p:sldLayoutIdLst>
    <p:sldLayoutId id="2147483719" r:id="rId1"/>
    <p:sldLayoutId id="2147483720" r:id="rId2"/>
  </p:sldLayoutIdLst>
  <p:hf hdr="0" ftr="0" dt="0"/>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622199561"/>
      </p:ext>
    </p:extLst>
  </p:cSld>
  <p:clrMap bg1="lt1" tx1="dk1" bg2="lt2" tx2="dk2" accent1="accent1" accent2="accent2" accent3="accent3" accent4="accent4" accent5="accent5" accent6="accent6" hlink="hlink" folHlink="folHlink"/>
  <p:sldLayoutIdLst>
    <p:sldLayoutId id="2147483746" r:id="rId1"/>
    <p:sldLayoutId id="2147483747" r:id="rId2"/>
    <p:sldLayoutId id="2147483748" r:id="rId3"/>
    <p:sldLayoutId id="2147483749" r:id="rId4"/>
    <p:sldLayoutId id="2147483750" r:id="rId5"/>
    <p:sldLayoutId id="2147483751" r:id="rId6"/>
    <p:sldLayoutId id="2147483752" r:id="rId7"/>
    <p:sldLayoutId id="2147483753" r:id="rId8"/>
    <p:sldLayoutId id="2147483754" r:id="rId9"/>
    <p:sldLayoutId id="2147483755" r:id="rId10"/>
    <p:sldLayoutId id="2147483756" r:id="rId11"/>
    <p:sldLayoutId id="2147483757" r:id="rId12"/>
    <p:sldLayoutId id="214748375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7010B485-5750-DD44-B4CD-9048C9D805B4}"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083809635"/>
      </p:ext>
    </p:extLst>
  </p:cSld>
  <p:clrMap bg1="lt1" tx1="dk1" bg2="lt2" tx2="dk2" accent1="accent1" accent2="accent2" accent3="accent3" accent4="accent4" accent5="accent5" accent6="accent6" hlink="hlink" folHlink="folHlink"/>
  <p:sldLayoutIdLst>
    <p:sldLayoutId id="2147483760" r:id="rId1"/>
    <p:sldLayoutId id="2147483761" r:id="rId2"/>
    <p:sldLayoutId id="2147483762" r:id="rId3"/>
    <p:sldLayoutId id="2147483763" r:id="rId4"/>
    <p:sldLayoutId id="2147483764" r:id="rId5"/>
    <p:sldLayoutId id="2147483765" r:id="rId6"/>
    <p:sldLayoutId id="2147483766" r:id="rId7"/>
    <p:sldLayoutId id="2147483767" r:id="rId8"/>
    <p:sldLayoutId id="2147483768" r:id="rId9"/>
    <p:sldLayoutId id="2147483769" r:id="rId10"/>
    <p:sldLayoutId id="2147483770" r:id="rId11"/>
    <p:sldLayoutId id="2147483771" r:id="rId12"/>
    <p:sldLayoutId id="2147483772" r:id="rId13"/>
    <p:sldLayoutId id="2147483773" r:id="rId14"/>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5pPr>
      <a:lvl6pPr marL="457200" algn="ctr" rtl="0" eaLnBrk="0" fontAlgn="base" hangingPunct="0">
        <a:spcBef>
          <a:spcPct val="0"/>
        </a:spcBef>
        <a:spcAft>
          <a:spcPct val="0"/>
        </a:spcAft>
        <a:defRPr sz="4400">
          <a:solidFill>
            <a:schemeClr val="tx2"/>
          </a:solidFill>
          <a:latin typeface="Times New Roman" pitchFamily="8" charset="0"/>
        </a:defRPr>
      </a:lvl6pPr>
      <a:lvl7pPr marL="914400" algn="ctr" rtl="0" eaLnBrk="0" fontAlgn="base" hangingPunct="0">
        <a:spcBef>
          <a:spcPct val="0"/>
        </a:spcBef>
        <a:spcAft>
          <a:spcPct val="0"/>
        </a:spcAft>
        <a:defRPr sz="4400">
          <a:solidFill>
            <a:schemeClr val="tx2"/>
          </a:solidFill>
          <a:latin typeface="Times New Roman" pitchFamily="8" charset="0"/>
        </a:defRPr>
      </a:lvl7pPr>
      <a:lvl8pPr marL="1371600" algn="ctr" rtl="0" eaLnBrk="0" fontAlgn="base" hangingPunct="0">
        <a:spcBef>
          <a:spcPct val="0"/>
        </a:spcBef>
        <a:spcAft>
          <a:spcPct val="0"/>
        </a:spcAft>
        <a:defRPr sz="4400">
          <a:solidFill>
            <a:schemeClr val="tx2"/>
          </a:solidFill>
          <a:latin typeface="Times New Roman" pitchFamily="8" charset="0"/>
        </a:defRPr>
      </a:lvl8pPr>
      <a:lvl9pPr marL="1828800" algn="ctr" rtl="0" eaLnBrk="0" fontAlgn="base" hangingPunct="0">
        <a:spcBef>
          <a:spcPct val="0"/>
        </a:spcBef>
        <a:spcAft>
          <a:spcPct val="0"/>
        </a:spcAft>
        <a:defRPr sz="4400">
          <a:solidFill>
            <a:schemeClr val="tx2"/>
          </a:solidFill>
          <a:latin typeface="Times New Roman" pitchFamily="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folHlink"/>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68290" name="Group 2"/>
          <p:cNvGrpSpPr>
            <a:grpSpLocks/>
          </p:cNvGrpSpPr>
          <p:nvPr/>
        </p:nvGrpSpPr>
        <p:grpSpPr bwMode="auto">
          <a:xfrm>
            <a:off x="0" y="0"/>
            <a:ext cx="9144000" cy="6858000"/>
            <a:chOff x="0" y="0"/>
            <a:chExt cx="5760" cy="4320"/>
          </a:xfrm>
        </p:grpSpPr>
        <p:sp>
          <p:nvSpPr>
            <p:cNvPr id="268296" name="Rectangle 3"/>
            <p:cNvSpPr>
              <a:spLocks noChangeArrowheads="1"/>
            </p:cNvSpPr>
            <p:nvPr/>
          </p:nvSpPr>
          <p:spPr bwMode="blackGray">
            <a:xfrm>
              <a:off x="1008" y="0"/>
              <a:ext cx="4752"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68297" name="Rectangle 4"/>
            <p:cNvSpPr>
              <a:spLocks noChangeArrowheads="1"/>
            </p:cNvSpPr>
            <p:nvPr/>
          </p:nvSpPr>
          <p:spPr bwMode="ltGray">
            <a:xfrm>
              <a:off x="0" y="0"/>
              <a:ext cx="1008" cy="432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68298" name="Freeform 5"/>
            <p:cNvSpPr>
              <a:spLocks/>
            </p:cNvSpPr>
            <p:nvPr/>
          </p:nvSpPr>
          <p:spPr bwMode="ltGray">
            <a:xfrm>
              <a:off x="0" y="0"/>
              <a:ext cx="5760" cy="1200"/>
            </a:xfrm>
            <a:custGeom>
              <a:avLst/>
              <a:gdLst>
                <a:gd name="T0" fmla="*/ 0 w 5760"/>
                <a:gd name="T1" fmla="*/ 0 h 1200"/>
                <a:gd name="T2" fmla="*/ 1008 w 5760"/>
                <a:gd name="T3" fmla="*/ 1200 h 1200"/>
                <a:gd name="T4" fmla="*/ 5760 w 5760"/>
                <a:gd name="T5" fmla="*/ 336 h 1200"/>
                <a:gd name="T6" fmla="*/ 5760 w 5760"/>
                <a:gd name="T7" fmla="*/ 0 h 1200"/>
                <a:gd name="T8" fmla="*/ 0 w 5760"/>
                <a:gd name="T9" fmla="*/ 0 h 12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0" h="1200">
                  <a:moveTo>
                    <a:pt x="0" y="0"/>
                  </a:moveTo>
                  <a:lnTo>
                    <a:pt x="1008" y="1200"/>
                  </a:lnTo>
                  <a:lnTo>
                    <a:pt x="5760" y="336"/>
                  </a:lnTo>
                  <a:lnTo>
                    <a:pt x="5760"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grpSp>
      <p:sp>
        <p:nvSpPr>
          <p:cNvPr id="268291" name="Rectangle 6"/>
          <p:cNvSpPr>
            <a:spLocks noGrp="1" noChangeArrowheads="1"/>
          </p:cNvSpPr>
          <p:nvPr>
            <p:ph type="title"/>
          </p:nvPr>
        </p:nvSpPr>
        <p:spPr bwMode="auto">
          <a:xfrm>
            <a:off x="685800" y="1524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268292" name="Rectangle 7"/>
          <p:cNvSpPr>
            <a:spLocks noGrp="1" noChangeArrowheads="1"/>
          </p:cNvSpPr>
          <p:nvPr>
            <p:ph type="body" idx="1"/>
          </p:nvPr>
        </p:nvSpPr>
        <p:spPr bwMode="white">
          <a:xfrm>
            <a:off x="1266825"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56" name="Rectangle 8"/>
          <p:cNvSpPr>
            <a:spLocks noGrp="1" noChangeArrowheads="1"/>
          </p:cNvSpPr>
          <p:nvPr>
            <p:ph type="dt" sz="half" idx="2"/>
          </p:nvPr>
        </p:nvSpPr>
        <p:spPr bwMode="auto">
          <a:xfrm>
            <a:off x="1600200" y="64008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808080"/>
                </a:solidFill>
                <a:latin typeface="+mn-lt"/>
                <a:ea typeface="ＭＳ Ｐゴシック" charset="-128"/>
                <a:cs typeface="ＭＳ Ｐゴシック" charset="-128"/>
              </a:defRPr>
            </a:lvl1pPr>
          </a:lstStyle>
          <a:p>
            <a:pPr defTabSz="914400" eaLnBrk="0" fontAlgn="base" hangingPunct="0">
              <a:spcAft>
                <a:spcPct val="0"/>
              </a:spcAft>
              <a:defRPr/>
            </a:pPr>
            <a:endParaRPr lang="en-US">
              <a:latin typeface="Tahoma"/>
            </a:endParaRPr>
          </a:p>
        </p:txBody>
      </p:sp>
      <p:sp>
        <p:nvSpPr>
          <p:cNvPr id="2057" name="Rectangle 9"/>
          <p:cNvSpPr>
            <a:spLocks noGrp="1" noChangeArrowheads="1"/>
          </p:cNvSpPr>
          <p:nvPr>
            <p:ph type="ftr" sz="quarter" idx="3"/>
          </p:nvPr>
        </p:nvSpPr>
        <p:spPr bwMode="auto">
          <a:xfrm>
            <a:off x="3886200" y="64008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808080"/>
                </a:solidFill>
                <a:latin typeface="+mn-lt"/>
                <a:ea typeface="ＭＳ Ｐゴシック" charset="-128"/>
                <a:cs typeface="ＭＳ Ｐゴシック" charset="-128"/>
              </a:defRPr>
            </a:lvl1pPr>
          </a:lstStyle>
          <a:p>
            <a:pPr defTabSz="914400" eaLnBrk="0" fontAlgn="base" hangingPunct="0">
              <a:spcAft>
                <a:spcPct val="0"/>
              </a:spcAft>
              <a:defRPr/>
            </a:pPr>
            <a:endParaRPr lang="en-US">
              <a:latin typeface="Tahoma"/>
            </a:endParaRPr>
          </a:p>
        </p:txBody>
      </p:sp>
      <p:sp>
        <p:nvSpPr>
          <p:cNvPr id="2058" name="Rectangle 10"/>
          <p:cNvSpPr>
            <a:spLocks noGrp="1" noChangeArrowheads="1"/>
          </p:cNvSpPr>
          <p:nvPr>
            <p:ph type="sldNum" sz="quarter" idx="4"/>
          </p:nvPr>
        </p:nvSpPr>
        <p:spPr bwMode="auto">
          <a:xfrm>
            <a:off x="7162800" y="64008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808080"/>
                </a:solidFill>
                <a:latin typeface="Tahoma" charset="0"/>
              </a:defRPr>
            </a:lvl1pPr>
          </a:lstStyle>
          <a:p>
            <a:pPr defTabSz="914400" eaLnBrk="0" fontAlgn="base" hangingPunct="0">
              <a:spcAft>
                <a:spcPct val="0"/>
              </a:spcAft>
              <a:defRPr/>
            </a:pPr>
            <a:fld id="{322E4650-2438-E146-8F2F-DB5A26BF39CB}" type="slidenum">
              <a:rPr lang="en-US">
                <a:ea typeface="ＭＳ Ｐゴシック" charset="0"/>
                <a:cs typeface="ＭＳ Ｐゴシック" charset="0"/>
              </a:rPr>
              <a:pPr defTabSz="914400" eaLnBrk="0" fontAlgn="base" hangingPunct="0">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73134480"/>
      </p:ext>
    </p:extLst>
  </p:cSld>
  <p:clrMap bg1="dk2" tx1="lt1" bg2="dk1" tx2="lt2" accent1="accent1" accent2="accent2" accent3="accent3" accent4="accent4" accent5="accent5" accent6="accent6" hlink="hlink" folHlink="folHlink"/>
  <p:sldLayoutIdLst>
    <p:sldLayoutId id="2147483775" r:id="rId1"/>
  </p:sldLayoutIdLst>
  <p:txStyles>
    <p:title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0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0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44DFED86-F935-DC44-BBB1-6673C3C66E15}"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873734028"/>
      </p:ext>
    </p:extLst>
  </p:cSld>
  <p:clrMap bg1="lt1" tx1="dk1" bg2="lt2" tx2="dk2" accent1="accent1" accent2="accent2" accent3="accent3" accent4="accent4" accent5="accent5" accent6="accent6" hlink="hlink" folHlink="folHlink"/>
  <p:sldLayoutIdLst>
    <p:sldLayoutId id="2147483777" r:id="rId1"/>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820226" name="Rectangle 1026"/>
          <p:cNvSpPr>
            <a:spLocks noGrp="1" noChangeArrowheads="1"/>
          </p:cNvSpPr>
          <p:nvPr>
            <p:ph type="title"/>
          </p:nvPr>
        </p:nvSpPr>
        <p:spPr bwMode="auto">
          <a:xfrm>
            <a:off x="434975" y="609600"/>
            <a:ext cx="84582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20227" name="Rectangle 1027"/>
          <p:cNvSpPr>
            <a:spLocks noGrp="1" noChangeArrowheads="1"/>
          </p:cNvSpPr>
          <p:nvPr>
            <p:ph type="body" idx="1"/>
          </p:nvPr>
        </p:nvSpPr>
        <p:spPr bwMode="auto">
          <a:xfrm>
            <a:off x="434975" y="1981200"/>
            <a:ext cx="84582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Osaka"/>
              <a:cs typeface="Osaka"/>
            </a:endParaRPr>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Osaka"/>
              <a:cs typeface="Osaka"/>
            </a:endParaRPr>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rebuchet MS" charset="0"/>
                <a:ea typeface="Osaka" charset="0"/>
                <a:cs typeface="Osaka" charset="0"/>
              </a:defRPr>
            </a:lvl1pPr>
          </a:lstStyle>
          <a:p>
            <a:pPr defTabSz="914400" eaLnBrk="0" fontAlgn="base" hangingPunct="0">
              <a:spcBef>
                <a:spcPct val="0"/>
              </a:spcBef>
              <a:spcAft>
                <a:spcPct val="0"/>
              </a:spcAft>
              <a:defRPr/>
            </a:pPr>
            <a:fld id="{EF4014FD-C155-B043-A6B3-9AC3EF20F3E9}" type="slidenum">
              <a:rPr lang="en-US">
                <a:solidFill>
                  <a:srgbClr val="FFFF66"/>
                </a:solidFill>
              </a:rPr>
              <a:pPr defTabSz="914400" eaLnBrk="0" fontAlgn="base" hangingPunct="0">
                <a:spcBef>
                  <a:spcPct val="0"/>
                </a:spcBef>
                <a:spcAft>
                  <a:spcPct val="0"/>
                </a:spcAft>
                <a:defRPr/>
              </a:pPr>
              <a:t>‹#›</a:t>
            </a:fld>
            <a:endParaRPr lang="en-US">
              <a:solidFill>
                <a:srgbClr val="FFFF66"/>
              </a:solidFill>
            </a:endParaRPr>
          </a:p>
        </p:txBody>
      </p:sp>
    </p:spTree>
    <p:extLst>
      <p:ext uri="{BB962C8B-B14F-4D97-AF65-F5344CB8AC3E}">
        <p14:creationId xmlns:p14="http://schemas.microsoft.com/office/powerpoint/2010/main" val="159692136"/>
      </p:ext>
    </p:extLst>
  </p:cSld>
  <p:clrMap bg1="dk2" tx1="lt1" bg2="dk1" tx2="lt2" accent1="accent1" accent2="accent2" accent3="accent3" accent4="accent4" accent5="accent5" accent6="accent6" hlink="hlink" folHlink="folHlink"/>
  <p:sldLayoutIdLst>
    <p:sldLayoutId id="2147483779" r:id="rId1"/>
    <p:sldLayoutId id="2147483780" r:id="rId2"/>
    <p:sldLayoutId id="2147483781" r:id="rId3"/>
    <p:sldLayoutId id="2147483782" r:id="rId4"/>
    <p:sldLayoutId id="2147483783" r:id="rId5"/>
    <p:sldLayoutId id="2147483784" r:id="rId6"/>
    <p:sldLayoutId id="2147483785" r:id="rId7"/>
    <p:sldLayoutId id="2147483786" r:id="rId8"/>
    <p:sldLayoutId id="2147483787" r:id="rId9"/>
    <p:sldLayoutId id="2147483788" r:id="rId10"/>
    <p:sldLayoutId id="2147483789" r:id="rId11"/>
    <p:sldLayoutId id="2147483790" r:id="rId12"/>
  </p:sldLayoutIdLst>
  <p:hf sldNum="0" hdr="0" ftr="0" dt="0"/>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Font typeface="Times" charset="0"/>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Font typeface="Times" charset="0"/>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xml"/><Relationship Id="rId1" Type="http://schemas.openxmlformats.org/officeDocument/2006/relationships/slideLayout" Target="../slideLayouts/slideLayout28.xml"/></Relationships>
</file>

<file path=ppt/slides/_rels/slide1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8.xml"/><Relationship Id="rId1" Type="http://schemas.openxmlformats.org/officeDocument/2006/relationships/slideLayout" Target="../slideLayouts/slideLayout207.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5.xml"/></Relationships>
</file>

<file path=ppt/slides/_rels/slide101.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82.xml"/><Relationship Id="rId1" Type="http://schemas.openxmlformats.org/officeDocument/2006/relationships/slideLayout" Target="../slideLayouts/slideLayout1690.xml"/><Relationship Id="rId4" Type="http://schemas.openxmlformats.org/officeDocument/2006/relationships/image" Target="../media/image115.png"/></Relationships>
</file>

<file path=ppt/slides/_rels/slide102.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83.xml"/><Relationship Id="rId1" Type="http://schemas.openxmlformats.org/officeDocument/2006/relationships/slideLayout" Target="../slideLayouts/slideLayout249.xml"/></Relationships>
</file>

<file path=ppt/slides/_rels/slide103.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84.xml"/><Relationship Id="rId1" Type="http://schemas.openxmlformats.org/officeDocument/2006/relationships/slideLayout" Target="../slideLayouts/slideLayout249.xml"/></Relationships>
</file>

<file path=ppt/slides/_rels/slide104.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85.xml"/><Relationship Id="rId1" Type="http://schemas.openxmlformats.org/officeDocument/2006/relationships/slideLayout" Target="../slideLayouts/slideLayout69.xml"/></Relationships>
</file>

<file path=ppt/slides/_rels/slide105.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86.xml"/><Relationship Id="rId1" Type="http://schemas.openxmlformats.org/officeDocument/2006/relationships/slideLayout" Target="../slideLayouts/slideLayout69.xml"/></Relationships>
</file>

<file path=ppt/slides/_rels/slide10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87.xml"/><Relationship Id="rId1" Type="http://schemas.openxmlformats.org/officeDocument/2006/relationships/slideLayout" Target="../slideLayouts/slideLayout69.xml"/></Relationships>
</file>

<file path=ppt/slides/_rels/slide107.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88.xml"/><Relationship Id="rId1" Type="http://schemas.openxmlformats.org/officeDocument/2006/relationships/slideLayout" Target="../slideLayouts/slideLayout69.xml"/></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69.xml"/><Relationship Id="rId1" Type="http://schemas.openxmlformats.org/officeDocument/2006/relationships/themeOverride" Target="../theme/themeOverride16.xml"/><Relationship Id="rId5" Type="http://schemas.openxmlformats.org/officeDocument/2006/relationships/image" Target="../media/image122.jpeg"/><Relationship Id="rId4" Type="http://schemas.openxmlformats.org/officeDocument/2006/relationships/image" Target="../media/image66.jpeg"/></Relationships>
</file>

<file path=ppt/slides/_rels/slide109.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94.xml"/></Relationships>
</file>

<file path=ppt/slides/_rels/slide1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xml"/><Relationship Id="rId1" Type="http://schemas.openxmlformats.org/officeDocument/2006/relationships/slideLayout" Target="../slideLayouts/slideLayout207.xml"/></Relationships>
</file>

<file path=ppt/slides/_rels/slide110.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90.xml"/><Relationship Id="rId1" Type="http://schemas.openxmlformats.org/officeDocument/2006/relationships/slideLayout" Target="../slideLayouts/slideLayout188.xml"/></Relationships>
</file>

<file path=ppt/slides/_rels/slide111.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885.xml"/></Relationships>
</file>

<file path=ppt/slides/_rels/slide112.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1.xml"/><Relationship Id="rId1" Type="http://schemas.openxmlformats.org/officeDocument/2006/relationships/slideLayout" Target="../slideLayouts/slideLayout4.xml"/></Relationships>
</file>

<file path=ppt/slides/_rels/slide113.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11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21.xml"/></Relationships>
</file>

<file path=ppt/slides/_rels/slide115.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69.xml"/><Relationship Id="rId1" Type="http://schemas.openxmlformats.org/officeDocument/2006/relationships/themeOverride" Target="../theme/themeOverride17.xml"/><Relationship Id="rId4" Type="http://schemas.openxmlformats.org/officeDocument/2006/relationships/image" Target="../media/image125.jpeg"/></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69.xml"/><Relationship Id="rId1" Type="http://schemas.openxmlformats.org/officeDocument/2006/relationships/themeOverride" Target="../theme/themeOverride18.xml"/><Relationship Id="rId4" Type="http://schemas.openxmlformats.org/officeDocument/2006/relationships/image" Target="../media/image126.jpeg"/></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70.xml"/><Relationship Id="rId1" Type="http://schemas.openxmlformats.org/officeDocument/2006/relationships/themeOverride" Target="../theme/themeOverride19.xml"/><Relationship Id="rId4" Type="http://schemas.openxmlformats.org/officeDocument/2006/relationships/image" Target="../media/image127.jpeg"/></Relationships>
</file>

<file path=ppt/slides/_rels/slide118.xml.rels><?xml version="1.0" encoding="UTF-8" standalone="yes"?>
<Relationships xmlns="http://schemas.openxmlformats.org/package/2006/relationships"><Relationship Id="rId2" Type="http://schemas.openxmlformats.org/officeDocument/2006/relationships/image" Target="../media/image128.jpeg"/><Relationship Id="rId1" Type="http://schemas.openxmlformats.org/officeDocument/2006/relationships/slideLayout" Target="../slideLayouts/slideLayout975.xml"/></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95.xml"/><Relationship Id="rId2" Type="http://schemas.openxmlformats.org/officeDocument/2006/relationships/slideLayout" Target="../slideLayouts/slideLayout69.xml"/><Relationship Id="rId1" Type="http://schemas.openxmlformats.org/officeDocument/2006/relationships/themeOverride" Target="../theme/themeOverride20.xml"/><Relationship Id="rId4" Type="http://schemas.openxmlformats.org/officeDocument/2006/relationships/image" Target="../media/image129.jpeg"/></Relationships>
</file>

<file path=ppt/slides/_rels/slide1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0.xml"/><Relationship Id="rId1" Type="http://schemas.openxmlformats.org/officeDocument/2006/relationships/slideLayout" Target="../slideLayouts/slideLayout207.xml"/></Relationships>
</file>

<file path=ppt/slides/_rels/slide12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slideLayout" Target="../slideLayouts/slideLayout15.xml"/><Relationship Id="rId1" Type="http://schemas.openxmlformats.org/officeDocument/2006/relationships/themeOverride" Target="../theme/themeOverride21.xml"/><Relationship Id="rId5" Type="http://schemas.openxmlformats.org/officeDocument/2006/relationships/image" Target="../media/image131.jpeg"/><Relationship Id="rId4" Type="http://schemas.openxmlformats.org/officeDocument/2006/relationships/image" Target="../media/image130.jpeg"/></Relationships>
</file>

<file path=ppt/slides/_rels/slide121.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14.xml"/><Relationship Id="rId1" Type="http://schemas.openxmlformats.org/officeDocument/2006/relationships/themeOverride" Target="../theme/themeOverride22.xml"/><Relationship Id="rId5" Type="http://schemas.openxmlformats.org/officeDocument/2006/relationships/image" Target="../media/image132.jpeg"/><Relationship Id="rId4" Type="http://schemas.openxmlformats.org/officeDocument/2006/relationships/image" Target="../media/image1.jpeg"/></Relationships>
</file>

<file path=ppt/slides/_rels/slide122.xml.rels><?xml version="1.0" encoding="UTF-8" standalone="yes"?>
<Relationships xmlns="http://schemas.openxmlformats.org/package/2006/relationships"><Relationship Id="rId2" Type="http://schemas.openxmlformats.org/officeDocument/2006/relationships/image" Target="../media/image133.jpeg"/><Relationship Id="rId1" Type="http://schemas.openxmlformats.org/officeDocument/2006/relationships/slideLayout" Target="../slideLayouts/slideLayout177.xml"/></Relationships>
</file>

<file path=ppt/slides/_rels/slide123.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97.xml"/><Relationship Id="rId1" Type="http://schemas.openxmlformats.org/officeDocument/2006/relationships/slideLayout" Target="../slideLayouts/slideLayout14.xml"/></Relationships>
</file>

<file path=ppt/slides/_rels/slide124.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98.xml"/><Relationship Id="rId1" Type="http://schemas.openxmlformats.org/officeDocument/2006/relationships/slideLayout" Target="../slideLayouts/slideLayout217.xml"/><Relationship Id="rId4" Type="http://schemas.openxmlformats.org/officeDocument/2006/relationships/image" Target="../media/image115.png"/></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99.xml"/><Relationship Id="rId2" Type="http://schemas.openxmlformats.org/officeDocument/2006/relationships/slideLayout" Target="../slideLayouts/slideLayout69.xml"/><Relationship Id="rId1" Type="http://schemas.openxmlformats.org/officeDocument/2006/relationships/themeOverride" Target="../theme/themeOverride23.xml"/><Relationship Id="rId4" Type="http://schemas.openxmlformats.org/officeDocument/2006/relationships/image" Target="../media/image135.jpeg"/></Relationships>
</file>

<file path=ppt/slides/_rels/slide126.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slideLayout" Target="../slideLayouts/slideLayout70.xml"/><Relationship Id="rId1" Type="http://schemas.openxmlformats.org/officeDocument/2006/relationships/themeOverride" Target="../theme/themeOverride24.xml"/></Relationships>
</file>

<file path=ppt/slides/_rels/slide127.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00.xml"/><Relationship Id="rId1" Type="http://schemas.openxmlformats.org/officeDocument/2006/relationships/slideLayout" Target="../slideLayouts/slideLayout14.xml"/></Relationships>
</file>

<file path=ppt/slides/_rels/slide128.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01.xml"/><Relationship Id="rId1" Type="http://schemas.openxmlformats.org/officeDocument/2006/relationships/slideLayout" Target="../slideLayouts/slideLayout14.xml"/></Relationships>
</file>

<file path=ppt/slides/_rels/slide129.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02.xml"/><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1.xml"/><Relationship Id="rId1" Type="http://schemas.openxmlformats.org/officeDocument/2006/relationships/slideLayout" Target="../slideLayouts/slideLayout207.xml"/></Relationships>
</file>

<file path=ppt/slides/_rels/slide130.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03.xml"/><Relationship Id="rId1" Type="http://schemas.openxmlformats.org/officeDocument/2006/relationships/slideLayout" Target="../slideLayouts/slideLayout14.xml"/></Relationships>
</file>

<file path=ppt/slides/_rels/slide13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04.xml"/><Relationship Id="rId1" Type="http://schemas.openxmlformats.org/officeDocument/2006/relationships/slideLayout" Target="../slideLayouts/slideLayout226.xml"/><Relationship Id="rId6" Type="http://schemas.openxmlformats.org/officeDocument/2006/relationships/image" Target="../media/image14.jpeg"/><Relationship Id="rId5" Type="http://schemas.openxmlformats.org/officeDocument/2006/relationships/slide" Target="slide34.xml"/><Relationship Id="rId4" Type="http://schemas.openxmlformats.org/officeDocument/2006/relationships/image" Target="../media/image141.png"/></Relationships>
</file>

<file path=ppt/slides/_rels/slide132.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05.xml"/><Relationship Id="rId1" Type="http://schemas.openxmlformats.org/officeDocument/2006/relationships/slideLayout" Target="../slideLayouts/slideLayout225.xml"/></Relationships>
</file>

<file path=ppt/slides/_rels/slide133.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06.xml"/><Relationship Id="rId1" Type="http://schemas.openxmlformats.org/officeDocument/2006/relationships/slideLayout" Target="../slideLayouts/slideLayout225.xml"/></Relationships>
</file>

<file path=ppt/slides/_rels/slide134.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07.xml"/><Relationship Id="rId1" Type="http://schemas.openxmlformats.org/officeDocument/2006/relationships/slideLayout" Target="../slideLayouts/slideLayout226.xml"/><Relationship Id="rId4" Type="http://schemas.openxmlformats.org/officeDocument/2006/relationships/image" Target="../media/image145.jpeg"/></Relationships>
</file>

<file path=ppt/slides/_rels/slide135.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08.xml"/><Relationship Id="rId1" Type="http://schemas.openxmlformats.org/officeDocument/2006/relationships/slideLayout" Target="../slideLayouts/slideLayout226.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237.xml"/><Relationship Id="rId1" Type="http://schemas.openxmlformats.org/officeDocument/2006/relationships/themeOverride" Target="../theme/themeOverride25.xml"/><Relationship Id="rId4" Type="http://schemas.openxmlformats.org/officeDocument/2006/relationships/image" Target="../media/image147.jpeg"/></Relationships>
</file>

<file path=ppt/slides/_rels/slide137.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10.xml"/><Relationship Id="rId1" Type="http://schemas.openxmlformats.org/officeDocument/2006/relationships/slideLayout" Target="../slideLayouts/slideLayout226.xml"/></Relationships>
</file>

<file path=ppt/slides/_rels/slide138.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11.xml"/><Relationship Id="rId1" Type="http://schemas.openxmlformats.org/officeDocument/2006/relationships/slideLayout" Target="../slideLayouts/slideLayout226.xml"/></Relationships>
</file>

<file path=ppt/slides/_rels/slide139.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12.xml"/><Relationship Id="rId1" Type="http://schemas.openxmlformats.org/officeDocument/2006/relationships/slideLayout" Target="../slideLayouts/slideLayout226.xml"/></Relationships>
</file>

<file path=ppt/slides/_rels/slide1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2.xml"/><Relationship Id="rId1" Type="http://schemas.openxmlformats.org/officeDocument/2006/relationships/slideLayout" Target="../slideLayouts/slideLayout207.xml"/></Relationships>
</file>

<file path=ppt/slides/_rels/slide140.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13.xml"/><Relationship Id="rId1" Type="http://schemas.openxmlformats.org/officeDocument/2006/relationships/slideLayout" Target="../slideLayouts/slideLayout225.xml"/></Relationships>
</file>

<file path=ppt/slides/_rels/slide141.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14.xml"/><Relationship Id="rId1" Type="http://schemas.openxmlformats.org/officeDocument/2006/relationships/slideLayout" Target="../slideLayouts/slideLayout225.xml"/></Relationships>
</file>

<file path=ppt/slides/_rels/slide142.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15.xml"/><Relationship Id="rId1" Type="http://schemas.openxmlformats.org/officeDocument/2006/relationships/slideLayout" Target="../slideLayouts/slideLayout226.xml"/><Relationship Id="rId4" Type="http://schemas.openxmlformats.org/officeDocument/2006/relationships/image" Target="../media/image154.jpeg"/></Relationships>
</file>

<file path=ppt/slides/_rels/slide143.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16.xml"/><Relationship Id="rId1" Type="http://schemas.openxmlformats.org/officeDocument/2006/relationships/slideLayout" Target="../slideLayouts/slideLayout83.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08.xml"/></Relationships>
</file>

<file path=ppt/slides/_rels/slide145.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17.xml"/><Relationship Id="rId1" Type="http://schemas.openxmlformats.org/officeDocument/2006/relationships/slideLayout" Target="../slideLayouts/slideLayout114.xml"/><Relationship Id="rId4" Type="http://schemas.openxmlformats.org/officeDocument/2006/relationships/image" Target="../media/image157.png"/></Relationships>
</file>

<file path=ppt/slides/_rels/slide1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3.xml"/><Relationship Id="rId1" Type="http://schemas.openxmlformats.org/officeDocument/2006/relationships/slideLayout" Target="../slideLayouts/slideLayout207.xml"/></Relationships>
</file>

<file path=ppt/slides/_rels/slide1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4.xml"/><Relationship Id="rId1" Type="http://schemas.openxmlformats.org/officeDocument/2006/relationships/slideLayout" Target="../slideLayouts/slideLayout207.xml"/></Relationships>
</file>

<file path=ppt/slides/_rels/slide17.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5.xml"/><Relationship Id="rId1" Type="http://schemas.openxmlformats.org/officeDocument/2006/relationships/slideLayout" Target="../slideLayouts/slideLayout27.xml"/></Relationships>
</file>

<file path=ppt/slides/_rels/slide1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6.xml"/><Relationship Id="rId1" Type="http://schemas.openxmlformats.org/officeDocument/2006/relationships/slideLayout" Target="../slideLayouts/slideLayout27.xml"/></Relationships>
</file>

<file path=ppt/slides/_rels/slide19.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7.xml"/><Relationship Id="rId1" Type="http://schemas.openxmlformats.org/officeDocument/2006/relationships/slideLayout" Target="../slideLayouts/slideLayout27.xml"/></Relationships>
</file>

<file path=ppt/slides/_rels/slide2.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8.xml"/><Relationship Id="rId1" Type="http://schemas.openxmlformats.org/officeDocument/2006/relationships/slideLayout" Target="../slideLayouts/slideLayout27.xml"/></Relationships>
</file>

<file path=ppt/slides/_rels/slide2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9.xml"/><Relationship Id="rId1" Type="http://schemas.openxmlformats.org/officeDocument/2006/relationships/slideLayout" Target="../slideLayouts/slideLayout26.xml"/></Relationships>
</file>

<file path=ppt/slides/_rels/slide2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20.xml"/><Relationship Id="rId1" Type="http://schemas.openxmlformats.org/officeDocument/2006/relationships/slideLayout" Target="../slideLayouts/slideLayout26.xml"/></Relationships>
</file>

<file path=ppt/slides/_rels/slide2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1.xml"/><Relationship Id="rId1" Type="http://schemas.openxmlformats.org/officeDocument/2006/relationships/slideLayout" Target="../slideLayouts/slideLayout26.xml"/></Relationships>
</file>

<file path=ppt/slides/_rels/slide24.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22.xml"/><Relationship Id="rId1" Type="http://schemas.openxmlformats.org/officeDocument/2006/relationships/slideLayout" Target="../slideLayouts/slideLayout26.xml"/></Relationships>
</file>

<file path=ppt/slides/_rels/slide25.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3.xml"/><Relationship Id="rId1" Type="http://schemas.openxmlformats.org/officeDocument/2006/relationships/slideLayout" Target="../slideLayouts/slideLayout39.xml"/><Relationship Id="rId4" Type="http://schemas.openxmlformats.org/officeDocument/2006/relationships/image" Target="../media/image28.png"/></Relationships>
</file>

<file path=ppt/slides/_rels/slide26.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34.xml"/></Relationships>
</file>

<file path=ppt/slides/_rels/slide27.xml.rels><?xml version="1.0" encoding="UTF-8" standalone="yes"?>
<Relationships xmlns="http://schemas.openxmlformats.org/package/2006/relationships"><Relationship Id="rId8" Type="http://schemas.openxmlformats.org/officeDocument/2006/relationships/image" Target="../media/image34.jpeg"/><Relationship Id="rId3" Type="http://schemas.openxmlformats.org/officeDocument/2006/relationships/image" Target="../media/image27.jpeg"/><Relationship Id="rId7" Type="http://schemas.openxmlformats.org/officeDocument/2006/relationships/image" Target="../media/image33.png"/><Relationship Id="rId2" Type="http://schemas.openxmlformats.org/officeDocument/2006/relationships/notesSlide" Target="../notesSlides/notesSlide24.xml"/><Relationship Id="rId1" Type="http://schemas.openxmlformats.org/officeDocument/2006/relationships/slideLayout" Target="../slideLayouts/slideLayout39.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s/_rels/slide28.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55.xml"/></Relationships>
</file>

<file path=ppt/slides/_rels/slide29.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5.xml"/><Relationship Id="rId1" Type="http://schemas.openxmlformats.org/officeDocument/2006/relationships/slideLayout" Target="../slideLayouts/slideLayout55.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64.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21.xml"/></Relationships>
</file>

<file path=ppt/slides/_rels/slide3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6.xml"/><Relationship Id="rId1" Type="http://schemas.openxmlformats.org/officeDocument/2006/relationships/slideLayout" Target="../slideLayouts/slideLayout56.xml"/></Relationships>
</file>

<file path=ppt/slides/_rels/slide32.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7.xml"/><Relationship Id="rId1" Type="http://schemas.openxmlformats.org/officeDocument/2006/relationships/slideLayout" Target="../slideLayouts/slideLayout28.xml"/></Relationships>
</file>

<file path=ppt/slides/_rels/slide33.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8.xml"/><Relationship Id="rId1" Type="http://schemas.openxmlformats.org/officeDocument/2006/relationships/slideLayout" Target="../slideLayouts/slideLayout63.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28.xml"/><Relationship Id="rId1" Type="http://schemas.openxmlformats.org/officeDocument/2006/relationships/themeOverride" Target="../theme/themeOverride2.xml"/><Relationship Id="rId4" Type="http://schemas.openxmlformats.org/officeDocument/2006/relationships/image" Target="../media/image12.jpeg"/></Relationships>
</file>

<file path=ppt/slides/_rels/slide35.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0.xml"/><Relationship Id="rId1" Type="http://schemas.openxmlformats.org/officeDocument/2006/relationships/slideLayout" Target="../slideLayouts/slideLayout56.xml"/></Relationships>
</file>

<file path=ppt/slides/_rels/slide36.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1.xml"/><Relationship Id="rId1" Type="http://schemas.openxmlformats.org/officeDocument/2006/relationships/slideLayout" Target="../slideLayouts/slideLayout5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21.xml"/></Relationships>
</file>

<file path=ppt/slides/_rels/slide38.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2.xml"/><Relationship Id="rId1" Type="http://schemas.openxmlformats.org/officeDocument/2006/relationships/slideLayout" Target="../slideLayouts/slideLayout28.xml"/></Relationships>
</file>

<file path=ppt/slides/_rels/slide39.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33.xml"/><Relationship Id="rId1" Type="http://schemas.openxmlformats.org/officeDocument/2006/relationships/slideLayout" Target="../slideLayouts/slideLayout2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9.xml"/></Relationships>
</file>

<file path=ppt/slides/_rels/slide4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4.xml"/><Relationship Id="rId1" Type="http://schemas.openxmlformats.org/officeDocument/2006/relationships/slideLayout" Target="../slideLayouts/slideLayout28.xml"/></Relationships>
</file>

<file path=ppt/slides/_rels/slide4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5.xml"/><Relationship Id="rId1" Type="http://schemas.openxmlformats.org/officeDocument/2006/relationships/slideLayout" Target="../slideLayouts/slideLayout28.xml"/></Relationships>
</file>

<file path=ppt/slides/_rels/slide42.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6.xml"/><Relationship Id="rId1" Type="http://schemas.openxmlformats.org/officeDocument/2006/relationships/slideLayout" Target="../slideLayouts/slideLayout28.xml"/><Relationship Id="rId4" Type="http://schemas.openxmlformats.org/officeDocument/2006/relationships/image" Target="../media/image47.jpeg"/></Relationships>
</file>

<file path=ppt/slides/_rels/slide43.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7.xml"/><Relationship Id="rId1" Type="http://schemas.openxmlformats.org/officeDocument/2006/relationships/slideLayout" Target="../slideLayouts/slideLayout28.xml"/></Relationships>
</file>

<file path=ppt/slides/_rels/slide4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8.xml"/><Relationship Id="rId1" Type="http://schemas.openxmlformats.org/officeDocument/2006/relationships/slideLayout" Target="../slideLayouts/slideLayout28.xml"/></Relationships>
</file>

<file path=ppt/slides/_rels/slide45.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9.xml"/><Relationship Id="rId1" Type="http://schemas.openxmlformats.org/officeDocument/2006/relationships/slideLayout" Target="../slideLayouts/slideLayout1330.xml"/><Relationship Id="rId5" Type="http://schemas.openxmlformats.org/officeDocument/2006/relationships/image" Target="../media/image52.jpeg"/><Relationship Id="rId4" Type="http://schemas.openxmlformats.org/officeDocument/2006/relationships/image" Target="../media/image51.jpeg"/></Relationships>
</file>

<file path=ppt/slides/_rels/slide4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40.xml"/><Relationship Id="rId1" Type="http://schemas.openxmlformats.org/officeDocument/2006/relationships/slideLayout" Target="../slideLayouts/slideLayout1330.xml"/></Relationships>
</file>

<file path=ppt/slides/_rels/slide4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262.xml"/></Relationships>
</file>

<file path=ppt/slides/_rels/slide48.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41.xml"/><Relationship Id="rId1" Type="http://schemas.openxmlformats.org/officeDocument/2006/relationships/slideLayout" Target="../slideLayouts/slideLayout75.xml"/><Relationship Id="rId4" Type="http://schemas.openxmlformats.org/officeDocument/2006/relationships/image" Target="../media/image56.jpeg"/></Relationships>
</file>

<file path=ppt/slides/_rels/slide49.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42.xml"/><Relationship Id="rId1" Type="http://schemas.openxmlformats.org/officeDocument/2006/relationships/slideLayout" Target="../slideLayouts/slideLayout34.xml"/></Relationships>
</file>

<file path=ppt/slides/_rels/slide5.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5.xml"/><Relationship Id="rId1" Type="http://schemas.openxmlformats.org/officeDocument/2006/relationships/slideLayout" Target="../slideLayouts/slideLayout42.xml"/><Relationship Id="rId4" Type="http://schemas.openxmlformats.org/officeDocument/2006/relationships/image" Target="../media/image15.png"/></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34.xml"/><Relationship Id="rId1" Type="http://schemas.openxmlformats.org/officeDocument/2006/relationships/themeOverride" Target="../theme/themeOverride3.xml"/><Relationship Id="rId4" Type="http://schemas.openxmlformats.org/officeDocument/2006/relationships/image" Target="../media/image55.png"/></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69.xml"/><Relationship Id="rId1" Type="http://schemas.openxmlformats.org/officeDocument/2006/relationships/themeOverride" Target="../theme/themeOverride4.xml"/><Relationship Id="rId4" Type="http://schemas.openxmlformats.org/officeDocument/2006/relationships/image" Target="../media/image57.jpe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21.xml"/></Relationships>
</file>

<file path=ppt/slides/_rels/slide53.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116.xml"/></Relationships>
</file>

<file path=ppt/slides/_rels/slide54.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45.xml"/><Relationship Id="rId1" Type="http://schemas.openxmlformats.org/officeDocument/2006/relationships/slideLayout" Target="../slideLayouts/slideLayout115.xml"/></Relationships>
</file>

<file path=ppt/slides/_rels/slide55.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46.xml"/><Relationship Id="rId1" Type="http://schemas.openxmlformats.org/officeDocument/2006/relationships/slideLayout" Target="../slideLayouts/slideLayout69.xml"/></Relationships>
</file>

<file path=ppt/slides/_rels/slide56.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7.xml"/><Relationship Id="rId1" Type="http://schemas.openxmlformats.org/officeDocument/2006/relationships/slideLayout" Target="../slideLayouts/slideLayout115.xml"/></Relationships>
</file>

<file path=ppt/slides/_rels/slide57.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8.xml"/><Relationship Id="rId1" Type="http://schemas.openxmlformats.org/officeDocument/2006/relationships/slideLayout" Target="../slideLayouts/slideLayout115.xml"/></Relationships>
</file>

<file path=ppt/slides/_rels/slide58.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9.xml"/><Relationship Id="rId1" Type="http://schemas.openxmlformats.org/officeDocument/2006/relationships/slideLayout" Target="../slideLayouts/slideLayout115.xml"/></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69.xml"/><Relationship Id="rId1" Type="http://schemas.openxmlformats.org/officeDocument/2006/relationships/themeOverride" Target="../theme/themeOverride5.xml"/><Relationship Id="rId4" Type="http://schemas.openxmlformats.org/officeDocument/2006/relationships/image" Target="../media/image60.jpe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1.xml"/></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9.xml"/><Relationship Id="rId1" Type="http://schemas.openxmlformats.org/officeDocument/2006/relationships/themeOverride" Target="../theme/themeOverride6.xml"/><Relationship Id="rId4" Type="http://schemas.openxmlformats.org/officeDocument/2006/relationships/image" Target="../media/image64.jpeg"/></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69.xml"/><Relationship Id="rId1" Type="http://schemas.openxmlformats.org/officeDocument/2006/relationships/themeOverride" Target="../theme/themeOverride7.xml"/><Relationship Id="rId4" Type="http://schemas.openxmlformats.org/officeDocument/2006/relationships/image" Target="../media/image65.jpeg"/></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69.xml"/><Relationship Id="rId1" Type="http://schemas.openxmlformats.org/officeDocument/2006/relationships/themeOverride" Target="../theme/themeOverride8.xml"/><Relationship Id="rId4" Type="http://schemas.openxmlformats.org/officeDocument/2006/relationships/image" Target="../media/image66.jpeg"/></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69.xml"/><Relationship Id="rId1" Type="http://schemas.openxmlformats.org/officeDocument/2006/relationships/themeOverride" Target="../theme/themeOverride9.xml"/><Relationship Id="rId4" Type="http://schemas.openxmlformats.org/officeDocument/2006/relationships/image" Target="../media/image66.jpeg"/></Relationships>
</file>

<file path=ppt/slides/_rels/slide64.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55.xml"/><Relationship Id="rId1" Type="http://schemas.openxmlformats.org/officeDocument/2006/relationships/slideLayout" Target="../slideLayouts/slideLayout69.xml"/></Relationships>
</file>

<file path=ppt/slides/_rels/slide6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6.xml"/><Relationship Id="rId1" Type="http://schemas.openxmlformats.org/officeDocument/2006/relationships/slideLayout" Target="../slideLayouts/slideLayout69.xml"/></Relationships>
</file>

<file path=ppt/slides/_rels/slide6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57.xml"/><Relationship Id="rId1" Type="http://schemas.openxmlformats.org/officeDocument/2006/relationships/slideLayout" Target="../slideLayouts/slideLayout69.xml"/><Relationship Id="rId4" Type="http://schemas.openxmlformats.org/officeDocument/2006/relationships/image" Target="../media/image69.png"/></Relationships>
</file>

<file path=ppt/slides/_rels/slide6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58.xml"/><Relationship Id="rId1" Type="http://schemas.openxmlformats.org/officeDocument/2006/relationships/slideLayout" Target="../slideLayouts/slideLayout69.xml"/></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69.xml"/><Relationship Id="rId1" Type="http://schemas.openxmlformats.org/officeDocument/2006/relationships/themeOverride" Target="../theme/themeOverride10.xml"/><Relationship Id="rId4" Type="http://schemas.openxmlformats.org/officeDocument/2006/relationships/image" Target="../media/image71.png"/></Relationships>
</file>

<file path=ppt/slides/_rels/slide69.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0.xml"/><Relationship Id="rId1" Type="http://schemas.openxmlformats.org/officeDocument/2006/relationships/slideLayout" Target="../slideLayouts/slideLayout26.xml"/></Relationships>
</file>

<file path=ppt/slides/_rels/slide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6.xml"/><Relationship Id="rId1" Type="http://schemas.openxmlformats.org/officeDocument/2006/relationships/slideLayout" Target="../slideLayouts/slideLayout2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21.xml"/></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69.xml"/><Relationship Id="rId1" Type="http://schemas.openxmlformats.org/officeDocument/2006/relationships/themeOverride" Target="../theme/themeOverride11.xml"/><Relationship Id="rId4" Type="http://schemas.openxmlformats.org/officeDocument/2006/relationships/image" Target="../media/image72.jpeg"/></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69.xml"/><Relationship Id="rId1" Type="http://schemas.openxmlformats.org/officeDocument/2006/relationships/themeOverride" Target="../theme/themeOverride12.xml"/><Relationship Id="rId4" Type="http://schemas.openxmlformats.org/officeDocument/2006/relationships/image" Target="../media/image73.jpeg"/></Relationships>
</file>

<file path=ppt/slides/_rels/slide73.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63.xml"/><Relationship Id="rId1" Type="http://schemas.openxmlformats.org/officeDocument/2006/relationships/slideLayout" Target="../slideLayouts/slideLayout69.xml"/></Relationships>
</file>

<file path=ppt/slides/_rels/slide74.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64.xml"/><Relationship Id="rId1" Type="http://schemas.openxmlformats.org/officeDocument/2006/relationships/slideLayout" Target="../slideLayouts/slideLayout69.xml"/></Relationships>
</file>

<file path=ppt/slides/_rels/slide75.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12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17.png"/></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69.xml"/><Relationship Id="rId1" Type="http://schemas.openxmlformats.org/officeDocument/2006/relationships/themeOverride" Target="../theme/themeOverride13.xml"/><Relationship Id="rId4" Type="http://schemas.openxmlformats.org/officeDocument/2006/relationships/image" Target="../media/image81.jpeg"/></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28.xml"/><Relationship Id="rId1" Type="http://schemas.openxmlformats.org/officeDocument/2006/relationships/themeOverride" Target="../theme/themeOverride14.xml"/><Relationship Id="rId4" Type="http://schemas.openxmlformats.org/officeDocument/2006/relationships/image" Target="../media/image82.jpeg"/></Relationships>
</file>

<file path=ppt/slides/_rels/slide82.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67.xml"/><Relationship Id="rId1" Type="http://schemas.openxmlformats.org/officeDocument/2006/relationships/slideLayout" Target="../slideLayouts/slideLayout69.xml"/></Relationships>
</file>

<file path=ppt/slides/_rels/slide83.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68.xml"/><Relationship Id="rId1" Type="http://schemas.openxmlformats.org/officeDocument/2006/relationships/slideLayout" Target="../slideLayouts/slideLayout17.xml"/><Relationship Id="rId5" Type="http://schemas.openxmlformats.org/officeDocument/2006/relationships/image" Target="../media/image85.jpeg"/><Relationship Id="rId4" Type="http://schemas.openxmlformats.org/officeDocument/2006/relationships/hyperlink" Target="http://images.google.com/imgres?imgurl=www.phoenicia.org/pics/leverdoor.jpg&amp;imgrefurl=http://www.phoenicia.org/temple.html&amp;h=360&amp;w=198&amp;prev=/images?q=Solomon's+temple&amp;svnum=10&amp;hl=en&amp;lr=&amp;ie=UTF-8&amp;oe=UTF-8&amp;sa=G" TargetMode="External"/></Relationships>
</file>

<file path=ppt/slides/_rels/slide84.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69.xml"/><Relationship Id="rId1" Type="http://schemas.openxmlformats.org/officeDocument/2006/relationships/slideLayout" Target="../slideLayouts/slideLayout17.xml"/><Relationship Id="rId5" Type="http://schemas.openxmlformats.org/officeDocument/2006/relationships/image" Target="../media/image86.jpeg"/><Relationship Id="rId4" Type="http://schemas.openxmlformats.org/officeDocument/2006/relationships/hyperlink" Target="http://images.google.com/imgres?imgurl=www.scythesupply.com/Images/CarrieG-2.jpg&amp;imgrefurl=http://www.scythesupply.com/workshop5.html&amp;h=548&amp;w=335&amp;prev=/images?q=cubit+measure&amp;svnum=10&amp;hl=en&amp;lr=&amp;ie=UTF-8&amp;oe=UTF-8" TargetMode="External"/></Relationships>
</file>

<file path=ppt/slides/_rels/slide85.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127.xml"/></Relationships>
</file>

<file path=ppt/slides/_rels/slide86.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70.xml"/><Relationship Id="rId1" Type="http://schemas.openxmlformats.org/officeDocument/2006/relationships/slideLayout" Target="../slideLayouts/slideLayout17.xml"/><Relationship Id="rId5" Type="http://schemas.openxmlformats.org/officeDocument/2006/relationships/image" Target="../media/image89.jpeg"/><Relationship Id="rId4" Type="http://schemas.openxmlformats.org/officeDocument/2006/relationships/hyperlink" Target="http://images.google.com/imgres?imgurl=www.masada2000.org/refugee2.jpg&amp;imgrefurl=http://www.masada2000.org/templemount.html&amp;h=164&amp;w=250&amp;prev=/images?q=Third+Temple+of+Jerusalem&amp;svnum=10&amp;hl=en&amp;lr=&amp;ie=UTF-8&amp;oe=UTF-8" TargetMode="External"/></Relationships>
</file>

<file path=ppt/slides/_rels/slide87.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71.xml"/><Relationship Id="rId1" Type="http://schemas.openxmlformats.org/officeDocument/2006/relationships/slideLayout" Target="../slideLayouts/slideLayout17.xml"/><Relationship Id="rId6" Type="http://schemas.openxmlformats.org/officeDocument/2006/relationships/image" Target="../media/image92.jpeg"/><Relationship Id="rId5" Type="http://schemas.openxmlformats.org/officeDocument/2006/relationships/hyperlink" Target="http://images.google.com/imgres?imgurl=www.hope.edu/academic/religion/bandstra/RTOT/CH9/CH9_F3.JPG&amp;imgrefurl=http://www.hope.edu/academic/religion/bandstra/RTOT/CH9/CH9_RS.HTM&amp;h=421&amp;w=622&amp;prev=/images?q=altar+of+Solomon&amp;svnum=10&amp;hl=en&amp;lr=&amp;ie=UTF-8&amp;oe=UTF-8" TargetMode="External"/><Relationship Id="rId4" Type="http://schemas.openxmlformats.org/officeDocument/2006/relationships/image" Target="../media/image91.jpeg"/></Relationships>
</file>

<file path=ppt/slides/_rels/slide88.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image" Target="../media/image93.jpeg"/><Relationship Id="rId1" Type="http://schemas.openxmlformats.org/officeDocument/2006/relationships/slideLayout" Target="../slideLayouts/slideLayout139.xml"/></Relationships>
</file>

<file path=ppt/slides/_rels/slide89.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95.png"/><Relationship Id="rId1" Type="http://schemas.openxmlformats.org/officeDocument/2006/relationships/slideLayout" Target="../slideLayouts/slideLayout157.xml"/></Relationships>
</file>

<file path=ppt/slides/_rels/slide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7.xml"/><Relationship Id="rId1" Type="http://schemas.openxmlformats.org/officeDocument/2006/relationships/slideLayout" Target="../slideLayouts/slideLayout207.xml"/><Relationship Id="rId4" Type="http://schemas.openxmlformats.org/officeDocument/2006/relationships/image" Target="../media/image18.jpeg"/></Relationships>
</file>

<file path=ppt/slides/_rels/slide90.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image" Target="../media/image97.jpeg"/><Relationship Id="rId1" Type="http://schemas.openxmlformats.org/officeDocument/2006/relationships/slideLayout" Target="../slideLayouts/slideLayout157.xml"/><Relationship Id="rId6" Type="http://schemas.openxmlformats.org/officeDocument/2006/relationships/image" Target="../media/image101.jpeg"/><Relationship Id="rId5" Type="http://schemas.openxmlformats.org/officeDocument/2006/relationships/image" Target="../media/image100.jpeg"/><Relationship Id="rId4" Type="http://schemas.openxmlformats.org/officeDocument/2006/relationships/image" Target="../media/image99.jpeg"/></Relationships>
</file>

<file path=ppt/slides/_rels/slide91.xml.rels><?xml version="1.0" encoding="UTF-8" standalone="yes"?>
<Relationships xmlns="http://schemas.openxmlformats.org/package/2006/relationships"><Relationship Id="rId3" Type="http://schemas.openxmlformats.org/officeDocument/2006/relationships/image" Target="../media/image102.jpeg"/><Relationship Id="rId7" Type="http://schemas.openxmlformats.org/officeDocument/2006/relationships/image" Target="../media/image104.jpeg"/><Relationship Id="rId2" Type="http://schemas.openxmlformats.org/officeDocument/2006/relationships/notesSlide" Target="../notesSlides/notesSlide72.xml"/><Relationship Id="rId1" Type="http://schemas.openxmlformats.org/officeDocument/2006/relationships/slideLayout" Target="../slideLayouts/slideLayout25.xml"/><Relationship Id="rId6" Type="http://schemas.openxmlformats.org/officeDocument/2006/relationships/hyperlink" Target="http://images.google.com/imgres?imgurl=www.decadeofbehavior.org/launch/faces-transp.gif&amp;imgrefurl=http://www.decadeofbehavior.org/launch/&amp;h=220&amp;w=150&amp;prev=/images?q=Faces&amp;svnum=10&amp;hl=en&amp;lr=&amp;ie=UTF-8&amp;oe=UTF-8" TargetMode="External"/><Relationship Id="rId5" Type="http://schemas.openxmlformats.org/officeDocument/2006/relationships/image" Target="../media/image103.jpeg"/><Relationship Id="rId4" Type="http://schemas.openxmlformats.org/officeDocument/2006/relationships/hyperlink" Target="http://images.google.com/imgres?imgurl=www.jewish-rabbi.00server.com/jewish%20rabbi%20Shah%20300.jpg&amp;imgrefurl=http://www.jewish-rabbi.00server.com/portrait_of_jewish_rabbi_shah.htm&amp;h=400&amp;w=325&amp;prev=/images?q=Jewish+rabbi&amp;svnum=10&amp;hl=en&amp;lr=&amp;ie=UTF-8&amp;oe=UTF-8" TargetMode="External"/></Relationships>
</file>

<file path=ppt/slides/_rels/slide92.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73.xml"/><Relationship Id="rId1" Type="http://schemas.openxmlformats.org/officeDocument/2006/relationships/slideLayout" Target="../slideLayouts/slideLayout17.xml"/><Relationship Id="rId5" Type="http://schemas.openxmlformats.org/officeDocument/2006/relationships/image" Target="../media/image106.jpeg"/><Relationship Id="rId4" Type="http://schemas.openxmlformats.org/officeDocument/2006/relationships/hyperlink" Target="http://www.cnn.com/SPECIALS/2001/mideast/stories/issues.jerusalem/jerusalem.dome.of.rock.jpg" TargetMode="External"/></Relationships>
</file>

<file path=ppt/slides/_rels/slide93.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74.xml"/><Relationship Id="rId1" Type="http://schemas.openxmlformats.org/officeDocument/2006/relationships/slideLayout" Target="../slideLayouts/slideLayout25.xml"/><Relationship Id="rId4" Type="http://schemas.openxmlformats.org/officeDocument/2006/relationships/image" Target="../media/image108.jpeg"/></Relationships>
</file>

<file path=ppt/slides/_rels/slide94.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75.xml"/><Relationship Id="rId1" Type="http://schemas.openxmlformats.org/officeDocument/2006/relationships/slideLayout" Target="../slideLayouts/slideLayout17.xml"/><Relationship Id="rId4" Type="http://schemas.openxmlformats.org/officeDocument/2006/relationships/image" Target="../media/image110.jpeg"/></Relationships>
</file>

<file path=ppt/slides/_rels/slide95.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76.xml"/><Relationship Id="rId1" Type="http://schemas.openxmlformats.org/officeDocument/2006/relationships/slideLayout" Target="../slideLayouts/slideLayout17.xml"/><Relationship Id="rId5" Type="http://schemas.openxmlformats.org/officeDocument/2006/relationships/image" Target="../media/image112.png"/><Relationship Id="rId4" Type="http://schemas.openxmlformats.org/officeDocument/2006/relationships/hyperlink" Target="http://www.maps.com/magellan/Images/JERSUL-W1.gif" TargetMode="External"/></Relationships>
</file>

<file path=ppt/slides/_rels/slide96.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77.xml"/><Relationship Id="rId1" Type="http://schemas.openxmlformats.org/officeDocument/2006/relationships/slideLayout" Target="../slideLayouts/slideLayout17.xml"/><Relationship Id="rId4" Type="http://schemas.openxmlformats.org/officeDocument/2006/relationships/image" Target="../media/image113.jpeg"/></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29.xml"/><Relationship Id="rId1" Type="http://schemas.openxmlformats.org/officeDocument/2006/relationships/themeOverride" Target="../theme/themeOverride15.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5.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5522" name="Picture 5" descr="rev 8 trumpetsapocalipsis_trompeta_5_grafico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23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87810" name="Rectangle 1026"/>
          <p:cNvSpPr>
            <a:spLocks noGrp="1" noChangeArrowheads="1"/>
          </p:cNvSpPr>
          <p:nvPr>
            <p:ph type="ctrTitle"/>
          </p:nvPr>
        </p:nvSpPr>
        <p:spPr>
          <a:xfrm>
            <a:off x="0" y="1015832"/>
            <a:ext cx="9143999" cy="1371600"/>
          </a:xfrm>
          <a:effectLst>
            <a:outerShdw blurRad="63500" dist="35921" dir="2700000" algn="ctr" rotWithShape="0">
              <a:schemeClr val="tx2">
                <a:alpha val="74998"/>
              </a:schemeClr>
            </a:outerShdw>
          </a:effectLst>
        </p:spPr>
        <p:txBody>
          <a:bodyPr/>
          <a:lstStyle/>
          <a:p>
            <a:pPr rtl="1">
              <a:defRPr/>
            </a:pPr>
            <a:r>
              <a:rPr lang="ar-SA" sz="8800" b="1" dirty="0">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رؤيا يوحنا ٧-١٢</a:t>
            </a:r>
            <a:endParaRPr lang="en-US" sz="8800" dirty="0">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p:txBody>
      </p:sp>
      <p:sp>
        <p:nvSpPr>
          <p:cNvPr id="2" name="Rectangle 1">
            <a:extLst>
              <a:ext uri="{FF2B5EF4-FFF2-40B4-BE49-F238E27FC236}">
                <a16:creationId xmlns:a16="http://schemas.microsoft.com/office/drawing/2014/main" id="{536229C1-CEAF-D773-2A61-F31E213CF532}"/>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ar-JO" sz="2000" b="1" i="0"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مؤسسة الدراسات اللاهوتية الأردنية</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46725398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 descr="rev 7 144,000 worship1.jpg">
            <a:extLst>
              <a:ext uri="{FF2B5EF4-FFF2-40B4-BE49-F238E27FC236}">
                <a16:creationId xmlns:a16="http://schemas.microsoft.com/office/drawing/2014/main" id="{3041D68B-C8F8-2A4F-9B8B-AE2B5174E7BD}"/>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36513" y="-26988"/>
            <a:ext cx="9180513" cy="6884988"/>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sp>
        <p:nvSpPr>
          <p:cNvPr id="2" name="Oval 1">
            <a:extLst>
              <a:ext uri="{FF2B5EF4-FFF2-40B4-BE49-F238E27FC236}">
                <a16:creationId xmlns:a16="http://schemas.microsoft.com/office/drawing/2014/main" id="{4978B5CF-C33A-BF4A-A427-02C7190E55B4}"/>
              </a:ext>
            </a:extLst>
          </p:cNvPr>
          <p:cNvSpPr/>
          <p:nvPr/>
        </p:nvSpPr>
        <p:spPr bwMode="auto">
          <a:xfrm>
            <a:off x="-54443" y="2702484"/>
            <a:ext cx="421995" cy="584775"/>
          </a:xfrm>
          <a:prstGeom prst="ellipse">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u="none" strike="noStrike" cap="none" normalizeH="0" baseline="0">
              <a:ln>
                <a:noFill/>
              </a:ln>
              <a:solidFill>
                <a:schemeClr val="tx1"/>
              </a:solidFill>
              <a:effectLst/>
              <a:latin typeface="Arial" panose="020B0604020202020204" pitchFamily="34" charset="0"/>
              <a:ea typeface="ＭＳ Ｐゴシック" pitchFamily="-105" charset="-128"/>
              <a:cs typeface="Arial" panose="020B0604020202020204" pitchFamily="34" charset="0"/>
            </a:endParaRPr>
          </a:p>
        </p:txBody>
      </p:sp>
      <p:sp>
        <p:nvSpPr>
          <p:cNvPr id="2232324" name="Text Box 4"/>
          <p:cNvSpPr txBox="1">
            <a:spLocks noChangeArrowheads="1"/>
          </p:cNvSpPr>
          <p:nvPr/>
        </p:nvSpPr>
        <p:spPr bwMode="auto">
          <a:xfrm>
            <a:off x="8153400" y="0"/>
            <a:ext cx="838200" cy="457200"/>
          </a:xfrm>
          <a:prstGeom prst="rect">
            <a:avLst/>
          </a:prstGeom>
          <a:noFill/>
          <a:ln w="9525">
            <a:noFill/>
            <a:miter lim="800000"/>
            <a:headEnd/>
            <a:tailEnd/>
          </a:ln>
          <a:effectLst>
            <a:outerShdw blurRad="63500" dist="38099" dir="2700000" algn="ctr" rotWithShape="0">
              <a:srgbClr val="660066">
                <a:alpha val="74998"/>
              </a:srgb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377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32325" name="Rectangle 5"/>
          <p:cNvSpPr>
            <a:spLocks noGrp="1" noChangeArrowheads="1"/>
          </p:cNvSpPr>
          <p:nvPr>
            <p:ph type="title" idx="4294967295"/>
          </p:nvPr>
        </p:nvSpPr>
        <p:spPr>
          <a:xfrm>
            <a:off x="-152400" y="457200"/>
            <a:ext cx="9296400" cy="9906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glow rad="101600">
                    <a:schemeClr val="tx1">
                      <a:alpha val="75000"/>
                    </a:schemeClr>
                  </a:glow>
                </a:effectLst>
                <a:latin typeface="Arial" panose="020B0604020202020204" pitchFamily="34" charset="0"/>
                <a:ea typeface="ＭＳ Ｐゴシック" pitchFamily="-111" charset="-128"/>
                <a:cs typeface="Arial" panose="020B0604020202020204" pitchFamily="34" charset="0"/>
              </a:rPr>
              <a:t>144000 رمزي أو فعلي ؟</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232326" name="Text Box 6"/>
          <p:cNvSpPr txBox="1">
            <a:spLocks noChangeArrowheads="1"/>
          </p:cNvSpPr>
          <p:nvPr/>
        </p:nvSpPr>
        <p:spPr bwMode="auto">
          <a:xfrm>
            <a:off x="304800" y="1704975"/>
            <a:ext cx="38100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defTabSz="914400" fontAlgn="base">
              <a:spcBef>
                <a:spcPct val="0"/>
              </a:spcBef>
              <a:spcAft>
                <a:spcPct val="0"/>
              </a:spcAft>
              <a:defRPr/>
            </a:pPr>
            <a:r>
              <a:rPr lang="ar-JO" sz="3200" b="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rPr>
              <a:t>رمزي ( الكنيسة )</a:t>
            </a:r>
            <a:endParaRPr lang="en-US" sz="3200" b="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endParaRPr>
          </a:p>
        </p:txBody>
      </p:sp>
      <p:sp>
        <p:nvSpPr>
          <p:cNvPr id="2232327" name="Text Box 7"/>
          <p:cNvSpPr txBox="1">
            <a:spLocks noChangeArrowheads="1"/>
          </p:cNvSpPr>
          <p:nvPr/>
        </p:nvSpPr>
        <p:spPr bwMode="auto">
          <a:xfrm>
            <a:off x="4572000" y="1704975"/>
            <a:ext cx="36576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defTabSz="914400" fontAlgn="base">
              <a:spcBef>
                <a:spcPct val="0"/>
              </a:spcBef>
              <a:spcAft>
                <a:spcPct val="0"/>
              </a:spcAft>
              <a:defRPr/>
            </a:pPr>
            <a:r>
              <a:rPr lang="ar-JO" sz="3200" b="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rPr>
              <a:t>حرفي ( اليهود )</a:t>
            </a:r>
            <a:endParaRPr lang="en-US" sz="3200" b="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endParaRPr>
          </a:p>
        </p:txBody>
      </p:sp>
      <p:sp>
        <p:nvSpPr>
          <p:cNvPr id="2232328" name="Text Box 8"/>
          <p:cNvSpPr txBox="1">
            <a:spLocks noChangeArrowheads="1"/>
          </p:cNvSpPr>
          <p:nvPr/>
        </p:nvSpPr>
        <p:spPr bwMode="auto">
          <a:xfrm>
            <a:off x="304800" y="2711450"/>
            <a:ext cx="3810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indent="-7938" algn="r" defTabSz="914400" fontAlgn="base">
              <a:spcBef>
                <a:spcPct val="0"/>
              </a:spcBef>
              <a:spcAft>
                <a:spcPct val="0"/>
              </a:spcAft>
              <a:defRPr/>
            </a:pPr>
            <a:r>
              <a:rPr lang="ar-JO" sz="3200" b="1" dirty="0">
                <a:solidFill>
                  <a:schemeClr val="bg1"/>
                </a:solidFill>
                <a:effectLst>
                  <a:glow rad="139700">
                    <a:schemeClr val="accent4">
                      <a:satMod val="175000"/>
                      <a:alpha val="67000"/>
                    </a:schemeClr>
                  </a:glow>
                </a:effectLst>
                <a:latin typeface="Arial" panose="020B0604020202020204" pitchFamily="34" charset="0"/>
                <a:ea typeface="Times" pitchFamily="2" charset="0"/>
                <a:cs typeface="Arial" panose="020B0604020202020204" pitchFamily="34" charset="0"/>
              </a:rPr>
              <a:t>رؤيا 14 يظهر أن المختومين هم المفديون لذا فهذا شامل </a:t>
            </a:r>
            <a:endParaRPr lang="en-US" sz="3200" b="1" dirty="0">
              <a:solidFill>
                <a:schemeClr val="bg1"/>
              </a:solidFill>
              <a:effectLst>
                <a:glow rad="139700">
                  <a:schemeClr val="accent4">
                    <a:satMod val="175000"/>
                    <a:alpha val="67000"/>
                  </a:schemeClr>
                </a:glow>
              </a:effectLst>
              <a:latin typeface="Arial" panose="020B0604020202020204" pitchFamily="34" charset="0"/>
              <a:ea typeface="Times" pitchFamily="2" charset="0"/>
              <a:cs typeface="Arial" panose="020B0604020202020204" pitchFamily="34" charset="0"/>
            </a:endParaRPr>
          </a:p>
        </p:txBody>
      </p:sp>
      <p:sp>
        <p:nvSpPr>
          <p:cNvPr id="2232329" name="Text Box 9"/>
          <p:cNvSpPr txBox="1">
            <a:spLocks noChangeArrowheads="1"/>
          </p:cNvSpPr>
          <p:nvPr/>
        </p:nvSpPr>
        <p:spPr bwMode="auto">
          <a:xfrm>
            <a:off x="4572000" y="2711450"/>
            <a:ext cx="44196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indent="-7938" algn="r" defTabSz="914400" fontAlgn="base">
              <a:spcBef>
                <a:spcPct val="0"/>
              </a:spcBef>
              <a:spcAft>
                <a:spcPct val="0"/>
              </a:spcAft>
              <a:defRPr/>
            </a:pPr>
            <a:r>
              <a:rPr lang="ar-EG" sz="3200" b="1" dirty="0">
                <a:solidFill>
                  <a:srgbClr val="FFFFFF"/>
                </a:solidFill>
                <a:effectLst>
                  <a:glow rad="139700">
                    <a:schemeClr val="accent4">
                      <a:satMod val="175000"/>
                      <a:alpha val="67000"/>
                    </a:schemeClr>
                  </a:glow>
                </a:effectLst>
                <a:latin typeface="Arial" panose="020B0604020202020204" pitchFamily="34" charset="0"/>
                <a:cs typeface="Arial" panose="020B0604020202020204" pitchFamily="34" charset="0"/>
              </a:rPr>
              <a:t>تم </a:t>
            </a:r>
            <a:r>
              <a:rPr lang="ar-JO" sz="3200" b="1" dirty="0">
                <a:solidFill>
                  <a:srgbClr val="FFFFFF"/>
                </a:solidFill>
                <a:effectLst>
                  <a:glow rad="139700">
                    <a:schemeClr val="accent4">
                      <a:satMod val="175000"/>
                      <a:alpha val="67000"/>
                    </a:schemeClr>
                  </a:glow>
                </a:effectLst>
                <a:latin typeface="Arial" panose="020B0604020202020204" pitchFamily="34" charset="0"/>
                <a:cs typeface="Arial" panose="020B0604020202020204" pitchFamily="34" charset="0"/>
              </a:rPr>
              <a:t>وصف</a:t>
            </a:r>
            <a:r>
              <a:rPr lang="ar-EG" sz="3200" b="1" dirty="0">
                <a:solidFill>
                  <a:srgbClr val="FFFFFF"/>
                </a:solidFill>
                <a:effectLst>
                  <a:glow rad="139700">
                    <a:schemeClr val="accent4">
                      <a:satMod val="175000"/>
                      <a:alpha val="67000"/>
                    </a:schemeClr>
                  </a:glow>
                </a:effectLst>
                <a:latin typeface="Arial" panose="020B0604020202020204" pitchFamily="34" charset="0"/>
                <a:cs typeface="Arial" panose="020B0604020202020204" pitchFamily="34" charset="0"/>
              </a:rPr>
              <a:t> الـ 144000 على أنهم جزء من المفديين والذ</a:t>
            </a:r>
            <a:r>
              <a:rPr lang="ar-JO" sz="3200" b="1" dirty="0">
                <a:solidFill>
                  <a:srgbClr val="FFFFFF"/>
                </a:solidFill>
                <a:effectLst>
                  <a:glow rad="139700">
                    <a:schemeClr val="accent4">
                      <a:satMod val="175000"/>
                      <a:alpha val="67000"/>
                    </a:schemeClr>
                  </a:glow>
                </a:effectLst>
                <a:latin typeface="Arial" panose="020B0604020202020204" pitchFamily="34" charset="0"/>
                <a:cs typeface="Arial" panose="020B0604020202020204" pitchFamily="34" charset="0"/>
              </a:rPr>
              <a:t>ي </a:t>
            </a:r>
            <a:r>
              <a:rPr lang="ar-EG" sz="3200" b="1" dirty="0">
                <a:solidFill>
                  <a:srgbClr val="FFFFFF"/>
                </a:solidFill>
                <a:effectLst>
                  <a:glow rad="139700">
                    <a:schemeClr val="accent4">
                      <a:satMod val="175000"/>
                      <a:alpha val="67000"/>
                    </a:schemeClr>
                  </a:glow>
                </a:effectLst>
                <a:latin typeface="Arial" panose="020B0604020202020204" pitchFamily="34" charset="0"/>
                <a:cs typeface="Arial" panose="020B0604020202020204" pitchFamily="34" charset="0"/>
              </a:rPr>
              <a:t>يشمل أيضًا ال</a:t>
            </a:r>
            <a:r>
              <a:rPr lang="ar-JO" sz="3200" b="1" dirty="0">
                <a:solidFill>
                  <a:srgbClr val="FFFFFF"/>
                </a:solidFill>
                <a:effectLst>
                  <a:glow rad="139700">
                    <a:schemeClr val="accent4">
                      <a:satMod val="175000"/>
                      <a:alpha val="67000"/>
                    </a:schemeClr>
                  </a:glow>
                </a:effectLst>
                <a:latin typeface="Arial" panose="020B0604020202020204" pitchFamily="34" charset="0"/>
                <a:cs typeface="Arial" panose="020B0604020202020204" pitchFamily="34" charset="0"/>
              </a:rPr>
              <a:t>أمم</a:t>
            </a:r>
            <a:endParaRPr lang="en-US" sz="3200" b="1" dirty="0">
              <a:solidFill>
                <a:srgbClr val="FFFFFF"/>
              </a:solidFill>
              <a:effectLst>
                <a:glow rad="139700">
                  <a:schemeClr val="accent4">
                    <a:satMod val="175000"/>
                    <a:alpha val="67000"/>
                  </a:schemeClr>
                </a:glow>
              </a:effectLst>
              <a:latin typeface="Arial" panose="020B0604020202020204" pitchFamily="34" charset="0"/>
              <a:cs typeface="Arial" panose="020B0604020202020204" pitchFamily="34" charset="0"/>
            </a:endParaRPr>
          </a:p>
        </p:txBody>
      </p:sp>
      <p:sp>
        <p:nvSpPr>
          <p:cNvPr id="9" name="Text Box 9">
            <a:extLst>
              <a:ext uri="{FF2B5EF4-FFF2-40B4-BE49-F238E27FC236}">
                <a16:creationId xmlns:a16="http://schemas.microsoft.com/office/drawing/2014/main" id="{EFB762BA-5BC5-8D45-8156-CFCD4118958D}"/>
              </a:ext>
            </a:extLst>
          </p:cNvPr>
          <p:cNvSpPr txBox="1">
            <a:spLocks noChangeArrowheads="1"/>
          </p:cNvSpPr>
          <p:nvPr/>
        </p:nvSpPr>
        <p:spPr bwMode="auto">
          <a:xfrm>
            <a:off x="-62752" y="2702484"/>
            <a:ext cx="510988"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marR="0" lvl="0" indent="-7938" algn="l" defTabSz="914400" rtl="0" eaLnBrk="1" fontAlgn="base" latinLnBrk="0" hangingPunct="1">
              <a:lnSpc>
                <a:spcPct val="100000"/>
              </a:lnSpc>
              <a:spcBef>
                <a:spcPct val="0"/>
              </a:spcBef>
              <a:spcAft>
                <a:spcPct val="0"/>
              </a:spcAft>
              <a:buClrTx/>
              <a:buSzTx/>
              <a:buFontTx/>
              <a:buNone/>
              <a:defRPr/>
            </a:pPr>
            <a:r>
              <a:rPr lang="ar-JO" sz="3200" b="1" dirty="0">
                <a:solidFill>
                  <a:srgbClr val="FFFFFF"/>
                </a:solidFill>
                <a:effectLst>
                  <a:glow rad="139700">
                    <a:schemeClr val="accent4">
                      <a:satMod val="175000"/>
                      <a:alpha val="67000"/>
                    </a:schemeClr>
                  </a:glow>
                </a:effectLst>
                <a:latin typeface="Arial" panose="020B0604020202020204" pitchFamily="34" charset="0"/>
                <a:cs typeface="Arial" panose="020B0604020202020204" pitchFamily="34" charset="0"/>
              </a:rPr>
              <a:t>2</a:t>
            </a:r>
            <a:endParaRPr kumimoji="0" lang="en-US" b="1" u="none" strike="noStrike" kern="1200" cap="none" spc="0" normalizeH="0" baseline="0" noProof="0" dirty="0">
              <a:ln>
                <a:noFill/>
              </a:ln>
              <a:solidFill>
                <a:srgbClr val="FFFFFF"/>
              </a:solidFill>
              <a:effectLst>
                <a:glow rad="139700">
                  <a:schemeClr val="accent4">
                    <a:satMod val="175000"/>
                    <a:alpha val="67000"/>
                  </a:schemeClr>
                </a:glow>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F60DDCA2-FCEB-A84F-AE87-C5BD40DCBAEF}"/>
              </a:ext>
            </a:extLst>
          </p:cNvPr>
          <p:cNvSpPr txBox="1">
            <a:spLocks noChangeArrowheads="1"/>
          </p:cNvSpPr>
          <p:nvPr/>
        </p:nvSpPr>
        <p:spPr>
          <a:xfrm>
            <a:off x="0" y="6508377"/>
            <a:ext cx="4114800" cy="358587"/>
          </a:xfrm>
          <a:prstGeom prst="rect">
            <a:avLst/>
          </a:prstGeom>
        </p:spPr>
        <p:txBody>
          <a:bodyPr anchor="ctr"/>
          <a:lstStyle>
            <a:lvl1pPr algn="ctr" rtl="0" eaLnBrk="0" fontAlgn="base" hangingPunct="0">
              <a:spcBef>
                <a:spcPct val="0"/>
              </a:spcBef>
              <a:spcAft>
                <a:spcPct val="0"/>
              </a:spcAft>
              <a:defRPr sz="4400" b="1">
                <a:solidFill>
                  <a:srgbClr val="FFFFFF"/>
                </a:solidFill>
                <a:effectLst>
                  <a:glow rad="292100">
                    <a:schemeClr val="tx1">
                      <a:alpha val="92000"/>
                    </a:schemeClr>
                  </a:glow>
                </a:effectLst>
                <a:latin typeface="+mj-lt"/>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a:lstStyle>
          <a:p>
            <a:pPr algn="l" defTabSz="914400" eaLnBrk="1" hangingPunct="1">
              <a:defRPr/>
            </a:pPr>
            <a:r>
              <a:rPr lang="ar-JO" sz="1600" kern="0" dirty="0">
                <a:effectLst>
                  <a:glow rad="228600">
                    <a:schemeClr val="accent4">
                      <a:satMod val="175000"/>
                      <a:alpha val="80000"/>
                    </a:scheme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ــــ توم شراينر، كلية اللاهوت الجنوبية</a:t>
            </a:r>
          </a:p>
        </p:txBody>
      </p:sp>
    </p:spTree>
    <p:extLst>
      <p:ext uri="{BB962C8B-B14F-4D97-AF65-F5344CB8AC3E}">
        <p14:creationId xmlns:p14="http://schemas.microsoft.com/office/powerpoint/2010/main" val="49131181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232328"/>
                                        </p:tgtEl>
                                        <p:attrNameLst>
                                          <p:attrName>style.visibility</p:attrName>
                                        </p:attrNameLst>
                                      </p:cBhvr>
                                      <p:to>
                                        <p:strVal val="visible"/>
                                      </p:to>
                                    </p:set>
                                    <p:anim calcmode="lin" valueType="num">
                                      <p:cBhvr>
                                        <p:cTn id="7" dur="1000" fill="hold"/>
                                        <p:tgtEl>
                                          <p:spTgt spid="2232328"/>
                                        </p:tgtEl>
                                        <p:attrNameLst>
                                          <p:attrName>ppt_w</p:attrName>
                                        </p:attrNameLst>
                                      </p:cBhvr>
                                      <p:tavLst>
                                        <p:tav tm="0">
                                          <p:val>
                                            <p:fltVal val="0"/>
                                          </p:val>
                                        </p:tav>
                                        <p:tav tm="100000">
                                          <p:val>
                                            <p:strVal val="#ppt_w"/>
                                          </p:val>
                                        </p:tav>
                                      </p:tavLst>
                                    </p:anim>
                                    <p:anim calcmode="lin" valueType="num">
                                      <p:cBhvr>
                                        <p:cTn id="8" dur="1000" fill="hold"/>
                                        <p:tgtEl>
                                          <p:spTgt spid="2232328"/>
                                        </p:tgtEl>
                                        <p:attrNameLst>
                                          <p:attrName>ppt_h</p:attrName>
                                        </p:attrNameLst>
                                      </p:cBhvr>
                                      <p:tavLst>
                                        <p:tav tm="0">
                                          <p:val>
                                            <p:fltVal val="0"/>
                                          </p:val>
                                        </p:tav>
                                        <p:tav tm="100000">
                                          <p:val>
                                            <p:strVal val="#ppt_h"/>
                                          </p:val>
                                        </p:tav>
                                      </p:tavLst>
                                    </p:anim>
                                    <p:anim calcmode="lin" valueType="num">
                                      <p:cBhvr>
                                        <p:cTn id="9" dur="1000" fill="hold"/>
                                        <p:tgtEl>
                                          <p:spTgt spid="223232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2323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232329"/>
                                        </p:tgtEl>
                                        <p:attrNameLst>
                                          <p:attrName>style.visibility</p:attrName>
                                        </p:attrNameLst>
                                      </p:cBhvr>
                                      <p:to>
                                        <p:strVal val="visible"/>
                                      </p:to>
                                    </p:set>
                                    <p:anim calcmode="lin" valueType="num">
                                      <p:cBhvr>
                                        <p:cTn id="15" dur="1000" fill="hold"/>
                                        <p:tgtEl>
                                          <p:spTgt spid="2232329"/>
                                        </p:tgtEl>
                                        <p:attrNameLst>
                                          <p:attrName>ppt_w</p:attrName>
                                        </p:attrNameLst>
                                      </p:cBhvr>
                                      <p:tavLst>
                                        <p:tav tm="0">
                                          <p:val>
                                            <p:fltVal val="0"/>
                                          </p:val>
                                        </p:tav>
                                        <p:tav tm="100000">
                                          <p:val>
                                            <p:strVal val="#ppt_w"/>
                                          </p:val>
                                        </p:tav>
                                      </p:tavLst>
                                    </p:anim>
                                    <p:anim calcmode="lin" valueType="num">
                                      <p:cBhvr>
                                        <p:cTn id="16" dur="1000" fill="hold"/>
                                        <p:tgtEl>
                                          <p:spTgt spid="2232329"/>
                                        </p:tgtEl>
                                        <p:attrNameLst>
                                          <p:attrName>ppt_h</p:attrName>
                                        </p:attrNameLst>
                                      </p:cBhvr>
                                      <p:tavLst>
                                        <p:tav tm="0">
                                          <p:val>
                                            <p:fltVal val="0"/>
                                          </p:val>
                                        </p:tav>
                                        <p:tav tm="100000">
                                          <p:val>
                                            <p:strVal val="#ppt_h"/>
                                          </p:val>
                                        </p:tav>
                                      </p:tavLst>
                                    </p:anim>
                                    <p:anim calcmode="lin" valueType="num">
                                      <p:cBhvr>
                                        <p:cTn id="17" dur="1000" fill="hold"/>
                                        <p:tgtEl>
                                          <p:spTgt spid="2232329"/>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23232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2328" grpId="0"/>
      <p:bldP spid="2232329"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32162" name="WordArt 2"/>
          <p:cNvSpPr>
            <a:spLocks noChangeArrowheads="1" noChangeShapeType="1" noTextEdit="1"/>
          </p:cNvSpPr>
          <p:nvPr/>
        </p:nvSpPr>
        <p:spPr bwMode="auto">
          <a:xfrm>
            <a:off x="1835150" y="281901"/>
            <a:ext cx="4824413"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 -- توماس (حرفي)</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732163" name="Rectangle 5"/>
          <p:cNvSpPr>
            <a:spLocks noGrp="1" noChangeArrowheads="1"/>
          </p:cNvSpPr>
          <p:nvPr>
            <p:ph type="title"/>
          </p:nvPr>
        </p:nvSpPr>
        <p:spPr>
          <a:xfrm>
            <a:off x="-2268538" y="15875"/>
            <a:ext cx="2268538" cy="1397000"/>
          </a:xfrm>
        </p:spPr>
        <p:txBody>
          <a:bodyPr/>
          <a:lstStyle/>
          <a:p>
            <a:r>
              <a:rPr lang="ar-SA" sz="2800" dirty="0">
                <a:latin typeface="Arial" panose="020B0604020202020204" pitchFamily="34" charset="0"/>
                <a:ea typeface="ＭＳ Ｐゴシック" charset="0"/>
                <a:cs typeface="Arial" panose="020B0604020202020204" pitchFamily="34" charset="0"/>
              </a:rPr>
              <a:t>ملخص حرفي (توماس)</a:t>
            </a:r>
            <a:r>
              <a:rPr lang="en-US" sz="2800" dirty="0">
                <a:latin typeface="Arial" panose="020B0604020202020204" pitchFamily="34" charset="0"/>
                <a:ea typeface="ＭＳ Ｐゴシック" charset="0"/>
                <a:cs typeface="Arial" panose="020B0604020202020204" pitchFamily="34" charset="0"/>
              </a:rPr>
              <a:t>)</a:t>
            </a:r>
          </a:p>
        </p:txBody>
      </p:sp>
      <p:sp>
        <p:nvSpPr>
          <p:cNvPr id="732164" name="Rectangle 3"/>
          <p:cNvSpPr txBox="1">
            <a:spLocks noChangeArrowheads="1"/>
          </p:cNvSpPr>
          <p:nvPr/>
        </p:nvSpPr>
        <p:spPr bwMode="auto">
          <a:xfrm>
            <a:off x="179388" y="1616368"/>
            <a:ext cx="8592653" cy="583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just" defTabSz="914400" rtl="1" eaLnBrk="0" fontAlgn="base" latinLnBrk="0" hangingPunct="0">
              <a:lnSpc>
                <a:spcPct val="100000"/>
              </a:lnSpc>
              <a:spcBef>
                <a:spcPct val="20000"/>
              </a:spcBef>
              <a:spcAft>
                <a:spcPct val="0"/>
              </a:spcAft>
              <a:buClrTx/>
              <a:buSzTx/>
              <a:buFontTx/>
              <a:buNone/>
              <a:tabLst/>
              <a:defRPr/>
            </a:pPr>
            <a:r>
              <a:rPr kumimoji="0" lang="ar-SA" altLang="zh-CN" sz="3600" b="1" i="0" u="none" strike="noStrike" kern="1200" cap="none" spc="0" normalizeH="0" baseline="54000" noProof="0" dirty="0">
                <a:ln>
                  <a:noFill/>
                </a:ln>
                <a:solidFill>
                  <a:srgbClr val="FFFFFF"/>
                </a:solidFill>
                <a:effectLst/>
                <a:uLnTx/>
                <a:uFillTx/>
                <a:latin typeface="Arial" panose="020B0604020202020204" pitchFamily="34" charset="0"/>
                <a:cs typeface="Arial" panose="020B0604020202020204" pitchFamily="34" charset="0"/>
              </a:rPr>
              <a:t>١وأعطيت قصب</a:t>
            </a:r>
            <a:r>
              <a:rPr kumimoji="0" lang="ar-JO" altLang="zh-CN" sz="3600" b="1" i="0" u="none" strike="noStrike" kern="1200" cap="none" spc="0" normalizeH="0" baseline="54000" noProof="0" dirty="0">
                <a:ln>
                  <a:noFill/>
                </a:ln>
                <a:solidFill>
                  <a:srgbClr val="FFFFFF"/>
                </a:solidFill>
                <a:effectLst/>
                <a:uLnTx/>
                <a:uFillTx/>
                <a:latin typeface="Arial" panose="020B0604020202020204" pitchFamily="34" charset="0"/>
                <a:cs typeface="Arial" panose="020B0604020202020204" pitchFamily="34" charset="0"/>
              </a:rPr>
              <a:t>ة</a:t>
            </a:r>
            <a:r>
              <a:rPr kumimoji="0" lang="ar-SA" altLang="zh-CN" sz="3600" b="1" i="0" u="none" strike="noStrike" kern="1200" cap="none" spc="0" normalizeH="0" baseline="54000" noProof="0" dirty="0">
                <a:ln>
                  <a:noFill/>
                </a:ln>
                <a:solidFill>
                  <a:srgbClr val="FFFFFF"/>
                </a:solidFill>
                <a:effectLst/>
                <a:uLnTx/>
                <a:uFillTx/>
                <a:latin typeface="Arial" panose="020B0604020202020204" pitchFamily="34" charset="0"/>
                <a:cs typeface="Arial" panose="020B0604020202020204" pitchFamily="34" charset="0"/>
              </a:rPr>
              <a:t> مثل قضيب القياس وقيل لي: اذهب وقيس كعلامة على رضا الله لهيكل المستقبلي في أورشليم خلال الفترة التي تسبق عودة المسيح مباشرة ومذبح التضحية الواقع في البلاط خارج الهيكل، واحسب البقية الإلهية المستقبلية في إسرائيل في الهيكل الذي أعيد بناؤه.  ٢ولكن لا تقيس كعلامة على رضا الله </a:t>
            </a:r>
            <a:r>
              <a:rPr kumimoji="0" lang="ar-JO" altLang="zh-CN" sz="3600" b="1" i="0" u="none" strike="noStrike" kern="1200" cap="none" spc="0" normalizeH="0" baseline="54000" noProof="0" dirty="0">
                <a:ln>
                  <a:noFill/>
                </a:ln>
                <a:solidFill>
                  <a:srgbClr val="FFFFFF"/>
                </a:solidFill>
                <a:effectLst/>
                <a:uLnTx/>
                <a:uFillTx/>
                <a:latin typeface="Arial" panose="020B0604020202020204" pitchFamily="34" charset="0"/>
                <a:cs typeface="Arial" panose="020B0604020202020204" pitchFamily="34" charset="0"/>
              </a:rPr>
              <a:t>على </a:t>
            </a:r>
            <a:r>
              <a:rPr kumimoji="0" lang="ar-SA" altLang="zh-CN" sz="3600" b="1" i="0" u="none" strike="noStrike" kern="1200" cap="none" spc="0" normalizeH="0" baseline="54000" noProof="0" dirty="0">
                <a:ln>
                  <a:noFill/>
                </a:ln>
                <a:solidFill>
                  <a:srgbClr val="FFFFFF"/>
                </a:solidFill>
                <a:effectLst/>
                <a:uLnTx/>
                <a:uFillTx/>
                <a:latin typeface="Arial" panose="020B0604020202020204" pitchFamily="34" charset="0"/>
                <a:cs typeface="Arial" panose="020B0604020202020204" pitchFamily="34" charset="0"/>
              </a:rPr>
              <a:t>الأشرار من دون الله... لأنهم استبعدوا من رضا الله وهم مجموعة من غير اليهود في تمرد ضد الله الذين سيضطهدون البقية اليهودية.  سوف يدوسون على أورشليم في النصف الأخير من أسبوع السبعين.  ٣وسأعطى القوة لأنبيائي المستقبليين (ربما موسى وإيليا)، وسيتنب</a:t>
            </a:r>
            <a:r>
              <a:rPr kumimoji="0" lang="ar-JO" altLang="zh-CN" sz="3600" b="1" i="0" u="none" strike="noStrike" kern="1200" cap="none" spc="0" normalizeH="0" baseline="54000" noProof="0" dirty="0">
                <a:ln>
                  <a:noFill/>
                </a:ln>
                <a:solidFill>
                  <a:srgbClr val="FFFFFF"/>
                </a:solidFill>
                <a:effectLst/>
                <a:uLnTx/>
                <a:uFillTx/>
                <a:latin typeface="Arial" panose="020B0604020202020204" pitchFamily="34" charset="0"/>
                <a:cs typeface="Arial" panose="020B0604020202020204" pitchFamily="34" charset="0"/>
              </a:rPr>
              <a:t>آ</a:t>
            </a:r>
            <a:r>
              <a:rPr kumimoji="0" lang="ar-SA" altLang="zh-CN" sz="3600" b="1" i="0" u="none" strike="noStrike" kern="1200" cap="none" spc="0" normalizeH="0" baseline="54000" noProof="0" dirty="0">
                <a:ln>
                  <a:noFill/>
                </a:ln>
                <a:solidFill>
                  <a:srgbClr val="FFFFFF"/>
                </a:solidFill>
                <a:effectLst/>
                <a:uLnTx/>
                <a:uFillTx/>
                <a:latin typeface="Arial" panose="020B0604020202020204" pitchFamily="34" charset="0"/>
                <a:cs typeface="Arial" panose="020B0604020202020204" pitchFamily="34" charset="0"/>
              </a:rPr>
              <a:t>ن لمدة</a:t>
            </a:r>
            <a:r>
              <a:rPr kumimoji="0" lang="ar-JO" altLang="zh-CN" sz="3600" b="1" i="0" u="none" strike="noStrike" kern="1200" cap="none" spc="0" normalizeH="0" baseline="54000" noProof="0" dirty="0">
                <a:ln>
                  <a:noFill/>
                </a:ln>
                <a:solidFill>
                  <a:srgbClr val="FFFFFF"/>
                </a:solidFill>
                <a:effectLst/>
                <a:uLnTx/>
                <a:uFillTx/>
                <a:latin typeface="Arial" panose="020B0604020202020204" pitchFamily="34" charset="0"/>
                <a:cs typeface="Arial" panose="020B0604020202020204" pitchFamily="34" charset="0"/>
              </a:rPr>
              <a:t> </a:t>
            </a:r>
            <a:r>
              <a:rPr kumimoji="0" lang="ar-SA" altLang="zh-CN" sz="3600" b="1" i="0" u="none" strike="noStrike" kern="1200" cap="none" spc="0" normalizeH="0" baseline="54000" noProof="0" dirty="0">
                <a:ln>
                  <a:noFill/>
                </a:ln>
                <a:solidFill>
                  <a:srgbClr val="FFFFFF"/>
                </a:solidFill>
                <a:effectLst/>
                <a:uLnTx/>
                <a:uFillTx/>
                <a:latin typeface="Arial" panose="020B0604020202020204" pitchFamily="34" charset="0"/>
                <a:cs typeface="Arial" panose="020B0604020202020204" pitchFamily="34" charset="0"/>
              </a:rPr>
              <a:t>١٢٦٠ يوما، مرتديين مسوحاً... ولكن بعد قتلهم</a:t>
            </a:r>
            <a:r>
              <a:rPr kumimoji="0" lang="ar-JO" altLang="zh-CN" sz="3600" b="1" i="0" u="none" strike="noStrike" kern="1200" cap="none" spc="0" normalizeH="0" baseline="54000" noProof="0" dirty="0">
                <a:ln>
                  <a:noFill/>
                </a:ln>
                <a:solidFill>
                  <a:srgbClr val="FFFFFF"/>
                </a:solidFill>
                <a:effectLst/>
                <a:uLnTx/>
                <a:uFillTx/>
                <a:latin typeface="Arial" panose="020B0604020202020204" pitchFamily="34" charset="0"/>
                <a:cs typeface="Arial" panose="020B0604020202020204" pitchFamily="34" charset="0"/>
              </a:rPr>
              <a:t> </a:t>
            </a:r>
            <a:r>
              <a:rPr kumimoji="0" lang="ar-SA" altLang="zh-CN" sz="3600" b="1" i="0" u="none" strike="noStrike" kern="1200" cap="none" spc="0" normalizeH="0" baseline="54000" noProof="0" dirty="0">
                <a:ln>
                  <a:noFill/>
                </a:ln>
                <a:solidFill>
                  <a:srgbClr val="FFFFFF"/>
                </a:solidFill>
                <a:effectLst/>
                <a:uLnTx/>
                <a:uFillTx/>
                <a:latin typeface="Arial" panose="020B0604020202020204" pitchFamily="34" charset="0"/>
                <a:cs typeface="Arial" panose="020B0604020202020204" pitchFamily="34" charset="0"/>
              </a:rPr>
              <a:t>٨جثثهم سوف ترقد في شارع أورشليم ثم بعد ثلاثة أيام ونصف ١١-١٢سيتم إحياؤهما.
</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6742" name="Text Box 33"/>
          <p:cNvSpPr txBox="1">
            <a:spLocks noChangeArrowheads="1"/>
          </p:cNvSpPr>
          <p:nvPr/>
        </p:nvSpPr>
        <p:spPr bwMode="auto">
          <a:xfrm>
            <a:off x="8376716"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٣٣٠</a:t>
            </a: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739800833"/>
      </p:ext>
    </p:ext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26" name="Rounded Rectangle 125"/>
          <p:cNvSpPr>
            <a:spLocks noChangeArrowheads="1"/>
          </p:cNvSpPr>
          <p:nvPr/>
        </p:nvSpPr>
        <p:spPr bwMode="auto">
          <a:xfrm>
            <a:off x="4242636" y="4439954"/>
            <a:ext cx="2416927" cy="513191"/>
          </a:xfrm>
          <a:prstGeom prst="roundRect">
            <a:avLst>
              <a:gd name="adj" fmla="val 16667"/>
            </a:avLst>
          </a:prstGeom>
          <a:solidFill>
            <a:srgbClr val="FF0000"/>
          </a:solidFill>
          <a:ln w="9525">
            <a:solidFill>
              <a:schemeClr val="tx1"/>
            </a:solidFill>
            <a:round/>
            <a:headEnd/>
            <a:tailEnd type="stealth" w="lg" len="lg"/>
          </a:ln>
        </p:spPr>
        <p:txBody>
          <a:bodyPr wrap="squar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الضيقة العظيمة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762882" name="Picture 4" descr="Pict1019"/>
          <p:cNvPicPr>
            <a:picLocks noGrp="1" noChangeAspect="1" noChangeArrowheads="1"/>
          </p:cNvPicPr>
          <p:nvPr>
            <p:ph idx="4294967295"/>
          </p:nvPr>
        </p:nvPicPr>
        <p:blipFill>
          <a:blip r:embed="rId4" cstate="screen">
            <a:clrChange>
              <a:clrFrom>
                <a:srgbClr val="FFFFFF"/>
              </a:clrFrom>
              <a:clrTo>
                <a:srgbClr val="FFFFFF">
                  <a:alpha val="0"/>
                </a:srgbClr>
              </a:clrTo>
            </a:clrChange>
            <a:lum bright="-6000" contrast="6000"/>
            <a:grayscl/>
            <a:extLst>
              <a:ext uri="{28A0092B-C50C-407E-A947-70E740481C1C}">
                <a14:useLocalDpi xmlns:a14="http://schemas.microsoft.com/office/drawing/2010/main"/>
              </a:ext>
            </a:extLst>
          </a:blip>
          <a:srcRect/>
          <a:stretch>
            <a:fillRect/>
          </a:stretch>
        </p:blipFill>
        <p:spPr>
          <a:xfrm>
            <a:off x="9396413" y="509588"/>
            <a:ext cx="8640762" cy="5407025"/>
          </a:xfrm>
          <a:noFill/>
        </p:spPr>
      </p:pic>
      <p:sp>
        <p:nvSpPr>
          <p:cNvPr id="762883" name="Rectangle 7"/>
          <p:cNvSpPr>
            <a:spLocks noGrp="1" noChangeArrowheads="1"/>
          </p:cNvSpPr>
          <p:nvPr>
            <p:ph type="title"/>
          </p:nvPr>
        </p:nvSpPr>
        <p:spPr>
          <a:xfrm>
            <a:off x="179388" y="44450"/>
            <a:ext cx="8348662" cy="576263"/>
          </a:xfrm>
          <a:solidFill>
            <a:schemeClr val="tx1"/>
          </a:solidFill>
        </p:spPr>
        <p:txBody>
          <a:bodyPr/>
          <a:lstStyle/>
          <a:p>
            <a:r>
              <a:rPr lang="ar-JO" sz="3600" b="1" dirty="0">
                <a:solidFill>
                  <a:schemeClr val="bg1"/>
                </a:solidFill>
                <a:latin typeface="Arial" panose="020B0604020202020204" pitchFamily="34" charset="0"/>
                <a:ea typeface="ＭＳ Ｐゴシック" charset="0"/>
                <a:cs typeface="Arial" panose="020B0604020202020204" pitchFamily="34" charset="0"/>
              </a:rPr>
              <a:t>التسلسل الزمني للسبعين أسبوعاً</a:t>
            </a:r>
            <a:endParaRPr lang="en-US" sz="3600" b="1" dirty="0">
              <a:solidFill>
                <a:schemeClr val="accent1"/>
              </a:solidFill>
              <a:latin typeface="Arial" panose="020B0604020202020204" pitchFamily="34" charset="0"/>
              <a:ea typeface="ＭＳ Ｐゴシック" charset="0"/>
              <a:cs typeface="Arial" panose="020B0604020202020204" pitchFamily="34" charset="0"/>
            </a:endParaRPr>
          </a:p>
        </p:txBody>
      </p:sp>
      <p:sp>
        <p:nvSpPr>
          <p:cNvPr id="560141" name="Oval 13"/>
          <p:cNvSpPr>
            <a:spLocks noChangeArrowheads="1"/>
          </p:cNvSpPr>
          <p:nvPr/>
        </p:nvSpPr>
        <p:spPr bwMode="auto">
          <a:xfrm>
            <a:off x="4211638" y="2852738"/>
            <a:ext cx="2447925" cy="666750"/>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2885" name="Text Box 14"/>
          <p:cNvSpPr txBox="1">
            <a:spLocks noChangeArrowheads="1"/>
          </p:cNvSpPr>
          <p:nvPr/>
        </p:nvSpPr>
        <p:spPr bwMode="auto">
          <a:xfrm>
            <a:off x="8531146" y="4763"/>
            <a:ext cx="609760" cy="7100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333</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556</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18" name="Straight Connector 17"/>
          <p:cNvCxnSpPr>
            <a:cxnSpLocks noChangeShapeType="1"/>
          </p:cNvCxnSpPr>
          <p:nvPr/>
        </p:nvCxnSpPr>
        <p:spPr bwMode="auto">
          <a:xfrm>
            <a:off x="4211638" y="2779713"/>
            <a:ext cx="0" cy="1152525"/>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408596" name="Group 408595"/>
          <p:cNvGrpSpPr>
            <a:grpSpLocks/>
          </p:cNvGrpSpPr>
          <p:nvPr/>
        </p:nvGrpSpPr>
        <p:grpSpPr bwMode="auto">
          <a:xfrm>
            <a:off x="4324350" y="2852738"/>
            <a:ext cx="2335213" cy="658812"/>
            <a:chOff x="4324836" y="4941168"/>
            <a:chExt cx="2335396" cy="659545"/>
          </a:xfrm>
        </p:grpSpPr>
        <p:sp>
          <p:nvSpPr>
            <p:cNvPr id="39" name="Text Box 10"/>
            <p:cNvSpPr txBox="1">
              <a:spLocks noChangeArrowheads="1"/>
            </p:cNvSpPr>
            <p:nvPr/>
          </p:nvSpPr>
          <p:spPr bwMode="auto">
            <a:xfrm>
              <a:off x="4599496" y="4941168"/>
              <a:ext cx="1744799" cy="4640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1260 يوم</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43" name="Straight Connector 39"/>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sp>
          <p:nvSpPr>
            <p:cNvPr id="42" name="Text Box 10"/>
            <p:cNvSpPr txBox="1">
              <a:spLocks noChangeArrowheads="1"/>
            </p:cNvSpPr>
            <p:nvPr/>
          </p:nvSpPr>
          <p:spPr bwMode="auto">
            <a:xfrm>
              <a:off x="4599496" y="5228825"/>
              <a:ext cx="1744799" cy="371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رؤ 11: 3، 12: 6</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45" name="Straight Connector 58"/>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cxnSp>
        <p:nvCxnSpPr>
          <p:cNvPr id="14" name="Straight Connector 13"/>
          <p:cNvCxnSpPr>
            <a:cxnSpLocks noChangeShapeType="1"/>
          </p:cNvCxnSpPr>
          <p:nvPr/>
        </p:nvCxnSpPr>
        <p:spPr bwMode="auto">
          <a:xfrm>
            <a:off x="6732588" y="1844675"/>
            <a:ext cx="0" cy="2303463"/>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sp>
        <p:nvSpPr>
          <p:cNvPr id="92" name="Text Box 10"/>
          <p:cNvSpPr txBox="1">
            <a:spLocks noChangeArrowheads="1"/>
          </p:cNvSpPr>
          <p:nvPr/>
        </p:nvSpPr>
        <p:spPr bwMode="auto">
          <a:xfrm>
            <a:off x="5867400" y="945628"/>
            <a:ext cx="1655763" cy="9870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000" b="1"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علامة                ابن الإنسان</a:t>
            </a:r>
          </a:p>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000" b="1"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مت 24: 30</a:t>
            </a:r>
            <a:endParaRPr kumimoji="0" lang="en-US" sz="2000" b="1"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13" name="Straight Connector 12"/>
          <p:cNvCxnSpPr>
            <a:cxnSpLocks noChangeShapeType="1"/>
          </p:cNvCxnSpPr>
          <p:nvPr/>
        </p:nvCxnSpPr>
        <p:spPr bwMode="auto">
          <a:xfrm>
            <a:off x="3348038" y="1844675"/>
            <a:ext cx="0" cy="1800225"/>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102" name="Group 101"/>
          <p:cNvGrpSpPr>
            <a:grpSpLocks/>
          </p:cNvGrpSpPr>
          <p:nvPr/>
        </p:nvGrpSpPr>
        <p:grpSpPr bwMode="auto">
          <a:xfrm>
            <a:off x="3276600" y="2801936"/>
            <a:ext cx="1008063" cy="685445"/>
            <a:chOff x="6804245" y="3717036"/>
            <a:chExt cx="1080120" cy="684716"/>
          </a:xfrm>
        </p:grpSpPr>
        <p:sp>
          <p:nvSpPr>
            <p:cNvPr id="103" name="Text Box 10"/>
            <p:cNvSpPr txBox="1">
              <a:spLocks noChangeArrowheads="1"/>
            </p:cNvSpPr>
            <p:nvPr/>
          </p:nvSpPr>
          <p:spPr bwMode="auto">
            <a:xfrm>
              <a:off x="6804245" y="3717036"/>
              <a:ext cx="1080120" cy="6847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30    يوم</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40" name="Straight Connector 103"/>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41" name="Straight Connector 104"/>
            <p:cNvCxnSpPr>
              <a:cxnSpLocks noChangeShapeType="1"/>
            </p:cNvCxnSpPr>
            <p:nvPr/>
          </p:nvCxnSpPr>
          <p:spPr bwMode="auto">
            <a:xfrm>
              <a:off x="7652046" y="3982740"/>
              <a:ext cx="159625"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grpSp>
        <p:nvGrpSpPr>
          <p:cNvPr id="46" name="Group 45"/>
          <p:cNvGrpSpPr>
            <a:grpSpLocks/>
          </p:cNvGrpSpPr>
          <p:nvPr/>
        </p:nvGrpSpPr>
        <p:grpSpPr bwMode="auto">
          <a:xfrm>
            <a:off x="1258888" y="2852737"/>
            <a:ext cx="7129462" cy="2017732"/>
            <a:chOff x="1259632" y="3356992"/>
            <a:chExt cx="7128792" cy="2018428"/>
          </a:xfrm>
        </p:grpSpPr>
        <p:sp>
          <p:nvSpPr>
            <p:cNvPr id="762927" name="Oval 9"/>
            <p:cNvSpPr>
              <a:spLocks noChangeArrowheads="1"/>
            </p:cNvSpPr>
            <p:nvPr/>
          </p:nvSpPr>
          <p:spPr bwMode="auto">
            <a:xfrm flipH="1">
              <a:off x="1259632" y="4722940"/>
              <a:ext cx="1368152" cy="652480"/>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28" name="Straight Connector 19"/>
            <p:cNvCxnSpPr>
              <a:cxnSpLocks noChangeShapeType="1"/>
            </p:cNvCxnSpPr>
            <p:nvPr/>
          </p:nvCxnSpPr>
          <p:spPr bwMode="auto">
            <a:xfrm>
              <a:off x="1907704" y="3356992"/>
              <a:ext cx="0" cy="1152128"/>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cxnSp>
          <p:nvCxnSpPr>
            <p:cNvPr id="762929" name="Straight Connector 22"/>
            <p:cNvCxnSpPr>
              <a:cxnSpLocks noChangeShapeType="1"/>
            </p:cNvCxnSpPr>
            <p:nvPr/>
          </p:nvCxnSpPr>
          <p:spPr bwMode="auto">
            <a:xfrm flipV="1">
              <a:off x="1907704" y="4077072"/>
              <a:ext cx="6480720" cy="72008"/>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762930" name="Group 71"/>
            <p:cNvGrpSpPr>
              <a:grpSpLocks/>
            </p:cNvGrpSpPr>
            <p:nvPr/>
          </p:nvGrpSpPr>
          <p:grpSpPr bwMode="auto">
            <a:xfrm>
              <a:off x="1907704" y="4076377"/>
              <a:ext cx="2335396" cy="833465"/>
              <a:chOff x="4324836" y="4940473"/>
              <a:chExt cx="2335396" cy="833465"/>
            </a:xfrm>
          </p:grpSpPr>
          <p:sp>
            <p:nvSpPr>
              <p:cNvPr id="73" name="Text Box 10"/>
              <p:cNvSpPr txBox="1">
                <a:spLocks noChangeArrowheads="1"/>
              </p:cNvSpPr>
              <p:nvPr/>
            </p:nvSpPr>
            <p:spPr bwMode="auto">
              <a:xfrm>
                <a:off x="4397421" y="4940473"/>
                <a:ext cx="1947679" cy="8334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سنوات و</a:t>
                </a:r>
                <a:br>
                  <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نصف</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37" name="Straight Connector 73"/>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38" name="Straight Connector 74"/>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grpSp>
          <p:nvGrpSpPr>
            <p:cNvPr id="762931" name="Group 76"/>
            <p:cNvGrpSpPr>
              <a:grpSpLocks/>
            </p:cNvGrpSpPr>
            <p:nvPr/>
          </p:nvGrpSpPr>
          <p:grpSpPr bwMode="auto">
            <a:xfrm>
              <a:off x="4355976" y="4076377"/>
              <a:ext cx="2335396" cy="833465"/>
              <a:chOff x="4324836" y="4940473"/>
              <a:chExt cx="2335396" cy="833465"/>
            </a:xfrm>
          </p:grpSpPr>
          <p:sp>
            <p:nvSpPr>
              <p:cNvPr id="78" name="Text Box 10"/>
              <p:cNvSpPr txBox="1">
                <a:spLocks noChangeArrowheads="1"/>
              </p:cNvSpPr>
              <p:nvPr/>
            </p:nvSpPr>
            <p:spPr bwMode="auto">
              <a:xfrm>
                <a:off x="4600024" y="4940473"/>
                <a:ext cx="1957203" cy="8334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سنوات و</a:t>
                </a:r>
                <a:br>
                  <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نصف</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34" name="Straight Connector 78"/>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35" name="Straight Connector 79"/>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sp>
          <p:nvSpPr>
            <p:cNvPr id="762932" name="Text Box 10"/>
            <p:cNvSpPr txBox="1">
              <a:spLocks noChangeArrowheads="1"/>
            </p:cNvSpPr>
            <p:nvPr/>
          </p:nvSpPr>
          <p:spPr bwMode="auto">
            <a:xfrm>
              <a:off x="1259632" y="4519713"/>
              <a:ext cx="1368152" cy="6487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إقامة المعاهدة</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 9: 27أ</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9" name="Group 48"/>
          <p:cNvGrpSpPr>
            <a:grpSpLocks/>
          </p:cNvGrpSpPr>
          <p:nvPr/>
        </p:nvGrpSpPr>
        <p:grpSpPr bwMode="auto">
          <a:xfrm>
            <a:off x="-36513" y="1844675"/>
            <a:ext cx="3343276" cy="2818841"/>
            <a:chOff x="-36512" y="2348880"/>
            <a:chExt cx="3343508" cy="2819496"/>
          </a:xfrm>
        </p:grpSpPr>
        <p:cxnSp>
          <p:nvCxnSpPr>
            <p:cNvPr id="762918" name="Straight Connector 3"/>
            <p:cNvCxnSpPr>
              <a:cxnSpLocks noChangeShapeType="1"/>
            </p:cNvCxnSpPr>
            <p:nvPr/>
          </p:nvCxnSpPr>
          <p:spPr bwMode="auto">
            <a:xfrm>
              <a:off x="971600" y="2348880"/>
              <a:ext cx="0" cy="2160240"/>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762919" name="Group 96"/>
            <p:cNvGrpSpPr>
              <a:grpSpLocks/>
            </p:cNvGrpSpPr>
            <p:nvPr/>
          </p:nvGrpSpPr>
          <p:grpSpPr bwMode="auto">
            <a:xfrm>
              <a:off x="970034" y="3307953"/>
              <a:ext cx="1009720" cy="685605"/>
              <a:chOff x="6880741" y="3717677"/>
              <a:chExt cx="1080743" cy="685605"/>
            </a:xfrm>
          </p:grpSpPr>
          <p:sp>
            <p:nvSpPr>
              <p:cNvPr id="98" name="Text Box 10"/>
              <p:cNvSpPr txBox="1">
                <a:spLocks noChangeArrowheads="1"/>
              </p:cNvSpPr>
              <p:nvPr/>
            </p:nvSpPr>
            <p:spPr bwMode="auto">
              <a:xfrm>
                <a:off x="6880741" y="3717677"/>
                <a:ext cx="1080743" cy="6856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30    يوم</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25" name="Straight Connector 98"/>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26" name="Straight Connector 100"/>
              <p:cNvCxnSpPr>
                <a:cxnSpLocks noChangeShapeType="1"/>
              </p:cNvCxnSpPr>
              <p:nvPr/>
            </p:nvCxnSpPr>
            <p:spPr bwMode="auto">
              <a:xfrm>
                <a:off x="7724741" y="3982740"/>
                <a:ext cx="159625"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sp>
          <p:nvSpPr>
            <p:cNvPr id="762920" name="Text Box 10"/>
            <p:cNvSpPr txBox="1">
              <a:spLocks noChangeArrowheads="1"/>
            </p:cNvSpPr>
            <p:nvPr/>
          </p:nvSpPr>
          <p:spPr bwMode="auto">
            <a:xfrm>
              <a:off x="-36512" y="4519713"/>
              <a:ext cx="1368152" cy="64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استعلان الوحش</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رؤ 17: 13</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1" name="Text Box 10"/>
            <p:cNvSpPr txBox="1">
              <a:spLocks noChangeArrowheads="1"/>
            </p:cNvSpPr>
            <p:nvPr/>
          </p:nvSpPr>
          <p:spPr bwMode="auto">
            <a:xfrm>
              <a:off x="1002665" y="2439520"/>
              <a:ext cx="2202723" cy="8333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سنوات و</a:t>
              </a:r>
              <a:br>
                <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نصف</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22" name="Straight Connector 111"/>
            <p:cNvCxnSpPr>
              <a:cxnSpLocks noChangeShapeType="1"/>
            </p:cNvCxnSpPr>
            <p:nvPr/>
          </p:nvCxnSpPr>
          <p:spPr bwMode="auto">
            <a:xfrm rot="10800000">
              <a:off x="940461" y="2893146"/>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23" name="Straight Connector 112"/>
            <p:cNvCxnSpPr>
              <a:cxnSpLocks noChangeShapeType="1"/>
            </p:cNvCxnSpPr>
            <p:nvPr/>
          </p:nvCxnSpPr>
          <p:spPr bwMode="auto">
            <a:xfrm>
              <a:off x="2874948" y="2893146"/>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grpSp>
        <p:nvGrpSpPr>
          <p:cNvPr id="52" name="Group 51"/>
          <p:cNvGrpSpPr>
            <a:grpSpLocks/>
          </p:cNvGrpSpPr>
          <p:nvPr/>
        </p:nvGrpSpPr>
        <p:grpSpPr bwMode="auto">
          <a:xfrm>
            <a:off x="6588125" y="908050"/>
            <a:ext cx="2555875" cy="3992563"/>
            <a:chOff x="6588224" y="1412776"/>
            <a:chExt cx="2555775" cy="3992238"/>
          </a:xfrm>
        </p:grpSpPr>
        <p:sp>
          <p:nvSpPr>
            <p:cNvPr id="762909" name="Text Box 10"/>
            <p:cNvSpPr txBox="1">
              <a:spLocks noChangeArrowheads="1"/>
            </p:cNvSpPr>
            <p:nvPr/>
          </p:nvSpPr>
          <p:spPr bwMode="auto">
            <a:xfrm>
              <a:off x="6588224" y="4941168"/>
              <a:ext cx="2088232"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المجيء الثاني</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10" name="Straight Connector 15"/>
            <p:cNvCxnSpPr>
              <a:cxnSpLocks noChangeShapeType="1"/>
            </p:cNvCxnSpPr>
            <p:nvPr/>
          </p:nvCxnSpPr>
          <p:spPr bwMode="auto">
            <a:xfrm>
              <a:off x="8388424" y="2348880"/>
              <a:ext cx="0" cy="2160240"/>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762911" name="Group 408601"/>
            <p:cNvGrpSpPr>
              <a:grpSpLocks/>
            </p:cNvGrpSpPr>
            <p:nvPr/>
          </p:nvGrpSpPr>
          <p:grpSpPr bwMode="auto">
            <a:xfrm>
              <a:off x="6732237" y="3346194"/>
              <a:ext cx="1599786" cy="658798"/>
              <a:chOff x="6732237" y="3717707"/>
              <a:chExt cx="1599786" cy="658798"/>
            </a:xfrm>
          </p:grpSpPr>
          <p:sp>
            <p:nvSpPr>
              <p:cNvPr id="83" name="Text Box 10"/>
              <p:cNvSpPr txBox="1">
                <a:spLocks noChangeArrowheads="1"/>
              </p:cNvSpPr>
              <p:nvPr/>
            </p:nvSpPr>
            <p:spPr bwMode="auto">
              <a:xfrm>
                <a:off x="6804115" y="3717707"/>
                <a:ext cx="1412819" cy="463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45 يوم</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15" name="Straight Connector 83"/>
              <p:cNvCxnSpPr>
                <a:cxnSpLocks noChangeShapeType="1"/>
              </p:cNvCxnSpPr>
              <p:nvPr/>
            </p:nvCxnSpPr>
            <p:spPr bwMode="auto">
              <a:xfrm>
                <a:off x="6732237" y="3933056"/>
                <a:ext cx="196869"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sp>
            <p:nvSpPr>
              <p:cNvPr id="85" name="Text Box 10"/>
              <p:cNvSpPr txBox="1">
                <a:spLocks noChangeArrowheads="1"/>
              </p:cNvSpPr>
              <p:nvPr/>
            </p:nvSpPr>
            <p:spPr bwMode="auto">
              <a:xfrm>
                <a:off x="6948572" y="4005022"/>
                <a:ext cx="1223914" cy="3714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 12: 12</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17" name="Straight Connector 85"/>
              <p:cNvCxnSpPr>
                <a:cxnSpLocks noChangeShapeType="1"/>
              </p:cNvCxnSpPr>
              <p:nvPr/>
            </p:nvCxnSpPr>
            <p:spPr bwMode="auto">
              <a:xfrm>
                <a:off x="8172398" y="3933056"/>
                <a:ext cx="159625"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sp>
          <p:nvSpPr>
            <p:cNvPr id="94" name="Text Box 10"/>
            <p:cNvSpPr txBox="1">
              <a:spLocks noChangeArrowheads="1"/>
            </p:cNvSpPr>
            <p:nvPr/>
          </p:nvSpPr>
          <p:spPr bwMode="auto">
            <a:xfrm>
              <a:off x="7667682" y="1412776"/>
              <a:ext cx="1476317" cy="833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defPPr>
                <a:defRPr lang="en-US"/>
              </a:defPPr>
              <a:lvl1pPr algn="ctr">
                <a:lnSpc>
                  <a:spcPct val="80000"/>
                </a:lnSpc>
                <a:spcBef>
                  <a:spcPct val="50000"/>
                </a:spcBef>
                <a:defRPr sz="2000" b="1" i="1" spc="-100">
                  <a:latin typeface="Arial"/>
                  <a:cs typeface="Arial"/>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000" b="1"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اكتمال        رجوع       المسيح</a:t>
              </a:r>
              <a:endParaRPr kumimoji="0" lang="en-US" sz="2000" b="1"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2913" name="Right Brace 34"/>
            <p:cNvSpPr>
              <a:spLocks/>
            </p:cNvSpPr>
            <p:nvPr/>
          </p:nvSpPr>
          <p:spPr bwMode="auto">
            <a:xfrm rot="5400000">
              <a:off x="7452109" y="4635121"/>
              <a:ext cx="216024" cy="540086"/>
            </a:xfrm>
            <a:prstGeom prst="rightBrace">
              <a:avLst>
                <a:gd name="adj1" fmla="val 113361"/>
                <a:gd name="adj2" fmla="val 50116"/>
              </a:avLst>
            </a:prstGeom>
            <a:noFill/>
            <a:ln w="12700">
              <a:solidFill>
                <a:schemeClr val="tx1"/>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8" name="Group 47"/>
          <p:cNvGrpSpPr>
            <a:grpSpLocks/>
          </p:cNvGrpSpPr>
          <p:nvPr/>
        </p:nvGrpSpPr>
        <p:grpSpPr bwMode="auto">
          <a:xfrm>
            <a:off x="3102143" y="1003850"/>
            <a:ext cx="3630440" cy="3659498"/>
            <a:chOff x="3101620" y="1508597"/>
            <a:chExt cx="3630619" cy="3659657"/>
          </a:xfrm>
        </p:grpSpPr>
        <p:grpSp>
          <p:nvGrpSpPr>
            <p:cNvPr id="762901" name="Group 21"/>
            <p:cNvGrpSpPr>
              <a:grpSpLocks/>
            </p:cNvGrpSpPr>
            <p:nvPr/>
          </p:nvGrpSpPr>
          <p:grpSpPr bwMode="auto">
            <a:xfrm>
              <a:off x="3347864" y="2486489"/>
              <a:ext cx="3384375" cy="810753"/>
              <a:chOff x="3779913" y="2342473"/>
              <a:chExt cx="2942935" cy="810753"/>
            </a:xfrm>
          </p:grpSpPr>
          <p:sp>
            <p:nvSpPr>
              <p:cNvPr id="32" name="Text Box 10"/>
              <p:cNvSpPr txBox="1">
                <a:spLocks noChangeArrowheads="1"/>
              </p:cNvSpPr>
              <p:nvPr/>
            </p:nvSpPr>
            <p:spPr bwMode="auto">
              <a:xfrm>
                <a:off x="4327676" y="2342473"/>
                <a:ext cx="1790512" cy="4651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1290 يوم</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06" name="Straight Connector 32"/>
              <p:cNvCxnSpPr>
                <a:cxnSpLocks noChangeShapeType="1"/>
              </p:cNvCxnSpPr>
              <p:nvPr/>
            </p:nvCxnSpPr>
            <p:spPr bwMode="auto">
              <a:xfrm rot="10800000">
                <a:off x="3779913" y="2751171"/>
                <a:ext cx="622772"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07" name="Straight Connector 33"/>
              <p:cNvCxnSpPr>
                <a:cxnSpLocks noChangeShapeType="1"/>
              </p:cNvCxnSpPr>
              <p:nvPr/>
            </p:nvCxnSpPr>
            <p:spPr bwMode="auto">
              <a:xfrm>
                <a:off x="6100076" y="2751171"/>
                <a:ext cx="622772"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sp>
            <p:nvSpPr>
              <p:cNvPr id="36" name="Text Box 10"/>
              <p:cNvSpPr txBox="1">
                <a:spLocks noChangeArrowheads="1"/>
              </p:cNvSpPr>
              <p:nvPr/>
            </p:nvSpPr>
            <p:spPr bwMode="auto">
              <a:xfrm>
                <a:off x="4327676" y="2781735"/>
                <a:ext cx="1790512" cy="3714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 12: 11</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3" name="Text Box 10"/>
            <p:cNvSpPr txBox="1">
              <a:spLocks noChangeArrowheads="1"/>
            </p:cNvSpPr>
            <p:nvPr/>
          </p:nvSpPr>
          <p:spPr bwMode="auto">
            <a:xfrm>
              <a:off x="3204642" y="1508597"/>
              <a:ext cx="1006524" cy="5869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000" b="1"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منتصف الأسبوع</a:t>
              </a:r>
              <a:endParaRPr kumimoji="0" lang="en-US" sz="2000" b="1"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2903" name="AutoShape 11"/>
            <p:cNvSpPr>
              <a:spLocks noChangeArrowheads="1"/>
            </p:cNvSpPr>
            <p:nvPr/>
          </p:nvSpPr>
          <p:spPr bwMode="auto">
            <a:xfrm>
              <a:off x="3565372" y="3993167"/>
              <a:ext cx="515813" cy="638826"/>
            </a:xfrm>
            <a:prstGeom prst="upArrow">
              <a:avLst>
                <a:gd name="adj1" fmla="val 50000"/>
                <a:gd name="adj2" fmla="val 68125"/>
              </a:avLst>
            </a:prstGeom>
            <a:solidFill>
              <a:srgbClr val="FF00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2904" name="Right Brace 120"/>
            <p:cNvSpPr>
              <a:spLocks/>
            </p:cNvSpPr>
            <p:nvPr/>
          </p:nvSpPr>
          <p:spPr bwMode="auto">
            <a:xfrm rot="16200000">
              <a:off x="3671900" y="2026993"/>
              <a:ext cx="144015" cy="499758"/>
            </a:xfrm>
            <a:prstGeom prst="rightBrace">
              <a:avLst>
                <a:gd name="adj1" fmla="val 42676"/>
                <a:gd name="adj2" fmla="val 52116"/>
              </a:avLst>
            </a:prstGeom>
            <a:noFill/>
            <a:ln w="12700">
              <a:solidFill>
                <a:schemeClr val="tx1"/>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2900" name="Text Box 10"/>
            <p:cNvSpPr txBox="1">
              <a:spLocks noChangeArrowheads="1"/>
            </p:cNvSpPr>
            <p:nvPr/>
          </p:nvSpPr>
          <p:spPr bwMode="auto">
            <a:xfrm>
              <a:off x="3101620" y="4519713"/>
              <a:ext cx="1368152" cy="6485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نقض المعاهدة</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 9: 27ب</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762896" name="Text Box 10"/>
          <p:cNvSpPr txBox="1">
            <a:spLocks noChangeArrowheads="1"/>
          </p:cNvSpPr>
          <p:nvPr/>
        </p:nvSpPr>
        <p:spPr bwMode="auto">
          <a:xfrm>
            <a:off x="1131888" y="549275"/>
            <a:ext cx="6443662"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مقتبسة من ج. دوايت بنتيكوست/ كلية دالاس اللاهوتية، 1988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5" name="Rounded Rectangle 44"/>
          <p:cNvSpPr>
            <a:spLocks noChangeArrowheads="1"/>
          </p:cNvSpPr>
          <p:nvPr/>
        </p:nvSpPr>
        <p:spPr bwMode="auto">
          <a:xfrm>
            <a:off x="1908175" y="5376579"/>
            <a:ext cx="4751388" cy="512763"/>
          </a:xfrm>
          <a:prstGeom prst="roundRect">
            <a:avLst>
              <a:gd name="adj" fmla="val 16667"/>
            </a:avLst>
          </a:prstGeom>
          <a:solidFill>
            <a:srgbClr val="660066"/>
          </a:solidFill>
          <a:ln w="9525">
            <a:solidFill>
              <a:schemeClr val="tx1"/>
            </a:solidFill>
            <a:round/>
            <a:headEnd/>
            <a:tailEnd type="stealth" w="lg" len="lg"/>
          </a:ln>
        </p:spPr>
        <p:txBody>
          <a:bodyPr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الضيقة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6" name="Text Box 8"/>
          <p:cNvSpPr txBox="1">
            <a:spLocks noChangeArrowheads="1"/>
          </p:cNvSpPr>
          <p:nvPr/>
        </p:nvSpPr>
        <p:spPr bwMode="auto">
          <a:xfrm>
            <a:off x="0" y="6042655"/>
            <a:ext cx="9144000" cy="707886"/>
          </a:xfrm>
          <a:prstGeom prst="rect">
            <a:avLst/>
          </a:prstGeom>
          <a:noFill/>
          <a:ln w="9525">
            <a:noFill/>
            <a:miter lim="800000"/>
            <a:headEnd/>
            <a:tailEnd/>
          </a:ln>
          <a:effec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ويثبت عهداً مع كثيرين في أسبوع واحد وفي وسط الأسبوع يبطل الذبيحة والتقدمة وعلى جناج الأرجاس مخرب حتى يتم ويصب المقضي على المخرب (دا 9: 27) </a:t>
            </a:r>
            <a:endParaRPr kumimoji="0" 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783946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8" fill="hold" nodeType="click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left)">
                                      <p:cBhvr>
                                        <p:cTn id="11" dur="500"/>
                                        <p:tgtEl>
                                          <p:spTgt spid="46"/>
                                        </p:tgtEl>
                                      </p:cBhvr>
                                    </p:animEffect>
                                  </p:childTnLst>
                                </p:cTn>
                              </p:par>
                              <p:par>
                                <p:cTn id="12" presetID="1" presetClass="entr" presetSubtype="0" fill="hold" nodeType="withEffect">
                                  <p:stCondLst>
                                    <p:cond delay="0"/>
                                  </p:stCondLst>
                                  <p:childTnLst>
                                    <p:set>
                                      <p:cBhvr>
                                        <p:cTn id="13" dur="1" fill="hold">
                                          <p:stCondLst>
                                            <p:cond delay="0"/>
                                          </p:stCondLst>
                                        </p:cTn>
                                        <p:tgtEl>
                                          <p:spTgt spid="18"/>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45"/>
                                        </p:tgtEl>
                                        <p:attrNameLst>
                                          <p:attrName>style.visibility</p:attrName>
                                        </p:attrNameLst>
                                      </p:cBhvr>
                                      <p:to>
                                        <p:strVal val="visible"/>
                                      </p:to>
                                    </p:set>
                                    <p:anim calcmode="lin" valueType="num">
                                      <p:cBhvr>
                                        <p:cTn id="20" dur="1000" fill="hold"/>
                                        <p:tgtEl>
                                          <p:spTgt spid="45"/>
                                        </p:tgtEl>
                                        <p:attrNameLst>
                                          <p:attrName>ppt_w</p:attrName>
                                        </p:attrNameLst>
                                      </p:cBhvr>
                                      <p:tavLst>
                                        <p:tav tm="0">
                                          <p:val>
                                            <p:strVal val="#ppt_w*0.70"/>
                                          </p:val>
                                        </p:tav>
                                        <p:tav tm="100000">
                                          <p:val>
                                            <p:strVal val="#ppt_w"/>
                                          </p:val>
                                        </p:tav>
                                      </p:tavLst>
                                    </p:anim>
                                    <p:anim calcmode="lin" valueType="num">
                                      <p:cBhvr>
                                        <p:cTn id="21" dur="1000" fill="hold"/>
                                        <p:tgtEl>
                                          <p:spTgt spid="45"/>
                                        </p:tgtEl>
                                        <p:attrNameLst>
                                          <p:attrName>ppt_h</p:attrName>
                                        </p:attrNameLst>
                                      </p:cBhvr>
                                      <p:tavLst>
                                        <p:tav tm="0">
                                          <p:val>
                                            <p:strVal val="#ppt_h"/>
                                          </p:val>
                                        </p:tav>
                                        <p:tav tm="100000">
                                          <p:val>
                                            <p:strVal val="#ppt_h"/>
                                          </p:val>
                                        </p:tav>
                                      </p:tavLst>
                                    </p:anim>
                                    <p:animEffect transition="in" filter="fade">
                                      <p:cBhvr>
                                        <p:cTn id="22" dur="1000"/>
                                        <p:tgtEl>
                                          <p:spTgt spid="4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8"/>
                                        </p:tgtEl>
                                        <p:attrNameLst>
                                          <p:attrName>style.visibility</p:attrName>
                                        </p:attrNameLst>
                                      </p:cBhvr>
                                      <p:to>
                                        <p:strVal val="visible"/>
                                      </p:to>
                                    </p:set>
                                    <p:animEffect transition="in" filter="dissolve">
                                      <p:cBhvr>
                                        <p:cTn id="27" dur="500"/>
                                        <p:tgtEl>
                                          <p:spTgt spid="48"/>
                                        </p:tgtEl>
                                      </p:cBhvr>
                                    </p:animEffect>
                                  </p:childTnLst>
                                </p:cTn>
                              </p:par>
                              <p:par>
                                <p:cTn id="28" presetID="1" presetClass="entr" presetSubtype="0" fill="hold" nodeType="withEffect">
                                  <p:stCondLst>
                                    <p:cond delay="0"/>
                                  </p:stCondLst>
                                  <p:childTnLst>
                                    <p:set>
                                      <p:cBhvr>
                                        <p:cTn id="29" dur="1" fill="hold">
                                          <p:stCondLst>
                                            <p:cond delay="0"/>
                                          </p:stCondLst>
                                        </p:cTn>
                                        <p:tgtEl>
                                          <p:spTgt spid="13"/>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nodeType="clickEffect">
                                  <p:stCondLst>
                                    <p:cond delay="0"/>
                                  </p:stCondLst>
                                  <p:childTnLst>
                                    <p:set>
                                      <p:cBhvr>
                                        <p:cTn id="33" dur="1" fill="hold">
                                          <p:stCondLst>
                                            <p:cond delay="0"/>
                                          </p:stCondLst>
                                        </p:cTn>
                                        <p:tgtEl>
                                          <p:spTgt spid="102"/>
                                        </p:tgtEl>
                                        <p:attrNameLst>
                                          <p:attrName>style.visibility</p:attrName>
                                        </p:attrNameLst>
                                      </p:cBhvr>
                                      <p:to>
                                        <p:strVal val="visible"/>
                                      </p:to>
                                    </p:set>
                                    <p:animEffect transition="in" filter="dissolve">
                                      <p:cBhvr>
                                        <p:cTn id="34" dur="500"/>
                                        <p:tgtEl>
                                          <p:spTgt spid="102"/>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55" presetClass="entr" presetSubtype="0" fill="hold" grpId="0" nodeType="clickEffect">
                                  <p:stCondLst>
                                    <p:cond delay="0"/>
                                  </p:stCondLst>
                                  <p:childTnLst>
                                    <p:set>
                                      <p:cBhvr>
                                        <p:cTn id="38" dur="1" fill="hold">
                                          <p:stCondLst>
                                            <p:cond delay="0"/>
                                          </p:stCondLst>
                                        </p:cTn>
                                        <p:tgtEl>
                                          <p:spTgt spid="560141"/>
                                        </p:tgtEl>
                                        <p:attrNameLst>
                                          <p:attrName>style.visibility</p:attrName>
                                        </p:attrNameLst>
                                      </p:cBhvr>
                                      <p:to>
                                        <p:strVal val="visible"/>
                                      </p:to>
                                    </p:set>
                                    <p:anim calcmode="lin" valueType="num">
                                      <p:cBhvr>
                                        <p:cTn id="39" dur="1000" fill="hold"/>
                                        <p:tgtEl>
                                          <p:spTgt spid="560141"/>
                                        </p:tgtEl>
                                        <p:attrNameLst>
                                          <p:attrName>ppt_w</p:attrName>
                                        </p:attrNameLst>
                                      </p:cBhvr>
                                      <p:tavLst>
                                        <p:tav tm="0">
                                          <p:val>
                                            <p:strVal val="#ppt_w*0.70"/>
                                          </p:val>
                                        </p:tav>
                                        <p:tav tm="100000">
                                          <p:val>
                                            <p:strVal val="#ppt_w"/>
                                          </p:val>
                                        </p:tav>
                                      </p:tavLst>
                                    </p:anim>
                                    <p:anim calcmode="lin" valueType="num">
                                      <p:cBhvr>
                                        <p:cTn id="40" dur="1000" fill="hold"/>
                                        <p:tgtEl>
                                          <p:spTgt spid="560141"/>
                                        </p:tgtEl>
                                        <p:attrNameLst>
                                          <p:attrName>ppt_h</p:attrName>
                                        </p:attrNameLst>
                                      </p:cBhvr>
                                      <p:tavLst>
                                        <p:tav tm="0">
                                          <p:val>
                                            <p:strVal val="#ppt_h"/>
                                          </p:val>
                                        </p:tav>
                                        <p:tav tm="100000">
                                          <p:val>
                                            <p:strVal val="#ppt_h"/>
                                          </p:val>
                                        </p:tav>
                                      </p:tavLst>
                                    </p:anim>
                                    <p:animEffect transition="in" filter="fade">
                                      <p:cBhvr>
                                        <p:cTn id="41" dur="1000"/>
                                        <p:tgtEl>
                                          <p:spTgt spid="560141"/>
                                        </p:tgtEl>
                                      </p:cBhvr>
                                    </p:animEffect>
                                  </p:childTnLst>
                                </p:cTn>
                              </p:par>
                              <p:par>
                                <p:cTn id="42" presetID="3" presetClass="entr" presetSubtype="10" fill="hold" nodeType="withEffect">
                                  <p:stCondLst>
                                    <p:cond delay="0"/>
                                  </p:stCondLst>
                                  <p:childTnLst>
                                    <p:set>
                                      <p:cBhvr>
                                        <p:cTn id="43" dur="1" fill="hold">
                                          <p:stCondLst>
                                            <p:cond delay="0"/>
                                          </p:stCondLst>
                                        </p:cTn>
                                        <p:tgtEl>
                                          <p:spTgt spid="408596"/>
                                        </p:tgtEl>
                                        <p:attrNameLst>
                                          <p:attrName>style.visibility</p:attrName>
                                        </p:attrNameLst>
                                      </p:cBhvr>
                                      <p:to>
                                        <p:strVal val="visible"/>
                                      </p:to>
                                    </p:set>
                                    <p:animEffect transition="in" filter="blinds(horizontal)">
                                      <p:cBhvr>
                                        <p:cTn id="44" dur="500"/>
                                        <p:tgtEl>
                                          <p:spTgt spid="408596"/>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Effect transition="in" filter="blinds(horizontal)">
                                      <p:cBhvr>
                                        <p:cTn id="47" dur="500"/>
                                        <p:tgtEl>
                                          <p:spTgt spid="12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1" fill="hold" grpId="0" nodeType="clickEffect">
                                  <p:stCondLst>
                                    <p:cond delay="0"/>
                                  </p:stCondLst>
                                  <p:childTnLst>
                                    <p:set>
                                      <p:cBhvr>
                                        <p:cTn id="51" dur="1" fill="hold">
                                          <p:stCondLst>
                                            <p:cond delay="0"/>
                                          </p:stCondLst>
                                        </p:cTn>
                                        <p:tgtEl>
                                          <p:spTgt spid="92"/>
                                        </p:tgtEl>
                                        <p:attrNameLst>
                                          <p:attrName>style.visibility</p:attrName>
                                        </p:attrNameLst>
                                      </p:cBhvr>
                                      <p:to>
                                        <p:strVal val="visible"/>
                                      </p:to>
                                    </p:set>
                                    <p:anim calcmode="lin" valueType="num">
                                      <p:cBhvr additive="base">
                                        <p:cTn id="52" dur="500" fill="hold"/>
                                        <p:tgtEl>
                                          <p:spTgt spid="92"/>
                                        </p:tgtEl>
                                        <p:attrNameLst>
                                          <p:attrName>ppt_x</p:attrName>
                                        </p:attrNameLst>
                                      </p:cBhvr>
                                      <p:tavLst>
                                        <p:tav tm="0">
                                          <p:val>
                                            <p:strVal val="#ppt_x"/>
                                          </p:val>
                                        </p:tav>
                                        <p:tav tm="100000">
                                          <p:val>
                                            <p:strVal val="#ppt_x"/>
                                          </p:val>
                                        </p:tav>
                                      </p:tavLst>
                                    </p:anim>
                                    <p:anim calcmode="lin" valueType="num">
                                      <p:cBhvr additive="base">
                                        <p:cTn id="53" dur="500" fill="hold"/>
                                        <p:tgtEl>
                                          <p:spTgt spid="92"/>
                                        </p:tgtEl>
                                        <p:attrNameLst>
                                          <p:attrName>ppt_y</p:attrName>
                                        </p:attrNameLst>
                                      </p:cBhvr>
                                      <p:tavLst>
                                        <p:tav tm="0">
                                          <p:val>
                                            <p:strVal val="0-#ppt_h/2"/>
                                          </p:val>
                                        </p:tav>
                                        <p:tav tm="100000">
                                          <p:val>
                                            <p:strVal val="#ppt_y"/>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2" presetClass="entr" presetSubtype="1" fill="hold" nodeType="clickEffect">
                                  <p:stCondLst>
                                    <p:cond delay="0"/>
                                  </p:stCondLst>
                                  <p:childTnLst>
                                    <p:set>
                                      <p:cBhvr>
                                        <p:cTn id="57" dur="1" fill="hold">
                                          <p:stCondLst>
                                            <p:cond delay="0"/>
                                          </p:stCondLst>
                                        </p:cTn>
                                        <p:tgtEl>
                                          <p:spTgt spid="52"/>
                                        </p:tgtEl>
                                        <p:attrNameLst>
                                          <p:attrName>style.visibility</p:attrName>
                                        </p:attrNameLst>
                                      </p:cBhvr>
                                      <p:to>
                                        <p:strVal val="visible"/>
                                      </p:to>
                                    </p:set>
                                    <p:anim calcmode="lin" valueType="num">
                                      <p:cBhvr additive="base">
                                        <p:cTn id="58" dur="500"/>
                                        <p:tgtEl>
                                          <p:spTgt spid="52"/>
                                        </p:tgtEl>
                                        <p:attrNameLst>
                                          <p:attrName>ppt_y</p:attrName>
                                        </p:attrNameLst>
                                      </p:cBhvr>
                                      <p:tavLst>
                                        <p:tav tm="0">
                                          <p:val>
                                            <p:strVal val="#ppt_y-#ppt_h*1.125000"/>
                                          </p:val>
                                        </p:tav>
                                        <p:tav tm="100000">
                                          <p:val>
                                            <p:strVal val="#ppt_y"/>
                                          </p:val>
                                        </p:tav>
                                      </p:tavLst>
                                    </p:anim>
                                    <p:animEffect transition="in" filter="wipe(down)">
                                      <p:cBhvr>
                                        <p:cTn id="59"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animBg="1"/>
      <p:bldP spid="560141" grpId="0" animBg="1"/>
      <p:bldP spid="92" grpId="0"/>
      <p:bldP spid="45"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4289" name="Picture 2" descr="REv 12.13 dragon's lai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55113"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69378" name="Rectangle 2"/>
          <p:cNvSpPr>
            <a:spLocks noGrp="1" noChangeArrowheads="1"/>
          </p:cNvSpPr>
          <p:nvPr>
            <p:ph type="ctrTitle"/>
          </p:nvPr>
        </p:nvSpPr>
        <p:spPr>
          <a:xfrm>
            <a:off x="0" y="5797550"/>
            <a:ext cx="9144000" cy="1052513"/>
          </a:xfrm>
          <a:effectLst>
            <a:outerShdw blurRad="63500" dist="35921" dir="2700000" algn="ctr" rotWithShape="0">
              <a:schemeClr val="tx2">
                <a:alpha val="74998"/>
              </a:schemeClr>
            </a:outerShdw>
          </a:effectLst>
        </p:spPr>
        <p:txBody>
          <a:bodyPr/>
          <a:lstStyle/>
          <a:p>
            <a:pPr>
              <a:defRPr/>
            </a:pPr>
            <a:r>
              <a:rPr lang="ar-JO" sz="4000" b="1" dirty="0">
                <a:latin typeface="Arial" panose="020B0604020202020204" pitchFamily="34" charset="0"/>
                <a:ea typeface="ＭＳ Ｐゴシック" charset="0"/>
                <a:cs typeface="Arial" panose="020B0604020202020204" pitchFamily="34" charset="0"/>
              </a:rPr>
              <a:t>هجمات الوحش (11: 7)</a:t>
            </a:r>
            <a:endParaRPr lang="en-US" sz="4000" dirty="0">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07950" y="2997200"/>
            <a:ext cx="8732838" cy="32400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وَمَتَى تَمَّمَا شَهَادَتَهُمَا،</a:t>
            </a:r>
            <a:endPar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فَٱلْوَحْشُ ٱلصَّاعِدُ مِنَ ٱلْهَاوِيَةِ </a:t>
            </a:r>
            <a:endPar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سَيَصْنَعُ مَعَهُمَا حَرْبًا </a:t>
            </a:r>
            <a:endPar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وَيَغْلِبُهُمَا وَيَقْتُلُهُمَا.</a:t>
            </a:r>
            <a:endPar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24292" name="Text Box 19"/>
          <p:cNvSpPr txBox="1">
            <a:spLocks noChangeArrowheads="1"/>
          </p:cNvSpPr>
          <p:nvPr/>
        </p:nvSpPr>
        <p:spPr bwMode="auto">
          <a:xfrm>
            <a:off x="8316913" y="49213"/>
            <a:ext cx="742809"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80 ز</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6337" name="Picture 1" descr="rev 11 Dead Bodie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2583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69378" name="Rectangle 2"/>
          <p:cNvSpPr>
            <a:spLocks noGrp="1" noChangeArrowheads="1"/>
          </p:cNvSpPr>
          <p:nvPr>
            <p:ph type="ctrTitle"/>
          </p:nvPr>
        </p:nvSpPr>
        <p:spPr>
          <a:xfrm>
            <a:off x="-36512" y="5797550"/>
            <a:ext cx="9324528" cy="1052513"/>
          </a:xfrm>
          <a:effectLst>
            <a:outerShdw blurRad="63500" dist="35921" dir="2700000" algn="ctr" rotWithShape="0">
              <a:schemeClr val="tx2">
                <a:alpha val="74998"/>
              </a:schemeClr>
            </a:outerShdw>
          </a:effectLst>
        </p:spPr>
        <p:txBody>
          <a:bodyPr/>
          <a:lstStyle/>
          <a:p>
            <a:pPr>
              <a:defRPr/>
            </a:pPr>
            <a:r>
              <a:rPr lang="ar-JO" sz="4000" b="1" dirty="0">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مقتل شاهدين (رؤيا 11: 8- 9)</a:t>
            </a:r>
            <a:endParaRPr lang="en-US" sz="4000" b="1" dirty="0">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5875" y="311300"/>
            <a:ext cx="9236075" cy="378936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a:defRPr sz="4400" b="1">
                <a:solidFill>
                  <a:schemeClr val="bg1"/>
                </a:solidFill>
                <a:effectLst>
                  <a:glow rad="228600">
                    <a:schemeClr val="tx1">
                      <a:alpha val="75000"/>
                    </a:schemeClr>
                  </a:glo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وَتَكُونُ جُثَّتَاهُمَا عَلَى شَارِعِ ٱلْمَدِينَةِ ٱلْعَظِيمَةِ ٱلَّتِي تُدْعَى رُوحِيًّا سَدُومَ وَمِصْرَ، حَيْثُ صُلِبَ رَبُّنَا أَيْضًا. ٩ وَيَنْظُرُ أُنَاسٌ مِنَ ٱلشُّعُوبِ وَٱلْقَبَائِلِ وَٱلْأَلْسِنَةِ وَٱلْأُمَمِ جُثَّتَيْهِمَا ثَلَاثَةَ أَيَّامٍ وَنِصْفًا، وَلَا يَدَعُونَ جُثَّتَيْهِمَا تُوضَعَانِ فِي قُبُورٍ.</a:t>
            </a:r>
            <a:endParaRPr kumimoji="0" lang="en-US"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526340" name="Text Box 19"/>
          <p:cNvSpPr txBox="1">
            <a:spLocks noChangeArrowheads="1"/>
          </p:cNvSpPr>
          <p:nvPr/>
        </p:nvSpPr>
        <p:spPr bwMode="auto">
          <a:xfrm>
            <a:off x="8316913" y="49213"/>
            <a:ext cx="776472" cy="46384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80 ك</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1 heaven-sanctuar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909196" y="2088268"/>
            <a:ext cx="3829163" cy="2588320"/>
          </a:xfrm>
          <a:prstGeom prst="rect">
            <a:avLst/>
          </a:prstGeom>
        </p:spPr>
      </p:pic>
      <p:sp>
        <p:nvSpPr>
          <p:cNvPr id="869378" name="Rectangle 2"/>
          <p:cNvSpPr>
            <a:spLocks noGrp="1" noChangeArrowheads="1"/>
          </p:cNvSpPr>
          <p:nvPr>
            <p:ph type="ctrTitle"/>
          </p:nvPr>
        </p:nvSpPr>
        <p:spPr>
          <a:xfrm>
            <a:off x="9525" y="298848"/>
            <a:ext cx="9144000" cy="1052513"/>
          </a:xfrm>
          <a:effectLst>
            <a:outerShdw blurRad="63500" dist="35921" dir="2700000" algn="ctr" rotWithShape="0">
              <a:schemeClr val="tx2">
                <a:alpha val="74998"/>
              </a:schemeClr>
            </a:outerShdw>
          </a:effectLst>
        </p:spPr>
        <p:txBody>
          <a:bodyPr/>
          <a:lstStyle/>
          <a:p>
            <a:pPr>
              <a:defRPr/>
            </a:pPr>
            <a:r>
              <a:rPr lang="ar-JO" sz="4000" b="1" u="sng"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صعود الشاهدين (11: 11-12)</a:t>
            </a:r>
            <a:endParaRPr lang="en-US" sz="4000" u="sng"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5651500" y="1441411"/>
            <a:ext cx="3457575" cy="558958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SA" sz="40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١٢ وَسَمِعُوا صَوْتاً عَظِيماً مِنَ السَّمَاءِ قَائِلاً لَهُمَا: «اصْعَدَا إِلَى هَهُنَا». فَصَعِدَا إِلَى السَّمَاءِ فِي السَّحَابَةِ، وَنَظَرَهُمَا أَعْدَاؤُهُمَا.</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107950" y="1441411"/>
            <a:ext cx="3024188" cy="54737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SA" sz="36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١١ ثُمَّ بَعْدَ الثَّلاَثَةِ الأَيَّامِ وَالنِّصْفِ دَخَلَ فِيهِمَا رُوحُ حَيَاةٍ مِنَ اللهِ، فَوَقَفَا عَلَى أَرْجُلِهِمَا. وَوَقَعَ خَوْفٌ عَظِيمٌ عَلَى الَّذِينَ كَانُوا يَنْظُرُونَهُمَا.</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7" name="Text Box 19"/>
          <p:cNvSpPr txBox="1">
            <a:spLocks noChangeArrowheads="1"/>
          </p:cNvSpPr>
          <p:nvPr/>
        </p:nvSpPr>
        <p:spPr bwMode="auto">
          <a:xfrm>
            <a:off x="8423828" y="4980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383</a:t>
            </a:r>
            <a:endParaRPr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60543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strVal val="#ppt_w*0.70"/>
                                          </p:val>
                                        </p:tav>
                                        <p:tav tm="100000">
                                          <p:val>
                                            <p:strVal val="#ppt_w"/>
                                          </p:val>
                                        </p:tav>
                                      </p:tavLst>
                                    </p:anim>
                                    <p:anim calcmode="lin" valueType="num">
                                      <p:cBhvr>
                                        <p:cTn id="8" dur="1000" fill="hold"/>
                                        <p:tgtEl>
                                          <p:spTgt spid="6"/>
                                        </p:tgtEl>
                                        <p:attrNameLst>
                                          <p:attrName>ppt_h</p:attrName>
                                        </p:attrNameLst>
                                      </p:cBhvr>
                                      <p:tavLst>
                                        <p:tav tm="0">
                                          <p:val>
                                            <p:strVal val="#ppt_h"/>
                                          </p:val>
                                        </p:tav>
                                        <p:tav tm="100000">
                                          <p:val>
                                            <p:strVal val="#ppt_h"/>
                                          </p:val>
                                        </p:tav>
                                      </p:tavLst>
                                    </p:anim>
                                    <p:animEffect transition="in" filter="fade">
                                      <p:cBhvr>
                                        <p:cTn id="9" dur="1000"/>
                                        <p:tgtEl>
                                          <p:spTgt spid="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strVal val="#ppt_w*0.70"/>
                                          </p:val>
                                        </p:tav>
                                        <p:tav tm="100000">
                                          <p:val>
                                            <p:strVal val="#ppt_w"/>
                                          </p:val>
                                        </p:tav>
                                      </p:tavLst>
                                    </p:anim>
                                    <p:anim calcmode="lin" valueType="num">
                                      <p:cBhvr>
                                        <p:cTn id="15" dur="1000" fill="hold"/>
                                        <p:tgtEl>
                                          <p:spTgt spid="5"/>
                                        </p:tgtEl>
                                        <p:attrNameLst>
                                          <p:attrName>ppt_h</p:attrName>
                                        </p:attrNameLst>
                                      </p:cBhvr>
                                      <p:tavLst>
                                        <p:tav tm="0">
                                          <p:val>
                                            <p:strVal val="#ppt_h"/>
                                          </p:val>
                                        </p:tav>
                                        <p:tav tm="100000">
                                          <p:val>
                                            <p:strVal val="#ppt_h"/>
                                          </p:val>
                                        </p:tav>
                                      </p:tavLst>
                                    </p:anim>
                                    <p:animEffect transition="in" filter="fade">
                                      <p:cBhvr>
                                        <p:cTn id="16"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9378" name="Rectangle 2"/>
          <p:cNvSpPr>
            <a:spLocks noGrp="1" noChangeArrowheads="1"/>
          </p:cNvSpPr>
          <p:nvPr>
            <p:ph type="ctrTitle"/>
          </p:nvPr>
        </p:nvSpPr>
        <p:spPr>
          <a:xfrm>
            <a:off x="190500" y="71438"/>
            <a:ext cx="2881313" cy="3104248"/>
          </a:xfrm>
          <a:effectLst>
            <a:outerShdw blurRad="63500" dist="35921" dir="2700000" algn="ctr" rotWithShape="0">
              <a:schemeClr val="tx2">
                <a:alpha val="74998"/>
              </a:schemeClr>
            </a:outerShdw>
          </a:effectLst>
        </p:spPr>
        <p:txBody>
          <a:bodyPr/>
          <a:lstStyle/>
          <a:p>
            <a:pPr>
              <a:defRPr/>
            </a:pPr>
            <a:r>
              <a:rPr lang="ar-SA" sz="4000" b="1" dirty="0">
                <a:latin typeface="Arial" panose="020B0604020202020204" pitchFamily="34" charset="0"/>
                <a:ea typeface="ＭＳ Ｐゴシック" charset="0"/>
                <a:cs typeface="Arial" panose="020B0604020202020204" pitchFamily="34" charset="0"/>
              </a:rPr>
              <a:t>الْمَلاَكُ السَّابِعُ</a:t>
            </a:r>
            <a:br>
              <a:rPr lang="en-US" sz="4000" b="1" dirty="0">
                <a:latin typeface="Arial" panose="020B0604020202020204" pitchFamily="34" charset="0"/>
                <a:ea typeface="ＭＳ Ｐゴシック" charset="0"/>
                <a:cs typeface="Arial" panose="020B0604020202020204" pitchFamily="34" charset="0"/>
              </a:rPr>
            </a:br>
            <a:br>
              <a:rPr lang="en-US" sz="4000" b="1" dirty="0">
                <a:latin typeface="Arial" panose="020B0604020202020204" pitchFamily="34" charset="0"/>
                <a:ea typeface="ＭＳ Ｐゴシック" charset="0"/>
                <a:cs typeface="Arial" panose="020B0604020202020204" pitchFamily="34" charset="0"/>
              </a:rPr>
            </a:br>
            <a:r>
              <a:rPr lang="ar-SA" sz="3200" b="1" dirty="0">
                <a:latin typeface="Arial" panose="020B0604020202020204" pitchFamily="34" charset="0"/>
                <a:cs typeface="Arial" panose="020B0604020202020204" pitchFamily="34" charset="0"/>
              </a:rPr>
              <a:t>رؤيا ١١ : ١٥-١٩</a:t>
            </a:r>
            <a:endParaRPr lang="en-US" sz="4000" b="1" dirty="0">
              <a:latin typeface="Arial" panose="020B0604020202020204" pitchFamily="34" charset="0"/>
              <a:ea typeface="ＭＳ Ｐゴシック" charset="0"/>
              <a:cs typeface="Arial" panose="020B0604020202020204" pitchFamily="34" charset="0"/>
            </a:endParaRPr>
          </a:p>
        </p:txBody>
      </p:sp>
      <p:pic>
        <p:nvPicPr>
          <p:cNvPr id="930818" name="Picture 2" descr="REv 4 throne of God inspired-word dot co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203575" y="-26988"/>
            <a:ext cx="5940425" cy="69151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 Box 19"/>
          <p:cNvSpPr txBox="1">
            <a:spLocks noChangeArrowheads="1"/>
          </p:cNvSpPr>
          <p:nvPr/>
        </p:nvSpPr>
        <p:spPr bwMode="auto">
          <a:xfrm>
            <a:off x="8423828" y="4980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383</a:t>
            </a:r>
            <a:endParaRPr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8572141"/>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2865" name="Picture 3" descr="rev 11 temple-wide_1355306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899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69378" name="Rectangle 2"/>
          <p:cNvSpPr>
            <a:spLocks noGrp="1" noChangeArrowheads="1"/>
          </p:cNvSpPr>
          <p:nvPr>
            <p:ph type="ctrTitle"/>
          </p:nvPr>
        </p:nvSpPr>
        <p:spPr>
          <a:xfrm>
            <a:off x="-4763" y="0"/>
            <a:ext cx="3063876" cy="1557338"/>
          </a:xfr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r>
              <a:rPr lang="ar-SA" sz="3600" b="1" dirty="0">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هَيْكَلُ اللهِ فِي السَّمَاءِ</a:t>
            </a:r>
            <a:endParaRPr lang="en-US" sz="3600" b="1" dirty="0">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733535"/>
            <a:ext cx="9144000" cy="1151453"/>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SA" sz="28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رؤيا ١١ : ١٩</a:t>
            </a:r>
          </a:p>
          <a:p>
            <a:pPr defTabSz="914400">
              <a:defRPr/>
            </a:pPr>
            <a:r>
              <a:rPr lang="ar-SA" sz="40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وَانْفَتَحَ هَيْكَلُ اللهِ فِي السَّمَاءِ</a:t>
            </a:r>
          </a:p>
        </p:txBody>
      </p:sp>
      <p:sp>
        <p:nvSpPr>
          <p:cNvPr id="5" name="Text Box 19"/>
          <p:cNvSpPr txBox="1">
            <a:spLocks noChangeArrowheads="1"/>
          </p:cNvSpPr>
          <p:nvPr/>
        </p:nvSpPr>
        <p:spPr bwMode="auto">
          <a:xfrm>
            <a:off x="8200490" y="14198"/>
            <a:ext cx="952026" cy="55557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vert="horz" wrap="square" lIns="91440" tIns="45720" rIns="91440" bIns="45720" numCol="1" anchor="ctr" anchorCtr="0" compatLnSpc="1">
            <a:prstTxWarp prst="textNoShape">
              <a:avLst/>
            </a:prstTxWarp>
          </a:bodyPr>
          <a:lstStyle>
            <a:lvl1pPr algn="ctr">
              <a:defRPr sz="3600" b="1">
                <a:solidFill>
                  <a:schemeClr val="bg1"/>
                </a:solidFill>
                <a:effectLst>
                  <a:glow rad="228600">
                    <a:schemeClr val="tx1">
                      <a:alpha val="75000"/>
                    </a:schemeClr>
                  </a:glo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defTabSz="914400" eaLnBrk="0" fontAlgn="base" hangingPunct="0">
              <a:spcBef>
                <a:spcPct val="0"/>
              </a:spcBef>
              <a:spcAft>
                <a:spcPct val="0"/>
              </a:spcAft>
            </a:pPr>
            <a:r>
              <a:rPr lang="ar-JO" sz="2400"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383</a:t>
            </a:r>
            <a:endParaRPr lang="en-US" sz="2400"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7292621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strVal val="#ppt_w*0.70"/>
                                          </p:val>
                                        </p:tav>
                                        <p:tav tm="100000">
                                          <p:val>
                                            <p:strVal val="#ppt_w"/>
                                          </p:val>
                                        </p:tav>
                                      </p:tavLst>
                                    </p:anim>
                                    <p:anim calcmode="lin" valueType="num">
                                      <p:cBhvr>
                                        <p:cTn id="8" dur="1000" fill="hold"/>
                                        <p:tgtEl>
                                          <p:spTgt spid="6"/>
                                        </p:tgtEl>
                                        <p:attrNameLst>
                                          <p:attrName>ppt_h</p:attrName>
                                        </p:attrNameLst>
                                      </p:cBhvr>
                                      <p:tavLst>
                                        <p:tav tm="0">
                                          <p:val>
                                            <p:strVal val="#ppt_h"/>
                                          </p:val>
                                        </p:tav>
                                        <p:tav tm="100000">
                                          <p:val>
                                            <p:strVal val="#ppt_h"/>
                                          </p:val>
                                        </p:tav>
                                      </p:tavLst>
                                    </p:anim>
                                    <p:animEffect transition="in" filter="fade">
                                      <p:cBhvr>
                                        <p:cTn id="9"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4913" name="Picture 1" descr="rev 11v19 the new ark.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906713" y="17463"/>
            <a:ext cx="6237287" cy="6724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69378" name="Rectangle 2"/>
          <p:cNvSpPr>
            <a:spLocks noGrp="1" noChangeArrowheads="1"/>
          </p:cNvSpPr>
          <p:nvPr>
            <p:ph type="ctrTitle"/>
          </p:nvPr>
        </p:nvSpPr>
        <p:spPr>
          <a:xfrm>
            <a:off x="190500" y="0"/>
            <a:ext cx="2881313" cy="1628775"/>
          </a:xfrm>
          <a:effectLst>
            <a:outerShdw blurRad="63500" dist="35921" dir="2700000" algn="ctr" rotWithShape="0">
              <a:schemeClr val="tx2">
                <a:alpha val="74998"/>
              </a:schemeClr>
            </a:outerShdw>
          </a:effectLst>
        </p:spPr>
        <p:txBody>
          <a:bodyPr/>
          <a:lstStyle/>
          <a:p>
            <a:pPr>
              <a:defRPr/>
            </a:pPr>
            <a:r>
              <a:rPr lang="ar-JO" sz="4000" b="1" dirty="0">
                <a:latin typeface="Arial" panose="020B0604020202020204" pitchFamily="34" charset="0"/>
                <a:ea typeface="ＭＳ Ｐゴシック" charset="0"/>
                <a:cs typeface="Arial" panose="020B0604020202020204" pitchFamily="34" charset="0"/>
              </a:rPr>
              <a:t>التابوت    </a:t>
            </a:r>
            <a:r>
              <a:rPr lang="en-US" sz="4000" b="1" dirty="0">
                <a:latin typeface="Arial" panose="020B0604020202020204" pitchFamily="34" charset="0"/>
                <a:ea typeface="ＭＳ Ｐゴシック" charset="0"/>
                <a:cs typeface="Arial" panose="020B0604020202020204" pitchFamily="34" charset="0"/>
              </a:rPr>
              <a:t>(</a:t>
            </a:r>
            <a:r>
              <a:rPr lang="ar-JO" sz="4000" b="1" dirty="0">
                <a:latin typeface="Arial" panose="020B0604020202020204" pitchFamily="34" charset="0"/>
                <a:ea typeface="ＭＳ Ｐゴシック" charset="0"/>
                <a:cs typeface="Arial" panose="020B0604020202020204" pitchFamily="34" charset="0"/>
              </a:rPr>
              <a:t>11: 19ب</a:t>
            </a:r>
            <a:r>
              <a:rPr lang="en-US" sz="4000" b="1" dirty="0">
                <a:latin typeface="Arial" panose="020B0604020202020204" pitchFamily="34" charset="0"/>
                <a:ea typeface="ＭＳ Ｐゴシック" charset="0"/>
                <a:cs typeface="Arial" panose="020B0604020202020204" pitchFamily="34" charset="0"/>
              </a:rPr>
              <a:t>)</a:t>
            </a:r>
            <a:endParaRPr lang="en-US" sz="4000" dirty="0">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58738" y="2205038"/>
            <a:ext cx="3144837" cy="453707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JO" b="1" baseline="30000"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وظهر تابوت عهده    في هيكله</a:t>
            </a:r>
            <a:endParaRPr lang="en-US"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5" name="Text Box 19"/>
          <p:cNvSpPr txBox="1">
            <a:spLocks noChangeArrowheads="1"/>
          </p:cNvSpPr>
          <p:nvPr/>
        </p:nvSpPr>
        <p:spPr bwMode="auto">
          <a:xfrm>
            <a:off x="8423828" y="4980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charset="0"/>
                <a:cs typeface="Arial" charset="0"/>
              </a:rPr>
              <a:t>383</a:t>
            </a:r>
            <a:endParaRPr lang="en-US" dirty="0">
              <a:solidFill>
                <a:srgbClr val="FFFFFF"/>
              </a:solidFill>
              <a:latin typeface="Arial" charset="0"/>
              <a:cs typeface="Arial" charset="0"/>
            </a:endParaRPr>
          </a:p>
        </p:txBody>
      </p:sp>
    </p:spTree>
    <p:extLst>
      <p:ext uri="{BB962C8B-B14F-4D97-AF65-F5344CB8AC3E}">
        <p14:creationId xmlns:p14="http://schemas.microsoft.com/office/powerpoint/2010/main" val="27126344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strVal val="#ppt_w*0.70"/>
                                          </p:val>
                                        </p:tav>
                                        <p:tav tm="100000">
                                          <p:val>
                                            <p:strVal val="#ppt_w"/>
                                          </p:val>
                                        </p:tav>
                                      </p:tavLst>
                                    </p:anim>
                                    <p:anim calcmode="lin" valueType="num">
                                      <p:cBhvr>
                                        <p:cTn id="8" dur="1000" fill="hold"/>
                                        <p:tgtEl>
                                          <p:spTgt spid="6"/>
                                        </p:tgtEl>
                                        <p:attrNameLst>
                                          <p:attrName>ppt_h</p:attrName>
                                        </p:attrNameLst>
                                      </p:cBhvr>
                                      <p:tavLst>
                                        <p:tav tm="0">
                                          <p:val>
                                            <p:strVal val="#ppt_h"/>
                                          </p:val>
                                        </p:tav>
                                        <p:tav tm="100000">
                                          <p:val>
                                            <p:strVal val="#ppt_h"/>
                                          </p:val>
                                        </p:tav>
                                      </p:tavLst>
                                    </p:anim>
                                    <p:animEffect transition="in" filter="fade">
                                      <p:cBhvr>
                                        <p:cTn id="9"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36961" name="Picture 6" descr="rev 10 lightning-Caney-K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0163" y="-7938"/>
            <a:ext cx="9093201" cy="6750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69378" name="Rectangle 2"/>
          <p:cNvSpPr>
            <a:spLocks noGrp="1" noChangeArrowheads="1"/>
          </p:cNvSpPr>
          <p:nvPr>
            <p:ph type="ctrTitle"/>
          </p:nvPr>
        </p:nvSpPr>
        <p:spPr>
          <a:xfrm>
            <a:off x="323850" y="144463"/>
            <a:ext cx="2952750" cy="1844675"/>
          </a:xfrm>
          <a:noFill/>
          <a:ln>
            <a:noFill/>
          </a:ln>
          <a:effectLst>
            <a:outerShdw blurRad="63500" dist="35921" dir="2700000" algn="ctr" rotWithShape="0">
              <a:schemeClr val="tx2">
                <a:alpha val="74998"/>
              </a:schemeClr>
            </a:outerShdw>
          </a:effectLst>
        </p:spPr>
        <p:txBody>
          <a:bodyPr anchor="ctr"/>
          <a:lstStyle/>
          <a:p>
            <a:r>
              <a:rPr lang="ar-JO" b="1" kern="1200" dirty="0">
                <a:solidFill>
                  <a:srgbClr val="FFFFFF"/>
                </a:solidFill>
                <a:effectLst>
                  <a:glow rad="152400">
                    <a:srgbClr val="000000">
                      <a:alpha val="75000"/>
                    </a:srgb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بروق وبرد </a:t>
            </a:r>
            <a:r>
              <a:rPr lang="en-US" b="1" kern="1200" dirty="0">
                <a:solidFill>
                  <a:srgbClr val="FFFFFF"/>
                </a:solidFill>
                <a:effectLst>
                  <a:glow rad="152400">
                    <a:srgbClr val="000000">
                      <a:alpha val="75000"/>
                    </a:srgb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a:t>
            </a:r>
            <a:r>
              <a:rPr lang="ar-JO" b="1" kern="1200" dirty="0">
                <a:solidFill>
                  <a:srgbClr val="FFFFFF"/>
                </a:solidFill>
                <a:effectLst>
                  <a:glow rad="152400">
                    <a:srgbClr val="000000">
                      <a:alpha val="75000"/>
                    </a:srgb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11: 19ت</a:t>
            </a:r>
            <a:r>
              <a:rPr lang="en-US" b="1" kern="1200" dirty="0">
                <a:solidFill>
                  <a:srgbClr val="FFFFFF"/>
                </a:solidFill>
                <a:effectLst>
                  <a:glow rad="152400">
                    <a:srgbClr val="000000">
                      <a:alpha val="75000"/>
                    </a:srgb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a:t>
            </a:r>
          </a:p>
        </p:txBody>
      </p:sp>
      <p:sp>
        <p:nvSpPr>
          <p:cNvPr id="6" name="Rectangle 2"/>
          <p:cNvSpPr txBox="1">
            <a:spLocks noChangeArrowheads="1"/>
          </p:cNvSpPr>
          <p:nvPr/>
        </p:nvSpPr>
        <p:spPr bwMode="auto">
          <a:xfrm>
            <a:off x="58738" y="2636838"/>
            <a:ext cx="3671887" cy="38163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defPPr>
              <a:defRPr lang="en-US"/>
            </a:defPPr>
            <a:lvl1pPr algn="ctr">
              <a:defRPr sz="2800" b="1">
                <a:solidFill>
                  <a:srgbClr val="FFFFFF"/>
                </a:solidFill>
                <a:effectLst>
                  <a:glow rad="152400">
                    <a:srgbClr val="000000">
                      <a:alpha val="75000"/>
                    </a:srgbClr>
                  </a:glow>
                  <a:outerShdw blurRad="38100" dist="38100" dir="2700000" algn="tl">
                    <a:srgbClr val="000000">
                      <a:alpha val="43137"/>
                    </a:srgbClr>
                  </a:outerShd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defTabSz="914400" eaLnBrk="0" fontAlgn="base" hangingPunct="0">
              <a:spcBef>
                <a:spcPct val="0"/>
              </a:spcBef>
              <a:spcAft>
                <a:spcPct val="0"/>
              </a:spcAft>
            </a:pPr>
            <a:r>
              <a:rPr lang="ar-JO" dirty="0">
                <a:latin typeface="Arial" panose="020B0604020202020204" pitchFamily="34" charset="0"/>
                <a:ea typeface="ＭＳ Ｐゴシック" charset="0"/>
                <a:cs typeface="Arial" panose="020B0604020202020204" pitchFamily="34" charset="0"/>
              </a:rPr>
              <a:t>وحدثت بروق              وأصوات ورعود           وزلزلة وبرد عظيم</a:t>
            </a:r>
            <a:endParaRPr lang="en-US" dirty="0">
              <a:latin typeface="Arial" panose="020B0604020202020204" pitchFamily="34" charset="0"/>
              <a:ea typeface="ＭＳ Ｐゴシック" charset="0"/>
              <a:cs typeface="Arial" panose="020B0604020202020204" pitchFamily="34" charset="0"/>
            </a:endParaRPr>
          </a:p>
        </p:txBody>
      </p:sp>
      <p:pic>
        <p:nvPicPr>
          <p:cNvPr id="936964" name="Picture 2" descr="rev 11 Hail5.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900613" y="3621088"/>
            <a:ext cx="40640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19"/>
          <p:cNvSpPr txBox="1">
            <a:spLocks noChangeArrowheads="1"/>
          </p:cNvSpPr>
          <p:nvPr/>
        </p:nvSpPr>
        <p:spPr bwMode="auto">
          <a:xfrm>
            <a:off x="8423828" y="4980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charset="0"/>
                <a:cs typeface="Arial" charset="0"/>
              </a:rPr>
              <a:t>383</a:t>
            </a:r>
            <a:endParaRPr lang="en-US" dirty="0">
              <a:solidFill>
                <a:srgbClr val="FFFFFF"/>
              </a:solidFill>
              <a:latin typeface="Arial" charset="0"/>
              <a:cs typeface="Arial" charset="0"/>
            </a:endParaRPr>
          </a:p>
        </p:txBody>
      </p:sp>
    </p:spTree>
    <p:extLst>
      <p:ext uri="{BB962C8B-B14F-4D97-AF65-F5344CB8AC3E}">
        <p14:creationId xmlns:p14="http://schemas.microsoft.com/office/powerpoint/2010/main" val="2125076813"/>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strVal val="#ppt_w*0.70"/>
                                          </p:val>
                                        </p:tav>
                                        <p:tav tm="100000">
                                          <p:val>
                                            <p:strVal val="#ppt_w"/>
                                          </p:val>
                                        </p:tav>
                                      </p:tavLst>
                                    </p:anim>
                                    <p:anim calcmode="lin" valueType="num">
                                      <p:cBhvr>
                                        <p:cTn id="8" dur="1000" fill="hold"/>
                                        <p:tgtEl>
                                          <p:spTgt spid="6"/>
                                        </p:tgtEl>
                                        <p:attrNameLst>
                                          <p:attrName>ppt_h</p:attrName>
                                        </p:attrNameLst>
                                      </p:cBhvr>
                                      <p:tavLst>
                                        <p:tav tm="0">
                                          <p:val>
                                            <p:strVal val="#ppt_h"/>
                                          </p:val>
                                        </p:tav>
                                        <p:tav tm="100000">
                                          <p:val>
                                            <p:strVal val="#ppt_h"/>
                                          </p:val>
                                        </p:tav>
                                      </p:tavLst>
                                    </p:anim>
                                    <p:animEffect transition="in" filter="fade">
                                      <p:cBhvr>
                                        <p:cTn id="9"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0" y="-95853"/>
            <a:ext cx="9144000" cy="695385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2" name="Content Placeholder 1"/>
          <p:cNvSpPr>
            <a:spLocks noGrp="1"/>
          </p:cNvSpPr>
          <p:nvPr>
            <p:ph idx="1"/>
          </p:nvPr>
        </p:nvSpPr>
        <p:spPr>
          <a:xfrm>
            <a:off x="1" y="1754436"/>
            <a:ext cx="8446535" cy="2633144"/>
          </a:xfrm>
        </p:spPr>
        <p:txBody>
          <a:bodyPr anchor="t">
            <a:noAutofit/>
          </a:bodyPr>
          <a:lstStyle/>
          <a:p>
            <a:pPr marL="0" indent="0" algn="r">
              <a:buNone/>
            </a:pPr>
            <a:r>
              <a:rPr lang="ar-JO" sz="5400" b="1" dirty="0">
                <a:solidFill>
                  <a:schemeClr val="bg1"/>
                </a:solidFill>
                <a:effectLst>
                  <a:glow rad="165100">
                    <a:schemeClr val="tx1"/>
                  </a:glow>
                </a:effectLst>
                <a:latin typeface="Arial"/>
                <a:cs typeface="Arial"/>
              </a:rPr>
              <a:t>سيقوم يسوع                      ب</a:t>
            </a:r>
            <a:r>
              <a:rPr lang="ar-JO" sz="5400" b="1" dirty="0">
                <a:solidFill>
                  <a:srgbClr val="FFFF00"/>
                </a:solidFill>
                <a:effectLst>
                  <a:glow rad="165100">
                    <a:schemeClr val="tx1"/>
                  </a:glow>
                </a:effectLst>
                <a:latin typeface="Arial"/>
                <a:cs typeface="Arial"/>
              </a:rPr>
              <a:t>حماية</a:t>
            </a:r>
            <a:r>
              <a:rPr lang="ar-JO" sz="5400" b="1" dirty="0">
                <a:solidFill>
                  <a:schemeClr val="bg1"/>
                </a:solidFill>
                <a:effectLst>
                  <a:glow rad="165100">
                    <a:schemeClr val="tx1"/>
                  </a:glow>
                </a:effectLst>
                <a:latin typeface="Arial"/>
                <a:cs typeface="Arial"/>
              </a:rPr>
              <a:t> المؤمنين                  و</a:t>
            </a:r>
            <a:r>
              <a:rPr lang="ar-JO" sz="5400" b="1" dirty="0">
                <a:solidFill>
                  <a:srgbClr val="FFFF00"/>
                </a:solidFill>
                <a:effectLst>
                  <a:glow rad="165100">
                    <a:schemeClr val="tx1"/>
                  </a:glow>
                </a:effectLst>
                <a:latin typeface="Arial"/>
                <a:cs typeface="Arial"/>
              </a:rPr>
              <a:t>إدانة</a:t>
            </a:r>
            <a:r>
              <a:rPr lang="ar-JO" sz="5400" b="1" dirty="0">
                <a:solidFill>
                  <a:schemeClr val="bg1"/>
                </a:solidFill>
                <a:effectLst>
                  <a:glow rad="165100">
                    <a:schemeClr val="tx1"/>
                  </a:glow>
                </a:effectLst>
                <a:latin typeface="Arial"/>
                <a:cs typeface="Arial"/>
              </a:rPr>
              <a:t> غير المؤمنين</a:t>
            </a:r>
            <a:r>
              <a:rPr lang="en-US" sz="5400" b="1" dirty="0">
                <a:solidFill>
                  <a:schemeClr val="bg1"/>
                </a:solidFill>
                <a:effectLst>
                  <a:glow rad="165100">
                    <a:schemeClr val="tx1"/>
                  </a:glow>
                </a:effectLst>
                <a:latin typeface="Arial"/>
                <a:cs typeface="Arial"/>
              </a:rPr>
              <a:t> </a:t>
            </a:r>
          </a:p>
        </p:txBody>
      </p:sp>
      <p:sp>
        <p:nvSpPr>
          <p:cNvPr id="4" name="Content Placeholder 1"/>
          <p:cNvSpPr txBox="1">
            <a:spLocks/>
          </p:cNvSpPr>
          <p:nvPr/>
        </p:nvSpPr>
        <p:spPr>
          <a:xfrm>
            <a:off x="8843520" y="-95853"/>
            <a:ext cx="5682981" cy="6259669"/>
          </a:xfrm>
          <a:prstGeom prst="rect">
            <a:avLst/>
          </a:prstGeom>
        </p:spPr>
        <p:txBody>
          <a:bodyPr vert="horz" lIns="91440" tIns="45720" rIns="91440" bIns="45720" rtlCol="0" anchor="ctr">
            <a:noAutofit/>
          </a:bodyPr>
          <a:lstStyle>
            <a:lvl1pPr marL="365760" indent="-365760" algn="l" defTabSz="914400" rtl="0" eaLnBrk="1" latinLnBrk="0" hangingPunct="1">
              <a:spcBef>
                <a:spcPct val="20000"/>
              </a:spcBef>
              <a:buClr>
                <a:schemeClr val="accent1"/>
              </a:buClr>
              <a:buFont typeface="Wingdings" pitchFamily="2" charset="2"/>
              <a:buChar char=""/>
              <a:defRPr sz="2400" kern="1200">
                <a:solidFill>
                  <a:schemeClr val="tx1">
                    <a:lumMod val="85000"/>
                    <a:lumOff val="15000"/>
                  </a:schemeClr>
                </a:solidFill>
                <a:latin typeface="+mn-lt"/>
                <a:ea typeface="+mn-ea"/>
                <a:cs typeface="+mn-cs"/>
              </a:defRPr>
            </a:lvl1pPr>
            <a:lvl2pPr marL="777240" indent="-365760" algn="l" defTabSz="914400" rtl="0" eaLnBrk="1" latinLnBrk="0" hangingPunct="1">
              <a:spcBef>
                <a:spcPct val="20000"/>
              </a:spcBef>
              <a:buClr>
                <a:schemeClr val="accent1"/>
              </a:buClr>
              <a:buFont typeface="Wingdings" pitchFamily="2" charset="2"/>
              <a:buChar char=""/>
              <a:defRPr sz="2200" kern="1200">
                <a:solidFill>
                  <a:schemeClr val="tx1">
                    <a:lumMod val="85000"/>
                    <a:lumOff val="15000"/>
                  </a:schemeClr>
                </a:solidFill>
                <a:latin typeface="+mn-lt"/>
                <a:ea typeface="+mn-ea"/>
                <a:cs typeface="+mn-cs"/>
              </a:defRPr>
            </a:lvl2pPr>
            <a:lvl3pPr marL="1143000" indent="-365760" algn="l" defTabSz="914400" rtl="0" eaLnBrk="1" latinLnBrk="0" hangingPunct="1">
              <a:spcBef>
                <a:spcPct val="20000"/>
              </a:spcBef>
              <a:buClr>
                <a:schemeClr val="accent1"/>
              </a:buClr>
              <a:buFont typeface="Wingdings" pitchFamily="2" charset="2"/>
              <a:buChar char=""/>
              <a:defRPr sz="2000" kern="1200">
                <a:solidFill>
                  <a:schemeClr val="tx1">
                    <a:lumMod val="85000"/>
                    <a:lumOff val="15000"/>
                  </a:schemeClr>
                </a:solidFill>
                <a:latin typeface="+mn-lt"/>
                <a:ea typeface="+mn-ea"/>
                <a:cs typeface="+mn-cs"/>
              </a:defRPr>
            </a:lvl3pPr>
            <a:lvl4pPr marL="1508760" indent="-320040" algn="l" defTabSz="914400" rtl="0" eaLnBrk="1" latinLnBrk="0" hangingPunct="1">
              <a:spcBef>
                <a:spcPct val="20000"/>
              </a:spcBef>
              <a:buClr>
                <a:schemeClr val="accent1"/>
              </a:buClr>
              <a:buFont typeface="Wingdings" pitchFamily="2" charset="2"/>
              <a:buChar char=""/>
              <a:defRPr sz="1800" kern="1200">
                <a:solidFill>
                  <a:schemeClr val="tx1">
                    <a:lumMod val="85000"/>
                    <a:lumOff val="15000"/>
                  </a:schemeClr>
                </a:solidFill>
                <a:latin typeface="+mn-lt"/>
                <a:ea typeface="+mn-ea"/>
                <a:cs typeface="+mn-cs"/>
              </a:defRPr>
            </a:lvl4pPr>
            <a:lvl5pPr marL="1828800" indent="-320040" algn="l" defTabSz="914400" rtl="0" eaLnBrk="1" latinLnBrk="0" hangingPunct="1">
              <a:spcBef>
                <a:spcPct val="20000"/>
              </a:spcBef>
              <a:buClr>
                <a:schemeClr val="accent1"/>
              </a:buClr>
              <a:buFont typeface="Wingdings" pitchFamily="2" charset="2"/>
              <a:buChar char=""/>
              <a:defRPr sz="1600" kern="1200">
                <a:solidFill>
                  <a:schemeClr val="tx1">
                    <a:lumMod val="85000"/>
                    <a:lumOff val="15000"/>
                  </a:schemeClr>
                </a:solidFill>
                <a:latin typeface="+mn-lt"/>
                <a:ea typeface="+mn-ea"/>
                <a:cs typeface="+mn-cs"/>
              </a:defRPr>
            </a:lvl5pPr>
            <a:lvl6pPr marL="2148840" indent="-274320" algn="l" defTabSz="914400" rtl="0" eaLnBrk="1" latinLnBrk="0" hangingPunct="1">
              <a:spcBef>
                <a:spcPts val="400"/>
              </a:spcBef>
              <a:buClr>
                <a:schemeClr val="accent1"/>
              </a:buClr>
              <a:buFont typeface="Wingdings" pitchFamily="2" charset="2"/>
              <a:buChar char=""/>
              <a:defRPr sz="1400" kern="1200">
                <a:solidFill>
                  <a:schemeClr val="tx1"/>
                </a:solidFill>
                <a:latin typeface="+mn-lt"/>
                <a:ea typeface="+mn-ea"/>
                <a:cs typeface="+mn-cs"/>
              </a:defRPr>
            </a:lvl6pPr>
            <a:lvl7pPr marL="2468880" indent="-274320" algn="l" defTabSz="914400" rtl="0" eaLnBrk="1" latinLnBrk="0" hangingPunct="1">
              <a:spcBef>
                <a:spcPts val="400"/>
              </a:spcBef>
              <a:buClr>
                <a:schemeClr val="accent1"/>
              </a:buClr>
              <a:buFont typeface="Wingdings" pitchFamily="2" charset="2"/>
              <a:buChar char=""/>
              <a:defRPr sz="1400" kern="1200">
                <a:solidFill>
                  <a:schemeClr val="tx1"/>
                </a:solidFill>
                <a:latin typeface="+mn-lt"/>
                <a:ea typeface="+mn-ea"/>
                <a:cs typeface="+mn-cs"/>
              </a:defRPr>
            </a:lvl7pPr>
            <a:lvl8pPr marL="2788920" indent="-274320" algn="l" defTabSz="914400" rtl="0" eaLnBrk="1" latinLnBrk="0" hangingPunct="1">
              <a:spcBef>
                <a:spcPts val="400"/>
              </a:spcBef>
              <a:buClr>
                <a:schemeClr val="accent1"/>
              </a:buClr>
              <a:buFont typeface="Wingdings" pitchFamily="2" charset="2"/>
              <a:buChar char=""/>
              <a:defRPr sz="1400" kern="1200">
                <a:solidFill>
                  <a:schemeClr val="tx1"/>
                </a:solidFill>
                <a:latin typeface="+mn-lt"/>
                <a:ea typeface="+mn-ea"/>
                <a:cs typeface="+mn-cs"/>
              </a:defRPr>
            </a:lvl8pPr>
            <a:lvl9pPr marL="3108960" indent="-274320" algn="l" defTabSz="914400" rtl="0" eaLnBrk="1" latinLnBrk="0" hangingPunct="1">
              <a:spcBef>
                <a:spcPts val="400"/>
              </a:spcBef>
              <a:buClr>
                <a:schemeClr val="accent1"/>
              </a:buClr>
              <a:buFont typeface="Wingdings" pitchFamily="2" charset="2"/>
              <a:buChar char=""/>
              <a:defRPr sz="14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ct val="20000"/>
              </a:spcBef>
              <a:spcAft>
                <a:spcPts val="0"/>
              </a:spcAft>
              <a:buClr>
                <a:srgbClr val="873624"/>
              </a:buClr>
              <a:buSzTx/>
              <a:buFont typeface="Wingdings" pitchFamily="2" charset="2"/>
              <a:buNone/>
              <a:tabLst/>
              <a:defRPr/>
            </a:pPr>
            <a:endParaRPr kumimoji="0" lang="en-US" sz="3600" b="1" i="0" u="none" strike="noStrike" kern="1200" cap="none" spc="0" normalizeH="0" baseline="0" noProof="0" dirty="0">
              <a:ln>
                <a:noFill/>
              </a:ln>
              <a:solidFill>
                <a:prstClr val="white"/>
              </a:solidFill>
              <a:effectLst>
                <a:glow rad="165100">
                  <a:prstClr val="black"/>
                </a:glow>
              </a:effectLst>
              <a:uLnTx/>
              <a:uFillTx/>
              <a:latin typeface="Arial"/>
              <a:ea typeface="+mn-ea"/>
              <a:cs typeface="Arial"/>
            </a:endParaRPr>
          </a:p>
        </p:txBody>
      </p:sp>
      <p:sp>
        <p:nvSpPr>
          <p:cNvPr id="7" name="Content Placeholder 1"/>
          <p:cNvSpPr txBox="1">
            <a:spLocks/>
          </p:cNvSpPr>
          <p:nvPr/>
        </p:nvSpPr>
        <p:spPr>
          <a:xfrm>
            <a:off x="0" y="-57366"/>
            <a:ext cx="9144000" cy="1289333"/>
          </a:xfrm>
          <a:prstGeom prst="rect">
            <a:avLst/>
          </a:prstGeom>
        </p:spPr>
        <p:txBody>
          <a:bodyPr vert="horz" lIns="91440" tIns="45720" rIns="91440" bIns="45720" rtlCol="0" anchor="t">
            <a:noAutofit/>
          </a:bodyPr>
          <a:lstStyle>
            <a:lvl1pPr marL="365760" indent="-365760" algn="l" defTabSz="914400" rtl="0" eaLnBrk="1" latinLnBrk="0" hangingPunct="1">
              <a:spcBef>
                <a:spcPct val="20000"/>
              </a:spcBef>
              <a:buClr>
                <a:schemeClr val="accent1"/>
              </a:buClr>
              <a:buFont typeface="Wingdings" pitchFamily="2" charset="2"/>
              <a:buChar char=""/>
              <a:defRPr sz="2400" kern="1200">
                <a:solidFill>
                  <a:schemeClr val="tx1">
                    <a:lumMod val="85000"/>
                    <a:lumOff val="15000"/>
                  </a:schemeClr>
                </a:solidFill>
                <a:latin typeface="+mn-lt"/>
                <a:ea typeface="+mn-ea"/>
                <a:cs typeface="+mn-cs"/>
              </a:defRPr>
            </a:lvl1pPr>
            <a:lvl2pPr marL="777240" indent="-365760" algn="l" defTabSz="914400" rtl="0" eaLnBrk="1" latinLnBrk="0" hangingPunct="1">
              <a:spcBef>
                <a:spcPct val="20000"/>
              </a:spcBef>
              <a:buClr>
                <a:schemeClr val="accent1"/>
              </a:buClr>
              <a:buFont typeface="Wingdings" pitchFamily="2" charset="2"/>
              <a:buChar char=""/>
              <a:defRPr sz="2200" kern="1200">
                <a:solidFill>
                  <a:schemeClr val="tx1">
                    <a:lumMod val="85000"/>
                    <a:lumOff val="15000"/>
                  </a:schemeClr>
                </a:solidFill>
                <a:latin typeface="+mn-lt"/>
                <a:ea typeface="+mn-ea"/>
                <a:cs typeface="+mn-cs"/>
              </a:defRPr>
            </a:lvl2pPr>
            <a:lvl3pPr marL="1143000" indent="-365760" algn="l" defTabSz="914400" rtl="0" eaLnBrk="1" latinLnBrk="0" hangingPunct="1">
              <a:spcBef>
                <a:spcPct val="20000"/>
              </a:spcBef>
              <a:buClr>
                <a:schemeClr val="accent1"/>
              </a:buClr>
              <a:buFont typeface="Wingdings" pitchFamily="2" charset="2"/>
              <a:buChar char=""/>
              <a:defRPr sz="2000" kern="1200">
                <a:solidFill>
                  <a:schemeClr val="tx1">
                    <a:lumMod val="85000"/>
                    <a:lumOff val="15000"/>
                  </a:schemeClr>
                </a:solidFill>
                <a:latin typeface="+mn-lt"/>
                <a:ea typeface="+mn-ea"/>
                <a:cs typeface="+mn-cs"/>
              </a:defRPr>
            </a:lvl3pPr>
            <a:lvl4pPr marL="1508760" indent="-320040" algn="l" defTabSz="914400" rtl="0" eaLnBrk="1" latinLnBrk="0" hangingPunct="1">
              <a:spcBef>
                <a:spcPct val="20000"/>
              </a:spcBef>
              <a:buClr>
                <a:schemeClr val="accent1"/>
              </a:buClr>
              <a:buFont typeface="Wingdings" pitchFamily="2" charset="2"/>
              <a:buChar char=""/>
              <a:defRPr sz="1800" kern="1200">
                <a:solidFill>
                  <a:schemeClr val="tx1">
                    <a:lumMod val="85000"/>
                    <a:lumOff val="15000"/>
                  </a:schemeClr>
                </a:solidFill>
                <a:latin typeface="+mn-lt"/>
                <a:ea typeface="+mn-ea"/>
                <a:cs typeface="+mn-cs"/>
              </a:defRPr>
            </a:lvl4pPr>
            <a:lvl5pPr marL="1828800" indent="-320040" algn="l" defTabSz="914400" rtl="0" eaLnBrk="1" latinLnBrk="0" hangingPunct="1">
              <a:spcBef>
                <a:spcPct val="20000"/>
              </a:spcBef>
              <a:buClr>
                <a:schemeClr val="accent1"/>
              </a:buClr>
              <a:buFont typeface="Wingdings" pitchFamily="2" charset="2"/>
              <a:buChar char=""/>
              <a:defRPr sz="1600" kern="1200">
                <a:solidFill>
                  <a:schemeClr val="tx1">
                    <a:lumMod val="85000"/>
                    <a:lumOff val="15000"/>
                  </a:schemeClr>
                </a:solidFill>
                <a:latin typeface="+mn-lt"/>
                <a:ea typeface="+mn-ea"/>
                <a:cs typeface="+mn-cs"/>
              </a:defRPr>
            </a:lvl5pPr>
            <a:lvl6pPr marL="2148840" indent="-274320" algn="l" defTabSz="914400" rtl="0" eaLnBrk="1" latinLnBrk="0" hangingPunct="1">
              <a:spcBef>
                <a:spcPts val="400"/>
              </a:spcBef>
              <a:buClr>
                <a:schemeClr val="accent1"/>
              </a:buClr>
              <a:buFont typeface="Wingdings" pitchFamily="2" charset="2"/>
              <a:buChar char=""/>
              <a:defRPr sz="1400" kern="1200">
                <a:solidFill>
                  <a:schemeClr val="tx1"/>
                </a:solidFill>
                <a:latin typeface="+mn-lt"/>
                <a:ea typeface="+mn-ea"/>
                <a:cs typeface="+mn-cs"/>
              </a:defRPr>
            </a:lvl6pPr>
            <a:lvl7pPr marL="2468880" indent="-274320" algn="l" defTabSz="914400" rtl="0" eaLnBrk="1" latinLnBrk="0" hangingPunct="1">
              <a:spcBef>
                <a:spcPts val="400"/>
              </a:spcBef>
              <a:buClr>
                <a:schemeClr val="accent1"/>
              </a:buClr>
              <a:buFont typeface="Wingdings" pitchFamily="2" charset="2"/>
              <a:buChar char=""/>
              <a:defRPr sz="1400" kern="1200">
                <a:solidFill>
                  <a:schemeClr val="tx1"/>
                </a:solidFill>
                <a:latin typeface="+mn-lt"/>
                <a:ea typeface="+mn-ea"/>
                <a:cs typeface="+mn-cs"/>
              </a:defRPr>
            </a:lvl7pPr>
            <a:lvl8pPr marL="2788920" indent="-274320" algn="l" defTabSz="914400" rtl="0" eaLnBrk="1" latinLnBrk="0" hangingPunct="1">
              <a:spcBef>
                <a:spcPts val="400"/>
              </a:spcBef>
              <a:buClr>
                <a:schemeClr val="accent1"/>
              </a:buClr>
              <a:buFont typeface="Wingdings" pitchFamily="2" charset="2"/>
              <a:buChar char=""/>
              <a:defRPr sz="1400" kern="1200">
                <a:solidFill>
                  <a:schemeClr val="tx1"/>
                </a:solidFill>
                <a:latin typeface="+mn-lt"/>
                <a:ea typeface="+mn-ea"/>
                <a:cs typeface="+mn-cs"/>
              </a:defRPr>
            </a:lvl8pPr>
            <a:lvl9pPr marL="3108960" indent="-274320" algn="l" defTabSz="914400" rtl="0" eaLnBrk="1" latinLnBrk="0" hangingPunct="1">
              <a:spcBef>
                <a:spcPts val="400"/>
              </a:spcBef>
              <a:buClr>
                <a:schemeClr val="accent1"/>
              </a:buClr>
              <a:buFont typeface="Wingdings" pitchFamily="2" charset="2"/>
              <a:buChar char=""/>
              <a:defRPr sz="14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
                <a:srgbClr val="873624"/>
              </a:buClr>
              <a:buSzTx/>
              <a:buFont typeface="Wingdings" pitchFamily="2" charset="2"/>
              <a:buNone/>
              <a:tabLst/>
              <a:defRPr/>
            </a:pPr>
            <a:r>
              <a:rPr kumimoji="0" lang="ar-JO" sz="4400" b="1" u="none" strike="noStrike" kern="1200" cap="none" spc="0" normalizeH="0" baseline="0" noProof="0" dirty="0">
                <a:ln>
                  <a:noFill/>
                </a:ln>
                <a:solidFill>
                  <a:prstClr val="white"/>
                </a:solidFill>
                <a:effectLst>
                  <a:glow rad="165100">
                    <a:prstClr val="black"/>
                  </a:glow>
                </a:effectLst>
                <a:uLnTx/>
                <a:uFillTx/>
                <a:latin typeface="Arial"/>
                <a:ea typeface="+mn-ea"/>
                <a:cs typeface="Arial"/>
              </a:rPr>
              <a:t>الفكرة الرئيسية في رؤيا 10-11</a:t>
            </a:r>
            <a:endParaRPr kumimoji="0" lang="en-US" sz="4400" b="1" u="none" strike="noStrike" kern="1200" cap="none" spc="0" normalizeH="0" baseline="0" noProof="0" dirty="0">
              <a:ln>
                <a:noFill/>
              </a:ln>
              <a:solidFill>
                <a:prstClr val="white"/>
              </a:solidFill>
              <a:effectLst>
                <a:glow rad="165100">
                  <a:prstClr val="black"/>
                </a:glow>
              </a:effectLst>
              <a:uLnTx/>
              <a:uFillTx/>
              <a:latin typeface="Arial"/>
              <a:ea typeface="+mn-ea"/>
              <a:cs typeface="Arial"/>
            </a:endParaRPr>
          </a:p>
        </p:txBody>
      </p:sp>
    </p:spTree>
    <p:extLst>
      <p:ext uri="{BB962C8B-B14F-4D97-AF65-F5344CB8AC3E}">
        <p14:creationId xmlns:p14="http://schemas.microsoft.com/office/powerpoint/2010/main" val="4263900014"/>
      </p:ext>
    </p:extLst>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 descr="rev 7 144,000 worship1.jpg">
            <a:extLst>
              <a:ext uri="{FF2B5EF4-FFF2-40B4-BE49-F238E27FC236}">
                <a16:creationId xmlns:a16="http://schemas.microsoft.com/office/drawing/2014/main" id="{3041D68B-C8F8-2A4F-9B8B-AE2B5174E7BD}"/>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36513" y="-26988"/>
            <a:ext cx="9180513" cy="6884988"/>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sp>
        <p:nvSpPr>
          <p:cNvPr id="10" name="Oval 9">
            <a:extLst>
              <a:ext uri="{FF2B5EF4-FFF2-40B4-BE49-F238E27FC236}">
                <a16:creationId xmlns:a16="http://schemas.microsoft.com/office/drawing/2014/main" id="{C87936F7-7800-9B4D-8060-3B2A1FACB1D8}"/>
              </a:ext>
            </a:extLst>
          </p:cNvPr>
          <p:cNvSpPr/>
          <p:nvPr/>
        </p:nvSpPr>
        <p:spPr bwMode="auto">
          <a:xfrm>
            <a:off x="-54443" y="2702484"/>
            <a:ext cx="421995" cy="584775"/>
          </a:xfrm>
          <a:prstGeom prst="ellipse">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ea typeface="ＭＳ Ｐゴシック" pitchFamily="-105" charset="-128"/>
              <a:cs typeface="Arial" panose="020B0604020202020204" pitchFamily="34" charset="0"/>
            </a:endParaRPr>
          </a:p>
        </p:txBody>
      </p:sp>
      <p:sp>
        <p:nvSpPr>
          <p:cNvPr id="2232324" name="Text Box 4"/>
          <p:cNvSpPr txBox="1">
            <a:spLocks noChangeArrowheads="1"/>
          </p:cNvSpPr>
          <p:nvPr/>
        </p:nvSpPr>
        <p:spPr bwMode="auto">
          <a:xfrm>
            <a:off x="8153400" y="0"/>
            <a:ext cx="838200" cy="457200"/>
          </a:xfrm>
          <a:prstGeom prst="rect">
            <a:avLst/>
          </a:prstGeom>
          <a:noFill/>
          <a:ln w="9525">
            <a:noFill/>
            <a:miter lim="800000"/>
            <a:headEnd/>
            <a:tailEnd/>
          </a:ln>
          <a:effectLst>
            <a:outerShdw blurRad="63500" dist="38099" dir="2700000" algn="ctr" rotWithShape="0">
              <a:srgbClr val="660066">
                <a:alpha val="74998"/>
              </a:srgb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377</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32325" name="Rectangle 5"/>
          <p:cNvSpPr>
            <a:spLocks noGrp="1" noChangeArrowheads="1"/>
          </p:cNvSpPr>
          <p:nvPr>
            <p:ph type="title" idx="4294967295"/>
          </p:nvPr>
        </p:nvSpPr>
        <p:spPr>
          <a:xfrm>
            <a:off x="-152400" y="457200"/>
            <a:ext cx="9296400" cy="9906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glow rad="101600">
                    <a:schemeClr val="tx1">
                      <a:alpha val="75000"/>
                    </a:schemeClr>
                  </a:glow>
                </a:effectLst>
                <a:latin typeface="Arial" panose="020B0604020202020204" pitchFamily="34" charset="0"/>
                <a:ea typeface="ＭＳ Ｐゴシック" pitchFamily="-111" charset="-128"/>
                <a:cs typeface="Arial" panose="020B0604020202020204" pitchFamily="34" charset="0"/>
              </a:rPr>
              <a:t>144000 رمزي أو فعلي ؟</a:t>
            </a:r>
            <a:endParaRPr lang="en-US" sz="18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232326" name="Text Box 6"/>
          <p:cNvSpPr txBox="1">
            <a:spLocks noChangeArrowheads="1"/>
          </p:cNvSpPr>
          <p:nvPr/>
        </p:nvSpPr>
        <p:spPr bwMode="auto">
          <a:xfrm>
            <a:off x="304800" y="1704975"/>
            <a:ext cx="38100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defTabSz="914400" fontAlgn="base">
              <a:spcBef>
                <a:spcPct val="0"/>
              </a:spcBef>
              <a:spcAft>
                <a:spcPct val="0"/>
              </a:spcAft>
              <a:defRPr/>
            </a:pPr>
            <a:r>
              <a:rPr lang="ar-JO" sz="3200" b="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rPr>
              <a:t>رمزي ( الكنيسة )</a:t>
            </a:r>
            <a:endParaRPr lang="en-US" sz="3200" b="1" i="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endParaRPr>
          </a:p>
        </p:txBody>
      </p:sp>
      <p:sp>
        <p:nvSpPr>
          <p:cNvPr id="2232327" name="Text Box 7"/>
          <p:cNvSpPr txBox="1">
            <a:spLocks noChangeArrowheads="1"/>
          </p:cNvSpPr>
          <p:nvPr/>
        </p:nvSpPr>
        <p:spPr bwMode="auto">
          <a:xfrm>
            <a:off x="4572000" y="1704975"/>
            <a:ext cx="36576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defTabSz="914400" fontAlgn="base">
              <a:spcBef>
                <a:spcPct val="0"/>
              </a:spcBef>
              <a:spcAft>
                <a:spcPct val="0"/>
              </a:spcAft>
              <a:defRPr/>
            </a:pPr>
            <a:r>
              <a:rPr lang="ar-JO" sz="3200" b="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rPr>
              <a:t>حرفي ( اليهود )</a:t>
            </a:r>
            <a:endParaRPr lang="en-US" sz="3200" b="1" i="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endParaRPr>
          </a:p>
        </p:txBody>
      </p:sp>
      <p:sp>
        <p:nvSpPr>
          <p:cNvPr id="2232328" name="Text Box 8"/>
          <p:cNvSpPr txBox="1">
            <a:spLocks noChangeArrowheads="1"/>
          </p:cNvSpPr>
          <p:nvPr/>
        </p:nvSpPr>
        <p:spPr bwMode="auto">
          <a:xfrm>
            <a:off x="304800" y="2711450"/>
            <a:ext cx="4267200" cy="255454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indent="-7938" algn="r" defTabSz="914400" fontAlgn="base">
              <a:spcBef>
                <a:spcPct val="0"/>
              </a:spcBef>
              <a:spcAft>
                <a:spcPct val="0"/>
              </a:spcAft>
              <a:defRPr/>
            </a:pPr>
            <a:r>
              <a:rPr lang="ar-EG" sz="3200" b="1" dirty="0">
                <a:solidFill>
                  <a:schemeClr val="bg1"/>
                </a:solidFill>
                <a:latin typeface="Arial" panose="020B0604020202020204" pitchFamily="34" charset="0"/>
                <a:ea typeface="Times" pitchFamily="2" charset="0"/>
                <a:cs typeface="Arial" panose="020B0604020202020204" pitchFamily="34" charset="0"/>
              </a:rPr>
              <a:t>في رؤيا 5</a:t>
            </a:r>
            <a:r>
              <a:rPr lang="ar-JO" sz="3200" b="1" dirty="0">
                <a:solidFill>
                  <a:schemeClr val="bg1"/>
                </a:solidFill>
                <a:latin typeface="Arial" panose="020B0604020202020204" pitchFamily="34" charset="0"/>
                <a:ea typeface="Times" pitchFamily="2" charset="0"/>
                <a:cs typeface="Arial" panose="020B0604020202020204" pitchFamily="34" charset="0"/>
              </a:rPr>
              <a:t> </a:t>
            </a:r>
            <a:r>
              <a:rPr lang="ar-EG" sz="3200" b="1" dirty="0">
                <a:solidFill>
                  <a:schemeClr val="bg1"/>
                </a:solidFill>
                <a:latin typeface="Arial" panose="020B0604020202020204" pitchFamily="34" charset="0"/>
                <a:ea typeface="Times" pitchFamily="2" charset="0"/>
                <a:cs typeface="Arial" panose="020B0604020202020204" pitchFamily="34" charset="0"/>
              </a:rPr>
              <a:t>نظر يوحنا إلى الأسد لكنه رأى الحمل لذلك في رؤيا 7 يسمع حوالي 144000 لكنه يرى جمهورًا حيث يتساوى ال</a:t>
            </a:r>
            <a:r>
              <a:rPr lang="ar-JO" sz="3200" b="1" dirty="0">
                <a:solidFill>
                  <a:schemeClr val="bg1"/>
                </a:solidFill>
                <a:latin typeface="Arial" panose="020B0604020202020204" pitchFamily="34" charset="0"/>
                <a:ea typeface="Times" pitchFamily="2" charset="0"/>
                <a:cs typeface="Arial" panose="020B0604020202020204" pitchFamily="34" charset="0"/>
              </a:rPr>
              <a:t>إ</a:t>
            </a:r>
            <a:r>
              <a:rPr lang="ar-EG" sz="3200" b="1" dirty="0">
                <a:solidFill>
                  <a:schemeClr val="bg1"/>
                </a:solidFill>
                <a:latin typeface="Arial" panose="020B0604020202020204" pitchFamily="34" charset="0"/>
                <a:ea typeface="Times" pitchFamily="2" charset="0"/>
                <a:cs typeface="Arial" panose="020B0604020202020204" pitchFamily="34" charset="0"/>
              </a:rPr>
              <a:t>ثنان</a:t>
            </a:r>
            <a:endParaRPr lang="en-SG" sz="4800" b="1" dirty="0">
              <a:solidFill>
                <a:schemeClr val="bg1"/>
              </a:solidFill>
              <a:latin typeface="Arial" panose="020B0604020202020204" pitchFamily="34" charset="0"/>
              <a:ea typeface="Times" pitchFamily="2" charset="0"/>
              <a:cs typeface="Arial" panose="020B0604020202020204" pitchFamily="34" charset="0"/>
            </a:endParaRPr>
          </a:p>
        </p:txBody>
      </p:sp>
      <p:sp>
        <p:nvSpPr>
          <p:cNvPr id="2232329" name="Text Box 9"/>
          <p:cNvSpPr txBox="1">
            <a:spLocks noChangeArrowheads="1"/>
          </p:cNvSpPr>
          <p:nvPr/>
        </p:nvSpPr>
        <p:spPr bwMode="auto">
          <a:xfrm>
            <a:off x="4572000" y="2711450"/>
            <a:ext cx="42672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indent="-7938" algn="r" defTabSz="914400" fontAlgn="base">
              <a:spcBef>
                <a:spcPct val="0"/>
              </a:spcBef>
              <a:spcAft>
                <a:spcPct val="0"/>
              </a:spcAft>
              <a:defRPr/>
            </a:pPr>
            <a:r>
              <a:rPr lang="ar-JO" sz="3200" b="1" dirty="0">
                <a:solidFill>
                  <a:srgbClr val="FFFFFF"/>
                </a:solidFill>
                <a:effectLst>
                  <a:glow rad="139700">
                    <a:schemeClr val="accent4">
                      <a:satMod val="175000"/>
                      <a:alpha val="67000"/>
                    </a:schemeClr>
                  </a:glow>
                </a:effectLst>
                <a:latin typeface="Arial" panose="020B0604020202020204" pitchFamily="34" charset="0"/>
                <a:cs typeface="Arial" panose="020B0604020202020204" pitchFamily="34" charset="0"/>
              </a:rPr>
              <a:t>النص يجادل ضد مساواتهم حيث أنه يعد 144000 لكن لاحظ أن الجمهور لا يمكن عده </a:t>
            </a:r>
            <a:endParaRPr kumimoji="0" lang="en-US" b="1" i="1" u="none" strike="noStrike" kern="1200" cap="none" spc="0" normalizeH="0" baseline="0" noProof="0" dirty="0">
              <a:ln>
                <a:noFill/>
              </a:ln>
              <a:solidFill>
                <a:srgbClr val="FFFFFF"/>
              </a:solidFill>
              <a:effectLst>
                <a:glow rad="139700">
                  <a:schemeClr val="accent4">
                    <a:satMod val="175000"/>
                    <a:alpha val="67000"/>
                  </a:schemeClr>
                </a:glow>
              </a:effectLst>
              <a:uLnTx/>
              <a:uFillTx/>
              <a:latin typeface="Arial" panose="020B0604020202020204" pitchFamily="34" charset="0"/>
              <a:cs typeface="Arial" panose="020B0604020202020204" pitchFamily="34" charset="0"/>
            </a:endParaRPr>
          </a:p>
        </p:txBody>
      </p:sp>
      <p:sp>
        <p:nvSpPr>
          <p:cNvPr id="9" name="Text Box 9">
            <a:extLst>
              <a:ext uri="{FF2B5EF4-FFF2-40B4-BE49-F238E27FC236}">
                <a16:creationId xmlns:a16="http://schemas.microsoft.com/office/drawing/2014/main" id="{EFB762BA-5BC5-8D45-8156-CFCD4118958D}"/>
              </a:ext>
            </a:extLst>
          </p:cNvPr>
          <p:cNvSpPr txBox="1">
            <a:spLocks noChangeArrowheads="1"/>
          </p:cNvSpPr>
          <p:nvPr/>
        </p:nvSpPr>
        <p:spPr bwMode="auto">
          <a:xfrm>
            <a:off x="-62752" y="2702484"/>
            <a:ext cx="510988"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marR="0" lvl="0" indent="-7938" algn="l" defTabSz="914400" rtl="0" eaLnBrk="1" fontAlgn="base" latinLnBrk="0" hangingPunct="1">
              <a:lnSpc>
                <a:spcPct val="100000"/>
              </a:lnSpc>
              <a:spcBef>
                <a:spcPct val="0"/>
              </a:spcBef>
              <a:spcAft>
                <a:spcPct val="0"/>
              </a:spcAft>
              <a:buClrTx/>
              <a:buSzTx/>
              <a:buFontTx/>
              <a:buNone/>
              <a:defRPr/>
            </a:pPr>
            <a:r>
              <a:rPr lang="ar-JO" sz="3200" b="1" dirty="0">
                <a:solidFill>
                  <a:srgbClr val="FFFFFF"/>
                </a:solidFill>
                <a:effectLst>
                  <a:glow rad="139700">
                    <a:schemeClr val="accent4">
                      <a:satMod val="175000"/>
                      <a:alpha val="67000"/>
                    </a:schemeClr>
                  </a:glow>
                </a:effectLst>
                <a:latin typeface="Arial" panose="020B0604020202020204" pitchFamily="34" charset="0"/>
                <a:cs typeface="Arial" panose="020B0604020202020204" pitchFamily="34" charset="0"/>
              </a:rPr>
              <a:t>3</a:t>
            </a:r>
            <a:endParaRPr kumimoji="0" lang="en-US" b="1" i="1" u="none" strike="noStrike" kern="1200" cap="none" spc="0" normalizeH="0" baseline="0" noProof="0" dirty="0">
              <a:ln>
                <a:noFill/>
              </a:ln>
              <a:solidFill>
                <a:srgbClr val="FFFFFF"/>
              </a:solidFill>
              <a:effectLst>
                <a:glow rad="139700">
                  <a:schemeClr val="accent4">
                    <a:satMod val="175000"/>
                    <a:alpha val="67000"/>
                  </a:schemeClr>
                </a:glow>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26124B59-4698-4D4F-9A2F-9FADF3746BC8}"/>
              </a:ext>
            </a:extLst>
          </p:cNvPr>
          <p:cNvSpPr txBox="1">
            <a:spLocks noChangeArrowheads="1"/>
          </p:cNvSpPr>
          <p:nvPr/>
        </p:nvSpPr>
        <p:spPr>
          <a:xfrm>
            <a:off x="0" y="6499412"/>
            <a:ext cx="4114800" cy="358587"/>
          </a:xfrm>
          <a:prstGeom prst="rect">
            <a:avLst/>
          </a:prstGeom>
        </p:spPr>
        <p:txBody>
          <a:bodyPr anchor="ctr"/>
          <a:lstStyle>
            <a:lvl1pPr algn="ctr" rtl="0" eaLnBrk="0" fontAlgn="base" hangingPunct="0">
              <a:spcBef>
                <a:spcPct val="0"/>
              </a:spcBef>
              <a:spcAft>
                <a:spcPct val="0"/>
              </a:spcAft>
              <a:defRPr sz="4400" b="1">
                <a:solidFill>
                  <a:srgbClr val="FFFFFF"/>
                </a:solidFill>
                <a:effectLst>
                  <a:glow rad="292100">
                    <a:schemeClr val="tx1">
                      <a:alpha val="92000"/>
                    </a:schemeClr>
                  </a:glow>
                </a:effectLst>
                <a:latin typeface="+mj-lt"/>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a:lstStyle>
          <a:p>
            <a:pPr algn="l" defTabSz="914400" eaLnBrk="1" hangingPunct="1">
              <a:defRPr/>
            </a:pPr>
            <a:r>
              <a:rPr lang="ar-JO" sz="1600" i="1" kern="0" dirty="0">
                <a:effectLst>
                  <a:glow rad="228600">
                    <a:schemeClr val="accent4">
                      <a:satMod val="175000"/>
                      <a:alpha val="80000"/>
                    </a:scheme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ــــ توم شراينر، كلية اللاهوت الجنوبية</a:t>
            </a:r>
          </a:p>
        </p:txBody>
      </p:sp>
    </p:spTree>
    <p:extLst>
      <p:ext uri="{BB962C8B-B14F-4D97-AF65-F5344CB8AC3E}">
        <p14:creationId xmlns:p14="http://schemas.microsoft.com/office/powerpoint/2010/main" val="15570689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232328"/>
                                        </p:tgtEl>
                                        <p:attrNameLst>
                                          <p:attrName>style.visibility</p:attrName>
                                        </p:attrNameLst>
                                      </p:cBhvr>
                                      <p:to>
                                        <p:strVal val="visible"/>
                                      </p:to>
                                    </p:set>
                                    <p:anim calcmode="lin" valueType="num">
                                      <p:cBhvr>
                                        <p:cTn id="7" dur="1000" fill="hold"/>
                                        <p:tgtEl>
                                          <p:spTgt spid="2232328"/>
                                        </p:tgtEl>
                                        <p:attrNameLst>
                                          <p:attrName>ppt_w</p:attrName>
                                        </p:attrNameLst>
                                      </p:cBhvr>
                                      <p:tavLst>
                                        <p:tav tm="0">
                                          <p:val>
                                            <p:fltVal val="0"/>
                                          </p:val>
                                        </p:tav>
                                        <p:tav tm="100000">
                                          <p:val>
                                            <p:strVal val="#ppt_w"/>
                                          </p:val>
                                        </p:tav>
                                      </p:tavLst>
                                    </p:anim>
                                    <p:anim calcmode="lin" valueType="num">
                                      <p:cBhvr>
                                        <p:cTn id="8" dur="1000" fill="hold"/>
                                        <p:tgtEl>
                                          <p:spTgt spid="2232328"/>
                                        </p:tgtEl>
                                        <p:attrNameLst>
                                          <p:attrName>ppt_h</p:attrName>
                                        </p:attrNameLst>
                                      </p:cBhvr>
                                      <p:tavLst>
                                        <p:tav tm="0">
                                          <p:val>
                                            <p:fltVal val="0"/>
                                          </p:val>
                                        </p:tav>
                                        <p:tav tm="100000">
                                          <p:val>
                                            <p:strVal val="#ppt_h"/>
                                          </p:val>
                                        </p:tav>
                                      </p:tavLst>
                                    </p:anim>
                                    <p:anim calcmode="lin" valueType="num">
                                      <p:cBhvr>
                                        <p:cTn id="9" dur="1000" fill="hold"/>
                                        <p:tgtEl>
                                          <p:spTgt spid="223232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2323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232329"/>
                                        </p:tgtEl>
                                        <p:attrNameLst>
                                          <p:attrName>style.visibility</p:attrName>
                                        </p:attrNameLst>
                                      </p:cBhvr>
                                      <p:to>
                                        <p:strVal val="visible"/>
                                      </p:to>
                                    </p:set>
                                    <p:anim calcmode="lin" valueType="num">
                                      <p:cBhvr>
                                        <p:cTn id="15" dur="1000" fill="hold"/>
                                        <p:tgtEl>
                                          <p:spTgt spid="2232329"/>
                                        </p:tgtEl>
                                        <p:attrNameLst>
                                          <p:attrName>ppt_w</p:attrName>
                                        </p:attrNameLst>
                                      </p:cBhvr>
                                      <p:tavLst>
                                        <p:tav tm="0">
                                          <p:val>
                                            <p:fltVal val="0"/>
                                          </p:val>
                                        </p:tav>
                                        <p:tav tm="100000">
                                          <p:val>
                                            <p:strVal val="#ppt_w"/>
                                          </p:val>
                                        </p:tav>
                                      </p:tavLst>
                                    </p:anim>
                                    <p:anim calcmode="lin" valueType="num">
                                      <p:cBhvr>
                                        <p:cTn id="16" dur="1000" fill="hold"/>
                                        <p:tgtEl>
                                          <p:spTgt spid="2232329"/>
                                        </p:tgtEl>
                                        <p:attrNameLst>
                                          <p:attrName>ppt_h</p:attrName>
                                        </p:attrNameLst>
                                      </p:cBhvr>
                                      <p:tavLst>
                                        <p:tav tm="0">
                                          <p:val>
                                            <p:fltVal val="0"/>
                                          </p:val>
                                        </p:tav>
                                        <p:tav tm="100000">
                                          <p:val>
                                            <p:strVal val="#ppt_h"/>
                                          </p:val>
                                        </p:tav>
                                      </p:tavLst>
                                    </p:anim>
                                    <p:anim calcmode="lin" valueType="num">
                                      <p:cBhvr>
                                        <p:cTn id="17" dur="1000" fill="hold"/>
                                        <p:tgtEl>
                                          <p:spTgt spid="2232329"/>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23232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2328" grpId="0"/>
      <p:bldP spid="2232329"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786" name="Picture 1" descr="15 Angel with Small Scrol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57090" name="Rectangle 2"/>
          <p:cNvSpPr>
            <a:spLocks noGrp="1" noChangeArrowheads="1"/>
          </p:cNvSpPr>
          <p:nvPr>
            <p:ph type="ctrTitle"/>
          </p:nvPr>
        </p:nvSpPr>
        <p:spPr>
          <a:xfrm>
            <a:off x="45175" y="0"/>
            <a:ext cx="4038600" cy="6581371"/>
          </a:xfrm>
          <a:noFill/>
          <a:ln>
            <a:noFill/>
          </a:ln>
          <a:effectLst/>
        </p:spPr>
        <p:txBody>
          <a:bodyPr vert="horz" wrap="square" lIns="91440" tIns="45720" rIns="91440" bIns="45720" numCol="1" anchor="ctr" anchorCtr="0" compatLnSpc="1">
            <a:prstTxWarp prst="textNoShape">
              <a:avLst/>
            </a:prstTxWarp>
          </a:bodyPr>
          <a:lstStyle/>
          <a:p>
            <a:pPr marL="423863" indent="-423863" algn="l" eaLnBrk="1" hangingPunct="1"/>
            <a:r>
              <a:rPr lang="ar-JO" b="1" dirty="0">
                <a:effectLst>
                  <a:glow rad="177800">
                    <a:schemeClr val="tx1"/>
                  </a:glow>
                </a:effectLst>
                <a:latin typeface="Arial" charset="0"/>
                <a:ea typeface="ＭＳ Ｐゴシック" charset="0"/>
              </a:rPr>
              <a:t>1. سيظهر </a:t>
            </a:r>
            <a:r>
              <a:rPr lang="ar-JO" b="1" dirty="0">
                <a:solidFill>
                  <a:srgbClr val="FFFF00"/>
                </a:solidFill>
                <a:effectLst>
                  <a:glow rad="177800">
                    <a:schemeClr val="tx1"/>
                  </a:glow>
                </a:effectLst>
                <a:latin typeface="Arial" charset="0"/>
                <a:ea typeface="ＭＳ Ｐゴシック" charset="0"/>
              </a:rPr>
              <a:t>يسوع</a:t>
            </a:r>
            <a:r>
              <a:rPr lang="ar-JO" b="1" dirty="0">
                <a:effectLst>
                  <a:glow rad="177800">
                    <a:schemeClr val="tx1"/>
                  </a:glow>
                </a:effectLst>
                <a:latin typeface="Arial" charset="0"/>
                <a:ea typeface="ＭＳ Ｐゴシック" charset="0"/>
              </a:rPr>
              <a:t>    أن كلمة الله       لها تأثير </a:t>
            </a:r>
            <a:r>
              <a:rPr lang="ar-JO" b="1" dirty="0">
                <a:solidFill>
                  <a:srgbClr val="FFFF00"/>
                </a:solidFill>
                <a:effectLst>
                  <a:glow rad="177800">
                    <a:schemeClr val="tx1"/>
                  </a:glow>
                </a:effectLst>
                <a:latin typeface="Arial" charset="0"/>
                <a:ea typeface="ＭＳ Ｐゴシック" charset="0"/>
              </a:rPr>
              <a:t>معاكس</a:t>
            </a:r>
            <a:r>
              <a:rPr lang="ar-JO" b="1" dirty="0">
                <a:effectLst>
                  <a:glow rad="177800">
                    <a:schemeClr val="tx1"/>
                  </a:glow>
                </a:effectLst>
                <a:latin typeface="Arial" charset="0"/>
                <a:ea typeface="ＭＳ Ｐゴシック" charset="0"/>
              </a:rPr>
              <a:t> على المؤمنين   وغير المؤمنين (رؤيا ١٠) </a:t>
            </a:r>
            <a:endParaRPr lang="en-US" b="1" dirty="0">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3265856938"/>
      </p:ext>
    </p:ext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14" name="Rectangle 2"/>
          <p:cNvSpPr txBox="1">
            <a:spLocks noGrp="1"/>
          </p:cNvSpPr>
          <p:nvPr>
            <p:ph type="title"/>
          </p:nvPr>
        </p:nvSpPr>
        <p:spPr>
          <a:xfrm>
            <a:off x="0" y="0"/>
            <a:ext cx="9144000" cy="1052513"/>
          </a:xfrm>
          <a:prstGeom prst="rect">
            <a:avLst/>
          </a:prstGeom>
          <a:effectLst>
            <a:outerShdw blurRad="63500" dist="35921" dir="2700000" rotWithShape="0">
              <a:srgbClr val="000000">
                <a:alpha val="74998"/>
              </a:srgbClr>
            </a:outerShdw>
          </a:effectLst>
        </p:spPr>
        <p:txBody>
          <a:bodyPr/>
          <a:lstStyle>
            <a:lvl1pPr rtl="1">
              <a:defRPr sz="6000"/>
            </a:lvl1pPr>
          </a:lstStyle>
          <a:p>
            <a:pPr>
              <a:defRPr b="1"/>
            </a:pPr>
            <a:r>
              <a:rPr b="0">
                <a:latin typeface="Arial" panose="020B0604020202020204" pitchFamily="34" charset="0"/>
                <a:cs typeface="Arial" panose="020B0604020202020204" pitchFamily="34" charset="0"/>
              </a:rPr>
              <a:t>لِشَاهِدَيَّ</a:t>
            </a:r>
          </a:p>
        </p:txBody>
      </p:sp>
      <p:pic>
        <p:nvPicPr>
          <p:cNvPr id="8115" name="Picture 1" descr="Picture 1"/>
          <p:cNvPicPr>
            <a:picLocks noChangeAspect="1"/>
          </p:cNvPicPr>
          <p:nvPr/>
        </p:nvPicPr>
        <p:blipFill>
          <a:blip r:embed="rId2"/>
          <a:stretch>
            <a:fillRect/>
          </a:stretch>
        </p:blipFill>
        <p:spPr>
          <a:xfrm>
            <a:off x="827087" y="1052512"/>
            <a:ext cx="7620001" cy="5715001"/>
          </a:xfrm>
          <a:prstGeom prst="rect">
            <a:avLst/>
          </a:prstGeom>
          <a:ln w="12700">
            <a:miter lim="400000"/>
          </a:ln>
        </p:spPr>
      </p:pic>
      <p:grpSp>
        <p:nvGrpSpPr>
          <p:cNvPr id="8118" name="Rectangle 2"/>
          <p:cNvGrpSpPr/>
          <p:nvPr/>
        </p:nvGrpSpPr>
        <p:grpSpPr>
          <a:xfrm>
            <a:off x="3276598" y="1052512"/>
            <a:ext cx="2843217" cy="5810251"/>
            <a:chOff x="-1" y="0"/>
            <a:chExt cx="2843215" cy="5810250"/>
          </a:xfrm>
        </p:grpSpPr>
        <p:sp>
          <p:nvSpPr>
            <p:cNvPr id="8116" name="Rectangle"/>
            <p:cNvSpPr/>
            <p:nvPr/>
          </p:nvSpPr>
          <p:spPr>
            <a:xfrm>
              <a:off x="-1" y="0"/>
              <a:ext cx="2843215" cy="5810250"/>
            </a:xfrm>
            <a:prstGeom prst="rect">
              <a:avLst/>
            </a:prstGeom>
            <a:solidFill>
              <a:srgbClr val="000000"/>
            </a:solidFill>
            <a:ln w="12700" cap="flat">
              <a:noFill/>
              <a:miter lim="400000"/>
            </a:ln>
            <a:effectLst>
              <a:outerShdw blurRad="63500" dist="35921" dir="2700000" rotWithShape="0">
                <a:srgbClr val="000000">
                  <a:alpha val="74998"/>
                </a:srgbClr>
              </a:outerShdw>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8F8F8F">
                      <a:lumOff val="44000"/>
                    </a:srgbClr>
                  </a:solidFill>
                </a:defRPr>
              </a:pPr>
              <a:endParaRPr kumimoji="0" sz="4400" b="0"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8117" name="رؤيا ١١ : ٣…"/>
            <p:cNvSpPr txBox="1"/>
            <p:nvPr/>
          </p:nvSpPr>
          <p:spPr>
            <a:xfrm>
              <a:off x="45719" y="1196967"/>
              <a:ext cx="2751775" cy="341631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3600" b="1">
                  <a:solidFill>
                    <a:srgbClr val="8F8F8F">
                      <a:lumOff val="44000"/>
                    </a:srgbClr>
                  </a:solidFill>
                </a:defRPr>
              </a:pPr>
              <a:r>
                <a:rPr kumimoji="0" sz="3600" b="0"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رؤيا ١١ </a:t>
              </a:r>
              <a:r>
                <a:rPr kumimoji="0" sz="36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3600" b="0"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٣</a:t>
              </a:r>
              <a:endParaRPr kumimoji="0" sz="44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auto" latinLnBrk="0" hangingPunct="0">
                <a:lnSpc>
                  <a:spcPct val="100000"/>
                </a:lnSpc>
                <a:spcBef>
                  <a:spcPts val="0"/>
                </a:spcBef>
                <a:spcAft>
                  <a:spcPts val="0"/>
                </a:spcAft>
                <a:buClrTx/>
                <a:buSzTx/>
                <a:buFontTx/>
                <a:buNone/>
                <a:tabLst/>
                <a:defRPr sz="3600" b="1">
                  <a:solidFill>
                    <a:srgbClr val="8F8F8F">
                      <a:lumOff val="44000"/>
                    </a:srgbClr>
                  </a:solidFill>
                </a:defRPr>
              </a:pPr>
              <a:r>
                <a:rPr kumimoji="0" sz="3600" b="0"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٣ وَسَأُعْطِي لِشَاهِدَيَّ فَيَتَنَبَّآنِ أَلْفاً وَمِئَتَيْنِ وَسِتِّينَ يَوْماً، لاَبِسَيْنِ مُسُوحاً</a:t>
              </a:r>
              <a:r>
                <a:rPr kumimoji="0" sz="36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p>
          </p:txBody>
        </p:sp>
      </p:grpSp>
      <p:sp>
        <p:nvSpPr>
          <p:cNvPr id="8119" name="Text Box 19"/>
          <p:cNvSpPr txBox="1"/>
          <p:nvPr/>
        </p:nvSpPr>
        <p:spPr>
          <a:xfrm>
            <a:off x="8467027" y="49807"/>
            <a:ext cx="613885"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l">
              <a:defRPr b="1">
                <a:solidFill>
                  <a:schemeClr val="accent3">
                    <a:lumOff val="44000"/>
                  </a:schemeClr>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383</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2000"/>
                                  </p:stCondLst>
                                  <p:iterate>
                                    <p:tmAbs val="0"/>
                                  </p:iterate>
                                  <p:childTnLst>
                                    <p:set>
                                      <p:cBhvr>
                                        <p:cTn id="6" fill="hold"/>
                                        <p:tgtEl>
                                          <p:spTgt spid="8118"/>
                                        </p:tgtEl>
                                        <p:attrNameLst>
                                          <p:attrName>style.visibility</p:attrName>
                                        </p:attrNameLst>
                                      </p:cBhvr>
                                      <p:to>
                                        <p:strVal val="visible"/>
                                      </p:to>
                                    </p:set>
                                    <p:animEffect transition="in" filter="wipe(up)">
                                      <p:cBhvr>
                                        <p:cTn id="7" dur="1000"/>
                                        <p:tgtEl>
                                          <p:spTgt spid="81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18" grpId="0" animBg="1" advAuto="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3539" name="Picture 1" descr="rev 4 elder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331" y="731272"/>
            <a:ext cx="9145331"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41730" name="Rectangle 2"/>
          <p:cNvSpPr>
            <a:spLocks noGrp="1" noChangeArrowheads="1"/>
          </p:cNvSpPr>
          <p:nvPr>
            <p:ph type="title"/>
          </p:nvPr>
        </p:nvSpPr>
        <p:spPr>
          <a:xfrm>
            <a:off x="0" y="0"/>
            <a:ext cx="9144000" cy="1126948"/>
          </a:xfrm>
          <a:solidFill>
            <a:srgbClr val="000000"/>
          </a:solidFill>
          <a:effectLst>
            <a:outerShdw blurRad="63500" dist="35921" dir="2700000" algn="ctr" rotWithShape="0">
              <a:schemeClr val="tx2">
                <a:alpha val="74998"/>
              </a:schemeClr>
            </a:outerShdw>
          </a:effectLst>
        </p:spPr>
        <p:txBody>
          <a:bodyPr>
            <a:normAutofit fontScale="90000"/>
          </a:bodyPr>
          <a:lstStyle/>
          <a:p>
            <a:pPr marL="711200" indent="-711200" algn="r">
              <a:defRPr/>
            </a:pPr>
            <a:r>
              <a:rPr lang="ar-JO" sz="4000" b="1" dirty="0">
                <a:ea typeface="ＭＳ Ｐゴシック" charset="0"/>
              </a:rPr>
              <a:t>3. </a:t>
            </a:r>
            <a:r>
              <a:rPr lang="ar-JO" sz="4000" b="1" dirty="0">
                <a:solidFill>
                  <a:srgbClr val="FFFF00"/>
                </a:solidFill>
                <a:ea typeface="ＭＳ Ｐゴシック" charset="0"/>
              </a:rPr>
              <a:t>الشيوخ</a:t>
            </a:r>
            <a:r>
              <a:rPr lang="ar-JO" sz="4000" b="1" dirty="0">
                <a:ea typeface="ＭＳ Ｐゴシック" charset="0"/>
              </a:rPr>
              <a:t> السماويون سيسبحون الله لحضوره الكريم   </a:t>
            </a:r>
            <a:br>
              <a:rPr lang="ar-JO" sz="4000" b="1" dirty="0">
                <a:ea typeface="ＭＳ Ｐゴシック" charset="0"/>
              </a:rPr>
            </a:br>
            <a:r>
              <a:rPr lang="ar-JO" sz="4000" b="1" dirty="0">
                <a:ea typeface="ＭＳ Ｐゴシック" charset="0"/>
              </a:rPr>
              <a:t>    (11: 15-19)</a:t>
            </a:r>
            <a:endParaRPr lang="en-US" sz="4000" b="1" dirty="0">
              <a:ea typeface="ＭＳ Ｐゴシック" charset="0"/>
            </a:endParaRPr>
          </a:p>
        </p:txBody>
      </p:sp>
    </p:spTree>
    <p:extLst>
      <p:ext uri="{BB962C8B-B14F-4D97-AF65-F5344CB8AC3E}">
        <p14:creationId xmlns:p14="http://schemas.microsoft.com/office/powerpoint/2010/main" val="1440238398"/>
      </p:ext>
    </p:extLst>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Rectangle 1"/>
          <p:cNvSpPr>
            <a:spLocks noGrp="1" noChangeArrowheads="1"/>
          </p:cNvSpPr>
          <p:nvPr>
            <p:ph type="title"/>
          </p:nvPr>
        </p:nvSpPr>
        <p:spPr>
          <a:xfrm>
            <a:off x="457200" y="274638"/>
            <a:ext cx="8229600" cy="1143000"/>
          </a:xfrm>
        </p:spPr>
        <p:txBody>
          <a:bodyPr/>
          <a:lstStyle/>
          <a:p>
            <a:pPr algn="ctr"/>
            <a:endParaRPr lang="en-US" sz="4400">
              <a:latin typeface="Arial" panose="020B0604020202020204" pitchFamily="34" charset="0"/>
              <a:cs typeface="Arial" panose="020B0604020202020204" pitchFamily="34" charset="0"/>
              <a:sym typeface="Trebuchet MS" charset="0"/>
            </a:endParaRPr>
          </a:p>
        </p:txBody>
      </p:sp>
      <p:pic>
        <p:nvPicPr>
          <p:cNvPr id="6146" name="Picture 2" descr="the-grace-of-god.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p:cNvSpPr txBox="1">
            <a:spLocks/>
          </p:cNvSpPr>
          <p:nvPr/>
        </p:nvSpPr>
        <p:spPr bwMode="auto">
          <a:xfrm>
            <a:off x="0" y="837335"/>
            <a:ext cx="9143999" cy="12728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ar-JO" sz="60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ثلاثة أدلة على</a:t>
            </a:r>
            <a:endParaRPr kumimoji="1" lang="en-US" sz="60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5" name="Title 1"/>
          <p:cNvSpPr txBox="1">
            <a:spLocks/>
          </p:cNvSpPr>
          <p:nvPr/>
        </p:nvSpPr>
        <p:spPr bwMode="auto">
          <a:xfrm>
            <a:off x="525057" y="4807215"/>
            <a:ext cx="2496439" cy="22497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1" lang="ar-JO"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10-11</a:t>
            </a:r>
            <a:r>
              <a:rPr kumimoji="1" lang="en-US"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 </a:t>
            </a:r>
            <a:r>
              <a:rPr kumimoji="1" lang="ar-JO" sz="4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الشاهدان</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1" lang="ar-JO" sz="4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6" name="Title 1"/>
          <p:cNvSpPr txBox="1">
            <a:spLocks/>
          </p:cNvSpPr>
          <p:nvPr/>
        </p:nvSpPr>
        <p:spPr bwMode="auto">
          <a:xfrm>
            <a:off x="3021496" y="4807215"/>
            <a:ext cx="2496439" cy="22497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ar-JO"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12</a:t>
            </a:r>
            <a:r>
              <a:rPr kumimoji="1" lang="en-US"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 </a:t>
            </a:r>
            <a:br>
              <a:rPr kumimoji="1" lang="en-US"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br>
            <a:r>
              <a:rPr kumimoji="1" lang="ar-JO" sz="4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الشيطان</a:t>
            </a:r>
            <a:endParaRPr kumimoji="1" lang="en-US"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7" name="Title 1"/>
          <p:cNvSpPr txBox="1">
            <a:spLocks/>
          </p:cNvSpPr>
          <p:nvPr/>
        </p:nvSpPr>
        <p:spPr bwMode="auto">
          <a:xfrm>
            <a:off x="5595993" y="4807215"/>
            <a:ext cx="2885398" cy="22497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ar-JO"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13-14</a:t>
            </a:r>
            <a:br>
              <a:rPr kumimoji="1" lang="en-US"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br>
            <a:r>
              <a:rPr kumimoji="1" lang="ar-JO" sz="4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الأتباع</a:t>
            </a:r>
            <a:endParaRPr kumimoji="1" lang="en-US"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8" name="Title 1"/>
          <p:cNvSpPr txBox="1">
            <a:spLocks/>
          </p:cNvSpPr>
          <p:nvPr/>
        </p:nvSpPr>
        <p:spPr bwMode="auto">
          <a:xfrm>
            <a:off x="-116963" y="4434997"/>
            <a:ext cx="823385" cy="24214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1" lang="en-US" sz="138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a:t>
            </a:r>
          </a:p>
        </p:txBody>
      </p:sp>
      <p:sp>
        <p:nvSpPr>
          <p:cNvPr id="9" name="Title 1"/>
          <p:cNvSpPr txBox="1">
            <a:spLocks/>
          </p:cNvSpPr>
          <p:nvPr/>
        </p:nvSpPr>
        <p:spPr bwMode="auto">
          <a:xfrm>
            <a:off x="8341968" y="4434997"/>
            <a:ext cx="823385" cy="24214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1" lang="en-US" sz="138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a:t>
            </a:r>
          </a:p>
        </p:txBody>
      </p:sp>
    </p:spTree>
    <p:extLst>
      <p:ext uri="{BB962C8B-B14F-4D97-AF65-F5344CB8AC3E}">
        <p14:creationId xmlns:p14="http://schemas.microsoft.com/office/powerpoint/2010/main" val="622208833"/>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947636"/>
            <a:ext cx="9144000" cy="2401711"/>
          </a:xfrm>
        </p:spPr>
        <p:txBody>
          <a:bodyPr/>
          <a:lstStyle/>
          <a:p>
            <a:pPr rtl="1"/>
            <a:r>
              <a:rPr lang="ar-SA" sz="8800" dirty="0">
                <a:solidFill>
                  <a:schemeClr val="bg1"/>
                </a:solidFill>
                <a:latin typeface="Arial" charset="0"/>
                <a:ea typeface="Osaka" charset="0"/>
                <a:cs typeface="Arial" charset="0"/>
              </a:rPr>
              <a:t>رؤيا</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١٢</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4146709334"/>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12 Woman on Moon.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 y="-1"/>
            <a:ext cx="9144001" cy="6858001"/>
          </a:xfrm>
          <a:prstGeom prst="rect">
            <a:avLst/>
          </a:prstGeom>
        </p:spPr>
      </p:pic>
      <p:sp>
        <p:nvSpPr>
          <p:cNvPr id="881666" name="Rectangle 2"/>
          <p:cNvSpPr>
            <a:spLocks noGrp="1" noChangeArrowheads="1"/>
          </p:cNvSpPr>
          <p:nvPr>
            <p:ph type="ctrTitle"/>
          </p:nvPr>
        </p:nvSpPr>
        <p:spPr>
          <a:xfrm>
            <a:off x="6069262" y="-24048"/>
            <a:ext cx="3074737" cy="5705627"/>
          </a:xfrm>
          <a:noFill/>
          <a:ln>
            <a:noFill/>
          </a:ln>
          <a:effectLst>
            <a:outerShdw blurRad="63500" dist="35921" dir="2700000" algn="ctr" rotWithShape="0">
              <a:schemeClr val="tx2">
                <a:alpha val="74998"/>
              </a:schemeClr>
            </a:outerShdw>
          </a:effectLst>
        </p:spPr>
        <p:txBody>
          <a:bodyPr anchor="ctr"/>
          <a:lstStyle/>
          <a:p>
            <a:r>
              <a:rPr lang="ar-SA" sz="6000" b="1" dirty="0">
                <a:solidFill>
                  <a:srgbClr val="FFFFFF"/>
                </a:solidFill>
                <a:effectLst>
                  <a:glow rad="152400">
                    <a:srgbClr val="000000">
                      <a:alpha val="75000"/>
                    </a:srgb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امْرَأَةٌ</a:t>
            </a:r>
            <a:br>
              <a:rPr lang="en-US" b="1" kern="1200" dirty="0">
                <a:effectLst>
                  <a:glow rad="152400">
                    <a:schemeClr val="tx1">
                      <a:alpha val="75000"/>
                    </a:scheme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br>
            <a:br>
              <a:rPr lang="en-US" b="1" kern="1200" dirty="0">
                <a:effectLst>
                  <a:glow rad="152400">
                    <a:schemeClr val="tx1">
                      <a:alpha val="75000"/>
                    </a:scheme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br>
            <a:r>
              <a:rPr lang="ar-SA" sz="4000" b="1" kern="1200" dirty="0">
                <a:effectLst>
                  <a:glow rad="152400">
                    <a:schemeClr val="tx1">
                      <a:alpha val="75000"/>
                    </a:scheme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رؤيا ١٢ : ١-٦</a:t>
            </a:r>
            <a:endParaRPr lang="ar-SA" b="1" kern="1200" dirty="0">
              <a:effectLst>
                <a:glow rad="152400">
                  <a:schemeClr val="tx1">
                    <a:alpha val="75000"/>
                  </a:scheme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5" name="Text Box 19"/>
          <p:cNvSpPr txBox="1">
            <a:spLocks noChangeArrowheads="1"/>
          </p:cNvSpPr>
          <p:nvPr/>
        </p:nvSpPr>
        <p:spPr bwMode="auto">
          <a:xfrm>
            <a:off x="8423828" y="4980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384</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1" y="1"/>
            <a:ext cx="3855307" cy="6858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ar-SA" sz="3600" b="1" dirty="0">
                <a:solidFill>
                  <a:srgbClr val="FFFFFF"/>
                </a:solidFill>
                <a:effectLst>
                  <a:glow rad="152400">
                    <a:srgbClr val="000000">
                      <a:alpha val="75000"/>
                    </a:srgb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رؤيا ١٢ : ١-٢</a:t>
            </a:r>
          </a:p>
          <a:p>
            <a:pPr lvl="0" defTabSz="914400">
              <a:defRPr/>
            </a:pPr>
            <a:r>
              <a:rPr lang="ar-SA" sz="3600" b="1" dirty="0">
                <a:solidFill>
                  <a:srgbClr val="FFFFFF"/>
                </a:solidFill>
                <a:effectLst>
                  <a:glow rad="152400">
                    <a:srgbClr val="000000">
                      <a:alpha val="75000"/>
                    </a:srgb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١ وَظَهَرَتْ آيَةٌ عَظِيمَةٌ فِي السَّمَاءِ: امْرَأَةٌ </a:t>
            </a:r>
            <a:r>
              <a:rPr lang="ar-SA" sz="3600" b="1" dirty="0" err="1">
                <a:solidFill>
                  <a:srgbClr val="FFFFFF"/>
                </a:solidFill>
                <a:effectLst>
                  <a:glow rad="152400">
                    <a:srgbClr val="000000">
                      <a:alpha val="75000"/>
                    </a:srgb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مُتَسَرْبِلَةٌ</a:t>
            </a:r>
            <a:r>
              <a:rPr lang="ar-SA" sz="3600" b="1" dirty="0">
                <a:solidFill>
                  <a:srgbClr val="FFFFFF"/>
                </a:solidFill>
                <a:effectLst>
                  <a:glow rad="152400">
                    <a:srgbClr val="000000">
                      <a:alpha val="75000"/>
                    </a:srgb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 بِالشَّمْسِ، وَالْقَمَرُ تَحْتَ رِجْلَيْهَا، وَعَلَى رَأْسِهَا إِكْلِيلٌ مِنِ اثْنَيْ عَشَرَ كَوْكَباً، ٢ وَهِيَ حُبْلَى تَصْرُخُ </a:t>
            </a:r>
            <a:r>
              <a:rPr lang="ar-SA" sz="3600" b="1" dirty="0" err="1">
                <a:solidFill>
                  <a:srgbClr val="FFFFFF"/>
                </a:solidFill>
                <a:effectLst>
                  <a:glow rad="152400">
                    <a:srgbClr val="000000">
                      <a:alpha val="75000"/>
                    </a:srgb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مُتَمَخِّضَةً</a:t>
            </a:r>
            <a:r>
              <a:rPr lang="ar-SA" sz="3600" b="1" dirty="0">
                <a:solidFill>
                  <a:srgbClr val="FFFFFF"/>
                </a:solidFill>
                <a:effectLst>
                  <a:glow rad="152400">
                    <a:srgbClr val="000000">
                      <a:alpha val="75000"/>
                    </a:srgb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 وَمُتَوَجِّعَةً لِتَلِدَ. </a:t>
            </a:r>
          </a:p>
        </p:txBody>
      </p:sp>
    </p:spTree>
    <p:extLst>
      <p:ext uri="{BB962C8B-B14F-4D97-AF65-F5344CB8AC3E}">
        <p14:creationId xmlns:p14="http://schemas.microsoft.com/office/powerpoint/2010/main" val="374980768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strVal val="#ppt_w*0.70"/>
                                          </p:val>
                                        </p:tav>
                                        <p:tav tm="100000">
                                          <p:val>
                                            <p:strVal val="#ppt_w"/>
                                          </p:val>
                                        </p:tav>
                                      </p:tavLst>
                                    </p:anim>
                                    <p:anim calcmode="lin" valueType="num">
                                      <p:cBhvr>
                                        <p:cTn id="8" dur="1000" fill="hold"/>
                                        <p:tgtEl>
                                          <p:spTgt spid="6"/>
                                        </p:tgtEl>
                                        <p:attrNameLst>
                                          <p:attrName>ppt_h</p:attrName>
                                        </p:attrNameLst>
                                      </p:cBhvr>
                                      <p:tavLst>
                                        <p:tav tm="0">
                                          <p:val>
                                            <p:strVal val="#ppt_h"/>
                                          </p:val>
                                        </p:tav>
                                        <p:tav tm="100000">
                                          <p:val>
                                            <p:strVal val="#ppt_h"/>
                                          </p:val>
                                        </p:tav>
                                      </p:tavLst>
                                    </p:anim>
                                    <p:animEffect transition="in" filter="fade">
                                      <p:cBhvr>
                                        <p:cTn id="9"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9266" name="Rectangle 3"/>
          <p:cNvSpPr>
            <a:spLocks noChangeArrowheads="1"/>
          </p:cNvSpPr>
          <p:nvPr/>
        </p:nvSpPr>
        <p:spPr bwMode="auto">
          <a:xfrm>
            <a:off x="0" y="0"/>
            <a:ext cx="9144000" cy="463846"/>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1" descr="Rev 12 woman_clothed_in_su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5875" y="0"/>
            <a:ext cx="67722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19"/>
          <p:cNvSpPr txBox="1">
            <a:spLocks noChangeArrowheads="1"/>
          </p:cNvSpPr>
          <p:nvPr/>
        </p:nvSpPr>
        <p:spPr bwMode="auto">
          <a:xfrm>
            <a:off x="8423828" y="4980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384</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4505158" y="2807368"/>
            <a:ext cx="4518517" cy="40506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ar-SA"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رؤيا ١٢ : ٣</a:t>
            </a:r>
          </a:p>
          <a:p>
            <a:pPr lvl="0" defTabSz="914400">
              <a:defRPr/>
            </a:pPr>
            <a:r>
              <a:rPr lang="ar-SA"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٣ وَظَهَرَتْ آيَةٌ أُخْرَى فِي السَّمَاءِ: </a:t>
            </a:r>
            <a:r>
              <a:rPr lang="ar-SA" sz="3600" b="1" dirty="0" err="1">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هُوَذَا</a:t>
            </a:r>
            <a:r>
              <a:rPr lang="ar-SA"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تِنِّينٌ عَظِيمٌ أَحْمَرُ لَهُ سَبْعَةُ رُؤُوسٍ وَعَشَرَةُ قُرُونٍ، وَعَلَى رُؤُوسِهِ سَبْعَةُ تِيجَانٍ. </a:t>
            </a:r>
          </a:p>
        </p:txBody>
      </p:sp>
      <p:sp>
        <p:nvSpPr>
          <p:cNvPr id="881666" name="Rectangle 2"/>
          <p:cNvSpPr>
            <a:spLocks noGrp="1" noChangeArrowheads="1"/>
          </p:cNvSpPr>
          <p:nvPr>
            <p:ph type="ctrTitle"/>
          </p:nvPr>
        </p:nvSpPr>
        <p:spPr>
          <a:xfrm>
            <a:off x="4692317" y="0"/>
            <a:ext cx="4182310" cy="2941053"/>
          </a:xfrm>
          <a:noFill/>
          <a:ln>
            <a:noFill/>
          </a:ln>
          <a:effectLst/>
        </p:spPr>
        <p:txBody>
          <a:bodyPr anchor="ctr"/>
          <a:lstStyle/>
          <a:p>
            <a:r>
              <a:rPr lang="ar-SA" sz="6600" b="1" kern="1200"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rPr>
              <a:t>تِنِّينٌ</a:t>
            </a:r>
            <a:endParaRPr lang="en-US" sz="6600" b="1" kern="1200"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7511262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descr="rev 12 dragon tail.jpg"/>
          <p:cNvPicPr>
            <a:picLocks noChangeAspect="1"/>
          </p:cNvPicPr>
          <p:nvPr/>
        </p:nvPicPr>
        <p:blipFill rotWithShape="1">
          <a:blip r:embed="rId4" cstate="screen">
            <a:extLst>
              <a:ext uri="{28A0092B-C50C-407E-A947-70E740481C1C}">
                <a14:useLocalDpi xmlns:a14="http://schemas.microsoft.com/office/drawing/2010/main"/>
              </a:ext>
            </a:extLst>
          </a:blip>
          <a:srcRect r="-2184"/>
          <a:stretch/>
        </p:blipFill>
        <p:spPr>
          <a:xfrm>
            <a:off x="-66840" y="13367"/>
            <a:ext cx="9384632" cy="6882063"/>
          </a:xfrm>
          <a:prstGeom prst="rect">
            <a:avLst/>
          </a:prstGeom>
        </p:spPr>
      </p:pic>
      <p:sp>
        <p:nvSpPr>
          <p:cNvPr id="950274" name="Title 1"/>
          <p:cNvSpPr>
            <a:spLocks noGrp="1"/>
          </p:cNvSpPr>
          <p:nvPr>
            <p:ph type="title"/>
          </p:nvPr>
        </p:nvSpPr>
        <p:spPr>
          <a:xfrm>
            <a:off x="-40104" y="5105400"/>
            <a:ext cx="9197472" cy="1752600"/>
          </a:xfrm>
          <a:noFill/>
          <a:ln>
            <a:noFill/>
          </a:ln>
          <a:effectLst>
            <a:outerShdw blurRad="63500" dist="35921" dir="2700000" algn="ctr" rotWithShape="0">
              <a:schemeClr val="tx2">
                <a:alpha val="74998"/>
              </a:schemeClr>
            </a:outerShdw>
          </a:effectLst>
        </p:spPr>
        <p:txBody>
          <a:bodyPr/>
          <a:lstStyle/>
          <a:p>
            <a:pPr>
              <a:defRPr/>
            </a:pPr>
            <a:r>
              <a:rPr lang="ar-SA" sz="4000" b="1" dirty="0">
                <a:effectLst>
                  <a:glow rad="139700">
                    <a:schemeClr val="tx1">
                      <a:alpha val="75000"/>
                    </a:scheme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رؤيا ١٢ : ٤</a:t>
            </a:r>
            <a:br>
              <a:rPr lang="ar-SA" sz="4000" b="1" dirty="0">
                <a:effectLst>
                  <a:glow rad="139700">
                    <a:schemeClr val="tx1">
                      <a:alpha val="75000"/>
                    </a:scheme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br>
            <a:r>
              <a:rPr lang="ar-SA" sz="4000" b="1" dirty="0">
                <a:effectLst>
                  <a:glow rad="139700">
                    <a:schemeClr val="tx1">
                      <a:alpha val="75000"/>
                    </a:scheme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وَذَنَبُهُ يَجُرُّ ثُلْثَ نُجُومِ السَّمَاءِ فَطَرَحَهَا إِلَى الأَرْضِ.</a:t>
            </a:r>
          </a:p>
        </p:txBody>
      </p:sp>
      <p:sp>
        <p:nvSpPr>
          <p:cNvPr id="4" name="Text Box 19"/>
          <p:cNvSpPr txBox="1">
            <a:spLocks noChangeArrowheads="1"/>
          </p:cNvSpPr>
          <p:nvPr/>
        </p:nvSpPr>
        <p:spPr bwMode="auto">
          <a:xfrm>
            <a:off x="8436279" y="12452"/>
            <a:ext cx="701131"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384</a:t>
            </a:r>
            <a:endParaRPr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00096039"/>
      </p:ext>
    </p:extLst>
  </p:cSld>
  <p:clrMapOvr>
    <a:overrideClrMapping bg1="lt1" tx1="dk1" bg2="lt2" tx2="dk2" accent1="accent1" accent2="accent2" accent3="accent3" accent4="accent4" accent5="accent5" accent6="accent6" hlink="hlink" folHlink="folHlink"/>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29" name="Picture 3" descr="Picture 3"/>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8130" name="Title 1"/>
          <p:cNvSpPr txBox="1">
            <a:spLocks noGrp="1"/>
          </p:cNvSpPr>
          <p:nvPr>
            <p:ph type="title"/>
          </p:nvPr>
        </p:nvSpPr>
        <p:spPr>
          <a:xfrm>
            <a:off x="2239177" y="0"/>
            <a:ext cx="6103265" cy="1752600"/>
          </a:xfrm>
          <a:prstGeom prst="rect">
            <a:avLst/>
          </a:prstGeom>
          <a:effectLst>
            <a:outerShdw blurRad="63500" dist="35921" dir="2700000" rotWithShape="0">
              <a:srgbClr val="000000">
                <a:alpha val="74998"/>
              </a:srgbClr>
            </a:outerShdw>
          </a:effectLst>
        </p:spPr>
        <p:txBody>
          <a:bodyPr/>
          <a:lstStyle>
            <a:lvl1pPr>
              <a:defRPr sz="3600" b="1">
                <a:effectLst>
                  <a:outerShdw blurRad="38100" dist="38100" dir="2700000" rotWithShape="0">
                    <a:srgbClr val="000000">
                      <a:alpha val="43137"/>
                    </a:srgbClr>
                  </a:outerShdw>
                </a:effectLst>
              </a:defRPr>
            </a:lvl1pPr>
          </a:lstStyle>
          <a:p>
            <a:r>
              <a:rPr lang="ar-SA" dirty="0">
                <a:latin typeface="Arial" panose="020B0604020202020204" pitchFamily="34" charset="0"/>
                <a:cs typeface="Arial" panose="020B0604020202020204" pitchFamily="34" charset="0"/>
              </a:rPr>
              <a:t>سقوط لوسيفر، النجم الساطع </a:t>
            </a:r>
            <a:br>
              <a:rPr lang="ar-JO" dirty="0">
                <a:latin typeface="Arial" panose="020B0604020202020204" pitchFamily="34" charset="0"/>
                <a:cs typeface="Arial" panose="020B0604020202020204" pitchFamily="34" charset="0"/>
              </a:rPr>
            </a:br>
            <a:r>
              <a:rPr lang="ar-SA" dirty="0">
                <a:latin typeface="Arial" panose="020B0604020202020204" pitchFamily="34" charset="0"/>
                <a:cs typeface="Arial" panose="020B0604020202020204" pitchFamily="34" charset="0"/>
              </a:rPr>
              <a:t>(12: 7- 9؛ راجع المرة الأولى في إشعياء 14: 12؛ حزقيال 28: 17)</a:t>
            </a:r>
            <a:endParaRPr dirty="0">
              <a:latin typeface="Arial" panose="020B0604020202020204" pitchFamily="34" charset="0"/>
              <a:cs typeface="Arial" panose="020B0604020202020204" pitchFamily="34" charset="0"/>
            </a:endParaRPr>
          </a:p>
        </p:txBody>
      </p:sp>
      <p:sp>
        <p:nvSpPr>
          <p:cNvPr id="8131" name="Text Box 19"/>
          <p:cNvSpPr txBox="1"/>
          <p:nvPr/>
        </p:nvSpPr>
        <p:spPr>
          <a:xfrm>
            <a:off x="8436278" y="12451"/>
            <a:ext cx="613885" cy="4638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l">
              <a:defRPr b="1">
                <a:solidFill>
                  <a:schemeClr val="accent3">
                    <a:lumOff val="44000"/>
                  </a:schemeClr>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384</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8132" name="Rectangle 2"/>
          <p:cNvSpPr txBox="1"/>
          <p:nvPr/>
        </p:nvSpPr>
        <p:spPr>
          <a:xfrm>
            <a:off x="45713" y="5367426"/>
            <a:ext cx="8999089" cy="132343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b="1">
                <a:solidFill>
                  <a:srgbClr val="8F8F8F">
                    <a:lumOff val="44000"/>
                  </a:srgbClr>
                </a:solidFill>
                <a:effectLst>
                  <a:outerShdw blurRad="38100" dist="38100" dir="2700000" rotWithShape="0">
                    <a:srgbClr val="000000">
                      <a:alpha val="43137"/>
                    </a:srgbClr>
                  </a:outerShdw>
                </a:effectLst>
              </a:defRPr>
            </a:pPr>
            <a:r>
              <a:rPr kumimoji="0" sz="4000" b="1" i="0" u="none" strike="noStrike" kern="0" cap="none" spc="0" normalizeH="0" baseline="0" noProof="0" dirty="0" err="1">
                <a:ln>
                  <a:noFill/>
                </a:ln>
                <a:solidFill>
                  <a:srgbClr val="8F8F8F">
                    <a:lumOff val="44000"/>
                  </a:srgbClr>
                </a:solidFill>
                <a:uLnTx/>
                <a:uFillTx/>
                <a:latin typeface="Arial"/>
                <a:cs typeface="Arial"/>
                <a:sym typeface="Arial"/>
              </a:rPr>
              <a:t>رؤيا</a:t>
            </a:r>
            <a:r>
              <a:rPr kumimoji="0" sz="4000" b="1" i="0" u="none" strike="noStrike" kern="0" cap="none" spc="0" normalizeH="0" baseline="0" noProof="0" dirty="0">
                <a:ln>
                  <a:noFill/>
                </a:ln>
                <a:solidFill>
                  <a:srgbClr val="8F8F8F">
                    <a:lumOff val="44000"/>
                  </a:srgbClr>
                </a:solidFill>
                <a:uLnTx/>
                <a:uFillTx/>
                <a:latin typeface="Arial"/>
                <a:cs typeface="Arial"/>
                <a:sym typeface="Arial"/>
              </a:rPr>
              <a:t> ١٢ : ٤</a:t>
            </a:r>
            <a:br>
              <a:rPr kumimoji="0" sz="4000" b="1" i="0" u="none" strike="noStrike" kern="0" cap="none" spc="0" normalizeH="0" baseline="0" noProof="0" dirty="0">
                <a:ln>
                  <a:noFill/>
                </a:ln>
                <a:solidFill>
                  <a:srgbClr val="8F8F8F">
                    <a:lumOff val="44000"/>
                  </a:srgbClr>
                </a:solidFill>
                <a:uLnTx/>
                <a:uFillTx/>
                <a:latin typeface="Arial"/>
                <a:cs typeface="Arial"/>
                <a:sym typeface="Arial"/>
              </a:rPr>
            </a:br>
            <a:r>
              <a:rPr kumimoji="0" sz="4000" b="1" i="0" u="none" strike="noStrike" kern="0" cap="none" spc="0" normalizeH="0" baseline="0" noProof="0" dirty="0" err="1">
                <a:ln>
                  <a:noFill/>
                </a:ln>
                <a:solidFill>
                  <a:srgbClr val="8F8F8F">
                    <a:lumOff val="44000"/>
                  </a:srgbClr>
                </a:solidFill>
                <a:uLnTx/>
                <a:uFillTx/>
                <a:latin typeface="Arial"/>
                <a:cs typeface="Arial"/>
                <a:sym typeface="Arial"/>
              </a:rPr>
              <a:t>وَذَنَبُهُ</a:t>
            </a:r>
            <a:r>
              <a:rPr kumimoji="0" sz="4000" b="1" i="0" u="none" strike="noStrike" kern="0" cap="none" spc="0" normalizeH="0" baseline="0" noProof="0" dirty="0">
                <a:ln>
                  <a:noFill/>
                </a:ln>
                <a:solidFill>
                  <a:srgbClr val="8F8F8F">
                    <a:lumOff val="44000"/>
                  </a:srgbClr>
                </a:solidFill>
                <a:uLnTx/>
                <a:uFillTx/>
                <a:latin typeface="Arial"/>
                <a:cs typeface="Arial"/>
                <a:sym typeface="Arial"/>
              </a:rPr>
              <a:t> </a:t>
            </a:r>
            <a:r>
              <a:rPr kumimoji="0" sz="4000" b="1" i="0" u="none" strike="noStrike" kern="0" cap="none" spc="0" normalizeH="0" baseline="0" noProof="0" dirty="0" err="1">
                <a:ln>
                  <a:noFill/>
                </a:ln>
                <a:solidFill>
                  <a:srgbClr val="8F8F8F">
                    <a:lumOff val="44000"/>
                  </a:srgbClr>
                </a:solidFill>
                <a:uLnTx/>
                <a:uFillTx/>
                <a:latin typeface="Arial"/>
                <a:cs typeface="Arial"/>
                <a:sym typeface="Arial"/>
              </a:rPr>
              <a:t>يَجُرُّ</a:t>
            </a:r>
            <a:r>
              <a:rPr kumimoji="0" sz="4000" b="1" i="0" u="none" strike="noStrike" kern="0" cap="none" spc="0" normalizeH="0" baseline="0" noProof="0" dirty="0">
                <a:ln>
                  <a:noFill/>
                </a:ln>
                <a:solidFill>
                  <a:srgbClr val="8F8F8F">
                    <a:lumOff val="44000"/>
                  </a:srgbClr>
                </a:solidFill>
                <a:uLnTx/>
                <a:uFillTx/>
                <a:latin typeface="Arial"/>
                <a:cs typeface="Arial"/>
                <a:sym typeface="Arial"/>
              </a:rPr>
              <a:t> </a:t>
            </a:r>
            <a:r>
              <a:rPr kumimoji="0" sz="4000" b="1" i="0" u="none" strike="noStrike" kern="0" cap="none" spc="0" normalizeH="0" baseline="0" noProof="0" dirty="0" err="1">
                <a:ln>
                  <a:noFill/>
                </a:ln>
                <a:solidFill>
                  <a:srgbClr val="8F8F8F">
                    <a:lumOff val="44000"/>
                  </a:srgbClr>
                </a:solidFill>
                <a:uLnTx/>
                <a:uFillTx/>
                <a:latin typeface="Arial"/>
                <a:cs typeface="Arial"/>
                <a:sym typeface="Arial"/>
              </a:rPr>
              <a:t>ثُلْثَ</a:t>
            </a:r>
            <a:r>
              <a:rPr kumimoji="0" sz="4000" b="1" i="0" u="none" strike="noStrike" kern="0" cap="none" spc="0" normalizeH="0" baseline="0" noProof="0" dirty="0">
                <a:ln>
                  <a:noFill/>
                </a:ln>
                <a:solidFill>
                  <a:srgbClr val="8F8F8F">
                    <a:lumOff val="44000"/>
                  </a:srgbClr>
                </a:solidFill>
                <a:uLnTx/>
                <a:uFillTx/>
                <a:latin typeface="Arial"/>
                <a:cs typeface="Arial"/>
                <a:sym typeface="Arial"/>
              </a:rPr>
              <a:t> </a:t>
            </a:r>
            <a:r>
              <a:rPr kumimoji="0" sz="4000" b="1" i="0" u="none" strike="noStrike" kern="0" cap="none" spc="0" normalizeH="0" baseline="0" noProof="0" dirty="0" err="1">
                <a:ln>
                  <a:noFill/>
                </a:ln>
                <a:solidFill>
                  <a:srgbClr val="8F8F8F">
                    <a:lumOff val="44000"/>
                  </a:srgbClr>
                </a:solidFill>
                <a:uLnTx/>
                <a:uFillTx/>
                <a:latin typeface="Arial"/>
                <a:cs typeface="Arial"/>
                <a:sym typeface="Arial"/>
              </a:rPr>
              <a:t>نُجُومِ</a:t>
            </a:r>
            <a:r>
              <a:rPr kumimoji="0" sz="4000" b="1" i="0" u="none" strike="noStrike" kern="0" cap="none" spc="0" normalizeH="0" baseline="0" noProof="0" dirty="0">
                <a:ln>
                  <a:noFill/>
                </a:ln>
                <a:solidFill>
                  <a:srgbClr val="8F8F8F">
                    <a:lumOff val="44000"/>
                  </a:srgbClr>
                </a:solidFill>
                <a:uLnTx/>
                <a:uFillTx/>
                <a:latin typeface="Arial"/>
                <a:cs typeface="Arial"/>
                <a:sym typeface="Arial"/>
              </a:rPr>
              <a:t> </a:t>
            </a:r>
            <a:r>
              <a:rPr kumimoji="0" sz="4000" b="1" i="0" u="none" strike="noStrike" kern="0" cap="none" spc="0" normalizeH="0" baseline="0" noProof="0" dirty="0" err="1">
                <a:ln>
                  <a:noFill/>
                </a:ln>
                <a:solidFill>
                  <a:srgbClr val="8F8F8F">
                    <a:lumOff val="44000"/>
                  </a:srgbClr>
                </a:solidFill>
                <a:uLnTx/>
                <a:uFillTx/>
                <a:latin typeface="Arial"/>
                <a:cs typeface="Arial"/>
                <a:sym typeface="Arial"/>
              </a:rPr>
              <a:t>السَّمَاءِ</a:t>
            </a:r>
            <a:r>
              <a:rPr kumimoji="0" sz="4000" b="1" i="0" u="none" strike="noStrike" kern="0" cap="none" spc="0" normalizeH="0" baseline="0" noProof="0" dirty="0">
                <a:ln>
                  <a:noFill/>
                </a:ln>
                <a:solidFill>
                  <a:srgbClr val="8F8F8F">
                    <a:lumOff val="44000"/>
                  </a:srgbClr>
                </a:solidFill>
                <a:uLnTx/>
                <a:uFillTx/>
                <a:latin typeface="Arial"/>
                <a:cs typeface="Arial"/>
                <a:sym typeface="Arial"/>
              </a:rPr>
              <a:t> </a:t>
            </a:r>
            <a:r>
              <a:rPr kumimoji="0" sz="4000" b="1" i="0" u="none" strike="noStrike" kern="0" cap="none" spc="0" normalizeH="0" baseline="0" noProof="0" dirty="0" err="1">
                <a:ln>
                  <a:noFill/>
                </a:ln>
                <a:solidFill>
                  <a:srgbClr val="8F8F8F">
                    <a:lumOff val="44000"/>
                  </a:srgbClr>
                </a:solidFill>
                <a:uLnTx/>
                <a:uFillTx/>
                <a:latin typeface="Arial"/>
                <a:cs typeface="Arial"/>
                <a:sym typeface="Arial"/>
              </a:rPr>
              <a:t>فَطَرَحَهَا</a:t>
            </a:r>
            <a:r>
              <a:rPr kumimoji="0" sz="4000" b="1" i="0" u="none" strike="noStrike" kern="0" cap="none" spc="0" normalizeH="0" baseline="0" noProof="0" dirty="0">
                <a:ln>
                  <a:noFill/>
                </a:ln>
                <a:solidFill>
                  <a:srgbClr val="8F8F8F">
                    <a:lumOff val="44000"/>
                  </a:srgbClr>
                </a:solidFill>
                <a:uLnTx/>
                <a:uFillTx/>
                <a:latin typeface="Arial"/>
                <a:cs typeface="Arial"/>
                <a:sym typeface="Arial"/>
              </a:rPr>
              <a:t> </a:t>
            </a:r>
            <a:r>
              <a:rPr kumimoji="0" sz="4000" b="1" i="0" u="none" strike="noStrike" kern="0" cap="none" spc="0" normalizeH="0" baseline="0" noProof="0" dirty="0" err="1">
                <a:ln>
                  <a:noFill/>
                </a:ln>
                <a:solidFill>
                  <a:srgbClr val="8F8F8F">
                    <a:lumOff val="44000"/>
                  </a:srgbClr>
                </a:solidFill>
                <a:uLnTx/>
                <a:uFillTx/>
                <a:latin typeface="Arial"/>
                <a:cs typeface="Arial"/>
                <a:sym typeface="Arial"/>
              </a:rPr>
              <a:t>إِلَى</a:t>
            </a:r>
            <a:r>
              <a:rPr kumimoji="0" sz="4000" b="1" i="0" u="none" strike="noStrike" kern="0" cap="none" spc="0" normalizeH="0" baseline="0" noProof="0" dirty="0">
                <a:ln>
                  <a:noFill/>
                </a:ln>
                <a:solidFill>
                  <a:srgbClr val="8F8F8F">
                    <a:lumOff val="44000"/>
                  </a:srgbClr>
                </a:solidFill>
                <a:uLnTx/>
                <a:uFillTx/>
                <a:latin typeface="Arial"/>
                <a:cs typeface="Arial"/>
                <a:sym typeface="Arial"/>
              </a:rPr>
              <a:t> </a:t>
            </a:r>
            <a:r>
              <a:rPr kumimoji="0" sz="4000" b="1" i="0" u="none" strike="noStrike" kern="0" cap="none" spc="0" normalizeH="0" baseline="0" noProof="0" dirty="0" err="1">
                <a:ln>
                  <a:noFill/>
                </a:ln>
                <a:solidFill>
                  <a:srgbClr val="8F8F8F">
                    <a:lumOff val="44000"/>
                  </a:srgbClr>
                </a:solidFill>
                <a:uLnTx/>
                <a:uFillTx/>
                <a:latin typeface="Arial"/>
                <a:cs typeface="Arial"/>
                <a:sym typeface="Arial"/>
              </a:rPr>
              <a:t>الأَرْضِ</a:t>
            </a:r>
            <a:r>
              <a:rPr kumimoji="0" sz="4000" b="1" i="0" u="none" strike="noStrike" kern="0" cap="none" spc="0" normalizeH="0" baseline="0" noProof="0" dirty="0">
                <a:ln>
                  <a:noFill/>
                </a:ln>
                <a:solidFill>
                  <a:srgbClr val="8F8F8F">
                    <a:lumOff val="44000"/>
                  </a:srgbClr>
                </a:solidFill>
                <a:uLnTx/>
                <a:uFillTx/>
                <a:latin typeface="Arial"/>
                <a:cs typeface="Arial"/>
                <a:sym typeface="Arial"/>
              </a:rPr>
              <a:t>.</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iterate>
                                    <p:tmAbs val="0"/>
                                  </p:iterate>
                                  <p:childTnLst>
                                    <p:set>
                                      <p:cBhvr>
                                        <p:cTn id="6" fill="hold"/>
                                        <p:tgtEl>
                                          <p:spTgt spid="8132"/>
                                        </p:tgtEl>
                                        <p:attrNameLst>
                                          <p:attrName>style.visibility</p:attrName>
                                        </p:attrNameLst>
                                      </p:cBhvr>
                                      <p:to>
                                        <p:strVal val="visible"/>
                                      </p:to>
                                    </p:set>
                                    <p:anim calcmode="lin" valueType="num">
                                      <p:cBhvr>
                                        <p:cTn id="7" dur="1000" fill="hold"/>
                                        <p:tgtEl>
                                          <p:spTgt spid="8132"/>
                                        </p:tgtEl>
                                        <p:attrNameLst>
                                          <p:attrName>ppt_w</p:attrName>
                                        </p:attrNameLst>
                                      </p:cBhvr>
                                      <p:tavLst>
                                        <p:tav tm="0">
                                          <p:val>
                                            <p:fltVal val="0"/>
                                          </p:val>
                                        </p:tav>
                                        <p:tav tm="100000">
                                          <p:val>
                                            <p:strVal val="#ppt_w"/>
                                          </p:val>
                                        </p:tav>
                                      </p:tavLst>
                                    </p:anim>
                                    <p:anim calcmode="lin" valueType="num">
                                      <p:cBhvr>
                                        <p:cTn id="8" dur="1000" fill="hold"/>
                                        <p:tgtEl>
                                          <p:spTgt spid="813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32" grpId="0" animBg="1" advAuto="0"/>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41057" name="Rectangle 3"/>
          <p:cNvSpPr>
            <a:spLocks noChangeArrowheads="1"/>
          </p:cNvSpPr>
          <p:nvPr/>
        </p:nvSpPr>
        <p:spPr bwMode="auto">
          <a:xfrm>
            <a:off x="0" y="0"/>
            <a:ext cx="9144000" cy="463846"/>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881666" name="Rectangle 2"/>
          <p:cNvSpPr>
            <a:spLocks noGrp="1" noChangeArrowheads="1"/>
          </p:cNvSpPr>
          <p:nvPr>
            <p:ph type="ctrTitle"/>
          </p:nvPr>
        </p:nvSpPr>
        <p:spPr>
          <a:xfrm>
            <a:off x="101600" y="908050"/>
            <a:ext cx="4038600" cy="3810000"/>
          </a:xfrm>
          <a:effectLst>
            <a:outerShdw blurRad="63500" dist="35921" dir="2700000" algn="ctr" rotWithShape="0">
              <a:schemeClr val="tx2">
                <a:alpha val="74998"/>
              </a:schemeClr>
            </a:outerShdw>
          </a:effectLst>
        </p:spPr>
        <p:txBody>
          <a:bodyPr/>
          <a:lstStyle/>
          <a:p>
            <a:pPr>
              <a:defRPr/>
            </a:pPr>
            <a:r>
              <a:rPr lang="ar-JO" sz="4000" b="1" dirty="0">
                <a:latin typeface="Arial" panose="020B0604020202020204" pitchFamily="34" charset="0"/>
                <a:ea typeface="ＭＳ Ｐゴシック" charset="0"/>
                <a:cs typeface="Arial" panose="020B0604020202020204" pitchFamily="34" charset="0"/>
              </a:rPr>
              <a:t>مقاومة             التنين</a:t>
            </a:r>
            <a:endParaRPr lang="en-US" dirty="0">
              <a:latin typeface="Arial" panose="020B0604020202020204" pitchFamily="34" charset="0"/>
              <a:ea typeface="ＭＳ Ｐゴシック" charset="0"/>
              <a:cs typeface="Arial" panose="020B0604020202020204" pitchFamily="34" charset="0"/>
            </a:endParaRPr>
          </a:p>
        </p:txBody>
      </p:sp>
      <p:pic>
        <p:nvPicPr>
          <p:cNvPr id="941059" name="Picture 2" descr="Rev 12.4 Fierce Dragon Fac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083050" y="26988"/>
            <a:ext cx="50974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19"/>
          <p:cNvSpPr txBox="1">
            <a:spLocks noChangeArrowheads="1"/>
          </p:cNvSpPr>
          <p:nvPr/>
        </p:nvSpPr>
        <p:spPr bwMode="auto">
          <a:xfrm>
            <a:off x="8423828" y="4980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384</a:t>
            </a:r>
            <a:endParaRPr lang="en-US" dirty="0">
              <a:solidFill>
                <a:srgbClr val="FFFFFF"/>
              </a:solidFill>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93579" y="4719053"/>
            <a:ext cx="8930105" cy="213894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defPPr>
              <a:defRPr lang="en-US"/>
            </a:defPPr>
            <a:lvl1pPr algn="ctr">
              <a:defRPr sz="3600" b="1">
                <a:solidFill>
                  <a:schemeClr val="bg1"/>
                </a:solidFill>
                <a:effectLst>
                  <a:glow rad="139700">
                    <a:schemeClr val="tx1">
                      <a:alpha val="75000"/>
                    </a:schemeClr>
                  </a:glow>
                  <a:outerShdw blurRad="38100" dist="38100" dir="2700000" algn="tl">
                    <a:srgbClr val="000000">
                      <a:alpha val="43137"/>
                    </a:srgbClr>
                  </a:outerShd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defTabSz="914400" eaLnBrk="0" fontAlgn="base" hangingPunct="0">
              <a:spcBef>
                <a:spcPct val="0"/>
              </a:spcBef>
              <a:spcAft>
                <a:spcPct val="0"/>
              </a:spcAft>
            </a:pPr>
            <a:r>
              <a:rPr lang="ar-SA" sz="4000" dirty="0">
                <a:solidFill>
                  <a:srgbClr val="FFFFFF"/>
                </a:solidFill>
                <a:effectLst>
                  <a:glow rad="139700">
                    <a:srgbClr val="000000">
                      <a:alpha val="75000"/>
                    </a:srgb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رؤيا ١٢ : ٤</a:t>
            </a:r>
            <a:endParaRPr lang="en-US" sz="4000" dirty="0">
              <a:solidFill>
                <a:srgbClr val="FFFFFF"/>
              </a:solidFill>
              <a:effectLst>
                <a:glow rad="139700">
                  <a:srgbClr val="000000">
                    <a:alpha val="75000"/>
                  </a:srgb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a:p>
            <a:pPr defTabSz="914400" eaLnBrk="0" fontAlgn="base" hangingPunct="0">
              <a:spcBef>
                <a:spcPct val="0"/>
              </a:spcBef>
              <a:spcAft>
                <a:spcPct val="0"/>
              </a:spcAft>
            </a:pPr>
            <a:r>
              <a:rPr lang="ar-SA" sz="4000" dirty="0">
                <a:solidFill>
                  <a:srgbClr val="FFFFFF"/>
                </a:solidFill>
                <a:effectLst>
                  <a:glow rad="139700">
                    <a:srgbClr val="000000">
                      <a:alpha val="75000"/>
                    </a:srgb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وَالتِّنِّينُ وَقَفَ أَمَامَ الْمَرْأَةِ الْعَتِيدَةِ أَنْ تَلِدَ حَتَّى يَبْتَلِعَ وَلَدَهَا مَتَى وَلَدَتْ. </a:t>
            </a:r>
            <a:endParaRPr lang="en-US" sz="4000" dirty="0">
              <a:solidFill>
                <a:srgbClr val="FFFFFF"/>
              </a:solidFill>
              <a:effectLst>
                <a:glow rad="139700">
                  <a:srgbClr val="000000">
                    <a:alpha val="75000"/>
                  </a:srgb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4344478"/>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strVal val="#ppt_w*0.70"/>
                                          </p:val>
                                        </p:tav>
                                        <p:tav tm="100000">
                                          <p:val>
                                            <p:strVal val="#ppt_w"/>
                                          </p:val>
                                        </p:tav>
                                      </p:tavLst>
                                    </p:anim>
                                    <p:anim calcmode="lin" valueType="num">
                                      <p:cBhvr>
                                        <p:cTn id="8" dur="1000" fill="hold"/>
                                        <p:tgtEl>
                                          <p:spTgt spid="6"/>
                                        </p:tgtEl>
                                        <p:attrNameLst>
                                          <p:attrName>ppt_h</p:attrName>
                                        </p:attrNameLst>
                                      </p:cBhvr>
                                      <p:tavLst>
                                        <p:tav tm="0">
                                          <p:val>
                                            <p:strVal val="#ppt_h"/>
                                          </p:val>
                                        </p:tav>
                                        <p:tav tm="100000">
                                          <p:val>
                                            <p:strVal val="#ppt_h"/>
                                          </p:val>
                                        </p:tav>
                                      </p:tavLst>
                                    </p:anim>
                                    <p:animEffect transition="in" filter="fade">
                                      <p:cBhvr>
                                        <p:cTn id="9"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 descr="rev 7 144,000 worship1.jpg">
            <a:extLst>
              <a:ext uri="{FF2B5EF4-FFF2-40B4-BE49-F238E27FC236}">
                <a16:creationId xmlns:a16="http://schemas.microsoft.com/office/drawing/2014/main" id="{3041D68B-C8F8-2A4F-9B8B-AE2B5174E7BD}"/>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36513" y="-26988"/>
            <a:ext cx="9180513" cy="6884988"/>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sp>
        <p:nvSpPr>
          <p:cNvPr id="10" name="Oval 9">
            <a:extLst>
              <a:ext uri="{FF2B5EF4-FFF2-40B4-BE49-F238E27FC236}">
                <a16:creationId xmlns:a16="http://schemas.microsoft.com/office/drawing/2014/main" id="{88CDF821-47C0-6B4A-A9FF-3CF8674179E1}"/>
              </a:ext>
            </a:extLst>
          </p:cNvPr>
          <p:cNvSpPr/>
          <p:nvPr/>
        </p:nvSpPr>
        <p:spPr bwMode="auto">
          <a:xfrm>
            <a:off x="-54443" y="2702484"/>
            <a:ext cx="421995" cy="584775"/>
          </a:xfrm>
          <a:prstGeom prst="ellipse">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u="none" strike="noStrike" cap="none" normalizeH="0" baseline="0">
              <a:ln>
                <a:noFill/>
              </a:ln>
              <a:solidFill>
                <a:schemeClr val="tx1"/>
              </a:solidFill>
              <a:effectLst/>
              <a:latin typeface="Arial" panose="020B0604020202020204" pitchFamily="34" charset="0"/>
              <a:ea typeface="ＭＳ Ｐゴシック" pitchFamily="-105" charset="-128"/>
              <a:cs typeface="Arial" panose="020B0604020202020204" pitchFamily="34" charset="0"/>
            </a:endParaRPr>
          </a:p>
        </p:txBody>
      </p:sp>
      <p:sp>
        <p:nvSpPr>
          <p:cNvPr id="2232324" name="Text Box 4"/>
          <p:cNvSpPr txBox="1">
            <a:spLocks noChangeArrowheads="1"/>
          </p:cNvSpPr>
          <p:nvPr/>
        </p:nvSpPr>
        <p:spPr bwMode="auto">
          <a:xfrm>
            <a:off x="8153400" y="0"/>
            <a:ext cx="838200" cy="457200"/>
          </a:xfrm>
          <a:prstGeom prst="rect">
            <a:avLst/>
          </a:prstGeom>
          <a:noFill/>
          <a:ln w="9525">
            <a:noFill/>
            <a:miter lim="800000"/>
            <a:headEnd/>
            <a:tailEnd/>
          </a:ln>
          <a:effectLst>
            <a:outerShdw blurRad="63500" dist="38099" dir="2700000" algn="ctr" rotWithShape="0">
              <a:srgbClr val="660066">
                <a:alpha val="74998"/>
              </a:srgb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cs typeface="Arial" panose="020B0604020202020204" pitchFamily="34" charset="0"/>
              </a:rPr>
              <a:t>377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32325" name="Rectangle 5"/>
          <p:cNvSpPr>
            <a:spLocks noGrp="1" noChangeArrowheads="1"/>
          </p:cNvSpPr>
          <p:nvPr>
            <p:ph type="title" idx="4294967295"/>
          </p:nvPr>
        </p:nvSpPr>
        <p:spPr>
          <a:xfrm>
            <a:off x="-152400" y="457200"/>
            <a:ext cx="9296400" cy="9906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glow rad="101600">
                    <a:schemeClr val="tx1">
                      <a:alpha val="75000"/>
                    </a:schemeClr>
                  </a:glow>
                </a:effectLst>
                <a:latin typeface="Arial" panose="020B0604020202020204" pitchFamily="34" charset="0"/>
                <a:ea typeface="ＭＳ Ｐゴシック" pitchFamily="-111" charset="-128"/>
                <a:cs typeface="Arial" panose="020B0604020202020204" pitchFamily="34" charset="0"/>
              </a:rPr>
              <a:t>144000 رمزي أو فعلي ؟</a:t>
            </a:r>
            <a:endParaRPr lang="en-US" sz="18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232326" name="Text Box 6"/>
          <p:cNvSpPr txBox="1">
            <a:spLocks noChangeArrowheads="1"/>
          </p:cNvSpPr>
          <p:nvPr/>
        </p:nvSpPr>
        <p:spPr bwMode="auto">
          <a:xfrm>
            <a:off x="304800" y="1704975"/>
            <a:ext cx="38100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defTabSz="914400" fontAlgn="base">
              <a:spcBef>
                <a:spcPct val="0"/>
              </a:spcBef>
              <a:spcAft>
                <a:spcPct val="0"/>
              </a:spcAft>
              <a:defRPr/>
            </a:pPr>
            <a:r>
              <a:rPr lang="ar-JO" sz="3200" b="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rPr>
              <a:t>رمزي ( الكنيسة )</a:t>
            </a:r>
            <a:endParaRPr lang="en-US" sz="3200" b="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endParaRPr>
          </a:p>
        </p:txBody>
      </p:sp>
      <p:sp>
        <p:nvSpPr>
          <p:cNvPr id="2232327" name="Text Box 7"/>
          <p:cNvSpPr txBox="1">
            <a:spLocks noChangeArrowheads="1"/>
          </p:cNvSpPr>
          <p:nvPr/>
        </p:nvSpPr>
        <p:spPr bwMode="auto">
          <a:xfrm>
            <a:off x="4572000" y="1704975"/>
            <a:ext cx="36576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defTabSz="914400" fontAlgn="base">
              <a:spcBef>
                <a:spcPct val="0"/>
              </a:spcBef>
              <a:spcAft>
                <a:spcPct val="0"/>
              </a:spcAft>
              <a:defRPr/>
            </a:pPr>
            <a:r>
              <a:rPr lang="ar-JO" sz="3200" b="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rPr>
              <a:t>حرفي ( اليهود )</a:t>
            </a:r>
            <a:endParaRPr lang="en-US" sz="3200" b="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endParaRPr>
          </a:p>
        </p:txBody>
      </p:sp>
      <p:sp>
        <p:nvSpPr>
          <p:cNvPr id="2232328" name="Text Box 8"/>
          <p:cNvSpPr txBox="1">
            <a:spLocks noChangeArrowheads="1"/>
          </p:cNvSpPr>
          <p:nvPr/>
        </p:nvSpPr>
        <p:spPr bwMode="auto">
          <a:xfrm>
            <a:off x="304800" y="2711450"/>
            <a:ext cx="3810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indent="-7938" algn="r" defTabSz="914400" fontAlgn="base">
              <a:spcBef>
                <a:spcPct val="0"/>
              </a:spcBef>
              <a:spcAft>
                <a:spcPct val="0"/>
              </a:spcAft>
              <a:defRPr/>
            </a:pPr>
            <a:r>
              <a:rPr lang="ar-JO" sz="3200" b="1" dirty="0">
                <a:solidFill>
                  <a:schemeClr val="bg1"/>
                </a:solidFill>
                <a:effectLst>
                  <a:glow rad="139700">
                    <a:schemeClr val="accent4">
                      <a:satMod val="175000"/>
                      <a:alpha val="67000"/>
                    </a:schemeClr>
                  </a:glow>
                </a:effectLst>
                <a:latin typeface="Arial" panose="020B0604020202020204" pitchFamily="34" charset="0"/>
                <a:ea typeface="Times" pitchFamily="2" charset="0"/>
                <a:cs typeface="Arial" panose="020B0604020202020204" pitchFamily="34" charset="0"/>
              </a:rPr>
              <a:t>رؤيا يستخدم غالباً أرقاماً رمزية ، لذا ف 144000 تعني 12×12000</a:t>
            </a:r>
            <a:r>
              <a:rPr lang="en-US" sz="3200" b="1" dirty="0">
                <a:solidFill>
                  <a:schemeClr val="bg1"/>
                </a:solidFill>
                <a:effectLst>
                  <a:glow rad="139700">
                    <a:schemeClr val="accent4">
                      <a:satMod val="175000"/>
                      <a:alpha val="67000"/>
                    </a:schemeClr>
                  </a:glow>
                </a:effectLst>
                <a:latin typeface="Arial" panose="020B0604020202020204" pitchFamily="34" charset="0"/>
                <a:ea typeface="Times" pitchFamily="2" charset="0"/>
                <a:cs typeface="Arial" panose="020B0604020202020204" pitchFamily="34" charset="0"/>
              </a:rPr>
              <a:t> </a:t>
            </a:r>
            <a:endParaRPr lang="en-SG" sz="4800" b="1" dirty="0">
              <a:solidFill>
                <a:schemeClr val="bg1"/>
              </a:solidFill>
              <a:effectLst>
                <a:glow rad="139700">
                  <a:schemeClr val="accent4">
                    <a:satMod val="175000"/>
                    <a:alpha val="67000"/>
                  </a:schemeClr>
                </a:glow>
              </a:effectLst>
              <a:latin typeface="Arial" panose="020B0604020202020204" pitchFamily="34" charset="0"/>
              <a:ea typeface="Times" pitchFamily="2" charset="0"/>
              <a:cs typeface="Arial" panose="020B0604020202020204" pitchFamily="34" charset="0"/>
            </a:endParaRPr>
          </a:p>
        </p:txBody>
      </p:sp>
      <p:sp>
        <p:nvSpPr>
          <p:cNvPr id="2232329" name="Text Box 9"/>
          <p:cNvSpPr txBox="1">
            <a:spLocks noChangeArrowheads="1"/>
          </p:cNvSpPr>
          <p:nvPr/>
        </p:nvSpPr>
        <p:spPr bwMode="auto">
          <a:xfrm>
            <a:off x="4572000" y="2711450"/>
            <a:ext cx="42672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indent="-7938" algn="r" defTabSz="914400" fontAlgn="base">
              <a:spcBef>
                <a:spcPct val="0"/>
              </a:spcBef>
              <a:spcAft>
                <a:spcPct val="0"/>
              </a:spcAft>
              <a:defRPr/>
            </a:pPr>
            <a:r>
              <a:rPr kumimoji="0" lang="ar-JO" sz="3200" b="1" u="none" strike="noStrike" kern="1200" cap="none" spc="0" normalizeH="0" baseline="0" noProof="0" dirty="0">
                <a:ln>
                  <a:noFill/>
                </a:ln>
                <a:solidFill>
                  <a:srgbClr val="FFFFFF"/>
                </a:solidFill>
                <a:effectLst>
                  <a:glow rad="139700">
                    <a:schemeClr val="accent4">
                      <a:satMod val="175000"/>
                      <a:alpha val="67000"/>
                    </a:schemeClr>
                  </a:glow>
                </a:effectLst>
                <a:uLnTx/>
                <a:uFillTx/>
                <a:latin typeface="Arial" panose="020B0604020202020204" pitchFamily="34" charset="0"/>
                <a:cs typeface="Arial" panose="020B0604020202020204" pitchFamily="34" charset="0"/>
              </a:rPr>
              <a:t>كل</a:t>
            </a:r>
            <a:r>
              <a:rPr kumimoji="0" lang="ar-JO" sz="3200" b="1" u="none" strike="noStrike" kern="1200" cap="none" spc="0" normalizeH="0" noProof="0" dirty="0">
                <a:ln>
                  <a:noFill/>
                </a:ln>
                <a:solidFill>
                  <a:srgbClr val="FFFFFF"/>
                </a:solidFill>
                <a:effectLst>
                  <a:glow rad="139700">
                    <a:schemeClr val="accent4">
                      <a:satMod val="175000"/>
                      <a:alpha val="67000"/>
                    </a:schemeClr>
                  </a:glow>
                </a:effectLst>
                <a:uLnTx/>
                <a:uFillTx/>
                <a:latin typeface="Arial" panose="020B0604020202020204" pitchFamily="34" charset="0"/>
                <a:cs typeface="Arial" panose="020B0604020202020204" pitchFamily="34" charset="0"/>
              </a:rPr>
              <a:t> رقم في رؤيا له معنى كامل كرقم حرفي </a:t>
            </a:r>
            <a:endParaRPr kumimoji="0" lang="en-US" b="1" u="none" strike="noStrike" kern="1200" cap="none" spc="0" normalizeH="0" baseline="0" noProof="0" dirty="0">
              <a:ln>
                <a:noFill/>
              </a:ln>
              <a:solidFill>
                <a:srgbClr val="FFFFFF"/>
              </a:solidFill>
              <a:effectLst>
                <a:glow rad="139700">
                  <a:schemeClr val="accent4">
                    <a:satMod val="175000"/>
                    <a:alpha val="67000"/>
                  </a:schemeClr>
                </a:glow>
              </a:effectLst>
              <a:uLnTx/>
              <a:uFillTx/>
              <a:latin typeface="Arial" panose="020B0604020202020204" pitchFamily="34" charset="0"/>
              <a:cs typeface="Arial" panose="020B0604020202020204" pitchFamily="34" charset="0"/>
            </a:endParaRPr>
          </a:p>
        </p:txBody>
      </p:sp>
      <p:sp>
        <p:nvSpPr>
          <p:cNvPr id="9" name="Text Box 9">
            <a:extLst>
              <a:ext uri="{FF2B5EF4-FFF2-40B4-BE49-F238E27FC236}">
                <a16:creationId xmlns:a16="http://schemas.microsoft.com/office/drawing/2014/main" id="{EFB762BA-5BC5-8D45-8156-CFCD4118958D}"/>
              </a:ext>
            </a:extLst>
          </p:cNvPr>
          <p:cNvSpPr txBox="1">
            <a:spLocks noChangeArrowheads="1"/>
          </p:cNvSpPr>
          <p:nvPr/>
        </p:nvSpPr>
        <p:spPr bwMode="auto">
          <a:xfrm>
            <a:off x="-62752" y="2702484"/>
            <a:ext cx="510988"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marR="0" lvl="0" indent="-7938" algn="l" defTabSz="914400" rtl="0" eaLnBrk="1" fontAlgn="base" latinLnBrk="0" hangingPunct="1">
              <a:lnSpc>
                <a:spcPct val="100000"/>
              </a:lnSpc>
              <a:spcBef>
                <a:spcPct val="0"/>
              </a:spcBef>
              <a:spcAft>
                <a:spcPct val="0"/>
              </a:spcAft>
              <a:buClrTx/>
              <a:buSzTx/>
              <a:buFontTx/>
              <a:buNone/>
              <a:defRPr/>
            </a:pPr>
            <a:r>
              <a:rPr lang="ar-JO" sz="3200" b="1" dirty="0">
                <a:solidFill>
                  <a:srgbClr val="FFFFFF"/>
                </a:solidFill>
                <a:effectLst>
                  <a:glow rad="139700">
                    <a:schemeClr val="accent4">
                      <a:satMod val="175000"/>
                      <a:alpha val="67000"/>
                    </a:schemeClr>
                  </a:glow>
                </a:effectLst>
                <a:latin typeface="Arial" panose="020B0604020202020204" pitchFamily="34" charset="0"/>
                <a:cs typeface="Arial" panose="020B0604020202020204" pitchFamily="34" charset="0"/>
              </a:rPr>
              <a:t>4</a:t>
            </a:r>
            <a:endParaRPr kumimoji="0" lang="en-US" b="1" u="none" strike="noStrike" kern="1200" cap="none" spc="0" normalizeH="0" baseline="0" noProof="0" dirty="0">
              <a:ln>
                <a:noFill/>
              </a:ln>
              <a:solidFill>
                <a:srgbClr val="FFFFFF"/>
              </a:solidFill>
              <a:effectLst>
                <a:glow rad="139700">
                  <a:schemeClr val="accent4">
                    <a:satMod val="175000"/>
                    <a:alpha val="67000"/>
                  </a:schemeClr>
                </a:glow>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1B53D291-4B13-894F-ADDE-732EEBDB384C}"/>
              </a:ext>
            </a:extLst>
          </p:cNvPr>
          <p:cNvSpPr txBox="1">
            <a:spLocks noChangeArrowheads="1"/>
          </p:cNvSpPr>
          <p:nvPr/>
        </p:nvSpPr>
        <p:spPr>
          <a:xfrm>
            <a:off x="0" y="6499412"/>
            <a:ext cx="4114800" cy="358587"/>
          </a:xfrm>
          <a:prstGeom prst="rect">
            <a:avLst/>
          </a:prstGeom>
        </p:spPr>
        <p:txBody>
          <a:bodyPr anchor="ctr"/>
          <a:lstStyle>
            <a:lvl1pPr algn="ctr" rtl="0" eaLnBrk="0" fontAlgn="base" hangingPunct="0">
              <a:spcBef>
                <a:spcPct val="0"/>
              </a:spcBef>
              <a:spcAft>
                <a:spcPct val="0"/>
              </a:spcAft>
              <a:defRPr sz="4400" b="1">
                <a:solidFill>
                  <a:srgbClr val="FFFFFF"/>
                </a:solidFill>
                <a:effectLst>
                  <a:glow rad="292100">
                    <a:schemeClr val="tx1">
                      <a:alpha val="92000"/>
                    </a:schemeClr>
                  </a:glow>
                </a:effectLst>
                <a:latin typeface="+mj-lt"/>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a:lstStyle>
          <a:p>
            <a:pPr algn="l" defTabSz="914400" eaLnBrk="1" hangingPunct="1">
              <a:defRPr/>
            </a:pPr>
            <a:r>
              <a:rPr lang="ar-JO" sz="1600" kern="0" dirty="0">
                <a:effectLst>
                  <a:glow rad="228600">
                    <a:schemeClr val="accent4">
                      <a:satMod val="175000"/>
                      <a:alpha val="80000"/>
                    </a:scheme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ــــ توم شراينر، كلية اللاهوت الجنوبية</a:t>
            </a:r>
          </a:p>
        </p:txBody>
      </p:sp>
    </p:spTree>
    <p:extLst>
      <p:ext uri="{BB962C8B-B14F-4D97-AF65-F5344CB8AC3E}">
        <p14:creationId xmlns:p14="http://schemas.microsoft.com/office/powerpoint/2010/main" val="10085698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232328"/>
                                        </p:tgtEl>
                                        <p:attrNameLst>
                                          <p:attrName>style.visibility</p:attrName>
                                        </p:attrNameLst>
                                      </p:cBhvr>
                                      <p:to>
                                        <p:strVal val="visible"/>
                                      </p:to>
                                    </p:set>
                                    <p:anim calcmode="lin" valueType="num">
                                      <p:cBhvr>
                                        <p:cTn id="7" dur="1000" fill="hold"/>
                                        <p:tgtEl>
                                          <p:spTgt spid="2232328"/>
                                        </p:tgtEl>
                                        <p:attrNameLst>
                                          <p:attrName>ppt_w</p:attrName>
                                        </p:attrNameLst>
                                      </p:cBhvr>
                                      <p:tavLst>
                                        <p:tav tm="0">
                                          <p:val>
                                            <p:fltVal val="0"/>
                                          </p:val>
                                        </p:tav>
                                        <p:tav tm="100000">
                                          <p:val>
                                            <p:strVal val="#ppt_w"/>
                                          </p:val>
                                        </p:tav>
                                      </p:tavLst>
                                    </p:anim>
                                    <p:anim calcmode="lin" valueType="num">
                                      <p:cBhvr>
                                        <p:cTn id="8" dur="1000" fill="hold"/>
                                        <p:tgtEl>
                                          <p:spTgt spid="2232328"/>
                                        </p:tgtEl>
                                        <p:attrNameLst>
                                          <p:attrName>ppt_h</p:attrName>
                                        </p:attrNameLst>
                                      </p:cBhvr>
                                      <p:tavLst>
                                        <p:tav tm="0">
                                          <p:val>
                                            <p:fltVal val="0"/>
                                          </p:val>
                                        </p:tav>
                                        <p:tav tm="100000">
                                          <p:val>
                                            <p:strVal val="#ppt_h"/>
                                          </p:val>
                                        </p:tav>
                                      </p:tavLst>
                                    </p:anim>
                                    <p:anim calcmode="lin" valueType="num">
                                      <p:cBhvr>
                                        <p:cTn id="9" dur="1000" fill="hold"/>
                                        <p:tgtEl>
                                          <p:spTgt spid="223232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2323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232329"/>
                                        </p:tgtEl>
                                        <p:attrNameLst>
                                          <p:attrName>style.visibility</p:attrName>
                                        </p:attrNameLst>
                                      </p:cBhvr>
                                      <p:to>
                                        <p:strVal val="visible"/>
                                      </p:to>
                                    </p:set>
                                    <p:anim calcmode="lin" valueType="num">
                                      <p:cBhvr>
                                        <p:cTn id="15" dur="1000" fill="hold"/>
                                        <p:tgtEl>
                                          <p:spTgt spid="2232329"/>
                                        </p:tgtEl>
                                        <p:attrNameLst>
                                          <p:attrName>ppt_w</p:attrName>
                                        </p:attrNameLst>
                                      </p:cBhvr>
                                      <p:tavLst>
                                        <p:tav tm="0">
                                          <p:val>
                                            <p:fltVal val="0"/>
                                          </p:val>
                                        </p:tav>
                                        <p:tav tm="100000">
                                          <p:val>
                                            <p:strVal val="#ppt_w"/>
                                          </p:val>
                                        </p:tav>
                                      </p:tavLst>
                                    </p:anim>
                                    <p:anim calcmode="lin" valueType="num">
                                      <p:cBhvr>
                                        <p:cTn id="16" dur="1000" fill="hold"/>
                                        <p:tgtEl>
                                          <p:spTgt spid="2232329"/>
                                        </p:tgtEl>
                                        <p:attrNameLst>
                                          <p:attrName>ppt_h</p:attrName>
                                        </p:attrNameLst>
                                      </p:cBhvr>
                                      <p:tavLst>
                                        <p:tav tm="0">
                                          <p:val>
                                            <p:fltVal val="0"/>
                                          </p:val>
                                        </p:tav>
                                        <p:tav tm="100000">
                                          <p:val>
                                            <p:strVal val="#ppt_h"/>
                                          </p:val>
                                        </p:tav>
                                      </p:tavLst>
                                    </p:anim>
                                    <p:anim calcmode="lin" valueType="num">
                                      <p:cBhvr>
                                        <p:cTn id="17" dur="1000" fill="hold"/>
                                        <p:tgtEl>
                                          <p:spTgt spid="2232329"/>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23232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2328" grpId="0"/>
      <p:bldP spid="2232329" grpId="0"/>
    </p:bldLst>
  </p:timing>
</p:sld>
</file>

<file path=ppt/slides/slide120.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43105" name="Picture 3" descr="person0205.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3106" name="Picture 4" descr="person0175.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152400" y="0"/>
            <a:ext cx="2971800" cy="5867400"/>
          </a:xfrm>
          <a:noFill/>
          <a:ln>
            <a:noFill/>
          </a:ln>
          <a:effectLst/>
        </p:spPr>
        <p:txBody>
          <a:bodyPr vert="horz" wrap="square" lIns="91440" tIns="45720" rIns="91440" bIns="45720" numCol="1" anchor="ctr" anchorCtr="0" compatLnSpc="1">
            <a:prstTxWarp prst="textNoShape">
              <a:avLst/>
            </a:prstTxWarp>
          </a:bodyPr>
          <a:lstStyle/>
          <a:p>
            <a:r>
              <a:rPr lang="ar-JO"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rPr>
              <a:t>من هي المرأة التي تحمل الطفل الذي سيحكم الأمم (12: 1-6)</a:t>
            </a:r>
            <a:endParaRPr lang="en-US"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
        <p:nvSpPr>
          <p:cNvPr id="3" name="Title 1"/>
          <p:cNvSpPr>
            <a:spLocks/>
          </p:cNvSpPr>
          <p:nvPr/>
        </p:nvSpPr>
        <p:spPr bwMode="auto">
          <a:xfrm>
            <a:off x="5257800" y="0"/>
            <a:ext cx="3886200" cy="2362200"/>
          </a:xfrm>
          <a:prstGeom prst="rect">
            <a:avLst/>
          </a:prstGeom>
          <a:noFill/>
          <a:ln w="9525">
            <a:noFill/>
            <a:miter lim="800000"/>
            <a:headEnd/>
            <a:tailEnd/>
          </a:ln>
          <a:effectLst/>
        </p:spPr>
        <p:txBody>
          <a:bodyPr anchor="ctr"/>
          <a:lstStyle/>
          <a:p>
            <a:pPr algn="ctr" defTabSz="914400" eaLnBrk="0" fontAlgn="base" hangingPunct="0">
              <a:spcBef>
                <a:spcPct val="0"/>
              </a:spcBef>
              <a:spcAft>
                <a:spcPct val="0"/>
              </a:spcAft>
              <a:defRPr/>
            </a:pPr>
            <a:r>
              <a:rPr lang="ar-JO" sz="2800" b="1"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rPr>
              <a:t>يقول البعض إنها </a:t>
            </a:r>
            <a:r>
              <a:rPr lang="ar-JO" sz="2800" b="1" dirty="0">
                <a:solidFill>
                  <a:srgbClr val="FFFF00"/>
                </a:solidFill>
                <a:effectLst>
                  <a:glow rad="228600">
                    <a:schemeClr val="tx1"/>
                  </a:glow>
                </a:effectLst>
                <a:latin typeface="Arial" panose="020B0604020202020204" pitchFamily="34" charset="0"/>
                <a:ea typeface="ＭＳ Ｐゴシック" charset="0"/>
                <a:cs typeface="Arial" panose="020B0604020202020204" pitchFamily="34" charset="0"/>
              </a:rPr>
              <a:t>الكنيسة</a:t>
            </a:r>
            <a:r>
              <a:rPr lang="ar-JO" sz="2800" b="1"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rPr>
              <a:t>    التي تلد المسيح</a:t>
            </a:r>
            <a:endParaRPr lang="en-US" sz="2800" b="1"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
        <p:nvSpPr>
          <p:cNvPr id="4" name="Title 1"/>
          <p:cNvSpPr>
            <a:spLocks/>
          </p:cNvSpPr>
          <p:nvPr/>
        </p:nvSpPr>
        <p:spPr bwMode="auto">
          <a:xfrm>
            <a:off x="5257800" y="2286000"/>
            <a:ext cx="3886200" cy="1143000"/>
          </a:xfrm>
          <a:prstGeom prst="rect">
            <a:avLst/>
          </a:prstGeom>
          <a:noFill/>
          <a:ln w="9525">
            <a:noFill/>
            <a:miter lim="800000"/>
            <a:headEnd/>
            <a:tailEnd/>
          </a:ln>
          <a:effectLst/>
        </p:spPr>
        <p:txBody>
          <a:bodyPr anchor="ctr"/>
          <a:lstStyle/>
          <a:p>
            <a:pPr algn="ctr" defTabSz="914400" eaLnBrk="0" fontAlgn="base" hangingPunct="0">
              <a:spcBef>
                <a:spcPct val="0"/>
              </a:spcBef>
              <a:spcAft>
                <a:spcPct val="0"/>
              </a:spcAft>
              <a:defRPr/>
            </a:pPr>
            <a:r>
              <a:rPr lang="ar-JO" sz="2800" b="1" i="1"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rPr>
              <a:t>لكن الكنيسة                      لم تلد المسيح</a:t>
            </a:r>
            <a:endParaRPr lang="en-US" sz="2800" b="1" i="1"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
        <p:nvSpPr>
          <p:cNvPr id="5" name="Title 1"/>
          <p:cNvSpPr>
            <a:spLocks/>
          </p:cNvSpPr>
          <p:nvPr/>
        </p:nvSpPr>
        <p:spPr bwMode="auto">
          <a:xfrm>
            <a:off x="6629400" y="3733800"/>
            <a:ext cx="2514600" cy="1905000"/>
          </a:xfrm>
          <a:prstGeom prst="rect">
            <a:avLst/>
          </a:prstGeom>
          <a:noFill/>
          <a:ln w="9525">
            <a:noFill/>
            <a:miter lim="800000"/>
            <a:headEnd/>
            <a:tailEnd/>
          </a:ln>
          <a:effectLst/>
        </p:spPr>
        <p:txBody>
          <a:bodyPr anchor="ctr"/>
          <a:lstStyle/>
          <a:p>
            <a:pPr algn="ctr" defTabSz="914400" eaLnBrk="0" fontAlgn="base" hangingPunct="0">
              <a:spcBef>
                <a:spcPct val="0"/>
              </a:spcBef>
              <a:spcAft>
                <a:spcPct val="0"/>
              </a:spcAft>
              <a:defRPr/>
            </a:pPr>
            <a:r>
              <a:rPr lang="ar-JO" sz="2800" b="1"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rPr>
              <a:t>في الحقيقة         إن </a:t>
            </a:r>
            <a:r>
              <a:rPr lang="ar-JO" sz="2800" b="1" dirty="0">
                <a:solidFill>
                  <a:srgbClr val="FFFF00"/>
                </a:solidFill>
                <a:effectLst>
                  <a:glow rad="228600">
                    <a:schemeClr val="tx1"/>
                  </a:glow>
                </a:effectLst>
                <a:latin typeface="Arial" panose="020B0604020202020204" pitchFamily="34" charset="0"/>
                <a:ea typeface="ＭＳ Ｐゴシック" charset="0"/>
                <a:cs typeface="Arial" panose="020B0604020202020204" pitchFamily="34" charset="0"/>
              </a:rPr>
              <a:t>إسرائيل</a:t>
            </a:r>
            <a:r>
              <a:rPr lang="ar-JO" sz="2800" b="1"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rPr>
              <a:t>        هي من          ولدت المسيح</a:t>
            </a:r>
            <a:endParaRPr lang="en-US" sz="2800" b="1"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
        <p:nvSpPr>
          <p:cNvPr id="8" name="Text Box 19"/>
          <p:cNvSpPr txBox="1">
            <a:spLocks noChangeArrowheads="1"/>
          </p:cNvSpPr>
          <p:nvPr/>
        </p:nvSpPr>
        <p:spPr bwMode="auto">
          <a:xfrm>
            <a:off x="8423828" y="49808"/>
            <a:ext cx="701131"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charset="0"/>
                <a:cs typeface="Arial" charset="0"/>
              </a:rPr>
              <a:t>384</a:t>
            </a:r>
            <a:endParaRPr lang="en-US" dirty="0">
              <a:solidFill>
                <a:srgbClr val="FFFFFF"/>
              </a:solidFill>
              <a:latin typeface="Arial" charset="0"/>
              <a:cs typeface="Arial" charset="0"/>
            </a:endParaRPr>
          </a:p>
        </p:txBody>
      </p:sp>
    </p:spTree>
    <p:extLst>
      <p:ext uri="{BB962C8B-B14F-4D97-AF65-F5344CB8AC3E}">
        <p14:creationId xmlns:p14="http://schemas.microsoft.com/office/powerpoint/2010/main" val="3386248200"/>
      </p:ext>
    </p:extLst>
  </p:cSld>
  <p:clrMapOvr>
    <a:overrideClrMapping bg1="lt1" tx1="dk1" bg2="lt2" tx2="dk2" accent1="accent1" accent2="accent2" accent3="accent3" accent4="accent4" accent5="accent5" accent6="accent6" hlink="hlink" folHlink="folHlink"/>
  </p:clrMapOvr>
  <p:transition/>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0">
          <a:blip r:embed="rId4"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944129" name="Rectangle 3"/>
          <p:cNvSpPr>
            <a:spLocks noChangeArrowheads="1"/>
          </p:cNvSpPr>
          <p:nvPr/>
        </p:nvSpPr>
        <p:spPr bwMode="auto">
          <a:xfrm>
            <a:off x="0" y="0"/>
            <a:ext cx="4806950" cy="6858000"/>
          </a:xfrm>
          <a:prstGeom prst="rect">
            <a:avLst/>
          </a:prstGeom>
          <a:solidFill>
            <a:schemeClr val="tx1"/>
          </a:solidFill>
          <a:ln w="9525">
            <a:solidFill>
              <a:schemeClr val="tx1"/>
            </a:solidFill>
            <a:round/>
            <a:headEnd/>
            <a:tailEnd type="stealth" w="lg" len="lg"/>
          </a:ln>
        </p:spPr>
        <p:txBody>
          <a:bodyPr wrap="square" lIns="90000" tIns="46800" rIns="90000" bIns="46800">
            <a:spAutoFit/>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881666" name="Rectangle 2"/>
          <p:cNvSpPr>
            <a:spLocks noGrp="1" noChangeArrowheads="1"/>
          </p:cNvSpPr>
          <p:nvPr>
            <p:ph type="ctrTitle"/>
          </p:nvPr>
        </p:nvSpPr>
        <p:spPr>
          <a:xfrm>
            <a:off x="341313" y="133350"/>
            <a:ext cx="4159250" cy="2303463"/>
          </a:xfrm>
          <a:effectLst>
            <a:outerShdw blurRad="63500" dist="35921" dir="2700000" algn="ctr" rotWithShape="0">
              <a:schemeClr val="tx2">
                <a:alpha val="74998"/>
              </a:schemeClr>
            </a:outerShdw>
          </a:effectLst>
        </p:spPr>
        <p:txBody>
          <a:bodyPr/>
          <a:lstStyle/>
          <a:p>
            <a:pPr>
              <a:defRPr/>
            </a:pPr>
            <a:r>
              <a:rPr lang="ar-JO" sz="4000" b="1" dirty="0">
                <a:solidFill>
                  <a:schemeClr val="bg1"/>
                </a:solidFill>
                <a:latin typeface="Arial" panose="020B0604020202020204" pitchFamily="34" charset="0"/>
                <a:ea typeface="ＭＳ Ｐゴシック" charset="0"/>
                <a:cs typeface="Arial" panose="020B0604020202020204" pitchFamily="34" charset="0"/>
              </a:rPr>
              <a:t>يسعى لقتل المسيا </a:t>
            </a:r>
            <a:r>
              <a:rPr lang="en-US" sz="4000" b="1" dirty="0">
                <a:solidFill>
                  <a:schemeClr val="bg1"/>
                </a:solidFill>
                <a:latin typeface="Arial" panose="020B0604020202020204" pitchFamily="34" charset="0"/>
                <a:ea typeface="ＭＳ Ｐゴシック" charset="0"/>
                <a:cs typeface="Arial" panose="020B0604020202020204" pitchFamily="34" charset="0"/>
              </a:rPr>
              <a:t>(</a:t>
            </a:r>
            <a:r>
              <a:rPr lang="ar-JO" sz="4000" b="1" dirty="0">
                <a:solidFill>
                  <a:schemeClr val="bg1"/>
                </a:solidFill>
                <a:latin typeface="Arial" panose="020B0604020202020204" pitchFamily="34" charset="0"/>
                <a:ea typeface="ＭＳ Ｐゴシック" charset="0"/>
                <a:cs typeface="Arial" panose="020B0604020202020204" pitchFamily="34" charset="0"/>
              </a:rPr>
              <a:t>14: 4ب</a:t>
            </a:r>
            <a:r>
              <a:rPr lang="en-US" sz="4000" b="1" dirty="0">
                <a:solidFill>
                  <a:schemeClr val="bg1"/>
                </a:solidFill>
                <a:latin typeface="Arial" panose="020B0604020202020204" pitchFamily="34" charset="0"/>
                <a:ea typeface="ＭＳ Ｐゴシック" charset="0"/>
                <a:cs typeface="Arial" panose="020B0604020202020204" pitchFamily="34" charset="0"/>
              </a:rPr>
              <a:t>)</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341313" y="2716696"/>
            <a:ext cx="3717925" cy="38079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SA"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رؤيا ١٢ : ٤</a:t>
            </a:r>
          </a:p>
          <a:p>
            <a:pPr defTabSz="914400">
              <a:defRPr/>
            </a:pPr>
            <a:endParaRPr lang="en-US"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a:p>
            <a:pPr defTabSz="914400">
              <a:defRPr/>
            </a:pPr>
            <a:r>
              <a:rPr lang="ar-SA"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وَالتِّنِّينُ وَقَفَ أَمَامَ الْمَرْأَةِ الْعَتِيدَةِ أَنْ تَلِدَ حَتَّى يَبْتَلِعَ وَلَدَهَا مَتَى وَلَدَتْ. </a:t>
            </a:r>
          </a:p>
        </p:txBody>
      </p:sp>
      <p:pic>
        <p:nvPicPr>
          <p:cNvPr id="944132" name="Picture 2" descr="rev 12v4 holy-innocentsdec28.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806950" y="-1588"/>
            <a:ext cx="433705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19"/>
          <p:cNvSpPr txBox="1">
            <a:spLocks noChangeArrowheads="1"/>
          </p:cNvSpPr>
          <p:nvPr/>
        </p:nvSpPr>
        <p:spPr bwMode="auto">
          <a:xfrm>
            <a:off x="8423828" y="4980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386</a:t>
            </a:r>
            <a:endParaRPr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9622314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strVal val="#ppt_w*0.70"/>
                                          </p:val>
                                        </p:tav>
                                        <p:tav tm="100000">
                                          <p:val>
                                            <p:strVal val="#ppt_w"/>
                                          </p:val>
                                        </p:tav>
                                      </p:tavLst>
                                    </p:anim>
                                    <p:anim calcmode="lin" valueType="num">
                                      <p:cBhvr>
                                        <p:cTn id="8" dur="1000" fill="hold"/>
                                        <p:tgtEl>
                                          <p:spTgt spid="6"/>
                                        </p:tgtEl>
                                        <p:attrNameLst>
                                          <p:attrName>ppt_h</p:attrName>
                                        </p:attrNameLst>
                                      </p:cBhvr>
                                      <p:tavLst>
                                        <p:tav tm="0">
                                          <p:val>
                                            <p:strVal val="#ppt_h"/>
                                          </p:val>
                                        </p:tav>
                                        <p:tav tm="100000">
                                          <p:val>
                                            <p:strVal val="#ppt_h"/>
                                          </p:val>
                                        </p:tav>
                                      </p:tavLst>
                                    </p:anim>
                                    <p:animEffect transition="in" filter="fade">
                                      <p:cBhvr>
                                        <p:cTn id="9"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0" y="4581128"/>
            <a:ext cx="9144000" cy="2304256"/>
          </a:xfrm>
        </p:spPr>
        <p:txBody>
          <a:bodyPr anchor="ctr"/>
          <a:lstStyle/>
          <a:p>
            <a:r>
              <a:rPr lang="ar-SA" sz="3200" dirty="0">
                <a:latin typeface="Arial" panose="020B0604020202020204" pitchFamily="34" charset="0"/>
                <a:cs typeface="Arial" panose="020B0604020202020204" pitchFamily="34" charset="0"/>
              </a:rPr>
              <a:t>متى ٢ : ١٦</a:t>
            </a:r>
            <a:br>
              <a:rPr lang="ar-SA" sz="3200" dirty="0">
                <a:latin typeface="Arial" panose="020B0604020202020204" pitchFamily="34" charset="0"/>
                <a:cs typeface="Arial" panose="020B0604020202020204" pitchFamily="34" charset="0"/>
              </a:rPr>
            </a:br>
            <a:r>
              <a:rPr lang="ar-SA" sz="3200" dirty="0">
                <a:latin typeface="Arial" panose="020B0604020202020204" pitchFamily="34" charset="0"/>
                <a:cs typeface="Arial" panose="020B0604020202020204" pitchFamily="34" charset="0"/>
              </a:rPr>
              <a:t>حِينَئِذٍ لَمَّا رَأَى </a:t>
            </a:r>
            <a:r>
              <a:rPr lang="ar-SA" sz="3200" dirty="0" err="1">
                <a:latin typeface="Arial" panose="020B0604020202020204" pitchFamily="34" charset="0"/>
                <a:cs typeface="Arial" panose="020B0604020202020204" pitchFamily="34" charset="0"/>
              </a:rPr>
              <a:t>هِيرُودُسُ</a:t>
            </a:r>
            <a:r>
              <a:rPr lang="ar-SA" sz="3200" dirty="0">
                <a:latin typeface="Arial" panose="020B0604020202020204" pitchFamily="34" charset="0"/>
                <a:cs typeface="Arial" panose="020B0604020202020204" pitchFamily="34" charset="0"/>
              </a:rPr>
              <a:t> أَنَّ الْمَجُوسَ سَخِرُوا بِهِ غَضِبَ جِدّاً فَأَرْسَلَ وَقَتَلَ جَمِيعَ الصِّبْيَانِ الَّذِينَ فِي بَيْتِ لَحْمٍ وَفِي كُلِّ </a:t>
            </a:r>
            <a:r>
              <a:rPr lang="ar-SA" sz="3200" dirty="0" err="1">
                <a:latin typeface="Arial" panose="020B0604020202020204" pitchFamily="34" charset="0"/>
                <a:cs typeface="Arial" panose="020B0604020202020204" pitchFamily="34" charset="0"/>
              </a:rPr>
              <a:t>تُخُومِهَا</a:t>
            </a:r>
            <a:r>
              <a:rPr lang="ar-SA" sz="3200" dirty="0">
                <a:latin typeface="Arial" panose="020B0604020202020204" pitchFamily="34" charset="0"/>
                <a:cs typeface="Arial" panose="020B0604020202020204" pitchFamily="34" charset="0"/>
              </a:rPr>
              <a:t> مِنِ ابْنِ سَنَتَيْنِ فَمَا دُونُ بِحَسَبِ الزَّمَانِ الَّذِي تَحَقَّقَهُ مِنَ الْمَجُوسِ. </a:t>
            </a:r>
          </a:p>
        </p:txBody>
      </p:sp>
      <p:pic>
        <p:nvPicPr>
          <p:cNvPr id="22530" name="Picture 2">
            <a:extLst>
              <a:ext uri="{FF2B5EF4-FFF2-40B4-BE49-F238E27FC236}">
                <a16:creationId xmlns:a16="http://schemas.microsoft.com/office/drawing/2014/main" id="{F3836A5F-2D7B-6842-B0C9-023A0A651B2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9816"/>
            <a:ext cx="9122624" cy="45613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32181635"/>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6177" name="Rectangle 3"/>
          <p:cNvSpPr>
            <a:spLocks noChangeArrowheads="1"/>
          </p:cNvSpPr>
          <p:nvPr/>
        </p:nvSpPr>
        <p:spPr bwMode="auto">
          <a:xfrm>
            <a:off x="0" y="0"/>
            <a:ext cx="9144000" cy="463846"/>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881666" name="Rectangle 2"/>
          <p:cNvSpPr>
            <a:spLocks noGrp="1" noChangeArrowheads="1"/>
          </p:cNvSpPr>
          <p:nvPr>
            <p:ph type="ctrTitle"/>
          </p:nvPr>
        </p:nvSpPr>
        <p:spPr>
          <a:xfrm>
            <a:off x="34925" y="-26988"/>
            <a:ext cx="3600450" cy="2303463"/>
          </a:xfrm>
          <a:effectLst>
            <a:outerShdw blurRad="63500" dist="35921" dir="2700000" algn="ctr" rotWithShape="0">
              <a:schemeClr val="tx2">
                <a:alpha val="74998"/>
              </a:schemeClr>
            </a:outerShdw>
          </a:effectLst>
        </p:spPr>
        <p:txBody>
          <a:bodyPr/>
          <a:lstStyle/>
          <a:p>
            <a:pPr>
              <a:defRPr/>
            </a:pPr>
            <a:r>
              <a:rPr lang="en-US" sz="4000" b="1" dirty="0">
                <a:latin typeface="Arial" panose="020B0604020202020204" pitchFamily="34" charset="0"/>
                <a:ea typeface="ＭＳ Ｐゴシック" charset="0"/>
                <a:cs typeface="Arial" panose="020B0604020202020204" pitchFamily="34" charset="0"/>
              </a:rPr>
              <a:t>The Dragon</a:t>
            </a:r>
            <a:r>
              <a:rPr lang="uk-UA" sz="4000" b="1" dirty="0">
                <a:latin typeface="Arial" panose="020B0604020202020204" pitchFamily="34" charset="0"/>
                <a:ea typeface="ＭＳ Ｐゴシック" charset="0"/>
                <a:cs typeface="Arial" panose="020B0604020202020204" pitchFamily="34" charset="0"/>
              </a:rPr>
              <a:t>'</a:t>
            </a:r>
            <a:r>
              <a:rPr lang="en-US" sz="4000" b="1" dirty="0">
                <a:latin typeface="Arial" panose="020B0604020202020204" pitchFamily="34" charset="0"/>
                <a:ea typeface="ＭＳ Ｐゴシック" charset="0"/>
                <a:cs typeface="Arial" panose="020B0604020202020204" pitchFamily="34" charset="0"/>
              </a:rPr>
              <a:t>s Opposition (12:5)</a:t>
            </a:r>
            <a:endParaRPr lang="en-US" dirty="0">
              <a:latin typeface="Arial" panose="020B0604020202020204" pitchFamily="34" charset="0"/>
              <a:ea typeface="ＭＳ Ｐゴシック" charset="0"/>
              <a:cs typeface="Arial" panose="020B0604020202020204" pitchFamily="34" charset="0"/>
            </a:endParaRPr>
          </a:p>
        </p:txBody>
      </p:sp>
      <p:pic>
        <p:nvPicPr>
          <p:cNvPr id="946179" name="Picture 1" descr="Rev 12.5 Jesus-Ascension-08.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35375" y="0"/>
            <a:ext cx="5508625" cy="6919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19"/>
          <p:cNvSpPr txBox="1">
            <a:spLocks noChangeArrowheads="1"/>
          </p:cNvSpPr>
          <p:nvPr/>
        </p:nvSpPr>
        <p:spPr bwMode="auto">
          <a:xfrm>
            <a:off x="8436279" y="12452"/>
            <a:ext cx="701131"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386</a:t>
            </a:r>
            <a:endParaRPr lang="en-US" dirty="0">
              <a:solidFill>
                <a:srgbClr val="FFFFFF"/>
              </a:solidFill>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0"/>
            <a:ext cx="3810315" cy="6869113"/>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SA"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رؤيا ١٢ : ٥</a:t>
            </a:r>
          </a:p>
          <a:p>
            <a:pPr defTabSz="914400">
              <a:defRPr/>
            </a:pPr>
            <a:endParaRPr lang="en-US"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a:p>
            <a:pPr defTabSz="914400">
              <a:defRPr/>
            </a:pPr>
            <a:r>
              <a:rPr lang="ar-SA"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فَوَلَدَتِ ابْناً ذَكَراً عَتِيداً أَنْ يَرْعَى جَمِيعَ الأُمَمِ بِعَصاً مِنْ حَدِيدٍ. وَاخْتُطِفَ وَلَدُهَا إِلَى اللهِ وَإِلَى عَرْشِهِ</a:t>
            </a:r>
          </a:p>
        </p:txBody>
      </p:sp>
    </p:spTree>
    <p:extLst>
      <p:ext uri="{BB962C8B-B14F-4D97-AF65-F5344CB8AC3E}">
        <p14:creationId xmlns:p14="http://schemas.microsoft.com/office/powerpoint/2010/main" val="12063535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strVal val="#ppt_w*0.70"/>
                                          </p:val>
                                        </p:tav>
                                        <p:tav tm="100000">
                                          <p:val>
                                            <p:strVal val="#ppt_w"/>
                                          </p:val>
                                        </p:tav>
                                      </p:tavLst>
                                    </p:anim>
                                    <p:anim calcmode="lin" valueType="num">
                                      <p:cBhvr>
                                        <p:cTn id="8" dur="1000" fill="hold"/>
                                        <p:tgtEl>
                                          <p:spTgt spid="6"/>
                                        </p:tgtEl>
                                        <p:attrNameLst>
                                          <p:attrName>ppt_h</p:attrName>
                                        </p:attrNameLst>
                                      </p:cBhvr>
                                      <p:tavLst>
                                        <p:tav tm="0">
                                          <p:val>
                                            <p:strVal val="#ppt_h"/>
                                          </p:val>
                                        </p:tav>
                                        <p:tav tm="100000">
                                          <p:val>
                                            <p:strVal val="#ppt_h"/>
                                          </p:val>
                                        </p:tav>
                                      </p:tavLst>
                                    </p:anim>
                                    <p:animEffect transition="in" filter="fade">
                                      <p:cBhvr>
                                        <p:cTn id="9"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376834" name="Picture 4" descr="Pict1019"/>
          <p:cNvPicPr>
            <a:picLocks noGrp="1" noChangeAspect="1" noChangeArrowheads="1"/>
          </p:cNvPicPr>
          <p:nvPr>
            <p:ph idx="4294967295"/>
          </p:nvPr>
        </p:nvPicPr>
        <p:blipFill>
          <a:blip r:embed="rId4" cstate="screen">
            <a:clrChange>
              <a:clrFrom>
                <a:srgbClr val="FFFFFF"/>
              </a:clrFrom>
              <a:clrTo>
                <a:srgbClr val="FFFFFF">
                  <a:alpha val="0"/>
                </a:srgbClr>
              </a:clrTo>
            </a:clrChange>
            <a:lum bright="-6000" contrast="6000"/>
            <a:grayscl/>
            <a:extLst>
              <a:ext uri="{28A0092B-C50C-407E-A947-70E740481C1C}">
                <a14:useLocalDpi xmlns:a14="http://schemas.microsoft.com/office/drawing/2010/main"/>
              </a:ext>
            </a:extLst>
          </a:blip>
          <a:srcRect/>
          <a:stretch>
            <a:fillRect/>
          </a:stretch>
        </p:blipFill>
        <p:spPr>
          <a:xfrm>
            <a:off x="9396413" y="509588"/>
            <a:ext cx="8640762" cy="5407025"/>
          </a:xfrm>
        </p:spPr>
      </p:pic>
      <p:sp>
        <p:nvSpPr>
          <p:cNvPr id="376835" name="Rectangle 7"/>
          <p:cNvSpPr>
            <a:spLocks noGrp="1" noChangeArrowheads="1"/>
          </p:cNvSpPr>
          <p:nvPr>
            <p:ph type="title"/>
          </p:nvPr>
        </p:nvSpPr>
        <p:spPr>
          <a:xfrm>
            <a:off x="179388" y="115888"/>
            <a:ext cx="8348662" cy="792162"/>
          </a:xfrm>
          <a:solidFill>
            <a:schemeClr val="tx1"/>
          </a:solidFill>
        </p:spPr>
        <p:txBody>
          <a:bodyPr/>
          <a:lstStyle/>
          <a:p>
            <a:r>
              <a:rPr lang="ar-JO" b="1" dirty="0">
                <a:latin typeface="Arial" panose="020B0604020202020204" pitchFamily="34" charset="0"/>
                <a:ea typeface="ＭＳ Ｐゴシック" charset="0"/>
                <a:cs typeface="Arial" panose="020B0604020202020204" pitchFamily="34" charset="0"/>
              </a:rPr>
              <a:t>التسلسل الزمني للأسبوع السبعين</a:t>
            </a:r>
            <a:endParaRPr lang="en-US" dirty="0">
              <a:solidFill>
                <a:schemeClr val="accent1"/>
              </a:solidFill>
              <a:latin typeface="Arial" panose="020B0604020202020204" pitchFamily="34" charset="0"/>
              <a:ea typeface="ＭＳ Ｐゴシック" charset="0"/>
              <a:cs typeface="Arial" panose="020B0604020202020204" pitchFamily="34" charset="0"/>
            </a:endParaRPr>
          </a:p>
        </p:txBody>
      </p:sp>
      <p:sp>
        <p:nvSpPr>
          <p:cNvPr id="560141" name="Oval 13"/>
          <p:cNvSpPr>
            <a:spLocks noChangeArrowheads="1"/>
          </p:cNvSpPr>
          <p:nvPr/>
        </p:nvSpPr>
        <p:spPr bwMode="auto">
          <a:xfrm>
            <a:off x="4211638" y="3357563"/>
            <a:ext cx="2447925" cy="666750"/>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6837" name="Text Box 14"/>
          <p:cNvSpPr txBox="1">
            <a:spLocks noChangeArrowheads="1"/>
          </p:cNvSpPr>
          <p:nvPr/>
        </p:nvSpPr>
        <p:spPr bwMode="auto">
          <a:xfrm>
            <a:off x="8472304" y="0"/>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333</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18" name="Straight Connector 17"/>
          <p:cNvCxnSpPr>
            <a:cxnSpLocks noChangeShapeType="1"/>
          </p:cNvCxnSpPr>
          <p:nvPr/>
        </p:nvCxnSpPr>
        <p:spPr bwMode="auto">
          <a:xfrm>
            <a:off x="4211638" y="3284538"/>
            <a:ext cx="0" cy="1152525"/>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408596" name="Group 408595"/>
          <p:cNvGrpSpPr>
            <a:grpSpLocks/>
          </p:cNvGrpSpPr>
          <p:nvPr/>
        </p:nvGrpSpPr>
        <p:grpSpPr bwMode="auto">
          <a:xfrm>
            <a:off x="4324350" y="3357564"/>
            <a:ext cx="2335213" cy="658848"/>
            <a:chOff x="4324836" y="4941168"/>
            <a:chExt cx="2335396" cy="659581"/>
          </a:xfrm>
        </p:grpSpPr>
        <p:sp>
          <p:nvSpPr>
            <p:cNvPr id="39" name="Text Box 10"/>
            <p:cNvSpPr txBox="1">
              <a:spLocks noChangeArrowheads="1"/>
            </p:cNvSpPr>
            <p:nvPr/>
          </p:nvSpPr>
          <p:spPr bwMode="auto">
            <a:xfrm>
              <a:off x="4599496" y="4941168"/>
              <a:ext cx="1744799" cy="4640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rPr>
                <a:t>1260 يوم</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376894" name="Straight Connector 39"/>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sp>
          <p:nvSpPr>
            <p:cNvPr id="42" name="Text Box 10"/>
            <p:cNvSpPr txBox="1">
              <a:spLocks noChangeArrowheads="1"/>
            </p:cNvSpPr>
            <p:nvPr/>
          </p:nvSpPr>
          <p:spPr bwMode="auto">
            <a:xfrm>
              <a:off x="4599496" y="5228823"/>
              <a:ext cx="1744799" cy="3719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1"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rPr>
                <a:t>رؤ 11: 3، 12: 6</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376896" name="Straight Connector 58"/>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cxnSp>
        <p:nvCxnSpPr>
          <p:cNvPr id="14" name="Straight Connector 13"/>
          <p:cNvCxnSpPr>
            <a:cxnSpLocks noChangeShapeType="1"/>
          </p:cNvCxnSpPr>
          <p:nvPr/>
        </p:nvCxnSpPr>
        <p:spPr bwMode="auto">
          <a:xfrm>
            <a:off x="6732588" y="2349500"/>
            <a:ext cx="0" cy="2303463"/>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sp>
        <p:nvSpPr>
          <p:cNvPr id="92" name="Text Box 10"/>
          <p:cNvSpPr txBox="1">
            <a:spLocks noChangeArrowheads="1"/>
          </p:cNvSpPr>
          <p:nvPr/>
        </p:nvSpPr>
        <p:spPr bwMode="auto">
          <a:xfrm>
            <a:off x="5867400" y="1412875"/>
            <a:ext cx="1655763" cy="7408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000" b="1" i="1"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rPr>
              <a:t>علامة ابن الإنسان</a:t>
            </a:r>
          </a:p>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000" b="1" i="1"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rPr>
              <a:t>مت 24: 30</a:t>
            </a:r>
            <a:endParaRPr kumimoji="0" lang="en-US" sz="2000" b="1" i="1"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13" name="Straight Connector 12"/>
          <p:cNvCxnSpPr>
            <a:cxnSpLocks noChangeShapeType="1"/>
          </p:cNvCxnSpPr>
          <p:nvPr/>
        </p:nvCxnSpPr>
        <p:spPr bwMode="auto">
          <a:xfrm>
            <a:off x="3348038" y="2349500"/>
            <a:ext cx="0" cy="1800225"/>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102" name="Group 101"/>
          <p:cNvGrpSpPr>
            <a:grpSpLocks/>
          </p:cNvGrpSpPr>
          <p:nvPr/>
        </p:nvGrpSpPr>
        <p:grpSpPr bwMode="auto">
          <a:xfrm>
            <a:off x="3276600" y="3306759"/>
            <a:ext cx="1008063" cy="389980"/>
            <a:chOff x="6804245" y="3717032"/>
            <a:chExt cx="1080120" cy="389565"/>
          </a:xfrm>
        </p:grpSpPr>
        <p:sp>
          <p:nvSpPr>
            <p:cNvPr id="103" name="Text Box 10"/>
            <p:cNvSpPr txBox="1">
              <a:spLocks noChangeArrowheads="1"/>
            </p:cNvSpPr>
            <p:nvPr/>
          </p:nvSpPr>
          <p:spPr bwMode="auto">
            <a:xfrm>
              <a:off x="6804245" y="3717032"/>
              <a:ext cx="1080120" cy="3895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rPr>
                <a:t>30 يوم</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376891" name="Straight Connector 103"/>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376892" name="Straight Connector 104"/>
            <p:cNvCxnSpPr>
              <a:cxnSpLocks noChangeShapeType="1"/>
            </p:cNvCxnSpPr>
            <p:nvPr/>
          </p:nvCxnSpPr>
          <p:spPr bwMode="auto">
            <a:xfrm>
              <a:off x="7652046" y="3982740"/>
              <a:ext cx="159625"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grpSp>
        <p:nvGrpSpPr>
          <p:cNvPr id="46" name="Group 45"/>
          <p:cNvGrpSpPr>
            <a:grpSpLocks/>
          </p:cNvGrpSpPr>
          <p:nvPr/>
        </p:nvGrpSpPr>
        <p:grpSpPr bwMode="auto">
          <a:xfrm>
            <a:off x="1258888" y="3357562"/>
            <a:ext cx="7129462" cy="2017732"/>
            <a:chOff x="1259632" y="3356992"/>
            <a:chExt cx="7128792" cy="2018428"/>
          </a:xfrm>
        </p:grpSpPr>
        <p:sp>
          <p:nvSpPr>
            <p:cNvPr id="376878" name="Oval 9"/>
            <p:cNvSpPr>
              <a:spLocks noChangeArrowheads="1"/>
            </p:cNvSpPr>
            <p:nvPr/>
          </p:nvSpPr>
          <p:spPr bwMode="auto">
            <a:xfrm flipH="1">
              <a:off x="1259632" y="4722940"/>
              <a:ext cx="1368152" cy="652480"/>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376879" name="Straight Connector 19"/>
            <p:cNvCxnSpPr>
              <a:cxnSpLocks noChangeShapeType="1"/>
            </p:cNvCxnSpPr>
            <p:nvPr/>
          </p:nvCxnSpPr>
          <p:spPr bwMode="auto">
            <a:xfrm>
              <a:off x="1907704" y="3356992"/>
              <a:ext cx="0" cy="1152128"/>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cxnSp>
          <p:nvCxnSpPr>
            <p:cNvPr id="376880" name="Straight Connector 22"/>
            <p:cNvCxnSpPr>
              <a:cxnSpLocks noChangeShapeType="1"/>
            </p:cNvCxnSpPr>
            <p:nvPr/>
          </p:nvCxnSpPr>
          <p:spPr bwMode="auto">
            <a:xfrm flipV="1">
              <a:off x="1907704" y="4077072"/>
              <a:ext cx="6480720" cy="72008"/>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376881" name="Group 71"/>
            <p:cNvGrpSpPr>
              <a:grpSpLocks/>
            </p:cNvGrpSpPr>
            <p:nvPr/>
          </p:nvGrpSpPr>
          <p:grpSpPr bwMode="auto">
            <a:xfrm>
              <a:off x="1907704" y="4076377"/>
              <a:ext cx="2335396" cy="833465"/>
              <a:chOff x="4324836" y="4940473"/>
              <a:chExt cx="2335396" cy="833465"/>
            </a:xfrm>
          </p:grpSpPr>
          <p:sp>
            <p:nvSpPr>
              <p:cNvPr id="73" name="Text Box 10"/>
              <p:cNvSpPr txBox="1">
                <a:spLocks noChangeArrowheads="1"/>
              </p:cNvSpPr>
              <p:nvPr/>
            </p:nvSpPr>
            <p:spPr bwMode="auto">
              <a:xfrm>
                <a:off x="4599014" y="4940473"/>
                <a:ext cx="1746086" cy="8334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rPr>
                  <a:t>3 سنوات و نصف</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376888" name="Straight Connector 73"/>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376889" name="Straight Connector 74"/>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grpSp>
          <p:nvGrpSpPr>
            <p:cNvPr id="376882" name="Group 76"/>
            <p:cNvGrpSpPr>
              <a:grpSpLocks/>
            </p:cNvGrpSpPr>
            <p:nvPr/>
          </p:nvGrpSpPr>
          <p:grpSpPr bwMode="auto">
            <a:xfrm>
              <a:off x="4355976" y="4076377"/>
              <a:ext cx="2335396" cy="833465"/>
              <a:chOff x="4324836" y="4940473"/>
              <a:chExt cx="2335396" cy="833465"/>
            </a:xfrm>
          </p:grpSpPr>
          <p:sp>
            <p:nvSpPr>
              <p:cNvPr id="78" name="Text Box 10"/>
              <p:cNvSpPr txBox="1">
                <a:spLocks noChangeArrowheads="1"/>
              </p:cNvSpPr>
              <p:nvPr/>
            </p:nvSpPr>
            <p:spPr bwMode="auto">
              <a:xfrm>
                <a:off x="4600025" y="4940473"/>
                <a:ext cx="1744498" cy="8334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rPr>
                  <a:t>3 سنوات و نصف</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376885" name="Straight Connector 78"/>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376886" name="Straight Connector 79"/>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sp>
          <p:nvSpPr>
            <p:cNvPr id="376883" name="Text Box 10"/>
            <p:cNvSpPr txBox="1">
              <a:spLocks noChangeArrowheads="1"/>
            </p:cNvSpPr>
            <p:nvPr/>
          </p:nvSpPr>
          <p:spPr bwMode="auto">
            <a:xfrm>
              <a:off x="1259632" y="4519713"/>
              <a:ext cx="1368152" cy="6487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قطع العهد</a:t>
              </a:r>
              <a:br>
                <a:rPr kumimoji="0" lang="en-US" sz="1800" b="1"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800" b="1"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 9: 27أ</a:t>
              </a:r>
              <a:endParaRPr kumimoji="0" lang="en-US" sz="1800" b="1"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49" name="Group 48"/>
          <p:cNvGrpSpPr>
            <a:grpSpLocks/>
          </p:cNvGrpSpPr>
          <p:nvPr/>
        </p:nvGrpSpPr>
        <p:grpSpPr bwMode="auto">
          <a:xfrm>
            <a:off x="-36513" y="2349500"/>
            <a:ext cx="3343276" cy="3095840"/>
            <a:chOff x="-36512" y="2348880"/>
            <a:chExt cx="3343508" cy="3096559"/>
          </a:xfrm>
        </p:grpSpPr>
        <p:cxnSp>
          <p:nvCxnSpPr>
            <p:cNvPr id="376869" name="Straight Connector 3"/>
            <p:cNvCxnSpPr>
              <a:cxnSpLocks noChangeShapeType="1"/>
            </p:cNvCxnSpPr>
            <p:nvPr/>
          </p:nvCxnSpPr>
          <p:spPr bwMode="auto">
            <a:xfrm>
              <a:off x="971600" y="2348880"/>
              <a:ext cx="0" cy="2160240"/>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376870" name="Group 96"/>
            <p:cNvGrpSpPr>
              <a:grpSpLocks/>
            </p:cNvGrpSpPr>
            <p:nvPr/>
          </p:nvGrpSpPr>
          <p:grpSpPr bwMode="auto">
            <a:xfrm>
              <a:off x="970034" y="3307953"/>
              <a:ext cx="1009720" cy="390071"/>
              <a:chOff x="6880741" y="3717677"/>
              <a:chExt cx="1080743" cy="390071"/>
            </a:xfrm>
          </p:grpSpPr>
          <p:sp>
            <p:nvSpPr>
              <p:cNvPr id="98" name="Text Box 10"/>
              <p:cNvSpPr txBox="1">
                <a:spLocks noChangeArrowheads="1"/>
              </p:cNvSpPr>
              <p:nvPr/>
            </p:nvSpPr>
            <p:spPr bwMode="auto">
              <a:xfrm>
                <a:off x="6880741" y="3717677"/>
                <a:ext cx="1080743" cy="3900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rPr>
                  <a:t>30 يوم</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376876" name="Straight Connector 98"/>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376877" name="Straight Connector 100"/>
              <p:cNvCxnSpPr>
                <a:cxnSpLocks noChangeShapeType="1"/>
              </p:cNvCxnSpPr>
              <p:nvPr/>
            </p:nvCxnSpPr>
            <p:spPr bwMode="auto">
              <a:xfrm>
                <a:off x="7724741" y="3982740"/>
                <a:ext cx="159625"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sp>
          <p:nvSpPr>
            <p:cNvPr id="376871" name="Text Box 10"/>
            <p:cNvSpPr txBox="1">
              <a:spLocks noChangeArrowheads="1"/>
            </p:cNvSpPr>
            <p:nvPr/>
          </p:nvSpPr>
          <p:spPr bwMode="auto">
            <a:xfrm>
              <a:off x="-36512" y="4519713"/>
              <a:ext cx="1368152" cy="9257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تعيين     الوحش</a:t>
              </a:r>
              <a:br>
                <a:rPr kumimoji="0" lang="en-US" sz="1800" b="1"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800" b="1"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رؤ 17: 13</a:t>
              </a:r>
              <a:endParaRPr kumimoji="0" lang="en-US" sz="1800" b="1"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1" name="Text Box 10"/>
            <p:cNvSpPr txBox="1">
              <a:spLocks noChangeArrowheads="1"/>
            </p:cNvSpPr>
            <p:nvPr/>
          </p:nvSpPr>
          <p:spPr bwMode="auto">
            <a:xfrm>
              <a:off x="1246278" y="2677569"/>
              <a:ext cx="1744783" cy="8333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rPr>
                <a:t>3 سنوات و نصف</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376873" name="Straight Connector 111"/>
            <p:cNvCxnSpPr>
              <a:cxnSpLocks noChangeShapeType="1"/>
            </p:cNvCxnSpPr>
            <p:nvPr/>
          </p:nvCxnSpPr>
          <p:spPr bwMode="auto">
            <a:xfrm rot="10800000">
              <a:off x="940461" y="2893146"/>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376874" name="Straight Connector 112"/>
            <p:cNvCxnSpPr>
              <a:cxnSpLocks noChangeShapeType="1"/>
            </p:cNvCxnSpPr>
            <p:nvPr/>
          </p:nvCxnSpPr>
          <p:spPr bwMode="auto">
            <a:xfrm>
              <a:off x="2874948" y="2893146"/>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grpSp>
        <p:nvGrpSpPr>
          <p:cNvPr id="52" name="Group 51"/>
          <p:cNvGrpSpPr>
            <a:grpSpLocks/>
          </p:cNvGrpSpPr>
          <p:nvPr/>
        </p:nvGrpSpPr>
        <p:grpSpPr bwMode="auto">
          <a:xfrm>
            <a:off x="6588125" y="1412875"/>
            <a:ext cx="2555875" cy="3992563"/>
            <a:chOff x="6588224" y="1412776"/>
            <a:chExt cx="2555775" cy="3992238"/>
          </a:xfrm>
        </p:grpSpPr>
        <p:sp>
          <p:nvSpPr>
            <p:cNvPr id="376860" name="Text Box 10"/>
            <p:cNvSpPr txBox="1">
              <a:spLocks noChangeArrowheads="1"/>
            </p:cNvSpPr>
            <p:nvPr/>
          </p:nvSpPr>
          <p:spPr bwMode="auto">
            <a:xfrm>
              <a:off x="6588224" y="4941168"/>
              <a:ext cx="2088232"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المجيء الثاني</a:t>
              </a:r>
              <a:endParaRPr kumimoji="0" lang="en-US" sz="2400" b="1"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376861" name="Straight Connector 15"/>
            <p:cNvCxnSpPr>
              <a:cxnSpLocks noChangeShapeType="1"/>
            </p:cNvCxnSpPr>
            <p:nvPr/>
          </p:nvCxnSpPr>
          <p:spPr bwMode="auto">
            <a:xfrm>
              <a:off x="8388424" y="2348880"/>
              <a:ext cx="0" cy="2160240"/>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376862" name="Group 408601"/>
            <p:cNvGrpSpPr>
              <a:grpSpLocks/>
            </p:cNvGrpSpPr>
            <p:nvPr/>
          </p:nvGrpSpPr>
          <p:grpSpPr bwMode="auto">
            <a:xfrm>
              <a:off x="6732237" y="3345519"/>
              <a:ext cx="1599786" cy="659545"/>
              <a:chOff x="6732237" y="3717032"/>
              <a:chExt cx="1599786" cy="659545"/>
            </a:xfrm>
          </p:grpSpPr>
          <p:sp>
            <p:nvSpPr>
              <p:cNvPr id="83" name="Text Box 10"/>
              <p:cNvSpPr txBox="1">
                <a:spLocks noChangeArrowheads="1"/>
              </p:cNvSpPr>
              <p:nvPr/>
            </p:nvSpPr>
            <p:spPr bwMode="auto">
              <a:xfrm>
                <a:off x="6804115" y="3717707"/>
                <a:ext cx="1412819" cy="463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rPr>
                  <a:t>45 يوم</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376866" name="Straight Connector 83"/>
              <p:cNvCxnSpPr>
                <a:cxnSpLocks noChangeShapeType="1"/>
              </p:cNvCxnSpPr>
              <p:nvPr/>
            </p:nvCxnSpPr>
            <p:spPr bwMode="auto">
              <a:xfrm>
                <a:off x="6732237" y="3933056"/>
                <a:ext cx="196869"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sp>
            <p:nvSpPr>
              <p:cNvPr id="85" name="Text Box 10"/>
              <p:cNvSpPr txBox="1">
                <a:spLocks noChangeArrowheads="1"/>
              </p:cNvSpPr>
              <p:nvPr/>
            </p:nvSpPr>
            <p:spPr bwMode="auto">
              <a:xfrm>
                <a:off x="6948572" y="4005021"/>
                <a:ext cx="1223914" cy="3714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1"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rPr>
                  <a:t>دا 12: 12</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376868" name="Straight Connector 85"/>
              <p:cNvCxnSpPr>
                <a:cxnSpLocks noChangeShapeType="1"/>
              </p:cNvCxnSpPr>
              <p:nvPr/>
            </p:nvCxnSpPr>
            <p:spPr bwMode="auto">
              <a:xfrm>
                <a:off x="8172398" y="3933056"/>
                <a:ext cx="159625"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sp>
          <p:nvSpPr>
            <p:cNvPr id="94" name="Text Box 10"/>
            <p:cNvSpPr txBox="1">
              <a:spLocks noChangeArrowheads="1"/>
            </p:cNvSpPr>
            <p:nvPr/>
          </p:nvSpPr>
          <p:spPr bwMode="auto">
            <a:xfrm>
              <a:off x="7667682" y="1412776"/>
              <a:ext cx="1476317" cy="5869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defPPr>
                <a:defRPr lang="en-US"/>
              </a:defPPr>
              <a:lvl1pPr algn="ctr">
                <a:lnSpc>
                  <a:spcPct val="80000"/>
                </a:lnSpc>
                <a:spcBef>
                  <a:spcPct val="50000"/>
                </a:spcBef>
                <a:defRPr sz="2000" b="1" i="1" spc="-100">
                  <a:latin typeface="Arial"/>
                  <a:cs typeface="Arial"/>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000" b="1" i="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اكتمال رجوع المسيح</a:t>
              </a:r>
              <a:endParaRPr kumimoji="0" lang="en-US" sz="2000" b="1" i="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6864" name="Right Brace 34"/>
            <p:cNvSpPr>
              <a:spLocks/>
            </p:cNvSpPr>
            <p:nvPr/>
          </p:nvSpPr>
          <p:spPr bwMode="auto">
            <a:xfrm rot="5400000">
              <a:off x="7452109" y="4635121"/>
              <a:ext cx="216024" cy="540086"/>
            </a:xfrm>
            <a:prstGeom prst="rightBrace">
              <a:avLst>
                <a:gd name="adj1" fmla="val 113361"/>
                <a:gd name="adj2" fmla="val 50116"/>
              </a:avLst>
            </a:prstGeom>
            <a:noFill/>
            <a:ln w="12700">
              <a:solidFill>
                <a:schemeClr val="tx1"/>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8" name="Group 47"/>
          <p:cNvGrpSpPr>
            <a:grpSpLocks/>
          </p:cNvGrpSpPr>
          <p:nvPr/>
        </p:nvGrpSpPr>
        <p:grpSpPr bwMode="auto">
          <a:xfrm>
            <a:off x="2700338" y="1433513"/>
            <a:ext cx="4032250" cy="4156552"/>
            <a:chOff x="2699792" y="1433435"/>
            <a:chExt cx="4032447" cy="4156736"/>
          </a:xfrm>
        </p:grpSpPr>
        <p:sp>
          <p:nvSpPr>
            <p:cNvPr id="376851" name="Text Box 10"/>
            <p:cNvSpPr txBox="1">
              <a:spLocks noChangeArrowheads="1"/>
            </p:cNvSpPr>
            <p:nvPr/>
          </p:nvSpPr>
          <p:spPr bwMode="auto">
            <a:xfrm>
              <a:off x="2699792" y="4941630"/>
              <a:ext cx="1368152" cy="6485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نقض المعاهدة</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 9: 27ب</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376852" name="Group 21"/>
            <p:cNvGrpSpPr>
              <a:grpSpLocks/>
            </p:cNvGrpSpPr>
            <p:nvPr/>
          </p:nvGrpSpPr>
          <p:grpSpPr bwMode="auto">
            <a:xfrm>
              <a:off x="3347864" y="2636912"/>
              <a:ext cx="3384375" cy="659545"/>
              <a:chOff x="3779913" y="2492896"/>
              <a:chExt cx="2942935" cy="659545"/>
            </a:xfrm>
          </p:grpSpPr>
          <p:sp>
            <p:nvSpPr>
              <p:cNvPr id="32" name="Text Box 10"/>
              <p:cNvSpPr txBox="1">
                <a:spLocks noChangeArrowheads="1"/>
              </p:cNvSpPr>
              <p:nvPr/>
            </p:nvSpPr>
            <p:spPr bwMode="auto">
              <a:xfrm>
                <a:off x="4327676" y="2492797"/>
                <a:ext cx="1790512" cy="4651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rPr>
                  <a:t>1290 يوم</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376857" name="Straight Connector 32"/>
              <p:cNvCxnSpPr>
                <a:cxnSpLocks noChangeShapeType="1"/>
              </p:cNvCxnSpPr>
              <p:nvPr/>
            </p:nvCxnSpPr>
            <p:spPr bwMode="auto">
              <a:xfrm rot="10800000">
                <a:off x="3779913" y="2751171"/>
                <a:ext cx="622772"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376858" name="Straight Connector 33"/>
              <p:cNvCxnSpPr>
                <a:cxnSpLocks noChangeShapeType="1"/>
              </p:cNvCxnSpPr>
              <p:nvPr/>
            </p:nvCxnSpPr>
            <p:spPr bwMode="auto">
              <a:xfrm>
                <a:off x="6100076" y="2751171"/>
                <a:ext cx="622772"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sp>
            <p:nvSpPr>
              <p:cNvPr id="36" name="Text Box 10"/>
              <p:cNvSpPr txBox="1">
                <a:spLocks noChangeArrowheads="1"/>
              </p:cNvSpPr>
              <p:nvPr/>
            </p:nvSpPr>
            <p:spPr bwMode="auto">
              <a:xfrm>
                <a:off x="4327676" y="2781735"/>
                <a:ext cx="1790512" cy="3714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1"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rPr>
                  <a:t>دا 12: 11</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93" name="Text Box 10"/>
            <p:cNvSpPr txBox="1">
              <a:spLocks noChangeArrowheads="1"/>
            </p:cNvSpPr>
            <p:nvPr/>
          </p:nvSpPr>
          <p:spPr bwMode="auto">
            <a:xfrm>
              <a:off x="3204642" y="1433435"/>
              <a:ext cx="1006524" cy="5869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000" b="1" i="1"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rPr>
                <a:t>منتصف الأسبوع</a:t>
              </a:r>
              <a:endParaRPr kumimoji="0" lang="en-US" sz="2000" b="1" i="1"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54" name="AutoShape 11"/>
            <p:cNvSpPr>
              <a:spLocks noChangeArrowheads="1"/>
            </p:cNvSpPr>
            <p:nvPr/>
          </p:nvSpPr>
          <p:spPr bwMode="auto">
            <a:xfrm>
              <a:off x="3125962" y="3993166"/>
              <a:ext cx="515813" cy="638826"/>
            </a:xfrm>
            <a:prstGeom prst="upArrow">
              <a:avLst>
                <a:gd name="adj1" fmla="val 50000"/>
                <a:gd name="adj2" fmla="val 68125"/>
              </a:avLst>
            </a:prstGeom>
            <a:solidFill>
              <a:srgbClr val="FF00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6855" name="Right Brace 120"/>
            <p:cNvSpPr>
              <a:spLocks/>
            </p:cNvSpPr>
            <p:nvPr/>
          </p:nvSpPr>
          <p:spPr bwMode="auto">
            <a:xfrm rot="16200000">
              <a:off x="3671900" y="2026993"/>
              <a:ext cx="144015" cy="499757"/>
            </a:xfrm>
            <a:prstGeom prst="rightBrace">
              <a:avLst>
                <a:gd name="adj1" fmla="val 42676"/>
                <a:gd name="adj2" fmla="val 52116"/>
              </a:avLst>
            </a:prstGeom>
            <a:noFill/>
            <a:ln w="12700">
              <a:solidFill>
                <a:schemeClr val="tx1"/>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376848" name="Text Box 10"/>
          <p:cNvSpPr txBox="1">
            <a:spLocks noChangeArrowheads="1"/>
          </p:cNvSpPr>
          <p:nvPr/>
        </p:nvSpPr>
        <p:spPr bwMode="auto">
          <a:xfrm>
            <a:off x="1131888" y="836613"/>
            <a:ext cx="6443662" cy="3099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4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مقتبسة من ج. دوايت بنتيكوست، كلية دالاس اللاهوتية، 1988</a:t>
            </a:r>
            <a:endParaRPr kumimoji="0" lang="en-US" sz="14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5" name="Rounded Rectangle 44"/>
          <p:cNvSpPr>
            <a:spLocks noChangeArrowheads="1"/>
          </p:cNvSpPr>
          <p:nvPr/>
        </p:nvSpPr>
        <p:spPr bwMode="auto">
          <a:xfrm>
            <a:off x="1908175" y="6300788"/>
            <a:ext cx="4751388" cy="512762"/>
          </a:xfrm>
          <a:prstGeom prst="roundRect">
            <a:avLst>
              <a:gd name="adj" fmla="val 16667"/>
            </a:avLst>
          </a:prstGeom>
          <a:solidFill>
            <a:srgbClr val="660066"/>
          </a:solidFill>
          <a:ln w="9525">
            <a:solidFill>
              <a:schemeClr val="tx1"/>
            </a:solidFill>
            <a:round/>
            <a:headEnd/>
            <a:tailEnd type="stealth" w="lg" len="lg"/>
          </a:ln>
        </p:spPr>
        <p:txBody>
          <a:bodyPr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الضيقة</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6" name="Rounded Rectangle 125"/>
          <p:cNvSpPr>
            <a:spLocks noChangeArrowheads="1"/>
          </p:cNvSpPr>
          <p:nvPr/>
        </p:nvSpPr>
        <p:spPr bwMode="auto">
          <a:xfrm>
            <a:off x="4211638" y="5373688"/>
            <a:ext cx="2447925" cy="513191"/>
          </a:xfrm>
          <a:prstGeom prst="roundRect">
            <a:avLst>
              <a:gd name="adj" fmla="val 16667"/>
            </a:avLst>
          </a:prstGeom>
          <a:solidFill>
            <a:srgbClr val="FF0000"/>
          </a:solidFill>
          <a:ln w="9525">
            <a:solidFill>
              <a:schemeClr val="tx1"/>
            </a:solidFill>
            <a:round/>
            <a:headEnd/>
            <a:tailEnd type="stealth" w="lg" len="lg"/>
          </a:ln>
        </p:spPr>
        <p:txBody>
          <a:bodyPr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الضيقة العظيمة</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5" name="Cloud Callout 64">
            <a:extLst>
              <a:ext uri="{FF2B5EF4-FFF2-40B4-BE49-F238E27FC236}">
                <a16:creationId xmlns:a16="http://schemas.microsoft.com/office/drawing/2014/main" id="{664A552F-66E7-934E-A040-31F6EA40D1E0}"/>
              </a:ext>
            </a:extLst>
          </p:cNvPr>
          <p:cNvSpPr/>
          <p:nvPr/>
        </p:nvSpPr>
        <p:spPr bwMode="auto">
          <a:xfrm>
            <a:off x="96634" y="0"/>
            <a:ext cx="4431363" cy="3017520"/>
          </a:xfrm>
          <a:prstGeom prst="cloudCallout">
            <a:avLst>
              <a:gd name="adj1" fmla="val 49038"/>
              <a:gd name="adj2" fmla="val 58746"/>
            </a:avLst>
          </a:prstGeom>
          <a:solidFill>
            <a:schemeClr val="accent4">
              <a:lumMod val="75000"/>
              <a:lumOff val="25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66" name="TextBox 65">
            <a:extLst>
              <a:ext uri="{FF2B5EF4-FFF2-40B4-BE49-F238E27FC236}">
                <a16:creationId xmlns:a16="http://schemas.microsoft.com/office/drawing/2014/main" id="{D2FE3EAD-8E06-074D-A214-F294B3308397}"/>
              </a:ext>
            </a:extLst>
          </p:cNvPr>
          <p:cNvSpPr txBox="1"/>
          <p:nvPr/>
        </p:nvSpPr>
        <p:spPr>
          <a:xfrm>
            <a:off x="561479" y="446592"/>
            <a:ext cx="3809994" cy="1938992"/>
          </a:xfrm>
          <a:prstGeom prst="rect">
            <a:avLst/>
          </a:prstGeom>
          <a:noFill/>
        </p:spPr>
        <p:txBody>
          <a:bodyPr wrap="square" rtlCol="0">
            <a:spAutoFit/>
          </a:bodyPr>
          <a:lstStyle/>
          <a:p>
            <a:pPr algn="ctr" defTabSz="914400" eaLnBrk="0" fontAlgn="base" hangingPunct="0">
              <a:spcBef>
                <a:spcPct val="0"/>
              </a:spcBef>
              <a:spcAft>
                <a:spcPct val="0"/>
              </a:spcAft>
            </a:pPr>
            <a:r>
              <a:rPr lang="ar-SA" sz="2400" b="1" dirty="0">
                <a:solidFill>
                  <a:srgbClr val="FFFFFF"/>
                </a:solidFill>
                <a:latin typeface="Arial" panose="020B0604020202020204" pitchFamily="34" charset="0"/>
                <a:ea typeface="ＭＳ Ｐゴシック" charset="0"/>
                <a:cs typeface="Arial" panose="020B0604020202020204" pitchFamily="34" charset="0"/>
              </a:rPr>
              <a:t>رؤيا ١٢ : ٦</a:t>
            </a:r>
          </a:p>
          <a:p>
            <a:pPr algn="ctr" defTabSz="914400" eaLnBrk="0" fontAlgn="base" hangingPunct="0">
              <a:spcBef>
                <a:spcPct val="0"/>
              </a:spcBef>
              <a:spcAft>
                <a:spcPct val="0"/>
              </a:spcAft>
            </a:pPr>
            <a:endParaRPr lang="en-US" sz="2400" b="1" dirty="0">
              <a:solidFill>
                <a:srgbClr val="FFFFFF"/>
              </a:solidFill>
              <a:latin typeface="Arial" panose="020B0604020202020204" pitchFamily="34" charset="0"/>
              <a:ea typeface="ＭＳ Ｐゴシック" charset="0"/>
              <a:cs typeface="Arial" panose="020B0604020202020204" pitchFamily="34" charset="0"/>
            </a:endParaRPr>
          </a:p>
          <a:p>
            <a:pPr algn="ctr" defTabSz="914400" eaLnBrk="0" fontAlgn="base" hangingPunct="0">
              <a:spcBef>
                <a:spcPct val="0"/>
              </a:spcBef>
              <a:spcAft>
                <a:spcPct val="0"/>
              </a:spcAft>
            </a:pPr>
            <a:r>
              <a:rPr lang="ar-SA" sz="2400" b="1" dirty="0">
                <a:solidFill>
                  <a:srgbClr val="FFFFFF"/>
                </a:solidFill>
                <a:latin typeface="Arial" panose="020B0604020202020204" pitchFamily="34" charset="0"/>
                <a:ea typeface="ＭＳ Ｐゴシック" charset="0"/>
                <a:cs typeface="Arial" panose="020B0604020202020204" pitchFamily="34" charset="0"/>
              </a:rPr>
              <a:t> وَالْمَرْأَةُ هَرَبَتْ إِلَى الْبَرِّيَّةِ حَيْثُ لَهَا مَوْضِعٌ مُعَدٌّ مِنَ اللهِ لِكَيْ يَعُولُوهَا هُنَاكَ أَلْفاً وَمِئَتَيْنِ وَسِتِّينَ يَوْماً. </a:t>
            </a:r>
          </a:p>
        </p:txBody>
      </p:sp>
    </p:spTree>
    <p:extLst>
      <p:ext uri="{BB962C8B-B14F-4D97-AF65-F5344CB8AC3E}">
        <p14:creationId xmlns:p14="http://schemas.microsoft.com/office/powerpoint/2010/main" val="8967729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8" fill="hold" nodeType="click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left)">
                                      <p:cBhvr>
                                        <p:cTn id="11" dur="500"/>
                                        <p:tgtEl>
                                          <p:spTgt spid="46"/>
                                        </p:tgtEl>
                                      </p:cBhvr>
                                    </p:animEffect>
                                  </p:childTnLst>
                                </p:cTn>
                              </p:par>
                              <p:par>
                                <p:cTn id="12" presetID="1" presetClass="entr" presetSubtype="0" fill="hold" nodeType="withEffect">
                                  <p:stCondLst>
                                    <p:cond delay="0"/>
                                  </p:stCondLst>
                                  <p:childTnLst>
                                    <p:set>
                                      <p:cBhvr>
                                        <p:cTn id="13" dur="1" fill="hold">
                                          <p:stCondLst>
                                            <p:cond delay="0"/>
                                          </p:stCondLst>
                                        </p:cTn>
                                        <p:tgtEl>
                                          <p:spTgt spid="18"/>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45"/>
                                        </p:tgtEl>
                                        <p:attrNameLst>
                                          <p:attrName>style.visibility</p:attrName>
                                        </p:attrNameLst>
                                      </p:cBhvr>
                                      <p:to>
                                        <p:strVal val="visible"/>
                                      </p:to>
                                    </p:set>
                                    <p:anim calcmode="lin" valueType="num">
                                      <p:cBhvr>
                                        <p:cTn id="20" dur="1000" fill="hold"/>
                                        <p:tgtEl>
                                          <p:spTgt spid="45"/>
                                        </p:tgtEl>
                                        <p:attrNameLst>
                                          <p:attrName>ppt_w</p:attrName>
                                        </p:attrNameLst>
                                      </p:cBhvr>
                                      <p:tavLst>
                                        <p:tav tm="0">
                                          <p:val>
                                            <p:strVal val="#ppt_w*0.70"/>
                                          </p:val>
                                        </p:tav>
                                        <p:tav tm="100000">
                                          <p:val>
                                            <p:strVal val="#ppt_w"/>
                                          </p:val>
                                        </p:tav>
                                      </p:tavLst>
                                    </p:anim>
                                    <p:anim calcmode="lin" valueType="num">
                                      <p:cBhvr>
                                        <p:cTn id="21" dur="1000" fill="hold"/>
                                        <p:tgtEl>
                                          <p:spTgt spid="45"/>
                                        </p:tgtEl>
                                        <p:attrNameLst>
                                          <p:attrName>ppt_h</p:attrName>
                                        </p:attrNameLst>
                                      </p:cBhvr>
                                      <p:tavLst>
                                        <p:tav tm="0">
                                          <p:val>
                                            <p:strVal val="#ppt_h"/>
                                          </p:val>
                                        </p:tav>
                                        <p:tav tm="100000">
                                          <p:val>
                                            <p:strVal val="#ppt_h"/>
                                          </p:val>
                                        </p:tav>
                                      </p:tavLst>
                                    </p:anim>
                                    <p:animEffect transition="in" filter="fade">
                                      <p:cBhvr>
                                        <p:cTn id="22" dur="1000"/>
                                        <p:tgtEl>
                                          <p:spTgt spid="4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8"/>
                                        </p:tgtEl>
                                        <p:attrNameLst>
                                          <p:attrName>style.visibility</p:attrName>
                                        </p:attrNameLst>
                                      </p:cBhvr>
                                      <p:to>
                                        <p:strVal val="visible"/>
                                      </p:to>
                                    </p:set>
                                    <p:animEffect transition="in" filter="dissolve">
                                      <p:cBhvr>
                                        <p:cTn id="27" dur="500"/>
                                        <p:tgtEl>
                                          <p:spTgt spid="48"/>
                                        </p:tgtEl>
                                      </p:cBhvr>
                                    </p:animEffect>
                                  </p:childTnLst>
                                </p:cTn>
                              </p:par>
                              <p:par>
                                <p:cTn id="28" presetID="1" presetClass="entr" presetSubtype="0" fill="hold" nodeType="withEffect">
                                  <p:stCondLst>
                                    <p:cond delay="0"/>
                                  </p:stCondLst>
                                  <p:childTnLst>
                                    <p:set>
                                      <p:cBhvr>
                                        <p:cTn id="29" dur="1" fill="hold">
                                          <p:stCondLst>
                                            <p:cond delay="0"/>
                                          </p:stCondLst>
                                        </p:cTn>
                                        <p:tgtEl>
                                          <p:spTgt spid="13"/>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nodeType="clickEffect">
                                  <p:stCondLst>
                                    <p:cond delay="0"/>
                                  </p:stCondLst>
                                  <p:childTnLst>
                                    <p:set>
                                      <p:cBhvr>
                                        <p:cTn id="33" dur="1" fill="hold">
                                          <p:stCondLst>
                                            <p:cond delay="0"/>
                                          </p:stCondLst>
                                        </p:cTn>
                                        <p:tgtEl>
                                          <p:spTgt spid="102"/>
                                        </p:tgtEl>
                                        <p:attrNameLst>
                                          <p:attrName>style.visibility</p:attrName>
                                        </p:attrNameLst>
                                      </p:cBhvr>
                                      <p:to>
                                        <p:strVal val="visible"/>
                                      </p:to>
                                    </p:set>
                                    <p:animEffect transition="in" filter="dissolve">
                                      <p:cBhvr>
                                        <p:cTn id="34" dur="500"/>
                                        <p:tgtEl>
                                          <p:spTgt spid="102"/>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55" presetClass="entr" presetSubtype="0" fill="hold" grpId="0" nodeType="clickEffect">
                                  <p:stCondLst>
                                    <p:cond delay="0"/>
                                  </p:stCondLst>
                                  <p:childTnLst>
                                    <p:set>
                                      <p:cBhvr>
                                        <p:cTn id="38" dur="1" fill="hold">
                                          <p:stCondLst>
                                            <p:cond delay="0"/>
                                          </p:stCondLst>
                                        </p:cTn>
                                        <p:tgtEl>
                                          <p:spTgt spid="560141"/>
                                        </p:tgtEl>
                                        <p:attrNameLst>
                                          <p:attrName>style.visibility</p:attrName>
                                        </p:attrNameLst>
                                      </p:cBhvr>
                                      <p:to>
                                        <p:strVal val="visible"/>
                                      </p:to>
                                    </p:set>
                                    <p:anim calcmode="lin" valueType="num">
                                      <p:cBhvr>
                                        <p:cTn id="39" dur="1000" fill="hold"/>
                                        <p:tgtEl>
                                          <p:spTgt spid="560141"/>
                                        </p:tgtEl>
                                        <p:attrNameLst>
                                          <p:attrName>ppt_w</p:attrName>
                                        </p:attrNameLst>
                                      </p:cBhvr>
                                      <p:tavLst>
                                        <p:tav tm="0">
                                          <p:val>
                                            <p:strVal val="#ppt_w*0.70"/>
                                          </p:val>
                                        </p:tav>
                                        <p:tav tm="100000">
                                          <p:val>
                                            <p:strVal val="#ppt_w"/>
                                          </p:val>
                                        </p:tav>
                                      </p:tavLst>
                                    </p:anim>
                                    <p:anim calcmode="lin" valueType="num">
                                      <p:cBhvr>
                                        <p:cTn id="40" dur="1000" fill="hold"/>
                                        <p:tgtEl>
                                          <p:spTgt spid="560141"/>
                                        </p:tgtEl>
                                        <p:attrNameLst>
                                          <p:attrName>ppt_h</p:attrName>
                                        </p:attrNameLst>
                                      </p:cBhvr>
                                      <p:tavLst>
                                        <p:tav tm="0">
                                          <p:val>
                                            <p:strVal val="#ppt_h"/>
                                          </p:val>
                                        </p:tav>
                                        <p:tav tm="100000">
                                          <p:val>
                                            <p:strVal val="#ppt_h"/>
                                          </p:val>
                                        </p:tav>
                                      </p:tavLst>
                                    </p:anim>
                                    <p:animEffect transition="in" filter="fade">
                                      <p:cBhvr>
                                        <p:cTn id="41" dur="1000"/>
                                        <p:tgtEl>
                                          <p:spTgt spid="560141"/>
                                        </p:tgtEl>
                                      </p:cBhvr>
                                    </p:animEffect>
                                  </p:childTnLst>
                                </p:cTn>
                              </p:par>
                              <p:par>
                                <p:cTn id="42" presetID="3" presetClass="entr" presetSubtype="10" fill="hold" nodeType="withEffect">
                                  <p:stCondLst>
                                    <p:cond delay="0"/>
                                  </p:stCondLst>
                                  <p:childTnLst>
                                    <p:set>
                                      <p:cBhvr>
                                        <p:cTn id="43" dur="1" fill="hold">
                                          <p:stCondLst>
                                            <p:cond delay="0"/>
                                          </p:stCondLst>
                                        </p:cTn>
                                        <p:tgtEl>
                                          <p:spTgt spid="408596"/>
                                        </p:tgtEl>
                                        <p:attrNameLst>
                                          <p:attrName>style.visibility</p:attrName>
                                        </p:attrNameLst>
                                      </p:cBhvr>
                                      <p:to>
                                        <p:strVal val="visible"/>
                                      </p:to>
                                    </p:set>
                                    <p:animEffect transition="in" filter="blinds(horizontal)">
                                      <p:cBhvr>
                                        <p:cTn id="44" dur="500"/>
                                        <p:tgtEl>
                                          <p:spTgt spid="408596"/>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Effect transition="in" filter="blinds(horizontal)">
                                      <p:cBhvr>
                                        <p:cTn id="47" dur="500"/>
                                        <p:tgtEl>
                                          <p:spTgt spid="12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1" fill="hold" grpId="0" nodeType="clickEffect">
                                  <p:stCondLst>
                                    <p:cond delay="0"/>
                                  </p:stCondLst>
                                  <p:childTnLst>
                                    <p:set>
                                      <p:cBhvr>
                                        <p:cTn id="51" dur="1" fill="hold">
                                          <p:stCondLst>
                                            <p:cond delay="0"/>
                                          </p:stCondLst>
                                        </p:cTn>
                                        <p:tgtEl>
                                          <p:spTgt spid="92"/>
                                        </p:tgtEl>
                                        <p:attrNameLst>
                                          <p:attrName>style.visibility</p:attrName>
                                        </p:attrNameLst>
                                      </p:cBhvr>
                                      <p:to>
                                        <p:strVal val="visible"/>
                                      </p:to>
                                    </p:set>
                                    <p:anim calcmode="lin" valueType="num">
                                      <p:cBhvr additive="base">
                                        <p:cTn id="52" dur="500" fill="hold"/>
                                        <p:tgtEl>
                                          <p:spTgt spid="92"/>
                                        </p:tgtEl>
                                        <p:attrNameLst>
                                          <p:attrName>ppt_x</p:attrName>
                                        </p:attrNameLst>
                                      </p:cBhvr>
                                      <p:tavLst>
                                        <p:tav tm="0">
                                          <p:val>
                                            <p:strVal val="#ppt_x"/>
                                          </p:val>
                                        </p:tav>
                                        <p:tav tm="100000">
                                          <p:val>
                                            <p:strVal val="#ppt_x"/>
                                          </p:val>
                                        </p:tav>
                                      </p:tavLst>
                                    </p:anim>
                                    <p:anim calcmode="lin" valueType="num">
                                      <p:cBhvr additive="base">
                                        <p:cTn id="53" dur="500" fill="hold"/>
                                        <p:tgtEl>
                                          <p:spTgt spid="92"/>
                                        </p:tgtEl>
                                        <p:attrNameLst>
                                          <p:attrName>ppt_y</p:attrName>
                                        </p:attrNameLst>
                                      </p:cBhvr>
                                      <p:tavLst>
                                        <p:tav tm="0">
                                          <p:val>
                                            <p:strVal val="0-#ppt_h/2"/>
                                          </p:val>
                                        </p:tav>
                                        <p:tav tm="100000">
                                          <p:val>
                                            <p:strVal val="#ppt_y"/>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2" presetClass="entr" presetSubtype="1" fill="hold" nodeType="clickEffect">
                                  <p:stCondLst>
                                    <p:cond delay="0"/>
                                  </p:stCondLst>
                                  <p:childTnLst>
                                    <p:set>
                                      <p:cBhvr>
                                        <p:cTn id="57" dur="1" fill="hold">
                                          <p:stCondLst>
                                            <p:cond delay="0"/>
                                          </p:stCondLst>
                                        </p:cTn>
                                        <p:tgtEl>
                                          <p:spTgt spid="52"/>
                                        </p:tgtEl>
                                        <p:attrNameLst>
                                          <p:attrName>style.visibility</p:attrName>
                                        </p:attrNameLst>
                                      </p:cBhvr>
                                      <p:to>
                                        <p:strVal val="visible"/>
                                      </p:to>
                                    </p:set>
                                    <p:anim calcmode="lin" valueType="num">
                                      <p:cBhvr additive="base">
                                        <p:cTn id="58" dur="500"/>
                                        <p:tgtEl>
                                          <p:spTgt spid="52"/>
                                        </p:tgtEl>
                                        <p:attrNameLst>
                                          <p:attrName>ppt_y</p:attrName>
                                        </p:attrNameLst>
                                      </p:cBhvr>
                                      <p:tavLst>
                                        <p:tav tm="0">
                                          <p:val>
                                            <p:strVal val="#ppt_y-#ppt_h*1.125000"/>
                                          </p:val>
                                        </p:tav>
                                        <p:tav tm="100000">
                                          <p:val>
                                            <p:strVal val="#ppt_y"/>
                                          </p:val>
                                        </p:tav>
                                      </p:tavLst>
                                    </p:anim>
                                    <p:animEffect transition="in" filter="wipe(down)">
                                      <p:cBhvr>
                                        <p:cTn id="59" dur="500"/>
                                        <p:tgtEl>
                                          <p:spTgt spid="52"/>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4" fill="hold" grpId="0" nodeType="clickEffect">
                                  <p:stCondLst>
                                    <p:cond delay="0"/>
                                  </p:stCondLst>
                                  <p:childTnLst>
                                    <p:set>
                                      <p:cBhvr>
                                        <p:cTn id="63" dur="1" fill="hold">
                                          <p:stCondLst>
                                            <p:cond delay="0"/>
                                          </p:stCondLst>
                                        </p:cTn>
                                        <p:tgtEl>
                                          <p:spTgt spid="65"/>
                                        </p:tgtEl>
                                        <p:attrNameLst>
                                          <p:attrName>style.visibility</p:attrName>
                                        </p:attrNameLst>
                                      </p:cBhvr>
                                      <p:to>
                                        <p:strVal val="visible"/>
                                      </p:to>
                                    </p:set>
                                    <p:animEffect transition="in" filter="wipe(down)">
                                      <p:cBhvr>
                                        <p:cTn id="64" dur="500"/>
                                        <p:tgtEl>
                                          <p:spTgt spid="6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wipe(down)">
                                      <p:cBhvr>
                                        <p:cTn id="67"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41" grpId="0" animBg="1"/>
      <p:bldP spid="92" grpId="0"/>
      <p:bldP spid="45" grpId="0" animBg="1"/>
      <p:bldP spid="126" grpId="0" animBg="1"/>
      <p:bldP spid="65" grpId="0" animBg="1"/>
      <p:bldP spid="66" grpId="0"/>
    </p:bldLst>
  </p:timing>
</p:sld>
</file>

<file path=ppt/slides/slide1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48226" name="Picture 1" descr="Rev 12.10 Angry Satan66.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6513"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9618" name="Rectangle 2"/>
          <p:cNvSpPr>
            <a:spLocks noGrp="1" noChangeArrowheads="1"/>
          </p:cNvSpPr>
          <p:nvPr>
            <p:ph type="ctrTitle"/>
          </p:nvPr>
        </p:nvSpPr>
        <p:spPr>
          <a:xfrm>
            <a:off x="6533322" y="1196975"/>
            <a:ext cx="2647191" cy="3924300"/>
          </a:xfr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r>
              <a:rPr lang="ar-JO" sz="4000" b="1" dirty="0">
                <a:effectLst>
                  <a:glow rad="254000">
                    <a:schemeClr val="tx1">
                      <a:alpha val="75000"/>
                    </a:schemeClr>
                  </a:glow>
                </a:effectLst>
                <a:latin typeface="Arial" panose="020B0604020202020204" pitchFamily="34" charset="0"/>
                <a:ea typeface="ＭＳ Ｐゴシック" charset="0"/>
                <a:cs typeface="Arial" panose="020B0604020202020204" pitchFamily="34" charset="0"/>
              </a:rPr>
              <a:t>كبرياء الشيطان  (12: 7-13)</a:t>
            </a:r>
            <a:endParaRPr lang="en-US" sz="4000" b="1" dirty="0">
              <a:effectLst>
                <a:glow rad="254000">
                  <a:schemeClr val="tx1">
                    <a:alpha val="75000"/>
                  </a:schemeClr>
                </a:glow>
              </a:effectLst>
              <a:latin typeface="Arial" panose="020B0604020202020204" pitchFamily="34" charset="0"/>
              <a:ea typeface="ＭＳ Ｐゴシック" charset="0"/>
              <a:cs typeface="Arial" panose="020B0604020202020204" pitchFamily="34" charset="0"/>
            </a:endParaRPr>
          </a:p>
        </p:txBody>
      </p:sp>
      <p:sp>
        <p:nvSpPr>
          <p:cNvPr id="4" name="Text Box 19"/>
          <p:cNvSpPr txBox="1">
            <a:spLocks noChangeArrowheads="1"/>
          </p:cNvSpPr>
          <p:nvPr/>
        </p:nvSpPr>
        <p:spPr bwMode="auto">
          <a:xfrm>
            <a:off x="8436279" y="12452"/>
            <a:ext cx="701131"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charset="0"/>
                <a:cs typeface="Arial" charset="0"/>
              </a:rPr>
              <a:t>386</a:t>
            </a:r>
            <a:endParaRPr lang="en-US" dirty="0">
              <a:solidFill>
                <a:srgbClr val="FFFFFF"/>
              </a:solidFill>
              <a:latin typeface="Arial" charset="0"/>
              <a:cs typeface="Arial" charset="0"/>
            </a:endParaRPr>
          </a:p>
        </p:txBody>
      </p:sp>
    </p:spTree>
    <p:extLst>
      <p:ext uri="{BB962C8B-B14F-4D97-AF65-F5344CB8AC3E}">
        <p14:creationId xmlns:p14="http://schemas.microsoft.com/office/powerpoint/2010/main" val="2183906187"/>
      </p:ext>
    </p:extLst>
  </p:cSld>
  <p:clrMapOvr>
    <a:overrideClrMapping bg1="lt1" tx1="dk1" bg2="lt2" tx2="dk2" accent1="accent1" accent2="accent2" accent3="accent3" accent4="accent4" accent5="accent5" accent6="accent6" hlink="hlink" folHlink="folHlink"/>
  </p:clrMapOvr>
  <p:transition/>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51297" name="Picture 4" descr="Satan fall Rev 12 angels chas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1298" name="Title 1"/>
          <p:cNvSpPr>
            <a:spLocks noGrp="1"/>
          </p:cNvSpPr>
          <p:nvPr>
            <p:ph type="title"/>
          </p:nvPr>
        </p:nvSpPr>
        <p:spPr>
          <a:xfrm>
            <a:off x="1219200" y="1981200"/>
            <a:ext cx="7772400" cy="1143000"/>
          </a:xfr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r>
              <a:rPr lang="ar-JO" sz="4000" b="1" dirty="0">
                <a:effectLst>
                  <a:glow rad="254000">
                    <a:schemeClr val="tx1">
                      <a:alpha val="75000"/>
                    </a:schemeClr>
                  </a:glow>
                </a:effectLst>
                <a:latin typeface="Arial" panose="020B0604020202020204" pitchFamily="34" charset="0"/>
                <a:ea typeface="ＭＳ Ｐゴシック" charset="0"/>
                <a:cs typeface="Arial" panose="020B0604020202020204" pitchFamily="34" charset="0"/>
              </a:rPr>
              <a:t>سوف يتم طرد الملائكة من السماء مع الشيطان (12: 8)</a:t>
            </a:r>
            <a:endParaRPr lang="en-US" sz="4000" b="1" dirty="0">
              <a:effectLst>
                <a:glow rad="254000">
                  <a:schemeClr val="tx1">
                    <a:alpha val="75000"/>
                  </a:schemeClr>
                </a:glow>
              </a:effectLst>
              <a:latin typeface="Arial" panose="020B0604020202020204" pitchFamily="34" charset="0"/>
              <a:ea typeface="ＭＳ Ｐゴシック" charset="0"/>
              <a:cs typeface="Arial" panose="020B0604020202020204" pitchFamily="34" charset="0"/>
            </a:endParaRPr>
          </a:p>
        </p:txBody>
      </p:sp>
      <p:sp>
        <p:nvSpPr>
          <p:cNvPr id="4" name="Text Box 19"/>
          <p:cNvSpPr txBox="1">
            <a:spLocks noChangeArrowheads="1"/>
          </p:cNvSpPr>
          <p:nvPr/>
        </p:nvSpPr>
        <p:spPr bwMode="auto">
          <a:xfrm>
            <a:off x="8436279" y="12452"/>
            <a:ext cx="701131"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charset="0"/>
                <a:cs typeface="Arial" charset="0"/>
              </a:rPr>
              <a:t>386</a:t>
            </a:r>
            <a:endParaRPr lang="en-US" dirty="0">
              <a:solidFill>
                <a:srgbClr val="FFFFFF"/>
              </a:solidFill>
              <a:latin typeface="Arial" charset="0"/>
              <a:cs typeface="Arial" charset="0"/>
            </a:endParaRPr>
          </a:p>
        </p:txBody>
      </p:sp>
    </p:spTree>
    <p:extLst>
      <p:ext uri="{BB962C8B-B14F-4D97-AF65-F5344CB8AC3E}">
        <p14:creationId xmlns:p14="http://schemas.microsoft.com/office/powerpoint/2010/main" val="2498881407"/>
      </p:ext>
    </p:extLst>
  </p:cSld>
  <p:clrMapOvr>
    <a:overrideClrMapping bg1="lt1" tx1="dk1" bg2="lt2" tx2="dk2" accent1="accent1" accent2="accent2" accent3="accent3" accent4="accent4" accent5="accent5" accent6="accent6" hlink="hlink" folHlink="folHlink"/>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2 woman chased by beas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881666" name="Rectangle 2"/>
          <p:cNvSpPr>
            <a:spLocks noGrp="1" noChangeArrowheads="1"/>
          </p:cNvSpPr>
          <p:nvPr>
            <p:ph type="ctrTitle"/>
          </p:nvPr>
        </p:nvSpPr>
        <p:spPr>
          <a:xfrm>
            <a:off x="120315" y="0"/>
            <a:ext cx="3463196" cy="6858000"/>
          </a:xfrm>
          <a:effectLst>
            <a:outerShdw blurRad="63500" dist="35921" dir="2700000" algn="ctr" rotWithShape="0">
              <a:schemeClr val="tx2">
                <a:alpha val="74998"/>
              </a:schemeClr>
            </a:outerShdw>
          </a:effectLst>
        </p:spPr>
        <p:txBody>
          <a:bodyPr/>
          <a:lstStyle/>
          <a:p>
            <a:pPr>
              <a:defRPr/>
            </a:pPr>
            <a:r>
              <a:rPr lang="ar-SA" sz="3600" b="1" dirty="0">
                <a:solidFill>
                  <a:srgbClr val="FFFFFF"/>
                </a:solidFill>
                <a:effectLst>
                  <a:glow rad="254000">
                    <a:schemeClr val="tx1">
                      <a:alpha val="75000"/>
                    </a:schemeClr>
                  </a:glow>
                </a:effectLst>
                <a:latin typeface="Arial" panose="020B0604020202020204" pitchFamily="34" charset="0"/>
                <a:ea typeface="ＭＳ Ｐゴシック" charset="0"/>
                <a:cs typeface="Arial" panose="020B0604020202020204" pitchFamily="34" charset="0"/>
              </a:rPr>
              <a:t>رؤيا ١٢ : ١٣</a:t>
            </a:r>
            <a:br>
              <a:rPr lang="ar-SA" sz="3600" b="1" dirty="0">
                <a:solidFill>
                  <a:srgbClr val="FFFFFF"/>
                </a:solidFill>
                <a:effectLst>
                  <a:glow rad="254000">
                    <a:schemeClr val="tx1">
                      <a:alpha val="75000"/>
                    </a:schemeClr>
                  </a:glow>
                </a:effectLst>
                <a:latin typeface="Arial" panose="020B0604020202020204" pitchFamily="34" charset="0"/>
                <a:ea typeface="ＭＳ Ｐゴシック" charset="0"/>
                <a:cs typeface="Arial" panose="020B0604020202020204" pitchFamily="34" charset="0"/>
              </a:rPr>
            </a:br>
            <a:br>
              <a:rPr lang="en-US" sz="3600" b="1" dirty="0">
                <a:solidFill>
                  <a:srgbClr val="FFFFFF"/>
                </a:solidFill>
                <a:effectLst>
                  <a:glow rad="254000">
                    <a:schemeClr val="tx1">
                      <a:alpha val="75000"/>
                    </a:schemeClr>
                  </a:glow>
                </a:effectLst>
                <a:latin typeface="Arial" panose="020B0604020202020204" pitchFamily="34" charset="0"/>
                <a:ea typeface="ＭＳ Ｐゴシック" charset="0"/>
                <a:cs typeface="Arial" panose="020B0604020202020204" pitchFamily="34" charset="0"/>
              </a:rPr>
            </a:br>
            <a:r>
              <a:rPr lang="ar-SA" sz="3600" b="1" dirty="0">
                <a:solidFill>
                  <a:srgbClr val="FFFFFF"/>
                </a:solidFill>
                <a:effectLst>
                  <a:glow rad="254000">
                    <a:schemeClr val="tx1">
                      <a:alpha val="75000"/>
                    </a:schemeClr>
                  </a:glow>
                </a:effectLst>
                <a:latin typeface="Arial" panose="020B0604020202020204" pitchFamily="34" charset="0"/>
                <a:ea typeface="ＭＳ Ｐゴシック" charset="0"/>
                <a:cs typeface="Arial" panose="020B0604020202020204" pitchFamily="34" charset="0"/>
              </a:rPr>
              <a:t> وَلَمَّا رَأَى التِّنِّينُ أَنَّهُ طُرِحَ إِلَى الأَرْضِ، اضْطَهَدَ الْمَرْأَةَ الَّتِي وَلَدَتْ الاِبْنَ الذَّكَرَ</a:t>
            </a:r>
          </a:p>
        </p:txBody>
      </p:sp>
      <p:sp>
        <p:nvSpPr>
          <p:cNvPr id="5" name="Text Box 19"/>
          <p:cNvSpPr txBox="1">
            <a:spLocks noChangeArrowheads="1"/>
          </p:cNvSpPr>
          <p:nvPr/>
        </p:nvSpPr>
        <p:spPr bwMode="auto">
          <a:xfrm>
            <a:off x="8436279" y="12452"/>
            <a:ext cx="701131"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386</a:t>
            </a:r>
            <a:endParaRPr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20851170"/>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pic>
        <p:nvPicPr>
          <p:cNvPr id="2" name="Picture 1" descr="Rev 12v15-dragon fire not water.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451693" y="0"/>
            <a:ext cx="7692307" cy="6858000"/>
          </a:xfrm>
          <a:prstGeom prst="rect">
            <a:avLst/>
          </a:prstGeom>
        </p:spPr>
      </p:pic>
      <p:sp>
        <p:nvSpPr>
          <p:cNvPr id="881666" name="Rectangle 2"/>
          <p:cNvSpPr>
            <a:spLocks noGrp="1" noChangeArrowheads="1"/>
          </p:cNvSpPr>
          <p:nvPr>
            <p:ph type="ctrTitle"/>
          </p:nvPr>
        </p:nvSpPr>
        <p:spPr>
          <a:xfrm>
            <a:off x="0" y="49605"/>
            <a:ext cx="8208211" cy="1273870"/>
          </a:xfr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r>
              <a:rPr lang="ar-JO" sz="4000" b="1" dirty="0">
                <a:solidFill>
                  <a:schemeClr val="bg1"/>
                </a:solidFill>
                <a:effectLst>
                  <a:glow rad="254000">
                    <a:schemeClr val="tx1">
                      <a:alpha val="75000"/>
                    </a:schemeClr>
                  </a:glow>
                </a:effectLst>
                <a:latin typeface="Arial" panose="020B0604020202020204" pitchFamily="34" charset="0"/>
                <a:ea typeface="ＭＳ Ｐゴシック" charset="0"/>
                <a:cs typeface="Arial" panose="020B0604020202020204" pitchFamily="34" charset="0"/>
              </a:rPr>
              <a:t>في العادة ينفث التنين النار</a:t>
            </a:r>
            <a:endParaRPr lang="en-US" sz="4000" b="1" dirty="0">
              <a:solidFill>
                <a:schemeClr val="bg1"/>
              </a:solidFill>
              <a:effectLst>
                <a:glow rad="254000">
                  <a:schemeClr val="tx1">
                    <a:alpha val="75000"/>
                  </a:schemeClr>
                </a:glow>
              </a:effectLst>
              <a:latin typeface="Arial" panose="020B0604020202020204" pitchFamily="34" charset="0"/>
              <a:ea typeface="ＭＳ Ｐゴシック" charset="0"/>
              <a:cs typeface="Arial" panose="020B0604020202020204" pitchFamily="34" charset="0"/>
            </a:endParaRPr>
          </a:p>
        </p:txBody>
      </p:sp>
      <p:sp>
        <p:nvSpPr>
          <p:cNvPr id="5" name="Text Box 19"/>
          <p:cNvSpPr txBox="1">
            <a:spLocks noChangeArrowheads="1"/>
          </p:cNvSpPr>
          <p:nvPr/>
        </p:nvSpPr>
        <p:spPr bwMode="auto">
          <a:xfrm>
            <a:off x="8436279" y="12452"/>
            <a:ext cx="701131"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charset="0"/>
                <a:cs typeface="Arial" charset="0"/>
              </a:rPr>
              <a:t>386</a:t>
            </a:r>
            <a:endParaRPr lang="en-US" dirty="0">
              <a:solidFill>
                <a:srgbClr val="FFFFFF"/>
              </a:solidFill>
              <a:latin typeface="Arial" charset="0"/>
              <a:cs typeface="Arial" charset="0"/>
            </a:endParaRPr>
          </a:p>
        </p:txBody>
      </p:sp>
    </p:spTree>
    <p:extLst>
      <p:ext uri="{BB962C8B-B14F-4D97-AF65-F5344CB8AC3E}">
        <p14:creationId xmlns:p14="http://schemas.microsoft.com/office/powerpoint/2010/main" val="1972289862"/>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3"/>
          <p:cNvSpPr>
            <a:spLocks noChangeArrowheads="1"/>
          </p:cNvSpPr>
          <p:nvPr/>
        </p:nvSpPr>
        <p:spPr bwMode="auto">
          <a:xfrm>
            <a:off x="0" y="0"/>
            <a:ext cx="9144000" cy="463846"/>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881666" name="Rectangle 2"/>
          <p:cNvSpPr>
            <a:spLocks noGrp="1" noChangeArrowheads="1"/>
          </p:cNvSpPr>
          <p:nvPr>
            <p:ph type="ctrTitle"/>
          </p:nvPr>
        </p:nvSpPr>
        <p:spPr>
          <a:xfrm>
            <a:off x="0" y="49605"/>
            <a:ext cx="8208211" cy="1273870"/>
          </a:xfrm>
          <a:effectLst/>
        </p:spPr>
        <p:txBody>
          <a:bodyPr/>
          <a:lstStyle/>
          <a:p>
            <a:pPr>
              <a:defRPr/>
            </a:pPr>
            <a:r>
              <a:rPr lang="en-US" sz="4000" b="1" dirty="0">
                <a:solidFill>
                  <a:schemeClr val="tx1"/>
                </a:solidFill>
                <a:effectLst>
                  <a:glow rad="152400">
                    <a:schemeClr val="bg1">
                      <a:alpha val="75000"/>
                    </a:schemeClr>
                  </a:glow>
                </a:effectLst>
                <a:latin typeface="Arial" panose="020B0604020202020204" pitchFamily="34" charset="0"/>
                <a:ea typeface="ＭＳ Ｐゴシック" charset="0"/>
                <a:cs typeface="Arial" panose="020B0604020202020204" pitchFamily="34" charset="0"/>
              </a:rPr>
              <a:t>Flood</a:t>
            </a:r>
            <a:endParaRPr lang="en-US" dirty="0">
              <a:solidFill>
                <a:schemeClr val="tx1"/>
              </a:solidFill>
              <a:effectLst>
                <a:glow rad="152400">
                  <a:schemeClr val="bg1">
                    <a:alpha val="75000"/>
                  </a:schemeClr>
                </a:glow>
              </a:effectLst>
              <a:latin typeface="Arial" panose="020B0604020202020204" pitchFamily="34" charset="0"/>
              <a:ea typeface="ＭＳ Ｐゴシック" charset="0"/>
              <a:cs typeface="Arial" panose="020B0604020202020204" pitchFamily="34" charset="0"/>
            </a:endParaRPr>
          </a:p>
        </p:txBody>
      </p:sp>
      <p:sp>
        <p:nvSpPr>
          <p:cNvPr id="5" name="Text Box 19"/>
          <p:cNvSpPr txBox="1">
            <a:spLocks noChangeArrowheads="1"/>
          </p:cNvSpPr>
          <p:nvPr/>
        </p:nvSpPr>
        <p:spPr bwMode="auto">
          <a:xfrm>
            <a:off x="8436279" y="12452"/>
            <a:ext cx="701131"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386</a:t>
            </a:r>
            <a:endParaRPr lang="en-US" dirty="0">
              <a:solidFill>
                <a:srgbClr val="FFFFFF"/>
              </a:solidFill>
              <a:latin typeface="Arial" panose="020B0604020202020204" pitchFamily="34" charset="0"/>
              <a:cs typeface="Arial" panose="020B0604020202020204" pitchFamily="34" charset="0"/>
            </a:endParaRPr>
          </a:p>
        </p:txBody>
      </p:sp>
      <p:pic>
        <p:nvPicPr>
          <p:cNvPr id="3" name="Picture 2" descr="REv 12.15 flood4.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34760" y="154715"/>
            <a:ext cx="7873999" cy="6524171"/>
          </a:xfrm>
          <a:prstGeom prst="rect">
            <a:avLst/>
          </a:prstGeom>
        </p:spPr>
      </p:pic>
    </p:spTree>
    <p:extLst>
      <p:ext uri="{BB962C8B-B14F-4D97-AF65-F5344CB8AC3E}">
        <p14:creationId xmlns:p14="http://schemas.microsoft.com/office/powerpoint/2010/main" val="110877349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 descr="rev 7 144,000 worship1.jpg">
            <a:extLst>
              <a:ext uri="{FF2B5EF4-FFF2-40B4-BE49-F238E27FC236}">
                <a16:creationId xmlns:a16="http://schemas.microsoft.com/office/drawing/2014/main" id="{3041D68B-C8F8-2A4F-9B8B-AE2B5174E7BD}"/>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36513" y="-26988"/>
            <a:ext cx="9180513" cy="6884988"/>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sp>
        <p:nvSpPr>
          <p:cNvPr id="10" name="Oval 9">
            <a:extLst>
              <a:ext uri="{FF2B5EF4-FFF2-40B4-BE49-F238E27FC236}">
                <a16:creationId xmlns:a16="http://schemas.microsoft.com/office/drawing/2014/main" id="{67A302F0-6696-3345-BABF-FACA4F7F2B62}"/>
              </a:ext>
            </a:extLst>
          </p:cNvPr>
          <p:cNvSpPr/>
          <p:nvPr/>
        </p:nvSpPr>
        <p:spPr bwMode="auto">
          <a:xfrm>
            <a:off x="-54443" y="2702484"/>
            <a:ext cx="421995" cy="584775"/>
          </a:xfrm>
          <a:prstGeom prst="ellipse">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ea typeface="ＭＳ Ｐゴシック" pitchFamily="-105" charset="-128"/>
              <a:cs typeface="Arial" panose="020B0604020202020204" pitchFamily="34" charset="0"/>
            </a:endParaRPr>
          </a:p>
        </p:txBody>
      </p:sp>
      <p:sp>
        <p:nvSpPr>
          <p:cNvPr id="2232324" name="Text Box 4"/>
          <p:cNvSpPr txBox="1">
            <a:spLocks noChangeArrowheads="1"/>
          </p:cNvSpPr>
          <p:nvPr/>
        </p:nvSpPr>
        <p:spPr bwMode="auto">
          <a:xfrm>
            <a:off x="8153400" y="0"/>
            <a:ext cx="838200" cy="457200"/>
          </a:xfrm>
          <a:prstGeom prst="rect">
            <a:avLst/>
          </a:prstGeom>
          <a:noFill/>
          <a:ln w="9525">
            <a:noFill/>
            <a:miter lim="800000"/>
            <a:headEnd/>
            <a:tailEnd/>
          </a:ln>
          <a:effectLst>
            <a:outerShdw blurRad="63500" dist="38099" dir="2700000" algn="ctr" rotWithShape="0">
              <a:srgbClr val="660066">
                <a:alpha val="74998"/>
              </a:srgb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cs typeface="Arial" panose="020B0604020202020204" pitchFamily="34" charset="0"/>
              </a:rPr>
              <a:t>377</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32325" name="Rectangle 5"/>
          <p:cNvSpPr>
            <a:spLocks noGrp="1" noChangeArrowheads="1"/>
          </p:cNvSpPr>
          <p:nvPr>
            <p:ph type="title" idx="4294967295"/>
          </p:nvPr>
        </p:nvSpPr>
        <p:spPr>
          <a:xfrm>
            <a:off x="-152400" y="457200"/>
            <a:ext cx="9296400" cy="9906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glow rad="101600">
                    <a:schemeClr val="tx1">
                      <a:alpha val="75000"/>
                    </a:schemeClr>
                  </a:glow>
                </a:effectLst>
                <a:latin typeface="Arial" panose="020B0604020202020204" pitchFamily="34" charset="0"/>
                <a:ea typeface="ＭＳ Ｐゴシック" pitchFamily="-111" charset="-128"/>
                <a:cs typeface="Arial" panose="020B0604020202020204" pitchFamily="34" charset="0"/>
              </a:rPr>
              <a:t>144000 رمزي أو فعلي ؟</a:t>
            </a:r>
            <a:endParaRPr lang="en-US" sz="18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232326" name="Text Box 6"/>
          <p:cNvSpPr txBox="1">
            <a:spLocks noChangeArrowheads="1"/>
          </p:cNvSpPr>
          <p:nvPr/>
        </p:nvSpPr>
        <p:spPr bwMode="auto">
          <a:xfrm>
            <a:off x="304800" y="1704975"/>
            <a:ext cx="38100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defTabSz="914400" fontAlgn="base">
              <a:spcBef>
                <a:spcPct val="0"/>
              </a:spcBef>
              <a:spcAft>
                <a:spcPct val="0"/>
              </a:spcAft>
              <a:defRPr/>
            </a:pPr>
            <a:r>
              <a:rPr lang="ar-JO" sz="3200" b="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rPr>
              <a:t>رمزي ( الكنيسة )</a:t>
            </a:r>
            <a:endParaRPr lang="en-US" sz="3200" b="1" i="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endParaRPr>
          </a:p>
        </p:txBody>
      </p:sp>
      <p:sp>
        <p:nvSpPr>
          <p:cNvPr id="2232327" name="Text Box 7"/>
          <p:cNvSpPr txBox="1">
            <a:spLocks noChangeArrowheads="1"/>
          </p:cNvSpPr>
          <p:nvPr/>
        </p:nvSpPr>
        <p:spPr bwMode="auto">
          <a:xfrm>
            <a:off x="4572000" y="1704975"/>
            <a:ext cx="36576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defTabSz="914400" fontAlgn="base">
              <a:spcBef>
                <a:spcPct val="0"/>
              </a:spcBef>
              <a:spcAft>
                <a:spcPct val="0"/>
              </a:spcAft>
              <a:defRPr/>
            </a:pPr>
            <a:r>
              <a:rPr lang="ar-JO" sz="3200" b="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rPr>
              <a:t>حرفي ( اليهود )</a:t>
            </a:r>
            <a:endParaRPr lang="en-US" sz="3200" b="1" i="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endParaRPr>
          </a:p>
        </p:txBody>
      </p:sp>
      <p:sp>
        <p:nvSpPr>
          <p:cNvPr id="2232328" name="Text Box 8"/>
          <p:cNvSpPr txBox="1">
            <a:spLocks noChangeArrowheads="1"/>
          </p:cNvSpPr>
          <p:nvPr/>
        </p:nvSpPr>
        <p:spPr bwMode="auto">
          <a:xfrm>
            <a:off x="304800" y="2711450"/>
            <a:ext cx="3810000"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indent="-7938" algn="r" defTabSz="914400" fontAlgn="base">
              <a:spcBef>
                <a:spcPct val="0"/>
              </a:spcBef>
              <a:spcAft>
                <a:spcPct val="0"/>
              </a:spcAft>
              <a:defRPr/>
            </a:pPr>
            <a:r>
              <a:rPr lang="ar-JO" sz="3200" b="1" dirty="0">
                <a:solidFill>
                  <a:schemeClr val="bg1"/>
                </a:solidFill>
                <a:effectLst>
                  <a:glow rad="139700">
                    <a:schemeClr val="accent4">
                      <a:satMod val="175000"/>
                      <a:alpha val="67000"/>
                    </a:schemeClr>
                  </a:glow>
                </a:effectLst>
                <a:latin typeface="Arial" panose="020B0604020202020204" pitchFamily="34" charset="0"/>
                <a:ea typeface="Times" pitchFamily="2" charset="0"/>
                <a:cs typeface="Arial" panose="020B0604020202020204" pitchFamily="34" charset="0"/>
              </a:rPr>
              <a:t>يدعى اليهود مجمع الشيطان 2: 9؛ 3: 9، لذا فاليهود لا يصورون بطريقة إيجابية في رؤيا</a:t>
            </a:r>
            <a:endParaRPr lang="en-SG" sz="4800" b="1" dirty="0">
              <a:solidFill>
                <a:schemeClr val="bg1"/>
              </a:solidFill>
              <a:effectLst>
                <a:glow rad="139700">
                  <a:schemeClr val="accent4">
                    <a:satMod val="175000"/>
                    <a:alpha val="67000"/>
                  </a:schemeClr>
                </a:glow>
              </a:effectLst>
              <a:latin typeface="Arial" panose="020B0604020202020204" pitchFamily="34" charset="0"/>
              <a:ea typeface="Times" pitchFamily="2" charset="0"/>
              <a:cs typeface="Arial" panose="020B0604020202020204" pitchFamily="34" charset="0"/>
            </a:endParaRPr>
          </a:p>
        </p:txBody>
      </p:sp>
      <p:sp>
        <p:nvSpPr>
          <p:cNvPr id="2232329" name="Text Box 9"/>
          <p:cNvSpPr txBox="1">
            <a:spLocks noChangeArrowheads="1"/>
          </p:cNvSpPr>
          <p:nvPr/>
        </p:nvSpPr>
        <p:spPr bwMode="auto">
          <a:xfrm>
            <a:off x="4571999" y="2711450"/>
            <a:ext cx="4356847"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indent="-7938" algn="r" defTabSz="914400" fontAlgn="base">
              <a:spcBef>
                <a:spcPct val="0"/>
              </a:spcBef>
              <a:spcAft>
                <a:spcPct val="0"/>
              </a:spcAft>
              <a:defRPr/>
            </a:pPr>
            <a:r>
              <a:rPr kumimoji="0" lang="ar-JO" sz="3200" b="1" u="none" strike="noStrike" kern="1200" cap="none" spc="0" normalizeH="0" baseline="0" noProof="0" dirty="0">
                <a:ln>
                  <a:noFill/>
                </a:ln>
                <a:solidFill>
                  <a:srgbClr val="FFFFFF"/>
                </a:solidFill>
                <a:effectLst>
                  <a:glow rad="139700">
                    <a:schemeClr val="accent4">
                      <a:satMod val="175000"/>
                      <a:alpha val="67000"/>
                    </a:schemeClr>
                  </a:glow>
                </a:effectLst>
                <a:uLnTx/>
                <a:uFillTx/>
                <a:latin typeface="Arial" panose="020B0604020202020204" pitchFamily="34" charset="0"/>
                <a:cs typeface="Arial" panose="020B0604020202020204" pitchFamily="34" charset="0"/>
              </a:rPr>
              <a:t>اليهود</a:t>
            </a:r>
            <a:r>
              <a:rPr kumimoji="0" lang="ar-JO" sz="3200" b="1" u="none" strike="noStrike" kern="1200" cap="none" spc="0" normalizeH="0" noProof="0" dirty="0">
                <a:ln>
                  <a:noFill/>
                </a:ln>
                <a:solidFill>
                  <a:srgbClr val="FFFFFF"/>
                </a:solidFill>
                <a:effectLst>
                  <a:glow rad="139700">
                    <a:schemeClr val="accent4">
                      <a:satMod val="175000"/>
                      <a:alpha val="67000"/>
                    </a:schemeClr>
                  </a:glow>
                </a:effectLst>
                <a:uLnTx/>
                <a:uFillTx/>
                <a:latin typeface="Arial" panose="020B0604020202020204" pitchFamily="34" charset="0"/>
                <a:cs typeface="Arial" panose="020B0604020202020204" pitchFamily="34" charset="0"/>
              </a:rPr>
              <a:t> يصورون بطريقة إيجابية بالتأكيد في رؤيا 7، حيث أن 144000 سيختمون ويشهدون لله</a:t>
            </a:r>
            <a:endParaRPr kumimoji="0" lang="en-US" b="1" u="none" strike="noStrike" kern="1200" cap="none" spc="0" normalizeH="0" baseline="0" noProof="0" dirty="0">
              <a:ln>
                <a:noFill/>
              </a:ln>
              <a:solidFill>
                <a:srgbClr val="FFFFFF"/>
              </a:solidFill>
              <a:effectLst>
                <a:glow rad="139700">
                  <a:schemeClr val="accent4">
                    <a:satMod val="175000"/>
                    <a:alpha val="67000"/>
                  </a:schemeClr>
                </a:glow>
              </a:effectLst>
              <a:uLnTx/>
              <a:uFillTx/>
              <a:latin typeface="Arial" panose="020B0604020202020204" pitchFamily="34" charset="0"/>
              <a:cs typeface="Arial" panose="020B0604020202020204" pitchFamily="34" charset="0"/>
            </a:endParaRPr>
          </a:p>
        </p:txBody>
      </p:sp>
      <p:sp>
        <p:nvSpPr>
          <p:cNvPr id="9" name="Text Box 9">
            <a:extLst>
              <a:ext uri="{FF2B5EF4-FFF2-40B4-BE49-F238E27FC236}">
                <a16:creationId xmlns:a16="http://schemas.microsoft.com/office/drawing/2014/main" id="{EFB762BA-5BC5-8D45-8156-CFCD4118958D}"/>
              </a:ext>
            </a:extLst>
          </p:cNvPr>
          <p:cNvSpPr txBox="1">
            <a:spLocks noChangeArrowheads="1"/>
          </p:cNvSpPr>
          <p:nvPr/>
        </p:nvSpPr>
        <p:spPr bwMode="auto">
          <a:xfrm>
            <a:off x="-62752" y="2702484"/>
            <a:ext cx="510988"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marR="0" lvl="0" indent="-7938" algn="l" defTabSz="914400" rtl="0" eaLnBrk="1" fontAlgn="base" latinLnBrk="0" hangingPunct="1">
              <a:lnSpc>
                <a:spcPct val="100000"/>
              </a:lnSpc>
              <a:spcBef>
                <a:spcPct val="0"/>
              </a:spcBef>
              <a:spcAft>
                <a:spcPct val="0"/>
              </a:spcAft>
              <a:buClrTx/>
              <a:buSzTx/>
              <a:buFontTx/>
              <a:buNone/>
              <a:defRPr/>
            </a:pPr>
            <a:r>
              <a:rPr lang="ar-JO" sz="3200" b="1" dirty="0">
                <a:solidFill>
                  <a:srgbClr val="FFFFFF"/>
                </a:solidFill>
                <a:effectLst>
                  <a:glow rad="139700">
                    <a:schemeClr val="accent4">
                      <a:satMod val="175000"/>
                      <a:alpha val="67000"/>
                    </a:schemeClr>
                  </a:glow>
                </a:effectLst>
                <a:latin typeface="Arial" panose="020B0604020202020204" pitchFamily="34" charset="0"/>
                <a:cs typeface="Arial" panose="020B0604020202020204" pitchFamily="34" charset="0"/>
              </a:rPr>
              <a:t>5</a:t>
            </a:r>
            <a:endParaRPr kumimoji="0" lang="en-US" b="1" i="1" u="none" strike="noStrike" kern="1200" cap="none" spc="0" normalizeH="0" baseline="0" noProof="0" dirty="0">
              <a:ln>
                <a:noFill/>
              </a:ln>
              <a:solidFill>
                <a:srgbClr val="FFFFFF"/>
              </a:solidFill>
              <a:effectLst>
                <a:glow rad="139700">
                  <a:schemeClr val="accent4">
                    <a:satMod val="175000"/>
                    <a:alpha val="67000"/>
                  </a:schemeClr>
                </a:glow>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861EE2E4-7BAA-3448-8FDD-2E8B2984386B}"/>
              </a:ext>
            </a:extLst>
          </p:cNvPr>
          <p:cNvSpPr txBox="1">
            <a:spLocks noChangeArrowheads="1"/>
          </p:cNvSpPr>
          <p:nvPr/>
        </p:nvSpPr>
        <p:spPr>
          <a:xfrm>
            <a:off x="0" y="6499412"/>
            <a:ext cx="4114800" cy="358587"/>
          </a:xfrm>
          <a:prstGeom prst="rect">
            <a:avLst/>
          </a:prstGeom>
        </p:spPr>
        <p:txBody>
          <a:bodyPr anchor="ctr"/>
          <a:lstStyle>
            <a:lvl1pPr algn="ctr" rtl="0" eaLnBrk="0" fontAlgn="base" hangingPunct="0">
              <a:spcBef>
                <a:spcPct val="0"/>
              </a:spcBef>
              <a:spcAft>
                <a:spcPct val="0"/>
              </a:spcAft>
              <a:defRPr sz="4400" b="1">
                <a:solidFill>
                  <a:srgbClr val="FFFFFF"/>
                </a:solidFill>
                <a:effectLst>
                  <a:glow rad="292100">
                    <a:schemeClr val="tx1">
                      <a:alpha val="92000"/>
                    </a:schemeClr>
                  </a:glow>
                </a:effectLst>
                <a:latin typeface="+mj-lt"/>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a:lstStyle>
          <a:p>
            <a:pPr algn="l" defTabSz="914400" eaLnBrk="1" hangingPunct="1">
              <a:defRPr/>
            </a:pPr>
            <a:r>
              <a:rPr lang="ar-JO" sz="1600" i="1" kern="0" dirty="0">
                <a:effectLst>
                  <a:glow rad="228600">
                    <a:schemeClr val="accent4">
                      <a:satMod val="175000"/>
                      <a:alpha val="80000"/>
                    </a:scheme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ــــ توم شراينر، كلية اللاهوت الجنوبية</a:t>
            </a:r>
          </a:p>
        </p:txBody>
      </p:sp>
    </p:spTree>
    <p:extLst>
      <p:ext uri="{BB962C8B-B14F-4D97-AF65-F5344CB8AC3E}">
        <p14:creationId xmlns:p14="http://schemas.microsoft.com/office/powerpoint/2010/main" val="20919280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232328"/>
                                        </p:tgtEl>
                                        <p:attrNameLst>
                                          <p:attrName>style.visibility</p:attrName>
                                        </p:attrNameLst>
                                      </p:cBhvr>
                                      <p:to>
                                        <p:strVal val="visible"/>
                                      </p:to>
                                    </p:set>
                                    <p:anim calcmode="lin" valueType="num">
                                      <p:cBhvr>
                                        <p:cTn id="7" dur="1000" fill="hold"/>
                                        <p:tgtEl>
                                          <p:spTgt spid="2232328"/>
                                        </p:tgtEl>
                                        <p:attrNameLst>
                                          <p:attrName>ppt_w</p:attrName>
                                        </p:attrNameLst>
                                      </p:cBhvr>
                                      <p:tavLst>
                                        <p:tav tm="0">
                                          <p:val>
                                            <p:fltVal val="0"/>
                                          </p:val>
                                        </p:tav>
                                        <p:tav tm="100000">
                                          <p:val>
                                            <p:strVal val="#ppt_w"/>
                                          </p:val>
                                        </p:tav>
                                      </p:tavLst>
                                    </p:anim>
                                    <p:anim calcmode="lin" valueType="num">
                                      <p:cBhvr>
                                        <p:cTn id="8" dur="1000" fill="hold"/>
                                        <p:tgtEl>
                                          <p:spTgt spid="2232328"/>
                                        </p:tgtEl>
                                        <p:attrNameLst>
                                          <p:attrName>ppt_h</p:attrName>
                                        </p:attrNameLst>
                                      </p:cBhvr>
                                      <p:tavLst>
                                        <p:tav tm="0">
                                          <p:val>
                                            <p:fltVal val="0"/>
                                          </p:val>
                                        </p:tav>
                                        <p:tav tm="100000">
                                          <p:val>
                                            <p:strVal val="#ppt_h"/>
                                          </p:val>
                                        </p:tav>
                                      </p:tavLst>
                                    </p:anim>
                                    <p:anim calcmode="lin" valueType="num">
                                      <p:cBhvr>
                                        <p:cTn id="9" dur="1000" fill="hold"/>
                                        <p:tgtEl>
                                          <p:spTgt spid="223232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2323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232329"/>
                                        </p:tgtEl>
                                        <p:attrNameLst>
                                          <p:attrName>style.visibility</p:attrName>
                                        </p:attrNameLst>
                                      </p:cBhvr>
                                      <p:to>
                                        <p:strVal val="visible"/>
                                      </p:to>
                                    </p:set>
                                    <p:anim calcmode="lin" valueType="num">
                                      <p:cBhvr>
                                        <p:cTn id="15" dur="1000" fill="hold"/>
                                        <p:tgtEl>
                                          <p:spTgt spid="2232329"/>
                                        </p:tgtEl>
                                        <p:attrNameLst>
                                          <p:attrName>ppt_w</p:attrName>
                                        </p:attrNameLst>
                                      </p:cBhvr>
                                      <p:tavLst>
                                        <p:tav tm="0">
                                          <p:val>
                                            <p:fltVal val="0"/>
                                          </p:val>
                                        </p:tav>
                                        <p:tav tm="100000">
                                          <p:val>
                                            <p:strVal val="#ppt_w"/>
                                          </p:val>
                                        </p:tav>
                                      </p:tavLst>
                                    </p:anim>
                                    <p:anim calcmode="lin" valueType="num">
                                      <p:cBhvr>
                                        <p:cTn id="16" dur="1000" fill="hold"/>
                                        <p:tgtEl>
                                          <p:spTgt spid="2232329"/>
                                        </p:tgtEl>
                                        <p:attrNameLst>
                                          <p:attrName>ppt_h</p:attrName>
                                        </p:attrNameLst>
                                      </p:cBhvr>
                                      <p:tavLst>
                                        <p:tav tm="0">
                                          <p:val>
                                            <p:fltVal val="0"/>
                                          </p:val>
                                        </p:tav>
                                        <p:tav tm="100000">
                                          <p:val>
                                            <p:strVal val="#ppt_h"/>
                                          </p:val>
                                        </p:tav>
                                      </p:tavLst>
                                    </p:anim>
                                    <p:anim calcmode="lin" valueType="num">
                                      <p:cBhvr>
                                        <p:cTn id="17" dur="1000" fill="hold"/>
                                        <p:tgtEl>
                                          <p:spTgt spid="2232329"/>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23232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2328" grpId="0"/>
      <p:bldP spid="2232329"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2.16-Waterfall Hol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881666" name="Rectangle 2"/>
          <p:cNvSpPr>
            <a:spLocks noGrp="1" noChangeArrowheads="1"/>
          </p:cNvSpPr>
          <p:nvPr>
            <p:ph type="ctrTitle"/>
          </p:nvPr>
        </p:nvSpPr>
        <p:spPr>
          <a:xfrm>
            <a:off x="120315" y="0"/>
            <a:ext cx="3538797" cy="6858000"/>
          </a:xfrm>
          <a:effectLst>
            <a:outerShdw blurRad="63500" dist="35921" dir="2700000" algn="ctr" rotWithShape="0">
              <a:schemeClr val="tx2">
                <a:alpha val="74998"/>
              </a:schemeClr>
            </a:outerShdw>
          </a:effectLst>
        </p:spPr>
        <p:txBody>
          <a:bodyPr/>
          <a:lstStyle/>
          <a:p>
            <a:pPr>
              <a:defRPr/>
            </a:pPr>
            <a:r>
              <a:rPr lang="ar-SA" sz="4000" b="1" dirty="0">
                <a:solidFill>
                  <a:srgbClr val="FFFFFF"/>
                </a:solidFill>
                <a:effectLst>
                  <a:glow rad="254000">
                    <a:schemeClr val="tx1">
                      <a:alpha val="75000"/>
                    </a:schemeClr>
                  </a:glow>
                </a:effectLst>
                <a:latin typeface="Arial" panose="020B0604020202020204" pitchFamily="34" charset="0"/>
                <a:ea typeface="ＭＳ Ｐゴシック" charset="0"/>
                <a:cs typeface="Arial" panose="020B0604020202020204" pitchFamily="34" charset="0"/>
              </a:rPr>
              <a:t>رؤيا ١٢ : ١٦</a:t>
            </a:r>
            <a:br>
              <a:rPr lang="ar-SA" sz="4000" b="1" dirty="0">
                <a:solidFill>
                  <a:srgbClr val="FFFFFF"/>
                </a:solidFill>
                <a:effectLst>
                  <a:glow rad="254000">
                    <a:schemeClr val="tx1">
                      <a:alpha val="75000"/>
                    </a:schemeClr>
                  </a:glow>
                </a:effectLst>
                <a:latin typeface="Arial" panose="020B0604020202020204" pitchFamily="34" charset="0"/>
                <a:ea typeface="ＭＳ Ｐゴシック" charset="0"/>
                <a:cs typeface="Arial" panose="020B0604020202020204" pitchFamily="34" charset="0"/>
              </a:rPr>
            </a:br>
            <a:br>
              <a:rPr lang="en-US" sz="4000" b="1" dirty="0">
                <a:solidFill>
                  <a:srgbClr val="FFFFFF"/>
                </a:solidFill>
                <a:effectLst>
                  <a:glow rad="254000">
                    <a:schemeClr val="tx1">
                      <a:alpha val="75000"/>
                    </a:schemeClr>
                  </a:glow>
                </a:effectLst>
                <a:latin typeface="Arial" panose="020B0604020202020204" pitchFamily="34" charset="0"/>
                <a:ea typeface="ＭＳ Ｐゴシック" charset="0"/>
                <a:cs typeface="Arial" panose="020B0604020202020204" pitchFamily="34" charset="0"/>
              </a:rPr>
            </a:br>
            <a:r>
              <a:rPr lang="ar-SA" sz="4000" b="1" dirty="0">
                <a:solidFill>
                  <a:srgbClr val="FFFFFF"/>
                </a:solidFill>
                <a:effectLst>
                  <a:glow rad="254000">
                    <a:schemeClr val="tx1">
                      <a:alpha val="75000"/>
                    </a:schemeClr>
                  </a:glow>
                </a:effectLst>
                <a:latin typeface="Arial" panose="020B0604020202020204" pitchFamily="34" charset="0"/>
                <a:ea typeface="ＭＳ Ｐゴシック" charset="0"/>
                <a:cs typeface="Arial" panose="020B0604020202020204" pitchFamily="34" charset="0"/>
              </a:rPr>
              <a:t> فَأَعَانَتِ الأَرْضُ الْمَرْأَةَ وَفَتَحَتِ الأَرْضُ فَمَهَا وَابْتَلَعَتِ النَّهْرَ الَّذِي أَلْقَاهُ التِّنِّينُ مِنْ فَمِهِ. </a:t>
            </a:r>
          </a:p>
        </p:txBody>
      </p:sp>
      <p:sp>
        <p:nvSpPr>
          <p:cNvPr id="5" name="Text Box 19"/>
          <p:cNvSpPr txBox="1">
            <a:spLocks noChangeArrowheads="1"/>
          </p:cNvSpPr>
          <p:nvPr/>
        </p:nvSpPr>
        <p:spPr bwMode="auto">
          <a:xfrm>
            <a:off x="8436279" y="12452"/>
            <a:ext cx="701131"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386</a:t>
            </a:r>
            <a:endParaRPr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42320548"/>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2"/>
          <p:cNvSpPr>
            <a:spLocks noGrp="1" noChangeArrowheads="1"/>
          </p:cNvSpPr>
          <p:nvPr>
            <p:ph type="title"/>
          </p:nvPr>
        </p:nvSpPr>
        <p:spPr>
          <a:xfrm>
            <a:off x="4662488" y="381000"/>
            <a:ext cx="3581400" cy="2362200"/>
          </a:xfrm>
        </p:spPr>
        <p:txBody>
          <a:bodyPr/>
          <a:lstStyle/>
          <a:p>
            <a:pPr eaLnBrk="1" hangingPunct="1"/>
            <a:r>
              <a:rPr lang="ar-JO" sz="5400" b="1" i="0" dirty="0">
                <a:solidFill>
                  <a:srgbClr val="996633"/>
                </a:solidFill>
                <a:latin typeface="Arial" charset="0"/>
                <a:ea typeface="Geneva" charset="0"/>
              </a:rPr>
              <a:t>الإطار</a:t>
            </a:r>
            <a:br>
              <a:rPr lang="ar-JO" sz="5400" b="1" i="0" dirty="0">
                <a:solidFill>
                  <a:srgbClr val="996633"/>
                </a:solidFill>
                <a:latin typeface="Arial" charset="0"/>
                <a:ea typeface="Geneva" charset="0"/>
              </a:rPr>
            </a:br>
            <a:r>
              <a:rPr lang="ar-JO" sz="5400" b="1" i="0" dirty="0">
                <a:solidFill>
                  <a:srgbClr val="996633"/>
                </a:solidFill>
                <a:latin typeface="Arial" charset="0"/>
                <a:ea typeface="Geneva" charset="0"/>
              </a:rPr>
              <a:t>الجغرافي</a:t>
            </a:r>
            <a:endParaRPr lang="en-US" sz="5400" b="1" i="0" dirty="0">
              <a:solidFill>
                <a:srgbClr val="996633"/>
              </a:solidFill>
              <a:latin typeface="Arial" charset="0"/>
              <a:ea typeface="Geneva" charset="0"/>
            </a:endParaRPr>
          </a:p>
        </p:txBody>
      </p:sp>
      <p:graphicFrame>
        <p:nvGraphicFramePr>
          <p:cNvPr id="168962" name="Object 2"/>
          <p:cNvGraphicFramePr>
            <a:graphicFrameLocks noChangeAspect="1"/>
          </p:cNvGraphicFramePr>
          <p:nvPr/>
        </p:nvGraphicFramePr>
        <p:xfrm>
          <a:off x="0" y="0"/>
          <a:ext cx="4735513" cy="6858000"/>
        </p:xfrm>
        <a:graphic>
          <a:graphicData uri="http://schemas.openxmlformats.org/presentationml/2006/ole">
            <mc:AlternateContent xmlns:mc="http://schemas.openxmlformats.org/markup-compatibility/2006">
              <mc:Choice xmlns:v="urn:schemas-microsoft-com:vml" Requires="v">
                <p:oleObj name="Photo Editor Photo" r:id="rId3" imgW="5133333" imgH="8097380" progId="">
                  <p:embed/>
                </p:oleObj>
              </mc:Choice>
              <mc:Fallback>
                <p:oleObj name="Photo Editor Photo" r:id="rId3" imgW="5133333" imgH="8097380" progId="">
                  <p:embed/>
                  <p:pic>
                    <p:nvPicPr>
                      <p:cNvPr id="168962" name="Object 2"/>
                      <p:cNvPicPr>
                        <a:picLocks noChangeAspect="1" noChangeArrowheads="1"/>
                      </p:cNvPicPr>
                      <p:nvPr/>
                    </p:nvPicPr>
                    <p:blipFill>
                      <a:blip r:embed="rId4">
                        <a:extLst>
                          <a:ext uri="{28A0092B-C50C-407E-A947-70E740481C1C}">
                            <a14:useLocalDpi xmlns:a14="http://schemas.microsoft.com/office/drawing/2010/main" val="0"/>
                          </a:ext>
                        </a:extLst>
                      </a:blip>
                      <a:srcRect b="8163"/>
                      <a:stretch>
                        <a:fillRect/>
                      </a:stretch>
                    </p:blipFill>
                    <p:spPr bwMode="auto">
                      <a:xfrm>
                        <a:off x="0" y="0"/>
                        <a:ext cx="4735513" cy="6858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68963" name="AutoShape 4">
            <a:hlinkClick r:id="rId5" action="ppaction://hlinksldjump" highlightClick="1"/>
          </p:cNvPr>
          <p:cNvSpPr>
            <a:spLocks noChangeArrowheads="1"/>
          </p:cNvSpPr>
          <p:nvPr/>
        </p:nvSpPr>
        <p:spPr bwMode="auto">
          <a:xfrm>
            <a:off x="8458200" y="6324600"/>
            <a:ext cx="685800" cy="533400"/>
          </a:xfrm>
          <a:prstGeom prst="actionButtonHome">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463634"/>
              </a:solidFill>
              <a:effectLst/>
              <a:uLnTx/>
              <a:uFillTx/>
              <a:latin typeface="Arial" charset="0"/>
              <a:ea typeface="ＭＳ Ｐゴシック" charset="0"/>
              <a:cs typeface="Arial" charset="0"/>
            </a:endParaRPr>
          </a:p>
        </p:txBody>
      </p:sp>
      <p:sp>
        <p:nvSpPr>
          <p:cNvPr id="104453" name="Text Box 5" descr="Purple mesh"/>
          <p:cNvSpPr txBox="1">
            <a:spLocks noChangeArrowheads="1"/>
          </p:cNvSpPr>
          <p:nvPr/>
        </p:nvSpPr>
        <p:spPr bwMode="auto">
          <a:xfrm>
            <a:off x="2400300" y="6262688"/>
            <a:ext cx="1235075" cy="519112"/>
          </a:xfrm>
          <a:prstGeom prst="rect">
            <a:avLst/>
          </a:prstGeom>
          <a:blipFill dpi="0" rotWithShape="0">
            <a:blip r:embed="rId6"/>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أدوم</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68965" name="Text Box 6"/>
          <p:cNvSpPr txBox="1">
            <a:spLocks noChangeArrowheads="1"/>
          </p:cNvSpPr>
          <p:nvPr/>
        </p:nvSpPr>
        <p:spPr bwMode="auto">
          <a:xfrm>
            <a:off x="8305800" y="76200"/>
            <a:ext cx="90441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463634"/>
                </a:solidFill>
                <a:effectLst/>
                <a:uLnTx/>
                <a:uFillTx/>
                <a:latin typeface="Arial" charset="0"/>
                <a:ea typeface="ＭＳ Ｐゴシック" charset="0"/>
                <a:cs typeface="Arial" charset="0"/>
              </a:rPr>
              <a:t>444</a:t>
            </a:r>
            <a:endParaRPr kumimoji="0" lang="en-US" sz="2400" b="1" i="0" u="none" strike="noStrike" kern="1200" cap="none" spc="0" normalizeH="0" baseline="0" noProof="0" dirty="0">
              <a:ln>
                <a:noFill/>
              </a:ln>
              <a:solidFill>
                <a:srgbClr val="463634"/>
              </a:solidFill>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463634"/>
                </a:solidFill>
                <a:effectLst/>
                <a:uLnTx/>
                <a:uFillTx/>
                <a:latin typeface="Arial" charset="0"/>
                <a:ea typeface="ＭＳ Ｐゴシック" charset="0"/>
                <a:cs typeface="Arial" charset="0"/>
              </a:rPr>
              <a:t>598ث</a:t>
            </a:r>
            <a:endParaRPr kumimoji="0" lang="en-US" sz="2400" b="1" i="0" u="none" strike="noStrike" kern="1200" cap="none" spc="0" normalizeH="0" baseline="0" noProof="0" dirty="0">
              <a:ln>
                <a:noFill/>
              </a:ln>
              <a:solidFill>
                <a:srgbClr val="463634"/>
              </a:solidFill>
              <a:effectLst/>
              <a:uLnTx/>
              <a:uFillTx/>
              <a:latin typeface="Arial" charset="0"/>
              <a:ea typeface="ＭＳ Ｐゴシック" charset="0"/>
              <a:cs typeface="Arial" charset="0"/>
            </a:endParaRPr>
          </a:p>
        </p:txBody>
      </p:sp>
      <p:sp>
        <p:nvSpPr>
          <p:cNvPr id="104455" name="Text Box 7" descr="Purple mesh"/>
          <p:cNvSpPr txBox="1">
            <a:spLocks noChangeArrowheads="1"/>
          </p:cNvSpPr>
          <p:nvPr/>
        </p:nvSpPr>
        <p:spPr bwMode="auto">
          <a:xfrm>
            <a:off x="2400300" y="5410200"/>
            <a:ext cx="1235075" cy="519113"/>
          </a:xfrm>
          <a:prstGeom prst="rect">
            <a:avLst/>
          </a:prstGeom>
          <a:blipFill dpi="0" rotWithShape="0">
            <a:blip r:embed="rId6"/>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عيسو</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04456" name="AutoShape 8"/>
          <p:cNvSpPr>
            <a:spLocks noChangeArrowheads="1"/>
          </p:cNvSpPr>
          <p:nvPr/>
        </p:nvSpPr>
        <p:spPr bwMode="auto">
          <a:xfrm rot="16200000" flipV="1">
            <a:off x="2781300" y="5905500"/>
            <a:ext cx="533400" cy="457200"/>
          </a:xfrm>
          <a:prstGeom prst="leftArrow">
            <a:avLst>
              <a:gd name="adj1" fmla="val 50000"/>
              <a:gd name="adj2" fmla="val 29167"/>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04457" name="Text Box 9"/>
          <p:cNvSpPr txBox="1">
            <a:spLocks noChangeArrowheads="1"/>
          </p:cNvSpPr>
          <p:nvPr/>
        </p:nvSpPr>
        <p:spPr bwMode="auto">
          <a:xfrm>
            <a:off x="1066800" y="4814888"/>
            <a:ext cx="1235075" cy="519112"/>
          </a:xfrm>
          <a:prstGeom prst="rect">
            <a:avLst/>
          </a:prstGeom>
          <a:gradFill rotWithShape="0">
            <a:gsLst>
              <a:gs pos="0">
                <a:srgbClr val="FF0000"/>
              </a:gs>
              <a:gs pos="100000">
                <a:srgbClr val="760000"/>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إسرائيل</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04458" name="Text Box 10"/>
          <p:cNvSpPr txBox="1">
            <a:spLocks noChangeArrowheads="1"/>
          </p:cNvSpPr>
          <p:nvPr/>
        </p:nvSpPr>
        <p:spPr bwMode="auto">
          <a:xfrm>
            <a:off x="1066800" y="3962400"/>
            <a:ext cx="1235075" cy="519113"/>
          </a:xfrm>
          <a:prstGeom prst="rect">
            <a:avLst/>
          </a:prstGeom>
          <a:gradFill rotWithShape="0">
            <a:gsLst>
              <a:gs pos="0">
                <a:srgbClr val="FF0000"/>
              </a:gs>
              <a:gs pos="100000">
                <a:srgbClr val="760000"/>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يعقوب</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04459" name="AutoShape 11"/>
          <p:cNvSpPr>
            <a:spLocks noChangeArrowheads="1"/>
          </p:cNvSpPr>
          <p:nvPr/>
        </p:nvSpPr>
        <p:spPr bwMode="auto">
          <a:xfrm rot="16200000" flipV="1">
            <a:off x="1447800" y="4457700"/>
            <a:ext cx="533400" cy="457200"/>
          </a:xfrm>
          <a:prstGeom prst="leftArrow">
            <a:avLst>
              <a:gd name="adj1" fmla="val 50000"/>
              <a:gd name="adj2" fmla="val 29167"/>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71038206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104458"/>
                                        </p:tgtEl>
                                        <p:attrNameLst>
                                          <p:attrName>style.visibility</p:attrName>
                                        </p:attrNameLst>
                                      </p:cBhvr>
                                      <p:to>
                                        <p:strVal val="visible"/>
                                      </p:to>
                                    </p:set>
                                    <p:animEffect transition="in" filter="strips(downLeft)">
                                      <p:cBhvr>
                                        <p:cTn id="7" dur="500"/>
                                        <p:tgtEl>
                                          <p:spTgt spid="104458"/>
                                        </p:tgtEl>
                                      </p:cBhvr>
                                    </p:animEffect>
                                  </p:childTnLst>
                                </p:cTn>
                              </p:par>
                            </p:childTnLst>
                          </p:cTn>
                        </p:par>
                        <p:par>
                          <p:cTn id="8" fill="hold" nodeType="afterGroup">
                            <p:stCondLst>
                              <p:cond delay="500"/>
                            </p:stCondLst>
                            <p:childTnLst>
                              <p:par>
                                <p:cTn id="9" presetID="18" presetClass="entr" presetSubtype="12" fill="hold" grpId="0" nodeType="afterEffect">
                                  <p:stCondLst>
                                    <p:cond delay="0"/>
                                  </p:stCondLst>
                                  <p:childTnLst>
                                    <p:set>
                                      <p:cBhvr>
                                        <p:cTn id="10" dur="1" fill="hold">
                                          <p:stCondLst>
                                            <p:cond delay="0"/>
                                          </p:stCondLst>
                                        </p:cTn>
                                        <p:tgtEl>
                                          <p:spTgt spid="104455"/>
                                        </p:tgtEl>
                                        <p:attrNameLst>
                                          <p:attrName>style.visibility</p:attrName>
                                        </p:attrNameLst>
                                      </p:cBhvr>
                                      <p:to>
                                        <p:strVal val="visible"/>
                                      </p:to>
                                    </p:set>
                                    <p:animEffect transition="in" filter="strips(downLeft)">
                                      <p:cBhvr>
                                        <p:cTn id="11" dur="500"/>
                                        <p:tgtEl>
                                          <p:spTgt spid="10445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104459"/>
                                        </p:tgtEl>
                                        <p:attrNameLst>
                                          <p:attrName>style.visibility</p:attrName>
                                        </p:attrNameLst>
                                      </p:cBhvr>
                                      <p:to>
                                        <p:strVal val="visible"/>
                                      </p:to>
                                    </p:set>
                                    <p:animEffect transition="in" filter="wipe(up)">
                                      <p:cBhvr>
                                        <p:cTn id="16" dur="500"/>
                                        <p:tgtEl>
                                          <p:spTgt spid="104459"/>
                                        </p:tgtEl>
                                      </p:cBhvr>
                                    </p:animEffect>
                                  </p:childTnLst>
                                </p:cTn>
                              </p:par>
                            </p:childTnLst>
                          </p:cTn>
                        </p:par>
                        <p:par>
                          <p:cTn id="17" fill="hold" nodeType="afterGroup">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104457"/>
                                        </p:tgtEl>
                                        <p:attrNameLst>
                                          <p:attrName>style.visibility</p:attrName>
                                        </p:attrNameLst>
                                      </p:cBhvr>
                                      <p:to>
                                        <p:strVal val="visible"/>
                                      </p:to>
                                    </p:set>
                                    <p:animEffect transition="in" filter="dissolve">
                                      <p:cBhvr>
                                        <p:cTn id="20" dur="500"/>
                                        <p:tgtEl>
                                          <p:spTgt spid="104457"/>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104456"/>
                                        </p:tgtEl>
                                        <p:attrNameLst>
                                          <p:attrName>style.visibility</p:attrName>
                                        </p:attrNameLst>
                                      </p:cBhvr>
                                      <p:to>
                                        <p:strVal val="visible"/>
                                      </p:to>
                                    </p:set>
                                    <p:animEffect transition="in" filter="wipe(up)">
                                      <p:cBhvr>
                                        <p:cTn id="25" dur="500"/>
                                        <p:tgtEl>
                                          <p:spTgt spid="104456"/>
                                        </p:tgtEl>
                                      </p:cBhvr>
                                    </p:animEffect>
                                  </p:childTnLst>
                                </p:cTn>
                              </p:par>
                            </p:childTnLst>
                          </p:cTn>
                        </p:par>
                        <p:par>
                          <p:cTn id="26" fill="hold" nodeType="afterGroup">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104453"/>
                                        </p:tgtEl>
                                        <p:attrNameLst>
                                          <p:attrName>style.visibility</p:attrName>
                                        </p:attrNameLst>
                                      </p:cBhvr>
                                      <p:to>
                                        <p:strVal val="visible"/>
                                      </p:to>
                                    </p:set>
                                    <p:animEffect transition="in" filter="dissolve">
                                      <p:cBhvr>
                                        <p:cTn id="29" dur="500"/>
                                        <p:tgtEl>
                                          <p:spTgt spid="1044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53" grpId="0" animBg="1"/>
      <p:bldP spid="104455" grpId="0" animBg="1"/>
      <p:bldP spid="104456" grpId="0" animBg="1"/>
      <p:bldP spid="104457" grpId="0" animBg="1"/>
      <p:bldP spid="104458" grpId="0" animBg="1"/>
      <p:bldP spid="104459"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2"/>
          <p:cNvSpPr>
            <a:spLocks noGrp="1" noChangeArrowheads="1"/>
          </p:cNvSpPr>
          <p:nvPr>
            <p:ph type="ctrTitle"/>
          </p:nvPr>
        </p:nvSpPr>
        <p:spPr>
          <a:xfrm>
            <a:off x="4648200" y="770964"/>
            <a:ext cx="3236168" cy="3877235"/>
          </a:xfrm>
        </p:spPr>
        <p:txBody>
          <a:bodyPr/>
          <a:lstStyle/>
          <a:p>
            <a:pPr eaLnBrk="1" hangingPunct="1"/>
            <a:r>
              <a:rPr lang="ar-JO" sz="4400" b="1" i="0" dirty="0">
                <a:latin typeface="Arial" panose="020B0604020202020204" pitchFamily="34" charset="0"/>
                <a:ea typeface="Geneva" charset="0"/>
                <a:cs typeface="Arial" panose="020B0604020202020204" pitchFamily="34" charset="0"/>
              </a:rPr>
              <a:t>ناشونال جيوغرافيك تمتلك عدة مقالات عن البتراء </a:t>
            </a:r>
            <a:br>
              <a:rPr lang="ar-JO" sz="4400" b="1" i="0" dirty="0">
                <a:latin typeface="Arial" panose="020B0604020202020204" pitchFamily="34" charset="0"/>
                <a:ea typeface="Geneva" charset="0"/>
                <a:cs typeface="Arial" panose="020B0604020202020204" pitchFamily="34" charset="0"/>
              </a:rPr>
            </a:br>
            <a:r>
              <a:rPr lang="ar-JO" sz="4400" b="1" i="0" dirty="0">
                <a:latin typeface="Arial" panose="020B0604020202020204" pitchFamily="34" charset="0"/>
                <a:ea typeface="Geneva" charset="0"/>
                <a:cs typeface="Arial" panose="020B0604020202020204" pitchFamily="34" charset="0"/>
              </a:rPr>
              <a:t>رجوعاً إلى 1907</a:t>
            </a:r>
            <a:endParaRPr lang="en-US" sz="3600" i="0" dirty="0">
              <a:latin typeface="Arial" panose="020B0604020202020204" pitchFamily="34" charset="0"/>
              <a:ea typeface="Geneva" charset="0"/>
              <a:cs typeface="Arial" panose="020B0604020202020204" pitchFamily="34" charset="0"/>
            </a:endParaRPr>
          </a:p>
        </p:txBody>
      </p:sp>
      <p:sp>
        <p:nvSpPr>
          <p:cNvPr id="171010" name="Rectangle 3"/>
          <p:cNvSpPr>
            <a:spLocks noGrp="1" noChangeArrowheads="1"/>
          </p:cNvSpPr>
          <p:nvPr>
            <p:ph type="subTitle" idx="1"/>
          </p:nvPr>
        </p:nvSpPr>
        <p:spPr>
          <a:xfrm rot="10800000" flipV="1">
            <a:off x="5029200" y="6248400"/>
            <a:ext cx="3810000" cy="609600"/>
          </a:xfrm>
        </p:spPr>
        <p:txBody>
          <a:bodyPr/>
          <a:lstStyle/>
          <a:p>
            <a:pPr eaLnBrk="1" hangingPunct="1">
              <a:buFont typeface="Wingdings" charset="0"/>
              <a:buNone/>
            </a:pPr>
            <a:r>
              <a:rPr lang="ar-JO" sz="3600" b="1" dirty="0">
                <a:latin typeface="Arial" panose="020B0604020202020204" pitchFamily="34" charset="0"/>
                <a:ea typeface="Geneva" charset="0"/>
                <a:cs typeface="Arial" panose="020B0604020202020204" pitchFamily="34" charset="0"/>
              </a:rPr>
              <a:t>كانون أول 1998</a:t>
            </a:r>
            <a:endParaRPr lang="en-US" sz="3600" b="1" dirty="0">
              <a:latin typeface="Arial" panose="020B0604020202020204" pitchFamily="34" charset="0"/>
              <a:ea typeface="Geneva" charset="0"/>
              <a:cs typeface="Arial" panose="020B0604020202020204" pitchFamily="34" charset="0"/>
            </a:endParaRPr>
          </a:p>
        </p:txBody>
      </p:sp>
      <p:pic>
        <p:nvPicPr>
          <p:cNvPr id="171011" name="Picture 4" descr="298LC01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552475">
            <a:off x="0" y="-273050"/>
            <a:ext cx="4718050" cy="7131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22649839"/>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2"/>
          <p:cNvSpPr>
            <a:spLocks noGrp="1" noChangeArrowheads="1"/>
          </p:cNvSpPr>
          <p:nvPr>
            <p:ph type="ctrTitle"/>
          </p:nvPr>
        </p:nvSpPr>
        <p:spPr/>
        <p:txBody>
          <a:bodyPr/>
          <a:lstStyle/>
          <a:p>
            <a:pPr eaLnBrk="1" hangingPunct="1"/>
            <a:r>
              <a:rPr lang="en-US">
                <a:latin typeface="Arial" charset="0"/>
                <a:ea typeface="Geneva" charset="0"/>
                <a:cs typeface="Geneva" charset="0"/>
              </a:rPr>
              <a:t>Petra Article Front Page</a:t>
            </a:r>
          </a:p>
        </p:txBody>
      </p:sp>
      <p:sp>
        <p:nvSpPr>
          <p:cNvPr id="173058" name="Rectangle 3"/>
          <p:cNvSpPr>
            <a:spLocks noGrp="1" noChangeArrowheads="1"/>
          </p:cNvSpPr>
          <p:nvPr>
            <p:ph type="subTitle" idx="1"/>
          </p:nvPr>
        </p:nvSpPr>
        <p:spPr/>
        <p:txBody>
          <a:bodyPr/>
          <a:lstStyle/>
          <a:p>
            <a:pPr eaLnBrk="1" hangingPunct="1">
              <a:buFont typeface="Wingdings" charset="0"/>
              <a:buNone/>
            </a:pPr>
            <a:endParaRPr lang="en-US">
              <a:latin typeface="Arial" charset="0"/>
              <a:ea typeface="Geneva" charset="0"/>
              <a:cs typeface="Geneva" charset="0"/>
            </a:endParaRPr>
          </a:p>
        </p:txBody>
      </p:sp>
      <p:pic>
        <p:nvPicPr>
          <p:cNvPr id="173059" name="Picture 4" descr="ArticleIntro"/>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6288229"/>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4" descr="MonasterybyA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0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5106" name="Picture 5" descr="MonasterybyAi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2400" y="0"/>
            <a:ext cx="4495800" cy="690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5107" name="Rectangle 2"/>
          <p:cNvSpPr>
            <a:spLocks noGrp="1" noChangeArrowheads="1"/>
          </p:cNvSpPr>
          <p:nvPr>
            <p:ph type="title"/>
          </p:nvPr>
        </p:nvSpPr>
        <p:spPr>
          <a:xfrm>
            <a:off x="0" y="6172200"/>
            <a:ext cx="9144000" cy="685800"/>
          </a:xfrm>
          <a:solidFill>
            <a:srgbClr val="FFFFFF"/>
          </a:solidFill>
        </p:spPr>
        <p:txBody>
          <a:bodyPr/>
          <a:lstStyle/>
          <a:p>
            <a:pPr eaLnBrk="1" hangingPunct="1"/>
            <a:r>
              <a:rPr lang="ar-JO" b="1" i="0" dirty="0">
                <a:latin typeface="Arial" panose="020B0604020202020204" pitchFamily="34" charset="0"/>
                <a:ea typeface="Geneva" charset="0"/>
                <a:cs typeface="Arial" panose="020B0604020202020204" pitchFamily="34" charset="0"/>
              </a:rPr>
              <a:t>تخيل أنك تعيش في هذه الأرض</a:t>
            </a:r>
            <a:endParaRPr lang="en-US" i="0" dirty="0">
              <a:latin typeface="Arial" panose="020B0604020202020204" pitchFamily="34" charset="0"/>
              <a:ea typeface="Geneva" charset="0"/>
              <a:cs typeface="Arial" panose="020B0604020202020204" pitchFamily="34" charset="0"/>
            </a:endParaRPr>
          </a:p>
        </p:txBody>
      </p:sp>
    </p:spTree>
    <p:extLst>
      <p:ext uri="{BB962C8B-B14F-4D97-AF65-F5344CB8AC3E}">
        <p14:creationId xmlns:p14="http://schemas.microsoft.com/office/powerpoint/2010/main" val="3031880630"/>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7153" name="Picture 4" descr="Siq"/>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41275"/>
            <a:ext cx="9144000" cy="6975475"/>
          </a:xfrm>
          <a:noFill/>
        </p:spPr>
      </p:pic>
      <p:sp>
        <p:nvSpPr>
          <p:cNvPr id="39941" name="Rectangle 5"/>
          <p:cNvSpPr>
            <a:spLocks noGrp="1" noChangeArrowheads="1"/>
          </p:cNvSpPr>
          <p:nvPr>
            <p:ph type="title"/>
          </p:nvPr>
        </p:nvSpPr>
        <p:spPr>
          <a:xfrm>
            <a:off x="-76200" y="152400"/>
            <a:ext cx="4503738" cy="1260475"/>
          </a:xfrm>
          <a:solidFill>
            <a:schemeClr val="tx1"/>
          </a:solidFill>
        </p:spPr>
        <p:txBody>
          <a:bodyPr/>
          <a:lstStyle/>
          <a:p>
            <a:pPr eaLnBrk="1" hangingPunct="1"/>
            <a:r>
              <a:rPr lang="ar-JO" sz="4800" b="1" i="0" dirty="0">
                <a:solidFill>
                  <a:srgbClr val="FFFFFF"/>
                </a:solidFill>
                <a:latin typeface="Arial" charset="0"/>
                <a:ea typeface="Geneva" charset="0"/>
              </a:rPr>
              <a:t>السيق</a:t>
            </a:r>
            <a:br>
              <a:rPr lang="en-US" sz="4800" b="1" i="0" dirty="0">
                <a:solidFill>
                  <a:srgbClr val="FFFFFF"/>
                </a:solidFill>
                <a:latin typeface="Arial" charset="0"/>
                <a:ea typeface="Geneva" charset="0"/>
              </a:rPr>
            </a:br>
            <a:r>
              <a:rPr lang="en-US" sz="3200" b="1" i="0" dirty="0">
                <a:solidFill>
                  <a:srgbClr val="FFFFFF"/>
                </a:solidFill>
                <a:latin typeface="Arial" charset="0"/>
                <a:ea typeface="Geneva" charset="0"/>
              </a:rPr>
              <a:t>(</a:t>
            </a:r>
            <a:r>
              <a:rPr lang="ar-JO" sz="3200" b="1" i="0" dirty="0">
                <a:solidFill>
                  <a:srgbClr val="FFFFFF"/>
                </a:solidFill>
                <a:latin typeface="Arial" charset="0"/>
                <a:ea typeface="Geneva" charset="0"/>
              </a:rPr>
              <a:t>تلفظ السيق</a:t>
            </a:r>
            <a:r>
              <a:rPr lang="en-US" sz="3200" b="1" i="0" dirty="0">
                <a:solidFill>
                  <a:srgbClr val="FFFFFF"/>
                </a:solidFill>
                <a:latin typeface="Arial" charset="0"/>
                <a:ea typeface="Geneva" charset="0"/>
              </a:rPr>
              <a:t>)</a:t>
            </a:r>
          </a:p>
        </p:txBody>
      </p:sp>
      <p:sp>
        <p:nvSpPr>
          <p:cNvPr id="39943" name="Rectangle 7"/>
          <p:cNvSpPr>
            <a:spLocks noChangeArrowheads="1"/>
          </p:cNvSpPr>
          <p:nvPr/>
        </p:nvSpPr>
        <p:spPr bwMode="auto">
          <a:xfrm>
            <a:off x="0" y="1676400"/>
            <a:ext cx="3962400" cy="1981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المدخل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الوحيد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للبتراء</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9944" name="AutoShape 8"/>
          <p:cNvSpPr>
            <a:spLocks noChangeArrowheads="1"/>
          </p:cNvSpPr>
          <p:nvPr/>
        </p:nvSpPr>
        <p:spPr bwMode="auto">
          <a:xfrm rot="-1080250">
            <a:off x="0" y="5257800"/>
            <a:ext cx="4343400" cy="1066800"/>
          </a:xfrm>
          <a:prstGeom prst="rightArrowCallout">
            <a:avLst>
              <a:gd name="adj1" fmla="val 25000"/>
              <a:gd name="adj2" fmla="val 25000"/>
              <a:gd name="adj3" fmla="val 67857"/>
              <a:gd name="adj4" fmla="val 72574"/>
            </a:avLst>
          </a:prstGeom>
          <a:solidFill>
            <a:srgbClr val="0033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قناة مائية</a:t>
            </a:r>
            <a:endPar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77157" name="Text Box 9"/>
          <p:cNvSpPr txBox="1">
            <a:spLocks noChangeArrowheads="1"/>
          </p:cNvSpPr>
          <p:nvPr/>
        </p:nvSpPr>
        <p:spPr bwMode="auto">
          <a:xfrm>
            <a:off x="8305800" y="76200"/>
            <a:ext cx="9044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598ت</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8213671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9941"/>
                                        </p:tgtEl>
                                        <p:attrNameLst>
                                          <p:attrName>style.visibility</p:attrName>
                                        </p:attrNameLst>
                                      </p:cBhvr>
                                      <p:to>
                                        <p:strVal val="visible"/>
                                      </p:to>
                                    </p:set>
                                    <p:animEffect transition="in" filter="dissolve">
                                      <p:cBhvr>
                                        <p:cTn id="7" dur="500"/>
                                        <p:tgtEl>
                                          <p:spTgt spid="3994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9943"/>
                                        </p:tgtEl>
                                        <p:attrNameLst>
                                          <p:attrName>style.visibility</p:attrName>
                                        </p:attrNameLst>
                                      </p:cBhvr>
                                      <p:to>
                                        <p:strVal val="visible"/>
                                      </p:to>
                                    </p:set>
                                    <p:animEffect transition="in" filter="dissolve">
                                      <p:cBhvr>
                                        <p:cTn id="12" dur="5000"/>
                                        <p:tgtEl>
                                          <p:spTgt spid="3994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9" presetClass="entr" presetSubtype="0" decel="100000" fill="hold" grpId="0" nodeType="clickEffect">
                                  <p:stCondLst>
                                    <p:cond delay="0"/>
                                  </p:stCondLst>
                                  <p:childTnLst>
                                    <p:set>
                                      <p:cBhvr>
                                        <p:cTn id="16" dur="1" fill="hold">
                                          <p:stCondLst>
                                            <p:cond delay="0"/>
                                          </p:stCondLst>
                                        </p:cTn>
                                        <p:tgtEl>
                                          <p:spTgt spid="39944"/>
                                        </p:tgtEl>
                                        <p:attrNameLst>
                                          <p:attrName>style.visibility</p:attrName>
                                        </p:attrNameLst>
                                      </p:cBhvr>
                                      <p:to>
                                        <p:strVal val="visible"/>
                                      </p:to>
                                    </p:set>
                                    <p:anim calcmode="lin" valueType="num">
                                      <p:cBhvr>
                                        <p:cTn id="17" dur="500" fill="hold"/>
                                        <p:tgtEl>
                                          <p:spTgt spid="39944"/>
                                        </p:tgtEl>
                                        <p:attrNameLst>
                                          <p:attrName>ppt_w</p:attrName>
                                        </p:attrNameLst>
                                      </p:cBhvr>
                                      <p:tavLst>
                                        <p:tav tm="0">
                                          <p:val>
                                            <p:fltVal val="0"/>
                                          </p:val>
                                        </p:tav>
                                        <p:tav tm="100000">
                                          <p:val>
                                            <p:strVal val="#ppt_w"/>
                                          </p:val>
                                        </p:tav>
                                      </p:tavLst>
                                    </p:anim>
                                    <p:anim calcmode="lin" valueType="num">
                                      <p:cBhvr>
                                        <p:cTn id="18" dur="500" fill="hold"/>
                                        <p:tgtEl>
                                          <p:spTgt spid="39944"/>
                                        </p:tgtEl>
                                        <p:attrNameLst>
                                          <p:attrName>ppt_h</p:attrName>
                                        </p:attrNameLst>
                                      </p:cBhvr>
                                      <p:tavLst>
                                        <p:tav tm="0">
                                          <p:val>
                                            <p:fltVal val="0"/>
                                          </p:val>
                                        </p:tav>
                                        <p:tav tm="100000">
                                          <p:val>
                                            <p:strVal val="#ppt_h"/>
                                          </p:val>
                                        </p:tav>
                                      </p:tavLst>
                                    </p:anim>
                                    <p:anim calcmode="lin" valueType="num">
                                      <p:cBhvr>
                                        <p:cTn id="19" dur="500" fill="hold"/>
                                        <p:tgtEl>
                                          <p:spTgt spid="39944"/>
                                        </p:tgtEl>
                                        <p:attrNameLst>
                                          <p:attrName>style.rotation</p:attrName>
                                        </p:attrNameLst>
                                      </p:cBhvr>
                                      <p:tavLst>
                                        <p:tav tm="0">
                                          <p:val>
                                            <p:fltVal val="360"/>
                                          </p:val>
                                        </p:tav>
                                        <p:tav tm="100000">
                                          <p:val>
                                            <p:fltVal val="0"/>
                                          </p:val>
                                        </p:tav>
                                      </p:tavLst>
                                    </p:anim>
                                    <p:animEffect transition="in" filter="fade">
                                      <p:cBhvr>
                                        <p:cTn id="20" dur="500"/>
                                        <p:tgtEl>
                                          <p:spTgt spid="399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1" grpId="0" animBg="1"/>
      <p:bldP spid="39943" grpId="0" animBg="1"/>
      <p:bldP spid="39944"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79203" name="Picture 5" descr="Mosaic"/>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04163" y="2629"/>
            <a:ext cx="7496493" cy="62346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Rectangle 2"/>
          <p:cNvSpPr>
            <a:spLocks noGrp="1" noChangeArrowheads="1"/>
          </p:cNvSpPr>
          <p:nvPr>
            <p:ph type="title"/>
          </p:nvPr>
        </p:nvSpPr>
        <p:spPr>
          <a:xfrm>
            <a:off x="0" y="6096000"/>
            <a:ext cx="9144000" cy="762000"/>
          </a:xfrm>
          <a:solidFill>
            <a:srgbClr val="FFFFFF"/>
          </a:solidFill>
        </p:spPr>
        <p:txBody>
          <a:bodyPr/>
          <a:lstStyle/>
          <a:p>
            <a:pPr eaLnBrk="1" hangingPunct="1"/>
            <a:r>
              <a:rPr lang="ar-JO" b="1" dirty="0">
                <a:solidFill>
                  <a:schemeClr val="tx1">
                    <a:lumMod val="95000"/>
                    <a:lumOff val="5000"/>
                  </a:schemeClr>
                </a:solidFill>
                <a:latin typeface="Arial" panose="020B0604020202020204" pitchFamily="34" charset="0"/>
                <a:ea typeface="Geneva" charset="0"/>
                <a:cs typeface="Arial" panose="020B0604020202020204" pitchFamily="34" charset="0"/>
              </a:rPr>
              <a:t>تم دفن قنوات المياه لقرون</a:t>
            </a:r>
            <a:endParaRPr lang="en-US" dirty="0">
              <a:solidFill>
                <a:schemeClr val="tx1">
                  <a:lumMod val="95000"/>
                  <a:lumOff val="5000"/>
                </a:schemeClr>
              </a:solidFill>
              <a:latin typeface="Arial" panose="020B0604020202020204" pitchFamily="34" charset="0"/>
              <a:ea typeface="Geneva" charset="0"/>
              <a:cs typeface="Arial" panose="020B0604020202020204" pitchFamily="34" charset="0"/>
            </a:endParaRPr>
          </a:p>
        </p:txBody>
      </p:sp>
    </p:spTree>
    <p:extLst>
      <p:ext uri="{BB962C8B-B14F-4D97-AF65-F5344CB8AC3E}">
        <p14:creationId xmlns:p14="http://schemas.microsoft.com/office/powerpoint/2010/main" val="535401360"/>
      </p:ext>
    </p:extLst>
  </p:cSld>
  <p:clrMapOvr>
    <a:overrideClrMapping bg1="lt1" tx1="dk1" bg2="lt2" tx2="dk2" accent1="accent1" accent2="accent2" accent3="accent3" accent4="accent4" accent5="accent5" accent6="accent6" hlink="hlink" folHlink="folHlink"/>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5"/>
          <p:cNvSpPr>
            <a:spLocks noGrp="1" noChangeArrowheads="1"/>
          </p:cNvSpPr>
          <p:nvPr>
            <p:ph type="title"/>
          </p:nvPr>
        </p:nvSpPr>
        <p:spPr>
          <a:xfrm>
            <a:off x="4038600" y="5791200"/>
            <a:ext cx="3810000" cy="1143000"/>
          </a:xfrm>
        </p:spPr>
        <p:txBody>
          <a:bodyPr/>
          <a:lstStyle/>
          <a:p>
            <a:pPr eaLnBrk="1" hangingPunct="1"/>
            <a:r>
              <a:rPr lang="ar-JO" sz="5400" i="0" dirty="0">
                <a:solidFill>
                  <a:schemeClr val="tx1"/>
                </a:solidFill>
                <a:latin typeface="Arial" panose="020B0604020202020204" pitchFamily="34" charset="0"/>
                <a:ea typeface="Geneva" charset="0"/>
                <a:cs typeface="Arial" panose="020B0604020202020204" pitchFamily="34" charset="0"/>
              </a:rPr>
              <a:t>مخرج السيق</a:t>
            </a:r>
            <a:endParaRPr lang="en-US" sz="5400" i="0" dirty="0">
              <a:solidFill>
                <a:schemeClr val="tx1"/>
              </a:solidFill>
              <a:latin typeface="Arial" panose="020B0604020202020204" pitchFamily="34" charset="0"/>
              <a:ea typeface="Geneva" charset="0"/>
              <a:cs typeface="Arial" panose="020B0604020202020204" pitchFamily="34" charset="0"/>
            </a:endParaRPr>
          </a:p>
        </p:txBody>
      </p:sp>
      <p:pic>
        <p:nvPicPr>
          <p:cNvPr id="181250" name="Picture 4" descr="Siq0001"/>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76200"/>
            <a:ext cx="4318000" cy="7162800"/>
          </a:xfrm>
          <a:noFill/>
        </p:spPr>
      </p:pic>
      <p:sp>
        <p:nvSpPr>
          <p:cNvPr id="181251" name="Text Box 7"/>
          <p:cNvSpPr txBox="1">
            <a:spLocks noChangeArrowheads="1"/>
          </p:cNvSpPr>
          <p:nvPr/>
        </p:nvSpPr>
        <p:spPr bwMode="auto">
          <a:xfrm>
            <a:off x="8305800" y="76200"/>
            <a:ext cx="9044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795241"/>
                </a:solidFill>
                <a:effectLst/>
                <a:uLnTx/>
                <a:uFillTx/>
                <a:latin typeface="Arial" panose="020B0604020202020204" pitchFamily="34" charset="0"/>
                <a:cs typeface="Arial" panose="020B0604020202020204" pitchFamily="34" charset="0"/>
              </a:rPr>
              <a:t>598ب</a:t>
            </a:r>
            <a:endParaRPr kumimoji="0" lang="en-US" sz="2400" b="1" i="0" u="none" strike="noStrike" kern="1200" cap="none" spc="0" normalizeH="0" baseline="0" noProof="0" dirty="0">
              <a:ln>
                <a:noFill/>
              </a:ln>
              <a:solidFill>
                <a:srgbClr val="795241"/>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10764968"/>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2"/>
          <p:cNvSpPr>
            <a:spLocks noGrp="1" noChangeArrowheads="1"/>
          </p:cNvSpPr>
          <p:nvPr>
            <p:ph type="title"/>
          </p:nvPr>
        </p:nvSpPr>
        <p:spPr/>
        <p:txBody>
          <a:bodyPr/>
          <a:lstStyle/>
          <a:p>
            <a:pPr eaLnBrk="1" hangingPunct="1"/>
            <a:r>
              <a:rPr lang="en-US">
                <a:latin typeface="Arial" charset="0"/>
                <a:ea typeface="Geneva" charset="0"/>
                <a:cs typeface="Geneva" charset="0"/>
              </a:rPr>
              <a:t>Dark Siq Exit</a:t>
            </a:r>
          </a:p>
        </p:txBody>
      </p:sp>
      <p:sp>
        <p:nvSpPr>
          <p:cNvPr id="183298" name="Rectangle 3"/>
          <p:cNvSpPr>
            <a:spLocks noGrp="1" noChangeArrowheads="1"/>
          </p:cNvSpPr>
          <p:nvPr>
            <p:ph type="body" idx="1"/>
          </p:nvPr>
        </p:nvSpPr>
        <p:spPr/>
        <p:txBody>
          <a:bodyPr/>
          <a:lstStyle/>
          <a:p>
            <a:pPr eaLnBrk="1" hangingPunct="1"/>
            <a:endParaRPr lang="en-US">
              <a:latin typeface="Arial" charset="0"/>
              <a:ea typeface="Geneva" charset="0"/>
              <a:cs typeface="Geneva" charset="0"/>
            </a:endParaRPr>
          </a:p>
        </p:txBody>
      </p:sp>
      <p:pic>
        <p:nvPicPr>
          <p:cNvPr id="183299" name="Picture 4" descr="SiqExi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27000"/>
            <a:ext cx="9144000" cy="650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73568507"/>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6" descr="Petra_Kazneh4_tb_n031901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5346" name="Rectangle 2"/>
          <p:cNvSpPr>
            <a:spLocks noGrp="1" noChangeArrowheads="1"/>
          </p:cNvSpPr>
          <p:nvPr>
            <p:ph type="title"/>
          </p:nvPr>
        </p:nvSpPr>
        <p:spPr>
          <a:xfrm>
            <a:off x="0" y="5715000"/>
            <a:ext cx="4038600" cy="1143000"/>
          </a:xfrm>
        </p:spPr>
        <p:txBody>
          <a:bodyPr/>
          <a:lstStyle/>
          <a:p>
            <a:pPr eaLnBrk="1" hangingPunct="1"/>
            <a:r>
              <a:rPr lang="ar-JO" sz="6600" b="1" i="0" dirty="0">
                <a:solidFill>
                  <a:srgbClr val="FFFFFF"/>
                </a:solidFill>
                <a:latin typeface="Arial" panose="020B0604020202020204" pitchFamily="34" charset="0"/>
                <a:ea typeface="Geneva" charset="0"/>
                <a:cs typeface="Arial" panose="020B0604020202020204" pitchFamily="34" charset="0"/>
              </a:rPr>
              <a:t>الخزنة</a:t>
            </a:r>
            <a:endParaRPr lang="en-US" sz="6600" b="1" i="0" dirty="0">
              <a:solidFill>
                <a:srgbClr val="FFFFFF"/>
              </a:solidFill>
              <a:latin typeface="Arial" panose="020B0604020202020204" pitchFamily="34" charset="0"/>
              <a:ea typeface="Geneva" charset="0"/>
              <a:cs typeface="Arial" panose="020B0604020202020204" pitchFamily="34" charset="0"/>
            </a:endParaRPr>
          </a:p>
        </p:txBody>
      </p:sp>
      <p:sp>
        <p:nvSpPr>
          <p:cNvPr id="185347" name="Text Box 7"/>
          <p:cNvSpPr txBox="1">
            <a:spLocks noChangeArrowheads="1"/>
          </p:cNvSpPr>
          <p:nvPr/>
        </p:nvSpPr>
        <p:spPr bwMode="auto">
          <a:xfrm>
            <a:off x="8305800" y="76200"/>
            <a:ext cx="904415" cy="461665"/>
          </a:xfrm>
          <a:prstGeom prst="rect">
            <a:avLst/>
          </a:prstGeom>
          <a:solidFill>
            <a:srgbClr val="0033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598ب</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2577745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 descr="rev 7 144,000 worship1.jpg">
            <a:extLst>
              <a:ext uri="{FF2B5EF4-FFF2-40B4-BE49-F238E27FC236}">
                <a16:creationId xmlns:a16="http://schemas.microsoft.com/office/drawing/2014/main" id="{3041D68B-C8F8-2A4F-9B8B-AE2B5174E7BD}"/>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36513" y="-26988"/>
            <a:ext cx="9180513" cy="6884988"/>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sp>
        <p:nvSpPr>
          <p:cNvPr id="10" name="Oval 9">
            <a:extLst>
              <a:ext uri="{FF2B5EF4-FFF2-40B4-BE49-F238E27FC236}">
                <a16:creationId xmlns:a16="http://schemas.microsoft.com/office/drawing/2014/main" id="{BC6A0801-0393-E04A-B679-F2500C4AA7B9}"/>
              </a:ext>
            </a:extLst>
          </p:cNvPr>
          <p:cNvSpPr/>
          <p:nvPr/>
        </p:nvSpPr>
        <p:spPr bwMode="auto">
          <a:xfrm>
            <a:off x="-54443" y="2702484"/>
            <a:ext cx="421995" cy="584775"/>
          </a:xfrm>
          <a:prstGeom prst="ellipse">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ea typeface="ＭＳ Ｐゴシック" pitchFamily="-105" charset="-128"/>
              <a:cs typeface="Arial" panose="020B0604020202020204" pitchFamily="34" charset="0"/>
            </a:endParaRPr>
          </a:p>
        </p:txBody>
      </p:sp>
      <p:sp>
        <p:nvSpPr>
          <p:cNvPr id="2232324" name="Text Box 4"/>
          <p:cNvSpPr txBox="1">
            <a:spLocks noChangeArrowheads="1"/>
          </p:cNvSpPr>
          <p:nvPr/>
        </p:nvSpPr>
        <p:spPr bwMode="auto">
          <a:xfrm>
            <a:off x="8153400" y="0"/>
            <a:ext cx="838200" cy="457200"/>
          </a:xfrm>
          <a:prstGeom prst="rect">
            <a:avLst/>
          </a:prstGeom>
          <a:noFill/>
          <a:ln w="9525">
            <a:noFill/>
            <a:miter lim="800000"/>
            <a:headEnd/>
            <a:tailEnd/>
          </a:ln>
          <a:effectLst>
            <a:outerShdw blurRad="63500" dist="38099" dir="2700000" algn="ctr" rotWithShape="0">
              <a:srgbClr val="660066">
                <a:alpha val="74998"/>
              </a:srgb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377</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32325" name="Rectangle 5"/>
          <p:cNvSpPr>
            <a:spLocks noGrp="1" noChangeArrowheads="1"/>
          </p:cNvSpPr>
          <p:nvPr>
            <p:ph type="title" idx="4294967295"/>
          </p:nvPr>
        </p:nvSpPr>
        <p:spPr>
          <a:xfrm>
            <a:off x="-152400" y="457200"/>
            <a:ext cx="9296400" cy="9906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glow rad="101600">
                    <a:schemeClr val="tx1">
                      <a:alpha val="75000"/>
                    </a:schemeClr>
                  </a:glow>
                </a:effectLst>
                <a:latin typeface="Arial" panose="020B0604020202020204" pitchFamily="34" charset="0"/>
                <a:ea typeface="ＭＳ Ｐゴシック" pitchFamily="-111" charset="-128"/>
                <a:cs typeface="Arial" panose="020B0604020202020204" pitchFamily="34" charset="0"/>
              </a:rPr>
              <a:t>144000 رمزي أو فعلي ؟</a:t>
            </a:r>
            <a:endParaRPr lang="en-US" sz="18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232326" name="Text Box 6"/>
          <p:cNvSpPr txBox="1">
            <a:spLocks noChangeArrowheads="1"/>
          </p:cNvSpPr>
          <p:nvPr/>
        </p:nvSpPr>
        <p:spPr bwMode="auto">
          <a:xfrm>
            <a:off x="304800" y="1704975"/>
            <a:ext cx="38100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defTabSz="914400" fontAlgn="base">
              <a:spcBef>
                <a:spcPct val="0"/>
              </a:spcBef>
              <a:spcAft>
                <a:spcPct val="0"/>
              </a:spcAft>
              <a:defRPr/>
            </a:pPr>
            <a:r>
              <a:rPr lang="ar-JO" sz="3200" b="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rPr>
              <a:t>رمزي ( الكنيسة )</a:t>
            </a:r>
            <a:endParaRPr lang="en-US" sz="3200" b="1" i="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endParaRPr>
          </a:p>
        </p:txBody>
      </p:sp>
      <p:sp>
        <p:nvSpPr>
          <p:cNvPr id="2232327" name="Text Box 7"/>
          <p:cNvSpPr txBox="1">
            <a:spLocks noChangeArrowheads="1"/>
          </p:cNvSpPr>
          <p:nvPr/>
        </p:nvSpPr>
        <p:spPr bwMode="auto">
          <a:xfrm>
            <a:off x="4572000" y="1704975"/>
            <a:ext cx="36576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defTabSz="914400" fontAlgn="base">
              <a:spcBef>
                <a:spcPct val="0"/>
              </a:spcBef>
              <a:spcAft>
                <a:spcPct val="0"/>
              </a:spcAft>
              <a:defRPr/>
            </a:pPr>
            <a:r>
              <a:rPr lang="ar-JO" sz="3200" b="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rPr>
              <a:t>حرفي ( اليهود )</a:t>
            </a:r>
            <a:endParaRPr lang="en-US" sz="3200" b="1" i="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endParaRPr>
          </a:p>
        </p:txBody>
      </p:sp>
      <p:sp>
        <p:nvSpPr>
          <p:cNvPr id="2232328" name="Text Box 8"/>
          <p:cNvSpPr txBox="1">
            <a:spLocks noChangeArrowheads="1"/>
          </p:cNvSpPr>
          <p:nvPr/>
        </p:nvSpPr>
        <p:spPr bwMode="auto">
          <a:xfrm>
            <a:off x="304800" y="2711450"/>
            <a:ext cx="4267200" cy="255454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indent="-7938" algn="r" defTabSz="914400" fontAlgn="base">
              <a:spcBef>
                <a:spcPct val="0"/>
              </a:spcBef>
              <a:spcAft>
                <a:spcPct val="0"/>
              </a:spcAft>
              <a:defRPr/>
            </a:pPr>
            <a:r>
              <a:rPr lang="ar-EG" sz="3200" b="1" dirty="0">
                <a:solidFill>
                  <a:schemeClr val="bg1"/>
                </a:solidFill>
                <a:effectLst>
                  <a:glow rad="139700">
                    <a:schemeClr val="accent4">
                      <a:satMod val="175000"/>
                      <a:alpha val="67000"/>
                    </a:schemeClr>
                  </a:glow>
                </a:effectLst>
                <a:latin typeface="Arial" panose="020B0604020202020204" pitchFamily="34" charset="0"/>
                <a:ea typeface="Times" pitchFamily="2" charset="0"/>
                <a:cs typeface="Arial" panose="020B0604020202020204" pitchFamily="34" charset="0"/>
              </a:rPr>
              <a:t>قائمة الأسباط هذه لا تطابق أي قائمة أخرى في الكتاب المقدس مع يهوذا أولاً لتظهر شعب الله تحت سلطة يسوع من سبط يهوذا</a:t>
            </a:r>
            <a:endParaRPr lang="en-SG" sz="4800" b="1" dirty="0">
              <a:solidFill>
                <a:schemeClr val="bg1"/>
              </a:solidFill>
              <a:effectLst>
                <a:glow rad="139700">
                  <a:schemeClr val="accent4">
                    <a:satMod val="175000"/>
                    <a:alpha val="67000"/>
                  </a:schemeClr>
                </a:glow>
              </a:effectLst>
              <a:latin typeface="Arial" panose="020B0604020202020204" pitchFamily="34" charset="0"/>
              <a:ea typeface="Times" pitchFamily="2" charset="0"/>
              <a:cs typeface="Arial" panose="020B0604020202020204" pitchFamily="34" charset="0"/>
            </a:endParaRPr>
          </a:p>
        </p:txBody>
      </p:sp>
      <p:sp>
        <p:nvSpPr>
          <p:cNvPr id="2232329" name="Text Box 9"/>
          <p:cNvSpPr txBox="1">
            <a:spLocks noChangeArrowheads="1"/>
          </p:cNvSpPr>
          <p:nvPr/>
        </p:nvSpPr>
        <p:spPr bwMode="auto">
          <a:xfrm>
            <a:off x="4572000" y="2711450"/>
            <a:ext cx="4267200"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indent="-7938" algn="r" defTabSz="914400" fontAlgn="base">
              <a:spcBef>
                <a:spcPct val="0"/>
              </a:spcBef>
              <a:spcAft>
                <a:spcPct val="0"/>
              </a:spcAft>
              <a:defRPr/>
            </a:pPr>
            <a:r>
              <a:rPr lang="ar-EG" sz="3200" b="1" dirty="0">
                <a:solidFill>
                  <a:srgbClr val="FFFFFF"/>
                </a:solidFill>
                <a:effectLst>
                  <a:glow rad="139700">
                    <a:schemeClr val="accent4">
                      <a:satMod val="175000"/>
                      <a:alpha val="67000"/>
                    </a:schemeClr>
                  </a:glow>
                </a:effectLst>
                <a:latin typeface="Arial" panose="020B0604020202020204" pitchFamily="34" charset="0"/>
                <a:cs typeface="Arial" panose="020B0604020202020204" pitchFamily="34" charset="0"/>
              </a:rPr>
              <a:t>الكتاب المقدس يحتوي على 29 قائمة بأسباط إسرائيل" </a:t>
            </a:r>
            <a:r>
              <a:rPr lang="ar-JO" sz="3200" b="1" dirty="0">
                <a:solidFill>
                  <a:srgbClr val="FFFFFF"/>
                </a:solidFill>
                <a:effectLst>
                  <a:glow rad="139700">
                    <a:schemeClr val="accent4">
                      <a:satMod val="175000"/>
                      <a:alpha val="67000"/>
                    </a:schemeClr>
                  </a:glow>
                </a:effectLst>
                <a:latin typeface="Arial" panose="020B0604020202020204" pitchFamily="34" charset="0"/>
                <a:cs typeface="Arial" panose="020B0604020202020204" pitchFamily="34" charset="0"/>
              </a:rPr>
              <a:t>(والفورد، ب ك س) </a:t>
            </a:r>
            <a:r>
              <a:rPr lang="ar-EG" sz="3200" b="1" dirty="0">
                <a:solidFill>
                  <a:srgbClr val="FFFFFF"/>
                </a:solidFill>
                <a:effectLst>
                  <a:glow rad="139700">
                    <a:schemeClr val="accent4">
                      <a:satMod val="175000"/>
                      <a:alpha val="67000"/>
                    </a:schemeClr>
                  </a:glow>
                </a:effectLst>
                <a:latin typeface="Arial" panose="020B0604020202020204" pitchFamily="34" charset="0"/>
                <a:cs typeface="Arial" panose="020B0604020202020204" pitchFamily="34" charset="0"/>
              </a:rPr>
              <a:t>بتشكيلات مختلفة (راجع ص 379)</a:t>
            </a:r>
            <a:endParaRPr lang="en-US" sz="3200" b="1" dirty="0">
              <a:solidFill>
                <a:srgbClr val="FFFFFF"/>
              </a:solidFill>
              <a:effectLst>
                <a:glow rad="139700">
                  <a:schemeClr val="accent4">
                    <a:satMod val="175000"/>
                    <a:alpha val="67000"/>
                  </a:schemeClr>
                </a:glow>
              </a:effectLst>
              <a:latin typeface="Arial" panose="020B0604020202020204" pitchFamily="34" charset="0"/>
              <a:cs typeface="Arial" panose="020B0604020202020204" pitchFamily="34" charset="0"/>
            </a:endParaRPr>
          </a:p>
        </p:txBody>
      </p:sp>
      <p:sp>
        <p:nvSpPr>
          <p:cNvPr id="9" name="Text Box 9">
            <a:extLst>
              <a:ext uri="{FF2B5EF4-FFF2-40B4-BE49-F238E27FC236}">
                <a16:creationId xmlns:a16="http://schemas.microsoft.com/office/drawing/2014/main" id="{EFB762BA-5BC5-8D45-8156-CFCD4118958D}"/>
              </a:ext>
            </a:extLst>
          </p:cNvPr>
          <p:cNvSpPr txBox="1">
            <a:spLocks noChangeArrowheads="1"/>
          </p:cNvSpPr>
          <p:nvPr/>
        </p:nvSpPr>
        <p:spPr bwMode="auto">
          <a:xfrm>
            <a:off x="-62752" y="2702484"/>
            <a:ext cx="510988"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marR="0" lvl="0" indent="-7938" algn="l" defTabSz="914400" rtl="0" eaLnBrk="1" fontAlgn="base" latinLnBrk="0" hangingPunct="1">
              <a:lnSpc>
                <a:spcPct val="100000"/>
              </a:lnSpc>
              <a:spcBef>
                <a:spcPct val="0"/>
              </a:spcBef>
              <a:spcAft>
                <a:spcPct val="0"/>
              </a:spcAft>
              <a:buClrTx/>
              <a:buSzTx/>
              <a:buFontTx/>
              <a:buNone/>
              <a:defRPr/>
            </a:pPr>
            <a:r>
              <a:rPr lang="ar-JO" sz="3200" b="1" dirty="0">
                <a:solidFill>
                  <a:srgbClr val="FFFFFF"/>
                </a:solidFill>
                <a:effectLst>
                  <a:glow rad="139700">
                    <a:schemeClr val="accent4">
                      <a:satMod val="175000"/>
                      <a:alpha val="67000"/>
                    </a:schemeClr>
                  </a:glow>
                </a:effectLst>
                <a:latin typeface="Arial" panose="020B0604020202020204" pitchFamily="34" charset="0"/>
                <a:cs typeface="Arial" panose="020B0604020202020204" pitchFamily="34" charset="0"/>
              </a:rPr>
              <a:t>6</a:t>
            </a:r>
            <a:endParaRPr kumimoji="0" lang="en-US" b="1" i="1" u="none" strike="noStrike" kern="1200" cap="none" spc="0" normalizeH="0" baseline="0" noProof="0" dirty="0">
              <a:ln>
                <a:noFill/>
              </a:ln>
              <a:solidFill>
                <a:srgbClr val="FFFFFF"/>
              </a:solidFill>
              <a:effectLst>
                <a:glow rad="139700">
                  <a:schemeClr val="accent4">
                    <a:satMod val="175000"/>
                    <a:alpha val="67000"/>
                  </a:schemeClr>
                </a:glow>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872E1C25-94EA-EA4F-A85E-1058CA73E24D}"/>
              </a:ext>
            </a:extLst>
          </p:cNvPr>
          <p:cNvSpPr txBox="1">
            <a:spLocks noChangeArrowheads="1"/>
          </p:cNvSpPr>
          <p:nvPr/>
        </p:nvSpPr>
        <p:spPr>
          <a:xfrm>
            <a:off x="0" y="6499412"/>
            <a:ext cx="4114800" cy="358587"/>
          </a:xfrm>
          <a:prstGeom prst="rect">
            <a:avLst/>
          </a:prstGeom>
        </p:spPr>
        <p:txBody>
          <a:bodyPr anchor="ctr"/>
          <a:lstStyle>
            <a:lvl1pPr algn="ctr" rtl="0" eaLnBrk="0" fontAlgn="base" hangingPunct="0">
              <a:spcBef>
                <a:spcPct val="0"/>
              </a:spcBef>
              <a:spcAft>
                <a:spcPct val="0"/>
              </a:spcAft>
              <a:defRPr sz="4400" b="1">
                <a:solidFill>
                  <a:srgbClr val="FFFFFF"/>
                </a:solidFill>
                <a:effectLst>
                  <a:glow rad="292100">
                    <a:schemeClr val="tx1">
                      <a:alpha val="92000"/>
                    </a:schemeClr>
                  </a:glow>
                </a:effectLst>
                <a:latin typeface="+mj-lt"/>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a:lstStyle>
          <a:p>
            <a:pPr algn="l" defTabSz="914400" eaLnBrk="1" hangingPunct="1">
              <a:defRPr/>
            </a:pPr>
            <a:r>
              <a:rPr lang="ar-JO" sz="1600" i="1" kern="0" dirty="0">
                <a:effectLst>
                  <a:glow rad="228600">
                    <a:schemeClr val="accent4">
                      <a:satMod val="175000"/>
                      <a:alpha val="80000"/>
                    </a:scheme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ــــ توم شراينر، كلية اللاهوت الجنوبية</a:t>
            </a:r>
          </a:p>
        </p:txBody>
      </p:sp>
    </p:spTree>
    <p:extLst>
      <p:ext uri="{BB962C8B-B14F-4D97-AF65-F5344CB8AC3E}">
        <p14:creationId xmlns:p14="http://schemas.microsoft.com/office/powerpoint/2010/main" val="309976056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232328"/>
                                        </p:tgtEl>
                                        <p:attrNameLst>
                                          <p:attrName>style.visibility</p:attrName>
                                        </p:attrNameLst>
                                      </p:cBhvr>
                                      <p:to>
                                        <p:strVal val="visible"/>
                                      </p:to>
                                    </p:set>
                                    <p:anim calcmode="lin" valueType="num">
                                      <p:cBhvr>
                                        <p:cTn id="7" dur="1000" fill="hold"/>
                                        <p:tgtEl>
                                          <p:spTgt spid="2232328"/>
                                        </p:tgtEl>
                                        <p:attrNameLst>
                                          <p:attrName>ppt_w</p:attrName>
                                        </p:attrNameLst>
                                      </p:cBhvr>
                                      <p:tavLst>
                                        <p:tav tm="0">
                                          <p:val>
                                            <p:fltVal val="0"/>
                                          </p:val>
                                        </p:tav>
                                        <p:tav tm="100000">
                                          <p:val>
                                            <p:strVal val="#ppt_w"/>
                                          </p:val>
                                        </p:tav>
                                      </p:tavLst>
                                    </p:anim>
                                    <p:anim calcmode="lin" valueType="num">
                                      <p:cBhvr>
                                        <p:cTn id="8" dur="1000" fill="hold"/>
                                        <p:tgtEl>
                                          <p:spTgt spid="2232328"/>
                                        </p:tgtEl>
                                        <p:attrNameLst>
                                          <p:attrName>ppt_h</p:attrName>
                                        </p:attrNameLst>
                                      </p:cBhvr>
                                      <p:tavLst>
                                        <p:tav tm="0">
                                          <p:val>
                                            <p:fltVal val="0"/>
                                          </p:val>
                                        </p:tav>
                                        <p:tav tm="100000">
                                          <p:val>
                                            <p:strVal val="#ppt_h"/>
                                          </p:val>
                                        </p:tav>
                                      </p:tavLst>
                                    </p:anim>
                                    <p:anim calcmode="lin" valueType="num">
                                      <p:cBhvr>
                                        <p:cTn id="9" dur="1000" fill="hold"/>
                                        <p:tgtEl>
                                          <p:spTgt spid="223232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2323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232329"/>
                                        </p:tgtEl>
                                        <p:attrNameLst>
                                          <p:attrName>style.visibility</p:attrName>
                                        </p:attrNameLst>
                                      </p:cBhvr>
                                      <p:to>
                                        <p:strVal val="visible"/>
                                      </p:to>
                                    </p:set>
                                    <p:anim calcmode="lin" valueType="num">
                                      <p:cBhvr>
                                        <p:cTn id="15" dur="1000" fill="hold"/>
                                        <p:tgtEl>
                                          <p:spTgt spid="2232329"/>
                                        </p:tgtEl>
                                        <p:attrNameLst>
                                          <p:attrName>ppt_w</p:attrName>
                                        </p:attrNameLst>
                                      </p:cBhvr>
                                      <p:tavLst>
                                        <p:tav tm="0">
                                          <p:val>
                                            <p:fltVal val="0"/>
                                          </p:val>
                                        </p:tav>
                                        <p:tav tm="100000">
                                          <p:val>
                                            <p:strVal val="#ppt_w"/>
                                          </p:val>
                                        </p:tav>
                                      </p:tavLst>
                                    </p:anim>
                                    <p:anim calcmode="lin" valueType="num">
                                      <p:cBhvr>
                                        <p:cTn id="16" dur="1000" fill="hold"/>
                                        <p:tgtEl>
                                          <p:spTgt spid="2232329"/>
                                        </p:tgtEl>
                                        <p:attrNameLst>
                                          <p:attrName>ppt_h</p:attrName>
                                        </p:attrNameLst>
                                      </p:cBhvr>
                                      <p:tavLst>
                                        <p:tav tm="0">
                                          <p:val>
                                            <p:fltVal val="0"/>
                                          </p:val>
                                        </p:tav>
                                        <p:tav tm="100000">
                                          <p:val>
                                            <p:strVal val="#ppt_h"/>
                                          </p:val>
                                        </p:tav>
                                      </p:tavLst>
                                    </p:anim>
                                    <p:anim calcmode="lin" valueType="num">
                                      <p:cBhvr>
                                        <p:cTn id="17" dur="1000" fill="hold"/>
                                        <p:tgtEl>
                                          <p:spTgt spid="2232329"/>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23232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2328" grpId="0"/>
      <p:bldP spid="2232329"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4" descr="AtopTreasur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92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7394" name="Rectangle 2"/>
          <p:cNvSpPr>
            <a:spLocks noGrp="1" noChangeArrowheads="1"/>
          </p:cNvSpPr>
          <p:nvPr>
            <p:ph type="ctrTitle"/>
          </p:nvPr>
        </p:nvSpPr>
        <p:spPr>
          <a:xfrm>
            <a:off x="0" y="6019800"/>
            <a:ext cx="9144000" cy="838200"/>
          </a:xfrm>
          <a:solidFill>
            <a:srgbClr val="FFFFFF"/>
          </a:solidFill>
        </p:spPr>
        <p:txBody>
          <a:bodyPr/>
          <a:lstStyle/>
          <a:p>
            <a:pPr eaLnBrk="1" hangingPunct="1"/>
            <a:r>
              <a:rPr lang="ar-JO" sz="5400" b="1" i="0" dirty="0">
                <a:latin typeface="Arial" panose="020B0604020202020204" pitchFamily="34" charset="0"/>
                <a:ea typeface="Geneva" charset="0"/>
                <a:cs typeface="Arial" panose="020B0604020202020204" pitchFamily="34" charset="0"/>
              </a:rPr>
              <a:t>الخزنة من أعلى</a:t>
            </a:r>
            <a:endParaRPr lang="en-US" sz="5400" i="0" dirty="0">
              <a:latin typeface="Arial" panose="020B0604020202020204" pitchFamily="34" charset="0"/>
              <a:ea typeface="Geneva" charset="0"/>
              <a:cs typeface="Arial" panose="020B0604020202020204" pitchFamily="34" charset="0"/>
            </a:endParaRPr>
          </a:p>
        </p:txBody>
      </p:sp>
    </p:spTree>
    <p:extLst>
      <p:ext uri="{BB962C8B-B14F-4D97-AF65-F5344CB8AC3E}">
        <p14:creationId xmlns:p14="http://schemas.microsoft.com/office/powerpoint/2010/main" val="8586335"/>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2"/>
          <p:cNvSpPr>
            <a:spLocks noGrp="1" noChangeArrowheads="1"/>
          </p:cNvSpPr>
          <p:nvPr>
            <p:ph type="ctrTitle"/>
          </p:nvPr>
        </p:nvSpPr>
        <p:spPr>
          <a:xfrm>
            <a:off x="0" y="2438400"/>
            <a:ext cx="4419600" cy="4038600"/>
          </a:xfrm>
        </p:spPr>
        <p:txBody>
          <a:bodyPr/>
          <a:lstStyle/>
          <a:p>
            <a:pPr eaLnBrk="1" hangingPunct="1"/>
            <a:r>
              <a:rPr lang="ar-JO" sz="5400" b="1" i="0" dirty="0"/>
              <a:t>قام المهندسون النبطيون ببراعة بجمع 6 بوصات من الأمطار السنوية.</a:t>
            </a:r>
            <a:endParaRPr lang="en-US" sz="5400" b="1" i="0" dirty="0">
              <a:latin typeface="Arial" charset="0"/>
              <a:ea typeface="Geneva" charset="0"/>
              <a:cs typeface="Geneva" charset="0"/>
            </a:endParaRPr>
          </a:p>
        </p:txBody>
      </p:sp>
      <p:pic>
        <p:nvPicPr>
          <p:cNvPr id="189442" name="Picture 4" descr="Waterway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83113" y="0"/>
            <a:ext cx="456088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30478131"/>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489" name="Picture 4" descr="Tomb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1490" name="Picture 5" descr="Tomb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95800" y="0"/>
            <a:ext cx="449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1491" name="Rectangle 2"/>
          <p:cNvSpPr>
            <a:spLocks noGrp="1" noChangeArrowheads="1"/>
          </p:cNvSpPr>
          <p:nvPr>
            <p:ph type="title"/>
          </p:nvPr>
        </p:nvSpPr>
        <p:spPr>
          <a:xfrm>
            <a:off x="0" y="6019800"/>
            <a:ext cx="9144000" cy="838200"/>
          </a:xfrm>
          <a:solidFill>
            <a:srgbClr val="FFFFFF"/>
          </a:solidFill>
        </p:spPr>
        <p:txBody>
          <a:bodyPr/>
          <a:lstStyle/>
          <a:p>
            <a:pPr eaLnBrk="1" hangingPunct="1"/>
            <a:r>
              <a:rPr lang="ar-JO" sz="4400" b="1" i="0" dirty="0">
                <a:latin typeface="Arial" panose="020B0604020202020204" pitchFamily="34" charset="0"/>
                <a:ea typeface="Geneva" charset="0"/>
                <a:cs typeface="Arial" panose="020B0604020202020204" pitchFamily="34" charset="0"/>
              </a:rPr>
              <a:t>القبور النبطية شرق مركز المدينة</a:t>
            </a:r>
            <a:endParaRPr lang="en-US" sz="4400" b="1" i="0" dirty="0">
              <a:latin typeface="Arial" panose="020B0604020202020204" pitchFamily="34" charset="0"/>
              <a:ea typeface="Geneva" charset="0"/>
              <a:cs typeface="Arial" panose="020B0604020202020204" pitchFamily="34" charset="0"/>
            </a:endParaRPr>
          </a:p>
        </p:txBody>
      </p:sp>
    </p:spTree>
    <p:extLst>
      <p:ext uri="{BB962C8B-B14F-4D97-AF65-F5344CB8AC3E}">
        <p14:creationId xmlns:p14="http://schemas.microsoft.com/office/powerpoint/2010/main" val="2084523403"/>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49" name="Picture 4" descr="Siq0002"/>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41275"/>
            <a:ext cx="9144000" cy="6899275"/>
          </a:xfrm>
          <a:noFill/>
        </p:spPr>
      </p:pic>
      <p:sp>
        <p:nvSpPr>
          <p:cNvPr id="44037" name="Rectangle 5"/>
          <p:cNvSpPr>
            <a:spLocks noGrp="1" noChangeArrowheads="1"/>
          </p:cNvSpPr>
          <p:nvPr>
            <p:ph type="title"/>
          </p:nvPr>
        </p:nvSpPr>
        <p:spPr>
          <a:xfrm>
            <a:off x="0" y="-74370"/>
            <a:ext cx="9144000" cy="1600200"/>
          </a:xfrm>
          <a:gradFill rotWithShape="1">
            <a:gsLst>
              <a:gs pos="0">
                <a:schemeClr val="bg2">
                  <a:alpha val="99000"/>
                </a:schemeClr>
              </a:gs>
              <a:gs pos="100000">
                <a:schemeClr val="accent1">
                  <a:gamma/>
                  <a:shade val="46275"/>
                  <a:invGamma/>
                </a:schemeClr>
              </a:gs>
            </a:gsLst>
            <a:lin ang="5400000" scaled="1"/>
          </a:gradFill>
        </p:spPr>
        <p:txBody>
          <a:bodyPr/>
          <a:lstStyle/>
          <a:p>
            <a:pPr eaLnBrk="1" hangingPunct="1">
              <a:defRPr/>
            </a:pPr>
            <a:r>
              <a:rPr lang="ar-SA" sz="3200" b="1" i="0" dirty="0" err="1">
                <a:solidFill>
                  <a:srgbClr val="FFFFFF"/>
                </a:solidFill>
                <a:effectLst>
                  <a:outerShdw blurRad="50800" dist="50800" dir="2700000" algn="tl" rotWithShape="0">
                    <a:srgbClr val="000000">
                      <a:alpha val="80000"/>
                    </a:srgbClr>
                  </a:outerShdw>
                </a:effectLst>
                <a:ea typeface="+mj-ea"/>
                <a:cs typeface="+mj-cs"/>
              </a:rPr>
              <a:t>عوبديا</a:t>
            </a:r>
            <a:r>
              <a:rPr lang="ar-SA" sz="3200" b="1" i="0" dirty="0">
                <a:solidFill>
                  <a:srgbClr val="FFFFFF"/>
                </a:solidFill>
                <a:effectLst>
                  <a:outerShdw blurRad="50800" dist="50800" dir="2700000" algn="tl" rotWithShape="0">
                    <a:srgbClr val="000000">
                      <a:alpha val="80000"/>
                    </a:srgbClr>
                  </a:outerShdw>
                </a:effectLst>
                <a:ea typeface="+mj-ea"/>
                <a:cs typeface="+mj-cs"/>
              </a:rPr>
              <a:t> ١ : ٣</a:t>
            </a:r>
            <a:br>
              <a:rPr lang="ar-SA" sz="3200" b="1" i="0" dirty="0">
                <a:solidFill>
                  <a:srgbClr val="FFFFFF"/>
                </a:solidFill>
                <a:effectLst>
                  <a:outerShdw blurRad="50800" dist="50800" dir="2700000" algn="tl" rotWithShape="0">
                    <a:srgbClr val="000000">
                      <a:alpha val="80000"/>
                    </a:srgbClr>
                  </a:outerShdw>
                </a:effectLst>
                <a:ea typeface="+mj-ea"/>
                <a:cs typeface="+mj-cs"/>
              </a:rPr>
            </a:br>
            <a:r>
              <a:rPr lang="ar-SA" sz="3200" b="1" i="0" dirty="0">
                <a:solidFill>
                  <a:srgbClr val="FFFFFF"/>
                </a:solidFill>
                <a:effectLst>
                  <a:outerShdw blurRad="50800" dist="50800" dir="2700000" algn="tl" rotWithShape="0">
                    <a:srgbClr val="000000">
                      <a:alpha val="80000"/>
                    </a:srgbClr>
                  </a:outerShdw>
                </a:effectLst>
                <a:ea typeface="+mj-ea"/>
                <a:cs typeface="+mj-cs"/>
              </a:rPr>
              <a:t>٣ تَكَبُّرُ قَلْبِكَ قَدْ خَدَعَكَ أَيُّهَا السَّاكِنُ فِي </a:t>
            </a:r>
            <a:r>
              <a:rPr lang="ar-SA" sz="3200" b="1" i="0" dirty="0" err="1">
                <a:solidFill>
                  <a:srgbClr val="FFFFFF"/>
                </a:solidFill>
                <a:effectLst>
                  <a:outerShdw blurRad="50800" dist="50800" dir="2700000" algn="tl" rotWithShape="0">
                    <a:srgbClr val="000000">
                      <a:alpha val="80000"/>
                    </a:srgbClr>
                  </a:outerShdw>
                </a:effectLst>
                <a:ea typeface="+mj-ea"/>
                <a:cs typeface="+mj-cs"/>
              </a:rPr>
              <a:t>مَحَاجِئِ</a:t>
            </a:r>
            <a:r>
              <a:rPr lang="ar-SA" sz="3200" b="1" i="0" dirty="0">
                <a:solidFill>
                  <a:srgbClr val="FFFFFF"/>
                </a:solidFill>
                <a:effectLst>
                  <a:outerShdw blurRad="50800" dist="50800" dir="2700000" algn="tl" rotWithShape="0">
                    <a:srgbClr val="000000">
                      <a:alpha val="80000"/>
                    </a:srgbClr>
                  </a:outerShdw>
                </a:effectLst>
                <a:ea typeface="+mj-ea"/>
                <a:cs typeface="+mj-cs"/>
              </a:rPr>
              <a:t> الصَّخْرِ رِفْعَةَ مَقْعَدِهِ الْقَائِلُ فِي قَلْبِهِ: مَنْ يُحْدِرُنِي إِلَى الأَرْضِ؟» </a:t>
            </a:r>
          </a:p>
        </p:txBody>
      </p:sp>
      <p:sp>
        <p:nvSpPr>
          <p:cNvPr id="130051" name="Text Box 7"/>
          <p:cNvSpPr txBox="1">
            <a:spLocks noChangeArrowheads="1"/>
          </p:cNvSpPr>
          <p:nvPr/>
        </p:nvSpPr>
        <p:spPr bwMode="auto">
          <a:xfrm>
            <a:off x="9302180" y="-76200"/>
            <a:ext cx="1625766" cy="461665"/>
          </a:xfrm>
          <a:prstGeom prst="rect">
            <a:avLst/>
          </a:prstGeom>
          <a:solidFill>
            <a:srgbClr val="0033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ar-JO" b="1" dirty="0">
                <a:solidFill>
                  <a:srgbClr val="FFFFFF"/>
                </a:solidFill>
                <a:latin typeface="Arial" panose="020B0604020202020204" pitchFamily="34" charset="0"/>
                <a:cs typeface="Arial" panose="020B0604020202020204" pitchFamily="34" charset="0"/>
              </a:rPr>
              <a:t>م ع ق 598ت</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502604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037"/>
                                        </p:tgtEl>
                                        <p:attrNameLst>
                                          <p:attrName>style.visibility</p:attrName>
                                        </p:attrNameLst>
                                      </p:cBhvr>
                                      <p:to>
                                        <p:strVal val="visible"/>
                                      </p:to>
                                    </p:set>
                                    <p:animEffect transition="in" filter="dissolve">
                                      <p:cBhvr>
                                        <p:cTn id="7" dur="500"/>
                                        <p:tgtEl>
                                          <p:spTgt spid="440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7"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499430494"/>
      </p:ext>
    </p:extLst>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b="1" dirty="0">
                <a:solidFill>
                  <a:srgbClr val="FFFFFF"/>
                </a:solidFill>
                <a:latin typeface="Arial" panose="020B0604020202020204" pitchFamily="34" charset="0"/>
                <a:ea typeface="ＭＳ Ｐゴシック" charset="0"/>
                <a:cs typeface="Arial" panose="020B0604020202020204" pitchFamily="34" charset="0"/>
              </a:rPr>
              <a:t>مسح العهد الجديد</a:t>
            </a:r>
            <a:r>
              <a:rPr lang="en-US" sz="3200" b="1" dirty="0">
                <a:solidFill>
                  <a:srgbClr val="FFFFFF"/>
                </a:solidFill>
                <a:latin typeface="Arial" panose="020B0604020202020204" pitchFamily="34" charset="0"/>
                <a:ea typeface="ＭＳ Ｐゴシック" charset="0"/>
                <a:cs typeface="Arial" panose="020B0604020202020204" pitchFamily="34" charset="0"/>
              </a:rPr>
              <a:t> • BibleStudyDownloads.org</a:t>
            </a:r>
            <a:endParaRPr lang="en-US" sz="11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a:t>
            </a:r>
            <a:r>
              <a:rPr lang="ar-JO" sz="4000" b="1" dirty="0">
                <a:solidFill>
                  <a:srgbClr val="FFFFFF"/>
                </a:solidFill>
                <a:latin typeface="Arial" panose="020B0604020202020204" pitchFamily="34" charset="0"/>
                <a:cs typeface="Arial" panose="020B0604020202020204" pitchFamily="34" charset="0"/>
              </a:rPr>
              <a:t>ى</a:t>
            </a:r>
            <a:r>
              <a:rPr lang="ar-EG" sz="4000" b="1" dirty="0">
                <a:solidFill>
                  <a:srgbClr val="FFFFFF"/>
                </a:solidFill>
                <a:latin typeface="Arial" panose="020B0604020202020204" pitchFamily="34" charset="0"/>
                <a:cs typeface="Arial" panose="020B0604020202020204" pitchFamily="34" charset="0"/>
              </a:rPr>
              <a:t> هذا العرض</a:t>
            </a:r>
            <a:r>
              <a:rPr lang="ar-JO" sz="4000" b="1" dirty="0">
                <a:solidFill>
                  <a:srgbClr val="FFFFFF"/>
                </a:solidFill>
                <a:latin typeface="Arial" panose="020B0604020202020204" pitchFamily="34" charset="0"/>
                <a:cs typeface="Arial" panose="020B0604020202020204" pitchFamily="34" charset="0"/>
              </a:rPr>
              <a:t> التقديمي</a:t>
            </a:r>
            <a:r>
              <a:rPr lang="ar-EG" sz="4000" b="1" dirty="0">
                <a:solidFill>
                  <a:srgbClr val="FFFFFF"/>
                </a:solidFill>
                <a:latin typeface="Arial" panose="020B0604020202020204" pitchFamily="34" charset="0"/>
                <a:cs typeface="Arial" panose="020B0604020202020204" pitchFamily="34" charset="0"/>
              </a:rPr>
              <a:t> مجانا</a:t>
            </a:r>
            <a:r>
              <a:rPr lang="ar-JO" sz="4000" b="1" dirty="0">
                <a:solidFill>
                  <a:srgbClr val="FFFFFF"/>
                </a:solidFill>
                <a:latin typeface="Arial" panose="020B0604020202020204" pitchFamily="34" charset="0"/>
                <a:cs typeface="Arial" panose="020B0604020202020204" pitchFamily="34" charset="0"/>
              </a:rPr>
              <a:t>ً</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 descr="rev 7 144,000 worship1.jpg">
            <a:extLst>
              <a:ext uri="{FF2B5EF4-FFF2-40B4-BE49-F238E27FC236}">
                <a16:creationId xmlns:a16="http://schemas.microsoft.com/office/drawing/2014/main" id="{3041D68B-C8F8-2A4F-9B8B-AE2B5174E7BD}"/>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36513" y="-26988"/>
            <a:ext cx="9180513" cy="6884988"/>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sp>
        <p:nvSpPr>
          <p:cNvPr id="10" name="Oval 9">
            <a:extLst>
              <a:ext uri="{FF2B5EF4-FFF2-40B4-BE49-F238E27FC236}">
                <a16:creationId xmlns:a16="http://schemas.microsoft.com/office/drawing/2014/main" id="{79B10603-03B0-F243-92AF-49F531F9B308}"/>
              </a:ext>
            </a:extLst>
          </p:cNvPr>
          <p:cNvSpPr/>
          <p:nvPr/>
        </p:nvSpPr>
        <p:spPr bwMode="auto">
          <a:xfrm>
            <a:off x="-54443" y="2702484"/>
            <a:ext cx="421995" cy="584775"/>
          </a:xfrm>
          <a:prstGeom prst="ellipse">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ea typeface="ＭＳ Ｐゴシック" pitchFamily="-105" charset="-128"/>
              <a:cs typeface="Arial" panose="020B0604020202020204" pitchFamily="34" charset="0"/>
            </a:endParaRPr>
          </a:p>
        </p:txBody>
      </p:sp>
      <p:sp>
        <p:nvSpPr>
          <p:cNvPr id="2232324" name="Text Box 4"/>
          <p:cNvSpPr txBox="1">
            <a:spLocks noChangeArrowheads="1"/>
          </p:cNvSpPr>
          <p:nvPr/>
        </p:nvSpPr>
        <p:spPr bwMode="auto">
          <a:xfrm>
            <a:off x="8153400" y="0"/>
            <a:ext cx="838200" cy="457200"/>
          </a:xfrm>
          <a:prstGeom prst="rect">
            <a:avLst/>
          </a:prstGeom>
          <a:noFill/>
          <a:ln w="9525">
            <a:noFill/>
            <a:miter lim="800000"/>
            <a:headEnd/>
            <a:tailEnd/>
          </a:ln>
          <a:effectLst>
            <a:outerShdw blurRad="63500" dist="38099" dir="2700000" algn="ctr" rotWithShape="0">
              <a:srgbClr val="660066">
                <a:alpha val="74998"/>
              </a:srgb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cs typeface="Arial" panose="020B0604020202020204" pitchFamily="34" charset="0"/>
              </a:rPr>
              <a:t>377</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32325" name="Rectangle 5"/>
          <p:cNvSpPr>
            <a:spLocks noGrp="1" noChangeArrowheads="1"/>
          </p:cNvSpPr>
          <p:nvPr>
            <p:ph type="title" idx="4294967295"/>
          </p:nvPr>
        </p:nvSpPr>
        <p:spPr>
          <a:xfrm>
            <a:off x="-152400" y="457200"/>
            <a:ext cx="9296400" cy="9906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glow rad="101600">
                    <a:schemeClr val="tx1">
                      <a:alpha val="75000"/>
                    </a:schemeClr>
                  </a:glow>
                </a:effectLst>
                <a:latin typeface="Arial" panose="020B0604020202020204" pitchFamily="34" charset="0"/>
                <a:ea typeface="ＭＳ Ｐゴシック" pitchFamily="-111" charset="-128"/>
                <a:cs typeface="Arial" panose="020B0604020202020204" pitchFamily="34" charset="0"/>
              </a:rPr>
              <a:t>144000 رمزي أو فعلي ؟</a:t>
            </a:r>
            <a:endParaRPr lang="en-US" sz="18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232326" name="Text Box 6"/>
          <p:cNvSpPr txBox="1">
            <a:spLocks noChangeArrowheads="1"/>
          </p:cNvSpPr>
          <p:nvPr/>
        </p:nvSpPr>
        <p:spPr bwMode="auto">
          <a:xfrm>
            <a:off x="304800" y="1704975"/>
            <a:ext cx="38100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defTabSz="914400" fontAlgn="base">
              <a:spcBef>
                <a:spcPct val="0"/>
              </a:spcBef>
              <a:spcAft>
                <a:spcPct val="0"/>
              </a:spcAft>
              <a:defRPr/>
            </a:pPr>
            <a:r>
              <a:rPr lang="ar-JO" sz="3200" b="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rPr>
              <a:t>رمزي ( الكنيسة )</a:t>
            </a:r>
            <a:endParaRPr lang="en-US" sz="3200" b="1" i="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endParaRPr>
          </a:p>
        </p:txBody>
      </p:sp>
      <p:sp>
        <p:nvSpPr>
          <p:cNvPr id="2232327" name="Text Box 7"/>
          <p:cNvSpPr txBox="1">
            <a:spLocks noChangeArrowheads="1"/>
          </p:cNvSpPr>
          <p:nvPr/>
        </p:nvSpPr>
        <p:spPr bwMode="auto">
          <a:xfrm>
            <a:off x="4572000" y="1704975"/>
            <a:ext cx="36576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defTabSz="914400" fontAlgn="base">
              <a:spcBef>
                <a:spcPct val="0"/>
              </a:spcBef>
              <a:spcAft>
                <a:spcPct val="0"/>
              </a:spcAft>
              <a:defRPr/>
            </a:pPr>
            <a:r>
              <a:rPr lang="ar-JO" sz="3200" b="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rPr>
              <a:t>حرفي ( اليهود )</a:t>
            </a:r>
            <a:endParaRPr lang="en-US" sz="3200" b="1" i="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endParaRPr>
          </a:p>
        </p:txBody>
      </p:sp>
      <p:sp>
        <p:nvSpPr>
          <p:cNvPr id="2232328" name="Text Box 8"/>
          <p:cNvSpPr txBox="1">
            <a:spLocks noChangeArrowheads="1"/>
          </p:cNvSpPr>
          <p:nvPr/>
        </p:nvSpPr>
        <p:spPr bwMode="auto">
          <a:xfrm>
            <a:off x="304800" y="2711450"/>
            <a:ext cx="3810000"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indent="-7938" algn="r" defTabSz="914400" fontAlgn="base">
              <a:spcBef>
                <a:spcPct val="0"/>
              </a:spcBef>
              <a:spcAft>
                <a:spcPct val="0"/>
              </a:spcAft>
              <a:defRPr/>
            </a:pPr>
            <a:r>
              <a:rPr lang="ar-JO" sz="3200" b="1" dirty="0">
                <a:solidFill>
                  <a:schemeClr val="bg1"/>
                </a:solidFill>
                <a:effectLst>
                  <a:glow rad="139700">
                    <a:schemeClr val="accent4">
                      <a:satMod val="175000"/>
                      <a:alpha val="67000"/>
                    </a:schemeClr>
                  </a:glow>
                </a:effectLst>
                <a:latin typeface="Arial" panose="020B0604020202020204" pitchFamily="34" charset="0"/>
                <a:ea typeface="Times" pitchFamily="2" charset="0"/>
                <a:cs typeface="Arial" panose="020B0604020202020204" pitchFamily="34" charset="0"/>
              </a:rPr>
              <a:t>قائمة باليهود في المستقبل غير ممكنة  حيث لا يوجد أي يهودي اليوم يعرف سبطه الأصلي</a:t>
            </a:r>
            <a:endParaRPr lang="en-SG" sz="4800" b="1" dirty="0">
              <a:solidFill>
                <a:schemeClr val="bg1"/>
              </a:solidFill>
              <a:effectLst>
                <a:glow rad="139700">
                  <a:schemeClr val="accent4">
                    <a:satMod val="175000"/>
                    <a:alpha val="67000"/>
                  </a:schemeClr>
                </a:glow>
              </a:effectLst>
              <a:latin typeface="Arial" panose="020B0604020202020204" pitchFamily="34" charset="0"/>
              <a:ea typeface="Times" pitchFamily="2" charset="0"/>
              <a:cs typeface="Arial" panose="020B0604020202020204" pitchFamily="34" charset="0"/>
            </a:endParaRPr>
          </a:p>
        </p:txBody>
      </p:sp>
      <p:sp>
        <p:nvSpPr>
          <p:cNvPr id="2232329" name="Text Box 9"/>
          <p:cNvSpPr txBox="1">
            <a:spLocks noChangeArrowheads="1"/>
          </p:cNvSpPr>
          <p:nvPr/>
        </p:nvSpPr>
        <p:spPr bwMode="auto">
          <a:xfrm>
            <a:off x="4572000" y="2711450"/>
            <a:ext cx="4159624"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indent="-7938" algn="r" defTabSz="914400" fontAlgn="base">
              <a:spcBef>
                <a:spcPct val="0"/>
              </a:spcBef>
              <a:spcAft>
                <a:spcPct val="0"/>
              </a:spcAft>
              <a:defRPr/>
            </a:pPr>
            <a:r>
              <a:rPr lang="ar-JO" sz="3200" b="1" dirty="0">
                <a:solidFill>
                  <a:srgbClr val="FFFFFF"/>
                </a:solidFill>
                <a:effectLst>
                  <a:glow rad="139700">
                    <a:schemeClr val="accent4">
                      <a:satMod val="175000"/>
                      <a:alpha val="67000"/>
                    </a:schemeClr>
                  </a:glow>
                </a:effectLst>
                <a:latin typeface="Arial" panose="020B0604020202020204" pitchFamily="34" charset="0"/>
                <a:cs typeface="Arial" panose="020B0604020202020204" pitchFamily="34" charset="0"/>
              </a:rPr>
              <a:t>الله يعرف أصل كل يهودي لذا فلسنا بحاجة لمعرفة ذلك اليوم</a:t>
            </a:r>
            <a:r>
              <a:rPr lang="en-US" sz="3200" b="1" dirty="0">
                <a:solidFill>
                  <a:srgbClr val="FFFFFF"/>
                </a:solidFill>
                <a:effectLst>
                  <a:glow rad="139700">
                    <a:schemeClr val="accent4">
                      <a:satMod val="175000"/>
                      <a:alpha val="67000"/>
                    </a:schemeClr>
                  </a:glow>
                </a:effectLst>
                <a:latin typeface="Arial" panose="020B0604020202020204" pitchFamily="34" charset="0"/>
                <a:cs typeface="Arial" panose="020B0604020202020204" pitchFamily="34" charset="0"/>
              </a:rPr>
              <a:t> </a:t>
            </a:r>
            <a:endParaRPr kumimoji="0" lang="en-US" b="1" i="1" u="none" strike="noStrike" kern="1200" cap="none" spc="0" normalizeH="0" baseline="0" noProof="0" dirty="0">
              <a:ln>
                <a:noFill/>
              </a:ln>
              <a:solidFill>
                <a:srgbClr val="FFFFFF"/>
              </a:solidFill>
              <a:effectLst>
                <a:glow rad="139700">
                  <a:schemeClr val="accent4">
                    <a:satMod val="175000"/>
                    <a:alpha val="67000"/>
                  </a:schemeClr>
                </a:glow>
              </a:effectLst>
              <a:uLnTx/>
              <a:uFillTx/>
              <a:latin typeface="Arial" panose="020B0604020202020204" pitchFamily="34" charset="0"/>
              <a:cs typeface="Arial" panose="020B0604020202020204" pitchFamily="34" charset="0"/>
            </a:endParaRPr>
          </a:p>
        </p:txBody>
      </p:sp>
      <p:sp>
        <p:nvSpPr>
          <p:cNvPr id="9" name="Text Box 9">
            <a:extLst>
              <a:ext uri="{FF2B5EF4-FFF2-40B4-BE49-F238E27FC236}">
                <a16:creationId xmlns:a16="http://schemas.microsoft.com/office/drawing/2014/main" id="{EFB762BA-5BC5-8D45-8156-CFCD4118958D}"/>
              </a:ext>
            </a:extLst>
          </p:cNvPr>
          <p:cNvSpPr txBox="1">
            <a:spLocks noChangeArrowheads="1"/>
          </p:cNvSpPr>
          <p:nvPr/>
        </p:nvSpPr>
        <p:spPr bwMode="auto">
          <a:xfrm>
            <a:off x="-62752" y="2702484"/>
            <a:ext cx="510988"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marR="0" lvl="0" indent="-7938" algn="l" defTabSz="914400" rtl="0" eaLnBrk="1" fontAlgn="base" latinLnBrk="0" hangingPunct="1">
              <a:lnSpc>
                <a:spcPct val="100000"/>
              </a:lnSpc>
              <a:spcBef>
                <a:spcPct val="0"/>
              </a:spcBef>
              <a:spcAft>
                <a:spcPct val="0"/>
              </a:spcAft>
              <a:buClrTx/>
              <a:buSzTx/>
              <a:buFontTx/>
              <a:buNone/>
              <a:defRPr/>
            </a:pPr>
            <a:r>
              <a:rPr lang="ar-JO" sz="3200" b="1" dirty="0">
                <a:solidFill>
                  <a:srgbClr val="FFFFFF"/>
                </a:solidFill>
                <a:effectLst>
                  <a:glow rad="139700">
                    <a:schemeClr val="accent4">
                      <a:satMod val="175000"/>
                      <a:alpha val="67000"/>
                    </a:schemeClr>
                  </a:glow>
                </a:effectLst>
                <a:latin typeface="Arial" panose="020B0604020202020204" pitchFamily="34" charset="0"/>
                <a:cs typeface="Arial" panose="020B0604020202020204" pitchFamily="34" charset="0"/>
              </a:rPr>
              <a:t>7</a:t>
            </a:r>
            <a:endParaRPr kumimoji="0" lang="en-US" b="1" i="1" u="none" strike="noStrike" kern="1200" cap="none" spc="0" normalizeH="0" baseline="0" noProof="0" dirty="0">
              <a:ln>
                <a:noFill/>
              </a:ln>
              <a:solidFill>
                <a:srgbClr val="FFFFFF"/>
              </a:solidFill>
              <a:effectLst>
                <a:glow rad="139700">
                  <a:schemeClr val="accent4">
                    <a:satMod val="175000"/>
                    <a:alpha val="67000"/>
                  </a:schemeClr>
                </a:glow>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A765282A-4A85-934B-9E38-2272E0E5568A}"/>
              </a:ext>
            </a:extLst>
          </p:cNvPr>
          <p:cNvSpPr txBox="1">
            <a:spLocks noChangeArrowheads="1"/>
          </p:cNvSpPr>
          <p:nvPr/>
        </p:nvSpPr>
        <p:spPr>
          <a:xfrm>
            <a:off x="0" y="6499412"/>
            <a:ext cx="4114800" cy="358587"/>
          </a:xfrm>
          <a:prstGeom prst="rect">
            <a:avLst/>
          </a:prstGeom>
        </p:spPr>
        <p:txBody>
          <a:bodyPr anchor="ctr"/>
          <a:lstStyle>
            <a:lvl1pPr algn="ctr" rtl="0" eaLnBrk="0" fontAlgn="base" hangingPunct="0">
              <a:spcBef>
                <a:spcPct val="0"/>
              </a:spcBef>
              <a:spcAft>
                <a:spcPct val="0"/>
              </a:spcAft>
              <a:defRPr sz="4400" b="1">
                <a:solidFill>
                  <a:srgbClr val="FFFFFF"/>
                </a:solidFill>
                <a:effectLst>
                  <a:glow rad="292100">
                    <a:schemeClr val="tx1">
                      <a:alpha val="92000"/>
                    </a:schemeClr>
                  </a:glow>
                </a:effectLst>
                <a:latin typeface="+mj-lt"/>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a:lstStyle>
          <a:p>
            <a:pPr algn="l" defTabSz="914400" eaLnBrk="1" hangingPunct="1">
              <a:defRPr/>
            </a:pPr>
            <a:r>
              <a:rPr lang="ar-JO" sz="1600" i="1" kern="0" dirty="0">
                <a:effectLst>
                  <a:glow rad="228600">
                    <a:schemeClr val="accent4">
                      <a:satMod val="175000"/>
                      <a:alpha val="80000"/>
                    </a:scheme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ــــ توم شراينر، كلية اللاهوت الجنوبية</a:t>
            </a:r>
          </a:p>
        </p:txBody>
      </p:sp>
    </p:spTree>
    <p:extLst>
      <p:ext uri="{BB962C8B-B14F-4D97-AF65-F5344CB8AC3E}">
        <p14:creationId xmlns:p14="http://schemas.microsoft.com/office/powerpoint/2010/main" val="31625877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232328"/>
                                        </p:tgtEl>
                                        <p:attrNameLst>
                                          <p:attrName>style.visibility</p:attrName>
                                        </p:attrNameLst>
                                      </p:cBhvr>
                                      <p:to>
                                        <p:strVal val="visible"/>
                                      </p:to>
                                    </p:set>
                                    <p:anim calcmode="lin" valueType="num">
                                      <p:cBhvr>
                                        <p:cTn id="7" dur="1000" fill="hold"/>
                                        <p:tgtEl>
                                          <p:spTgt spid="2232328"/>
                                        </p:tgtEl>
                                        <p:attrNameLst>
                                          <p:attrName>ppt_w</p:attrName>
                                        </p:attrNameLst>
                                      </p:cBhvr>
                                      <p:tavLst>
                                        <p:tav tm="0">
                                          <p:val>
                                            <p:fltVal val="0"/>
                                          </p:val>
                                        </p:tav>
                                        <p:tav tm="100000">
                                          <p:val>
                                            <p:strVal val="#ppt_w"/>
                                          </p:val>
                                        </p:tav>
                                      </p:tavLst>
                                    </p:anim>
                                    <p:anim calcmode="lin" valueType="num">
                                      <p:cBhvr>
                                        <p:cTn id="8" dur="1000" fill="hold"/>
                                        <p:tgtEl>
                                          <p:spTgt spid="2232328"/>
                                        </p:tgtEl>
                                        <p:attrNameLst>
                                          <p:attrName>ppt_h</p:attrName>
                                        </p:attrNameLst>
                                      </p:cBhvr>
                                      <p:tavLst>
                                        <p:tav tm="0">
                                          <p:val>
                                            <p:fltVal val="0"/>
                                          </p:val>
                                        </p:tav>
                                        <p:tav tm="100000">
                                          <p:val>
                                            <p:strVal val="#ppt_h"/>
                                          </p:val>
                                        </p:tav>
                                      </p:tavLst>
                                    </p:anim>
                                    <p:anim calcmode="lin" valueType="num">
                                      <p:cBhvr>
                                        <p:cTn id="9" dur="1000" fill="hold"/>
                                        <p:tgtEl>
                                          <p:spTgt spid="223232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2323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232329"/>
                                        </p:tgtEl>
                                        <p:attrNameLst>
                                          <p:attrName>style.visibility</p:attrName>
                                        </p:attrNameLst>
                                      </p:cBhvr>
                                      <p:to>
                                        <p:strVal val="visible"/>
                                      </p:to>
                                    </p:set>
                                    <p:anim calcmode="lin" valueType="num">
                                      <p:cBhvr>
                                        <p:cTn id="15" dur="1000" fill="hold"/>
                                        <p:tgtEl>
                                          <p:spTgt spid="2232329"/>
                                        </p:tgtEl>
                                        <p:attrNameLst>
                                          <p:attrName>ppt_w</p:attrName>
                                        </p:attrNameLst>
                                      </p:cBhvr>
                                      <p:tavLst>
                                        <p:tav tm="0">
                                          <p:val>
                                            <p:fltVal val="0"/>
                                          </p:val>
                                        </p:tav>
                                        <p:tav tm="100000">
                                          <p:val>
                                            <p:strVal val="#ppt_w"/>
                                          </p:val>
                                        </p:tav>
                                      </p:tavLst>
                                    </p:anim>
                                    <p:anim calcmode="lin" valueType="num">
                                      <p:cBhvr>
                                        <p:cTn id="16" dur="1000" fill="hold"/>
                                        <p:tgtEl>
                                          <p:spTgt spid="2232329"/>
                                        </p:tgtEl>
                                        <p:attrNameLst>
                                          <p:attrName>ppt_h</p:attrName>
                                        </p:attrNameLst>
                                      </p:cBhvr>
                                      <p:tavLst>
                                        <p:tav tm="0">
                                          <p:val>
                                            <p:fltVal val="0"/>
                                          </p:val>
                                        </p:tav>
                                        <p:tav tm="100000">
                                          <p:val>
                                            <p:strVal val="#ppt_h"/>
                                          </p:val>
                                        </p:tav>
                                      </p:tavLst>
                                    </p:anim>
                                    <p:anim calcmode="lin" valueType="num">
                                      <p:cBhvr>
                                        <p:cTn id="17" dur="1000" fill="hold"/>
                                        <p:tgtEl>
                                          <p:spTgt spid="2232329"/>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23232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2328" grpId="0"/>
      <p:bldP spid="2232329"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 descr="rev 7 144,000 worship1.jpg">
            <a:extLst>
              <a:ext uri="{FF2B5EF4-FFF2-40B4-BE49-F238E27FC236}">
                <a16:creationId xmlns:a16="http://schemas.microsoft.com/office/drawing/2014/main" id="{3041D68B-C8F8-2A4F-9B8B-AE2B5174E7BD}"/>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36513" y="-26988"/>
            <a:ext cx="9180513" cy="6884988"/>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sp>
        <p:nvSpPr>
          <p:cNvPr id="10" name="Oval 9">
            <a:extLst>
              <a:ext uri="{FF2B5EF4-FFF2-40B4-BE49-F238E27FC236}">
                <a16:creationId xmlns:a16="http://schemas.microsoft.com/office/drawing/2014/main" id="{07990D25-E409-1344-8AF0-B8A154C798E2}"/>
              </a:ext>
            </a:extLst>
          </p:cNvPr>
          <p:cNvSpPr/>
          <p:nvPr/>
        </p:nvSpPr>
        <p:spPr bwMode="auto">
          <a:xfrm>
            <a:off x="-54443" y="2702484"/>
            <a:ext cx="421995" cy="584775"/>
          </a:xfrm>
          <a:prstGeom prst="ellipse">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ea typeface="ＭＳ Ｐゴシック" pitchFamily="-105" charset="-128"/>
              <a:cs typeface="Arial" panose="020B0604020202020204" pitchFamily="34" charset="0"/>
            </a:endParaRPr>
          </a:p>
        </p:txBody>
      </p:sp>
      <p:sp>
        <p:nvSpPr>
          <p:cNvPr id="2232324" name="Text Box 4"/>
          <p:cNvSpPr txBox="1">
            <a:spLocks noChangeArrowheads="1"/>
          </p:cNvSpPr>
          <p:nvPr/>
        </p:nvSpPr>
        <p:spPr bwMode="auto">
          <a:xfrm>
            <a:off x="8153400" y="0"/>
            <a:ext cx="838200" cy="457200"/>
          </a:xfrm>
          <a:prstGeom prst="rect">
            <a:avLst/>
          </a:prstGeom>
          <a:noFill/>
          <a:ln w="9525">
            <a:noFill/>
            <a:miter lim="800000"/>
            <a:headEnd/>
            <a:tailEnd/>
          </a:ln>
          <a:effectLst>
            <a:outerShdw blurRad="63500" dist="38099" dir="2700000" algn="ctr" rotWithShape="0">
              <a:srgbClr val="660066">
                <a:alpha val="74998"/>
              </a:srgb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cs typeface="Arial" panose="020B0604020202020204" pitchFamily="34" charset="0"/>
              </a:rPr>
              <a:t>377</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32325" name="Rectangle 5"/>
          <p:cNvSpPr>
            <a:spLocks noGrp="1" noChangeArrowheads="1"/>
          </p:cNvSpPr>
          <p:nvPr>
            <p:ph type="title" idx="4294967295"/>
          </p:nvPr>
        </p:nvSpPr>
        <p:spPr>
          <a:xfrm>
            <a:off x="-152400" y="457200"/>
            <a:ext cx="9296400" cy="9906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glow rad="101600">
                    <a:schemeClr val="tx1">
                      <a:alpha val="75000"/>
                    </a:schemeClr>
                  </a:glow>
                </a:effectLst>
                <a:latin typeface="Arial" panose="020B0604020202020204" pitchFamily="34" charset="0"/>
                <a:ea typeface="ＭＳ Ｐゴシック" pitchFamily="-111" charset="-128"/>
                <a:cs typeface="Arial" panose="020B0604020202020204" pitchFamily="34" charset="0"/>
              </a:rPr>
              <a:t>144000 رمزي أو فعلي ؟</a:t>
            </a:r>
            <a:endParaRPr lang="en-US" sz="18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232326" name="Text Box 6"/>
          <p:cNvSpPr txBox="1">
            <a:spLocks noChangeArrowheads="1"/>
          </p:cNvSpPr>
          <p:nvPr/>
        </p:nvSpPr>
        <p:spPr bwMode="auto">
          <a:xfrm>
            <a:off x="304800" y="1704975"/>
            <a:ext cx="38100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defTabSz="914400" fontAlgn="base">
              <a:spcBef>
                <a:spcPct val="0"/>
              </a:spcBef>
              <a:spcAft>
                <a:spcPct val="0"/>
              </a:spcAft>
              <a:defRPr/>
            </a:pPr>
            <a:r>
              <a:rPr lang="ar-JO" sz="3200" b="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rPr>
              <a:t>رمزي ( الكنيسة )</a:t>
            </a:r>
            <a:endParaRPr lang="en-US" sz="3200" b="1" i="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endParaRPr>
          </a:p>
        </p:txBody>
      </p:sp>
      <p:sp>
        <p:nvSpPr>
          <p:cNvPr id="2232327" name="Text Box 7"/>
          <p:cNvSpPr txBox="1">
            <a:spLocks noChangeArrowheads="1"/>
          </p:cNvSpPr>
          <p:nvPr/>
        </p:nvSpPr>
        <p:spPr bwMode="auto">
          <a:xfrm>
            <a:off x="4572000" y="1704975"/>
            <a:ext cx="36576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defTabSz="914400" fontAlgn="base">
              <a:spcBef>
                <a:spcPct val="0"/>
              </a:spcBef>
              <a:spcAft>
                <a:spcPct val="0"/>
              </a:spcAft>
              <a:defRPr/>
            </a:pPr>
            <a:r>
              <a:rPr lang="ar-JO" sz="3200" b="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rPr>
              <a:t>حرفي ( اليهود )</a:t>
            </a:r>
            <a:endParaRPr lang="en-US" sz="3200" b="1" i="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endParaRPr>
          </a:p>
        </p:txBody>
      </p:sp>
      <p:sp>
        <p:nvSpPr>
          <p:cNvPr id="2232328" name="Text Box 8"/>
          <p:cNvSpPr txBox="1">
            <a:spLocks noChangeArrowheads="1"/>
          </p:cNvSpPr>
          <p:nvPr/>
        </p:nvSpPr>
        <p:spPr bwMode="auto">
          <a:xfrm>
            <a:off x="304800" y="2711450"/>
            <a:ext cx="3810000"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indent="-7938" algn="r" defTabSz="914400" fontAlgn="base">
              <a:spcBef>
                <a:spcPct val="0"/>
              </a:spcBef>
              <a:spcAft>
                <a:spcPct val="0"/>
              </a:spcAft>
              <a:defRPr/>
            </a:pPr>
            <a:r>
              <a:rPr lang="ar-JO" sz="3200" b="1" dirty="0">
                <a:solidFill>
                  <a:schemeClr val="bg1"/>
                </a:solidFill>
                <a:effectLst>
                  <a:glow rad="139700">
                    <a:schemeClr val="accent4">
                      <a:satMod val="175000"/>
                      <a:alpha val="67000"/>
                    </a:schemeClr>
                  </a:glow>
                </a:effectLst>
                <a:latin typeface="Arial" panose="020B0604020202020204" pitchFamily="34" charset="0"/>
                <a:ea typeface="Times" pitchFamily="2" charset="0"/>
                <a:cs typeface="Arial" panose="020B0604020202020204" pitchFamily="34" charset="0"/>
              </a:rPr>
              <a:t>إذا أخذنا رقم 144000 حرفياً فعندها هذه الفقرة لن تكون قصتنا ولكن بدلاً من ذلك قصة اليهود </a:t>
            </a:r>
            <a:endParaRPr lang="en-SG" sz="4800" b="1" dirty="0">
              <a:solidFill>
                <a:schemeClr val="bg1"/>
              </a:solidFill>
              <a:effectLst>
                <a:glow rad="139700">
                  <a:schemeClr val="accent4">
                    <a:satMod val="175000"/>
                    <a:alpha val="67000"/>
                  </a:schemeClr>
                </a:glow>
              </a:effectLst>
              <a:latin typeface="Arial" panose="020B0604020202020204" pitchFamily="34" charset="0"/>
              <a:ea typeface="Times" pitchFamily="2" charset="0"/>
              <a:cs typeface="Arial" panose="020B0604020202020204" pitchFamily="34" charset="0"/>
            </a:endParaRPr>
          </a:p>
        </p:txBody>
      </p:sp>
      <p:sp>
        <p:nvSpPr>
          <p:cNvPr id="2232329" name="Text Box 9"/>
          <p:cNvSpPr txBox="1">
            <a:spLocks noChangeArrowheads="1"/>
          </p:cNvSpPr>
          <p:nvPr/>
        </p:nvSpPr>
        <p:spPr bwMode="auto">
          <a:xfrm>
            <a:off x="4572000" y="2711450"/>
            <a:ext cx="44196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indent="-7938" algn="r" defTabSz="914400" fontAlgn="base">
              <a:spcBef>
                <a:spcPct val="0"/>
              </a:spcBef>
              <a:spcAft>
                <a:spcPct val="0"/>
              </a:spcAft>
              <a:defRPr/>
            </a:pPr>
            <a:r>
              <a:rPr kumimoji="0" lang="ar-JO" sz="3200" b="1" u="none" strike="noStrike" kern="1200" cap="none" spc="0" normalizeH="0" baseline="0" noProof="0" dirty="0">
                <a:ln>
                  <a:noFill/>
                </a:ln>
                <a:solidFill>
                  <a:srgbClr val="FFFFFF"/>
                </a:solidFill>
                <a:effectLst>
                  <a:glow rad="139700">
                    <a:schemeClr val="accent4">
                      <a:satMod val="175000"/>
                      <a:alpha val="67000"/>
                    </a:schemeClr>
                  </a:glow>
                </a:effectLst>
                <a:uLnTx/>
                <a:uFillTx/>
                <a:latin typeface="Arial" panose="020B0604020202020204" pitchFamily="34" charset="0"/>
                <a:cs typeface="Arial" panose="020B0604020202020204" pitchFamily="34" charset="0"/>
              </a:rPr>
              <a:t>معظم</a:t>
            </a:r>
            <a:r>
              <a:rPr kumimoji="0" lang="ar-JO" sz="3200" b="1" u="none" strike="noStrike" kern="1200" cap="none" spc="0" normalizeH="0" noProof="0" dirty="0">
                <a:ln>
                  <a:noFill/>
                </a:ln>
                <a:solidFill>
                  <a:srgbClr val="FFFFFF"/>
                </a:solidFill>
                <a:effectLst>
                  <a:glow rad="139700">
                    <a:schemeClr val="accent4">
                      <a:satMod val="175000"/>
                      <a:alpha val="67000"/>
                    </a:schemeClr>
                  </a:glow>
                </a:effectLst>
                <a:uLnTx/>
                <a:uFillTx/>
                <a:latin typeface="Arial" panose="020B0604020202020204" pitchFamily="34" charset="0"/>
                <a:cs typeface="Arial" panose="020B0604020202020204" pitchFamily="34" charset="0"/>
              </a:rPr>
              <a:t> الكتاب المقدس يسجل قصة العهد القديم عن اليهود، ولكن هذا يبقى أساس الكنيسة </a:t>
            </a:r>
            <a:endParaRPr kumimoji="0" lang="en-US" b="1" u="none" strike="noStrike" kern="1200" cap="none" spc="0" normalizeH="0" baseline="0" noProof="0" dirty="0">
              <a:ln>
                <a:noFill/>
              </a:ln>
              <a:solidFill>
                <a:srgbClr val="FFFFFF"/>
              </a:solidFill>
              <a:effectLst>
                <a:glow rad="139700">
                  <a:schemeClr val="accent4">
                    <a:satMod val="175000"/>
                    <a:alpha val="67000"/>
                  </a:schemeClr>
                </a:glow>
              </a:effectLst>
              <a:uLnTx/>
              <a:uFillTx/>
              <a:latin typeface="Arial" panose="020B0604020202020204" pitchFamily="34" charset="0"/>
              <a:cs typeface="Arial" panose="020B0604020202020204" pitchFamily="34" charset="0"/>
            </a:endParaRPr>
          </a:p>
        </p:txBody>
      </p:sp>
      <p:sp>
        <p:nvSpPr>
          <p:cNvPr id="9" name="Text Box 9">
            <a:extLst>
              <a:ext uri="{FF2B5EF4-FFF2-40B4-BE49-F238E27FC236}">
                <a16:creationId xmlns:a16="http://schemas.microsoft.com/office/drawing/2014/main" id="{EFB762BA-5BC5-8D45-8156-CFCD4118958D}"/>
              </a:ext>
            </a:extLst>
          </p:cNvPr>
          <p:cNvSpPr txBox="1">
            <a:spLocks noChangeArrowheads="1"/>
          </p:cNvSpPr>
          <p:nvPr/>
        </p:nvSpPr>
        <p:spPr bwMode="auto">
          <a:xfrm>
            <a:off x="-62752" y="2702484"/>
            <a:ext cx="510988"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marR="0" lvl="0" indent="-7938" algn="l" defTabSz="914400" rtl="0" eaLnBrk="1" fontAlgn="base" latinLnBrk="0" hangingPunct="1">
              <a:lnSpc>
                <a:spcPct val="100000"/>
              </a:lnSpc>
              <a:spcBef>
                <a:spcPct val="0"/>
              </a:spcBef>
              <a:spcAft>
                <a:spcPct val="0"/>
              </a:spcAft>
              <a:buClrTx/>
              <a:buSzTx/>
              <a:buFontTx/>
              <a:buNone/>
              <a:defRPr/>
            </a:pPr>
            <a:r>
              <a:rPr lang="ar-JO" sz="3200" b="1" dirty="0">
                <a:solidFill>
                  <a:srgbClr val="FFFFFF"/>
                </a:solidFill>
                <a:effectLst>
                  <a:glow rad="139700">
                    <a:schemeClr val="accent4">
                      <a:satMod val="175000"/>
                      <a:alpha val="67000"/>
                    </a:schemeClr>
                  </a:glow>
                </a:effectLst>
                <a:latin typeface="Arial" panose="020B0604020202020204" pitchFamily="34" charset="0"/>
                <a:cs typeface="Arial" panose="020B0604020202020204" pitchFamily="34" charset="0"/>
              </a:rPr>
              <a:t>8</a:t>
            </a:r>
            <a:endParaRPr kumimoji="0" lang="en-US" b="1" i="1" u="none" strike="noStrike" kern="1200" cap="none" spc="0" normalizeH="0" baseline="0" noProof="0" dirty="0">
              <a:ln>
                <a:noFill/>
              </a:ln>
              <a:solidFill>
                <a:srgbClr val="FFFFFF"/>
              </a:solidFill>
              <a:effectLst>
                <a:glow rad="139700">
                  <a:schemeClr val="accent4">
                    <a:satMod val="175000"/>
                    <a:alpha val="67000"/>
                  </a:schemeClr>
                </a:glow>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F71A1372-8B29-4043-951D-A6EBFA9D59DE}"/>
              </a:ext>
            </a:extLst>
          </p:cNvPr>
          <p:cNvSpPr txBox="1">
            <a:spLocks noChangeArrowheads="1"/>
          </p:cNvSpPr>
          <p:nvPr/>
        </p:nvSpPr>
        <p:spPr>
          <a:xfrm>
            <a:off x="0" y="6499412"/>
            <a:ext cx="4114800" cy="358587"/>
          </a:xfrm>
          <a:prstGeom prst="rect">
            <a:avLst/>
          </a:prstGeom>
        </p:spPr>
        <p:txBody>
          <a:bodyPr anchor="ctr"/>
          <a:lstStyle>
            <a:lvl1pPr algn="ctr" rtl="0" eaLnBrk="0" fontAlgn="base" hangingPunct="0">
              <a:spcBef>
                <a:spcPct val="0"/>
              </a:spcBef>
              <a:spcAft>
                <a:spcPct val="0"/>
              </a:spcAft>
              <a:defRPr sz="4400" b="1">
                <a:solidFill>
                  <a:srgbClr val="FFFFFF"/>
                </a:solidFill>
                <a:effectLst>
                  <a:glow rad="292100">
                    <a:schemeClr val="tx1">
                      <a:alpha val="92000"/>
                    </a:schemeClr>
                  </a:glow>
                </a:effectLst>
                <a:latin typeface="+mj-lt"/>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a:lstStyle>
          <a:p>
            <a:pPr algn="l" defTabSz="914400" eaLnBrk="1" hangingPunct="1">
              <a:defRPr/>
            </a:pPr>
            <a:r>
              <a:rPr lang="ar-JO" sz="1600" i="1" kern="0" dirty="0">
                <a:effectLst>
                  <a:glow rad="228600">
                    <a:schemeClr val="accent4">
                      <a:satMod val="175000"/>
                      <a:alpha val="80000"/>
                    </a:scheme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ــــ توم شراينر، كلية اللاهوت الجنوبية</a:t>
            </a:r>
          </a:p>
        </p:txBody>
      </p:sp>
    </p:spTree>
    <p:extLst>
      <p:ext uri="{BB962C8B-B14F-4D97-AF65-F5344CB8AC3E}">
        <p14:creationId xmlns:p14="http://schemas.microsoft.com/office/powerpoint/2010/main" val="359103502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232328"/>
                                        </p:tgtEl>
                                        <p:attrNameLst>
                                          <p:attrName>style.visibility</p:attrName>
                                        </p:attrNameLst>
                                      </p:cBhvr>
                                      <p:to>
                                        <p:strVal val="visible"/>
                                      </p:to>
                                    </p:set>
                                    <p:anim calcmode="lin" valueType="num">
                                      <p:cBhvr>
                                        <p:cTn id="7" dur="1000" fill="hold"/>
                                        <p:tgtEl>
                                          <p:spTgt spid="2232328"/>
                                        </p:tgtEl>
                                        <p:attrNameLst>
                                          <p:attrName>ppt_w</p:attrName>
                                        </p:attrNameLst>
                                      </p:cBhvr>
                                      <p:tavLst>
                                        <p:tav tm="0">
                                          <p:val>
                                            <p:fltVal val="0"/>
                                          </p:val>
                                        </p:tav>
                                        <p:tav tm="100000">
                                          <p:val>
                                            <p:strVal val="#ppt_w"/>
                                          </p:val>
                                        </p:tav>
                                      </p:tavLst>
                                    </p:anim>
                                    <p:anim calcmode="lin" valueType="num">
                                      <p:cBhvr>
                                        <p:cTn id="8" dur="1000" fill="hold"/>
                                        <p:tgtEl>
                                          <p:spTgt spid="2232328"/>
                                        </p:tgtEl>
                                        <p:attrNameLst>
                                          <p:attrName>ppt_h</p:attrName>
                                        </p:attrNameLst>
                                      </p:cBhvr>
                                      <p:tavLst>
                                        <p:tav tm="0">
                                          <p:val>
                                            <p:fltVal val="0"/>
                                          </p:val>
                                        </p:tav>
                                        <p:tav tm="100000">
                                          <p:val>
                                            <p:strVal val="#ppt_h"/>
                                          </p:val>
                                        </p:tav>
                                      </p:tavLst>
                                    </p:anim>
                                    <p:anim calcmode="lin" valueType="num">
                                      <p:cBhvr>
                                        <p:cTn id="9" dur="1000" fill="hold"/>
                                        <p:tgtEl>
                                          <p:spTgt spid="223232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2323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232329"/>
                                        </p:tgtEl>
                                        <p:attrNameLst>
                                          <p:attrName>style.visibility</p:attrName>
                                        </p:attrNameLst>
                                      </p:cBhvr>
                                      <p:to>
                                        <p:strVal val="visible"/>
                                      </p:to>
                                    </p:set>
                                    <p:anim calcmode="lin" valueType="num">
                                      <p:cBhvr>
                                        <p:cTn id="15" dur="1000" fill="hold"/>
                                        <p:tgtEl>
                                          <p:spTgt spid="2232329"/>
                                        </p:tgtEl>
                                        <p:attrNameLst>
                                          <p:attrName>ppt_w</p:attrName>
                                        </p:attrNameLst>
                                      </p:cBhvr>
                                      <p:tavLst>
                                        <p:tav tm="0">
                                          <p:val>
                                            <p:fltVal val="0"/>
                                          </p:val>
                                        </p:tav>
                                        <p:tav tm="100000">
                                          <p:val>
                                            <p:strVal val="#ppt_w"/>
                                          </p:val>
                                        </p:tav>
                                      </p:tavLst>
                                    </p:anim>
                                    <p:anim calcmode="lin" valueType="num">
                                      <p:cBhvr>
                                        <p:cTn id="16" dur="1000" fill="hold"/>
                                        <p:tgtEl>
                                          <p:spTgt spid="2232329"/>
                                        </p:tgtEl>
                                        <p:attrNameLst>
                                          <p:attrName>ppt_h</p:attrName>
                                        </p:attrNameLst>
                                      </p:cBhvr>
                                      <p:tavLst>
                                        <p:tav tm="0">
                                          <p:val>
                                            <p:fltVal val="0"/>
                                          </p:val>
                                        </p:tav>
                                        <p:tav tm="100000">
                                          <p:val>
                                            <p:strVal val="#ppt_h"/>
                                          </p:val>
                                        </p:tav>
                                      </p:tavLst>
                                    </p:anim>
                                    <p:anim calcmode="lin" valueType="num">
                                      <p:cBhvr>
                                        <p:cTn id="17" dur="1000" fill="hold"/>
                                        <p:tgtEl>
                                          <p:spTgt spid="2232329"/>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23232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2328" grpId="0"/>
      <p:bldP spid="223232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9137" name="Picture 5" descr="Orthodox%20Jews%20at%20Wailing%20Wal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59138" name="Title 2"/>
          <p:cNvSpPr>
            <a:spLocks noGrp="1"/>
          </p:cNvSpPr>
          <p:nvPr>
            <p:ph type="title" idx="4294967295"/>
          </p:nvPr>
        </p:nvSpPr>
        <p:spPr>
          <a:xfrm>
            <a:off x="0" y="76200"/>
            <a:ext cx="9144000" cy="1143000"/>
          </a:xfrm>
        </p:spPr>
        <p:txBody>
          <a:bodyPr/>
          <a:lstStyle/>
          <a:p>
            <a:r>
              <a:rPr lang="ar-JO" sz="4000" b="1" dirty="0">
                <a:effectLst>
                  <a:glow rad="254000">
                    <a:schemeClr val="bg1"/>
                  </a:glow>
                </a:effectLst>
                <a:latin typeface="Arial" charset="0"/>
                <a:ea typeface="ＭＳ Ｐゴシック" charset="0"/>
              </a:rPr>
              <a:t>144000 يهودي مخلص هذا شيء معجزي !</a:t>
            </a:r>
            <a:endParaRPr lang="en-US" sz="4000" b="1" dirty="0">
              <a:effectLst>
                <a:glow rad="254000">
                  <a:schemeClr val="bg1"/>
                </a:glow>
              </a:effectLst>
              <a:latin typeface="Arial" charset="0"/>
              <a:ea typeface="ＭＳ Ｐゴシック" charset="0"/>
            </a:endParaRPr>
          </a:p>
        </p:txBody>
      </p:sp>
      <p:sp>
        <p:nvSpPr>
          <p:cNvPr id="4" name="Text Box 30"/>
          <p:cNvSpPr txBox="1">
            <a:spLocks noChangeArrowheads="1"/>
          </p:cNvSpPr>
          <p:nvPr/>
        </p:nvSpPr>
        <p:spPr bwMode="auto">
          <a:xfrm>
            <a:off x="8426136" y="4763"/>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000000"/>
                </a:solidFill>
                <a:latin typeface="Arial" charset="0"/>
                <a:cs typeface="Arial" charset="0"/>
              </a:rPr>
              <a:t>377</a:t>
            </a:r>
            <a:endParaRPr lang="en-US" b="1" dirty="0">
              <a:solidFill>
                <a:srgbClr val="000000"/>
              </a:solidFill>
              <a:latin typeface="Arial" charset="0"/>
              <a:cs typeface="Arial" charset="0"/>
            </a:endParaRPr>
          </a:p>
        </p:txBody>
      </p:sp>
    </p:spTree>
    <p:extLst>
      <p:ext uri="{BB962C8B-B14F-4D97-AF65-F5344CB8AC3E}">
        <p14:creationId xmlns:p14="http://schemas.microsoft.com/office/powerpoint/2010/main" val="2052738994"/>
      </p:ext>
    </p:ext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7 israelworl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0"/>
            <a:ext cx="9204757" cy="6858000"/>
          </a:xfrm>
          <a:prstGeom prst="rect">
            <a:avLst/>
          </a:prstGeom>
        </p:spPr>
      </p:pic>
      <p:sp>
        <p:nvSpPr>
          <p:cNvPr id="859138" name="Title 2"/>
          <p:cNvSpPr>
            <a:spLocks noGrp="1"/>
          </p:cNvSpPr>
          <p:nvPr>
            <p:ph type="title" idx="4294967295"/>
          </p:nvPr>
        </p:nvSpPr>
        <p:spPr>
          <a:xfrm>
            <a:off x="0" y="76200"/>
            <a:ext cx="9144000" cy="1143000"/>
          </a:xfrm>
        </p:spPr>
        <p:txBody>
          <a:bodyPr/>
          <a:lstStyle/>
          <a:p>
            <a:r>
              <a:rPr lang="ar-JO" sz="4000" b="1" dirty="0">
                <a:solidFill>
                  <a:srgbClr val="FFFFFF"/>
                </a:solidFill>
                <a:effectLst>
                  <a:glow rad="254000">
                    <a:schemeClr val="tx1">
                      <a:alpha val="75000"/>
                    </a:schemeClr>
                  </a:glow>
                </a:effectLst>
                <a:latin typeface="Arial" charset="0"/>
                <a:ea typeface="ＭＳ Ｐゴシック" charset="0"/>
              </a:rPr>
              <a:t>لا يزال هناك خطط من الله لأجل إسرائيل</a:t>
            </a:r>
            <a:endParaRPr lang="en-US" sz="4000" b="1" dirty="0">
              <a:solidFill>
                <a:srgbClr val="FFFFFF"/>
              </a:solidFill>
              <a:effectLst>
                <a:glow rad="254000">
                  <a:schemeClr val="tx1">
                    <a:alpha val="75000"/>
                  </a:schemeClr>
                </a:glow>
              </a:effectLst>
              <a:latin typeface="Arial" charset="0"/>
              <a:ea typeface="ＭＳ Ｐゴシック" charset="0"/>
            </a:endParaRPr>
          </a:p>
        </p:txBody>
      </p:sp>
      <p:sp>
        <p:nvSpPr>
          <p:cNvPr id="4" name="Text Box 30"/>
          <p:cNvSpPr txBox="1">
            <a:spLocks noChangeArrowheads="1"/>
          </p:cNvSpPr>
          <p:nvPr/>
        </p:nvSpPr>
        <p:spPr bwMode="auto">
          <a:xfrm>
            <a:off x="8426136" y="4763"/>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charset="0"/>
                <a:cs typeface="Arial" charset="0"/>
              </a:rPr>
              <a:t>377</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111306211"/>
      </p:ext>
    </p:ext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9138" name="Title 2"/>
          <p:cNvSpPr>
            <a:spLocks noGrp="1"/>
          </p:cNvSpPr>
          <p:nvPr>
            <p:ph type="title" idx="4294967295"/>
          </p:nvPr>
        </p:nvSpPr>
        <p:spPr>
          <a:xfrm>
            <a:off x="-1" y="-4245"/>
            <a:ext cx="9144001" cy="1186659"/>
          </a:xfrm>
          <a:solidFill>
            <a:schemeClr val="tx1"/>
          </a:solidFill>
        </p:spPr>
        <p:txBody>
          <a:bodyPr/>
          <a:lstStyle/>
          <a:p>
            <a:pPr algn="l"/>
            <a:r>
              <a:rPr lang="ar-JO" sz="3200" b="1" dirty="0">
                <a:solidFill>
                  <a:srgbClr val="FFFFFF"/>
                </a:solidFill>
                <a:effectLst>
                  <a:glow rad="254000">
                    <a:schemeClr val="tx1">
                      <a:alpha val="75000"/>
                    </a:schemeClr>
                  </a:glow>
                </a:effectLst>
                <a:latin typeface="Arial" charset="0"/>
                <a:ea typeface="ＭＳ Ｐゴシック" charset="0"/>
              </a:rPr>
              <a:t>تعتبر إسرائيل ألم بالنسبة لمعظم الأمم في العالم اليوم ولكن ...</a:t>
            </a:r>
            <a:endParaRPr lang="en-US" sz="3200" b="1" dirty="0">
              <a:solidFill>
                <a:srgbClr val="FFFFFF"/>
              </a:solidFill>
              <a:effectLst>
                <a:glow rad="254000">
                  <a:schemeClr val="tx1">
                    <a:alpha val="75000"/>
                  </a:schemeClr>
                </a:glow>
              </a:effectLst>
              <a:latin typeface="Arial" charset="0"/>
              <a:ea typeface="ＭＳ Ｐゴシック" charset="0"/>
            </a:endParaRPr>
          </a:p>
        </p:txBody>
      </p:sp>
      <p:pic>
        <p:nvPicPr>
          <p:cNvPr id="2" name="Picture 1" descr="rev 7 jew and tank.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1124263"/>
            <a:ext cx="9144000" cy="5733738"/>
          </a:xfrm>
          <a:prstGeom prst="rect">
            <a:avLst/>
          </a:prstGeom>
        </p:spPr>
      </p:pic>
      <p:sp>
        <p:nvSpPr>
          <p:cNvPr id="4" name="Text Box 30"/>
          <p:cNvSpPr txBox="1">
            <a:spLocks noChangeArrowheads="1"/>
          </p:cNvSpPr>
          <p:nvPr/>
        </p:nvSpPr>
        <p:spPr bwMode="auto">
          <a:xfrm>
            <a:off x="8426136" y="4763"/>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chemeClr val="bg1"/>
                </a:solidFill>
                <a:latin typeface="Arial" charset="0"/>
                <a:cs typeface="Arial" charset="0"/>
              </a:rPr>
              <a:t>378</a:t>
            </a:r>
            <a:endParaRPr lang="en-US" b="1" dirty="0">
              <a:solidFill>
                <a:schemeClr val="bg1"/>
              </a:solidFill>
              <a:latin typeface="Arial" charset="0"/>
              <a:cs typeface="Arial" charset="0"/>
            </a:endParaRPr>
          </a:p>
        </p:txBody>
      </p:sp>
    </p:spTree>
    <p:extLst>
      <p:ext uri="{BB962C8B-B14F-4D97-AF65-F5344CB8AC3E}">
        <p14:creationId xmlns:p14="http://schemas.microsoft.com/office/powerpoint/2010/main" val="931066532"/>
      </p:ext>
    </p:ext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2658" name="Picture 4" descr="christ001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3063"/>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63" name="Title 1"/>
          <p:cNvSpPr>
            <a:spLocks noGrp="1"/>
          </p:cNvSpPr>
          <p:nvPr>
            <p:ph type="title"/>
          </p:nvPr>
        </p:nvSpPr>
        <p:spPr>
          <a:xfrm>
            <a:off x="-26218" y="15875"/>
            <a:ext cx="5296718" cy="2222500"/>
          </a:xfrm>
          <a:noFill/>
          <a:ln>
            <a:noFill/>
          </a:ln>
        </p:spPr>
        <p:txBody>
          <a:bodyPr vert="horz" wrap="square" lIns="91440" tIns="45720" rIns="91440" bIns="45720" numCol="1" anchor="ctr" anchorCtr="0" compatLnSpc="1">
            <a:prstTxWarp prst="textNoShape">
              <a:avLst/>
            </a:prstTxWarp>
          </a:bodyPr>
          <a:lstStyle/>
          <a:p>
            <a:r>
              <a:rPr lang="ar-JO" sz="4800" b="1" kern="1200" dirty="0">
                <a:solidFill>
                  <a:srgbClr val="FFFFFF"/>
                </a:solidFill>
                <a:effectLst>
                  <a:glow rad="279400">
                    <a:srgbClr val="000090">
                      <a:alpha val="75000"/>
                    </a:srgbClr>
                  </a:glow>
                  <a:outerShdw blurRad="38100" dist="38100" dir="2700000" algn="tl">
                    <a:srgbClr val="000000">
                      <a:alpha val="43137"/>
                    </a:srgbClr>
                  </a:outerShdw>
                </a:effectLst>
                <a:latin typeface="Arial" panose="020B0604020202020204" pitchFamily="34" charset="0"/>
                <a:ea typeface="ヒラギノ角ゴ Pro W3" charset="0"/>
                <a:cs typeface="Arial" panose="020B0604020202020204" pitchFamily="34" charset="0"/>
              </a:rPr>
              <a:t>الحُكم الحقيقي             لا يتغير أبداً </a:t>
            </a:r>
            <a:endParaRPr lang="en-US" sz="4800" b="1" kern="1200" dirty="0">
              <a:solidFill>
                <a:srgbClr val="FFFFFF"/>
              </a:solidFill>
              <a:effectLst>
                <a:glow rad="279400">
                  <a:srgbClr val="000090">
                    <a:alpha val="75000"/>
                  </a:srgbClr>
                </a:glow>
                <a:outerShdw blurRad="38100" dist="38100" dir="2700000" algn="tl">
                  <a:srgbClr val="000000">
                    <a:alpha val="43137"/>
                  </a:srgbClr>
                </a:outerShdw>
              </a:effectLst>
              <a:latin typeface="Arial" panose="020B0604020202020204" pitchFamily="34" charset="0"/>
              <a:ea typeface="ヒラギノ角ゴ Pro W3" charset="0"/>
              <a:cs typeface="Arial" panose="020B0604020202020204" pitchFamily="34" charset="0"/>
            </a:endParaRPr>
          </a:p>
        </p:txBody>
      </p:sp>
      <p:sp>
        <p:nvSpPr>
          <p:cNvPr id="4" name="Text Box 1041"/>
          <p:cNvSpPr txBox="1">
            <a:spLocks noChangeArrowheads="1"/>
          </p:cNvSpPr>
          <p:nvPr/>
        </p:nvSpPr>
        <p:spPr bwMode="auto">
          <a:xfrm>
            <a:off x="8436049" y="4445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367</a:t>
            </a:r>
            <a:endParaRPr lang="en-US" b="1" dirty="0">
              <a:solidFill>
                <a:srgbClr val="000000"/>
              </a:solidFill>
              <a:latin typeface="Arial" panose="020B0604020202020204" pitchFamily="34" charset="0"/>
              <a:cs typeface="Arial" panose="020B0604020202020204" pitchFamily="34" charset="0"/>
            </a:endParaRPr>
          </a:p>
        </p:txBody>
      </p:sp>
      <p:sp>
        <p:nvSpPr>
          <p:cNvPr id="5" name="Title 1"/>
          <p:cNvSpPr txBox="1">
            <a:spLocks/>
          </p:cNvSpPr>
          <p:nvPr/>
        </p:nvSpPr>
        <p:spPr bwMode="auto">
          <a:xfrm>
            <a:off x="15875" y="3643409"/>
            <a:ext cx="9074968" cy="274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defTabSz="914400"/>
            <a:r>
              <a:rPr lang="ar-JO" sz="3600" b="1" dirty="0">
                <a:solidFill>
                  <a:srgbClr val="FFFFFF"/>
                </a:solidFill>
                <a:effectLst>
                  <a:glow rad="279400">
                    <a:srgbClr val="000090">
                      <a:alpha val="75000"/>
                    </a:srgbClr>
                  </a:glow>
                  <a:outerShdw blurRad="38100" dist="38100" dir="2700000" algn="tl">
                    <a:srgbClr val="000000">
                      <a:alpha val="43137"/>
                    </a:srgbClr>
                  </a:outerShdw>
                </a:effectLst>
                <a:latin typeface="Arial" panose="020B0604020202020204" pitchFamily="34" charset="0"/>
                <a:ea typeface="ヒラギノ角ゴ Pro W3" charset="0"/>
                <a:cs typeface="Arial" panose="020B0604020202020204" pitchFamily="34" charset="0"/>
              </a:rPr>
              <a:t>3: يسوع يحكم على مستقبلنا </a:t>
            </a:r>
          </a:p>
          <a:p>
            <a:pPr defTabSz="914400"/>
            <a:r>
              <a:rPr lang="ar-JO" sz="3600" b="1" dirty="0">
                <a:solidFill>
                  <a:srgbClr val="FFFFFF"/>
                </a:solidFill>
                <a:effectLst>
                  <a:glow rad="279400">
                    <a:srgbClr val="000090">
                      <a:alpha val="75000"/>
                    </a:srgbClr>
                  </a:glow>
                  <a:outerShdw blurRad="38100" dist="38100" dir="2700000" algn="tl">
                    <a:srgbClr val="000000">
                      <a:alpha val="43137"/>
                    </a:srgbClr>
                  </a:outerShdw>
                </a:effectLst>
                <a:latin typeface="Arial" panose="020B0604020202020204" pitchFamily="34" charset="0"/>
                <a:ea typeface="ヒラギノ角ゴ Pro W3" charset="0"/>
                <a:cs typeface="Arial" panose="020B0604020202020204" pitchFamily="34" charset="0"/>
              </a:rPr>
              <a:t>( رؤيا 4 - 22)</a:t>
            </a:r>
            <a:endParaRPr lang="en-US" sz="3600" b="1" dirty="0">
              <a:solidFill>
                <a:srgbClr val="FFFFFF"/>
              </a:solidFill>
              <a:effectLst>
                <a:glow rad="279400">
                  <a:srgbClr val="000090">
                    <a:alpha val="75000"/>
                  </a:srgbClr>
                </a:glow>
                <a:outerShdw blurRad="38100" dist="38100" dir="2700000" algn="tl">
                  <a:srgbClr val="000000">
                    <a:alpha val="43137"/>
                  </a:srgbClr>
                </a:outerShdw>
              </a:effectLst>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12123098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7v9 black_and_white_handshake_24219631.jpg"/>
          <p:cNvPicPr>
            <a:picLocks noChangeAspect="1"/>
          </p:cNvPicPr>
          <p:nvPr/>
        </p:nvPicPr>
        <p:blipFill>
          <a:blip r:embed="rId3">
            <a:extLst>
              <a:ext uri="{28A0092B-C50C-407E-A947-70E740481C1C}">
                <a14:useLocalDpi xmlns:a14="http://schemas.microsoft.com/office/drawing/2010/main"/>
              </a:ext>
            </a:extLst>
          </a:blip>
          <a:stretch>
            <a:fillRect/>
          </a:stretch>
        </p:blipFill>
        <p:spPr>
          <a:xfrm flipH="1">
            <a:off x="-11442" y="755167"/>
            <a:ext cx="9177192" cy="6102833"/>
          </a:xfrm>
          <a:prstGeom prst="rect">
            <a:avLst/>
          </a:prstGeom>
        </p:spPr>
      </p:pic>
      <p:sp>
        <p:nvSpPr>
          <p:cNvPr id="859138" name="Title 2"/>
          <p:cNvSpPr>
            <a:spLocks noGrp="1"/>
          </p:cNvSpPr>
          <p:nvPr>
            <p:ph type="title" idx="4294967295"/>
          </p:nvPr>
        </p:nvSpPr>
        <p:spPr>
          <a:xfrm>
            <a:off x="-12903" y="3257"/>
            <a:ext cx="9144000" cy="1683409"/>
          </a:xfrm>
        </p:spPr>
        <p:txBody>
          <a:bodyPr/>
          <a:lstStyle/>
          <a:p>
            <a:pPr algn="r"/>
            <a:r>
              <a:rPr lang="ar-EG" sz="3200" b="1" dirty="0"/>
              <a:t>وَيُكْرَزُ بِبِشَارَةِ الْمَلَكُوتِ هذِهِ فِي كُلِّ الْمَسْكُونَةِ شَهَادَةً لِجَمِيعِ الأُمَمِ. ثُمَّ </a:t>
            </a:r>
            <a:br>
              <a:rPr lang="ar-JO" sz="3200" b="1" dirty="0"/>
            </a:br>
            <a:r>
              <a:rPr lang="ar-EG" sz="3200" b="1" dirty="0"/>
              <a:t>يَأْتِي الْمُنْتَهَى.</a:t>
            </a:r>
            <a:r>
              <a:rPr lang="sq-AL" sz="3200" b="1" dirty="0"/>
              <a:t> </a:t>
            </a:r>
            <a:endParaRPr lang="en-US" sz="3200" b="1" dirty="0">
              <a:solidFill>
                <a:srgbClr val="FFFFFF"/>
              </a:solidFill>
              <a:effectLst>
                <a:glow rad="254000">
                  <a:schemeClr val="tx1">
                    <a:alpha val="75000"/>
                  </a:schemeClr>
                </a:glow>
              </a:effectLst>
              <a:latin typeface="Arial" charset="0"/>
              <a:ea typeface="ＭＳ Ｐゴシック" charset="0"/>
            </a:endParaRPr>
          </a:p>
        </p:txBody>
      </p:sp>
      <p:sp>
        <p:nvSpPr>
          <p:cNvPr id="4" name="Text Box 30"/>
          <p:cNvSpPr txBox="1">
            <a:spLocks noChangeArrowheads="1"/>
          </p:cNvSpPr>
          <p:nvPr/>
        </p:nvSpPr>
        <p:spPr bwMode="auto">
          <a:xfrm>
            <a:off x="8362784" y="-463846"/>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000000"/>
                </a:solidFill>
                <a:latin typeface="Arial" charset="0"/>
                <a:cs typeface="Arial" charset="0"/>
              </a:rPr>
              <a:t>378</a:t>
            </a:r>
            <a:endParaRPr lang="en-US" b="1" dirty="0">
              <a:solidFill>
                <a:srgbClr val="000000"/>
              </a:solidFill>
              <a:latin typeface="Arial" charset="0"/>
              <a:cs typeface="Arial" charset="0"/>
            </a:endParaRPr>
          </a:p>
        </p:txBody>
      </p:sp>
      <p:sp>
        <p:nvSpPr>
          <p:cNvPr id="6" name="Title 2"/>
          <p:cNvSpPr txBox="1">
            <a:spLocks/>
          </p:cNvSpPr>
          <p:nvPr/>
        </p:nvSpPr>
        <p:spPr bwMode="auto">
          <a:xfrm>
            <a:off x="-80085" y="5183189"/>
            <a:ext cx="9144000" cy="136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defTabSz="914400"/>
            <a:r>
              <a:rPr lang="ar-JO" sz="3200" b="1" dirty="0">
                <a:solidFill>
                  <a:srgbClr val="FFFFFF"/>
                </a:solidFill>
                <a:effectLst>
                  <a:glow rad="254000">
                    <a:srgbClr val="000000">
                      <a:alpha val="75000"/>
                    </a:srgbClr>
                  </a:glow>
                </a:effectLst>
                <a:latin typeface="Arial" charset="0"/>
                <a:ea typeface="ＭＳ Ｐゴシック" charset="0"/>
              </a:rPr>
              <a:t>الله سيبشر بالإنجيل العديد من هؤلاء الأمم من خلال اليهود المئة وأربعة أربعين ألفا</a:t>
            </a:r>
            <a:endParaRPr lang="en-US" sz="3200" b="1" dirty="0">
              <a:solidFill>
                <a:srgbClr val="FFFFFF"/>
              </a:solidFill>
              <a:effectLst>
                <a:glow rad="254000">
                  <a:srgbClr val="000000">
                    <a:alpha val="75000"/>
                  </a:srgbClr>
                </a:glow>
              </a:effectLst>
              <a:latin typeface="Arial" charset="0"/>
              <a:ea typeface="ＭＳ Ｐゴシック" charset="0"/>
            </a:endParaRPr>
          </a:p>
        </p:txBody>
      </p:sp>
      <p:sp>
        <p:nvSpPr>
          <p:cNvPr id="2" name="Title 2">
            <a:extLst>
              <a:ext uri="{FF2B5EF4-FFF2-40B4-BE49-F238E27FC236}">
                <a16:creationId xmlns:a16="http://schemas.microsoft.com/office/drawing/2014/main" id="{BDFF356B-3F53-6E69-BC93-044B242843B4}"/>
              </a:ext>
            </a:extLst>
          </p:cNvPr>
          <p:cNvSpPr txBox="1">
            <a:spLocks/>
          </p:cNvSpPr>
          <p:nvPr/>
        </p:nvSpPr>
        <p:spPr bwMode="auto">
          <a:xfrm>
            <a:off x="-47556" y="1009018"/>
            <a:ext cx="2368646" cy="8342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algn="r" defTabSz="914400"/>
            <a:r>
              <a:rPr lang="ar-JO" sz="3200" b="1" dirty="0"/>
              <a:t>متى 24: 14</a:t>
            </a:r>
            <a:endParaRPr lang="en-US" sz="3200" b="1" kern="0" dirty="0">
              <a:solidFill>
                <a:srgbClr val="FFFFFF"/>
              </a:solidFill>
              <a:effectLst>
                <a:glow rad="254000">
                  <a:schemeClr val="tx1">
                    <a:alpha val="75000"/>
                  </a:schemeClr>
                </a:glow>
              </a:effectLst>
              <a:latin typeface="Arial" charset="0"/>
              <a:ea typeface="ＭＳ Ｐゴシック" charset="0"/>
            </a:endParaRPr>
          </a:p>
        </p:txBody>
      </p:sp>
    </p:spTree>
    <p:extLst>
      <p:ext uri="{BB962C8B-B14F-4D97-AF65-F5344CB8AC3E}">
        <p14:creationId xmlns:p14="http://schemas.microsoft.com/office/powerpoint/2010/main" val="14559692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76200" y="76200"/>
            <a:ext cx="8915400" cy="838200"/>
          </a:xfrm>
          <a:effectLst>
            <a:outerShdw blurRad="63500" dist="35921" dir="2700000" algn="ctr" rotWithShape="0">
              <a:srgbClr val="FF0000">
                <a:alpha val="74998"/>
              </a:srgbClr>
            </a:outerShdw>
          </a:effectLst>
        </p:spPr>
        <p:txBody>
          <a:bodyPr/>
          <a:lstStyle/>
          <a:p>
            <a:pPr>
              <a:defRPr/>
            </a:pPr>
            <a:r>
              <a:rPr lang="ar-JO" sz="4000" b="1" dirty="0">
                <a:solidFill>
                  <a:schemeClr val="bg1"/>
                </a:solidFill>
                <a:latin typeface="Arial" charset="0"/>
                <a:ea typeface="ＭＳ Ｐゴシック" charset="0"/>
              </a:rPr>
              <a:t>مجموعتان مخلصتان ومتباينتان</a:t>
            </a:r>
            <a:endParaRPr lang="en-US" b="1" dirty="0">
              <a:latin typeface="Arial" charset="0"/>
              <a:ea typeface="ＭＳ Ｐゴシック" charset="0"/>
            </a:endParaRPr>
          </a:p>
        </p:txBody>
      </p:sp>
      <p:sp>
        <p:nvSpPr>
          <p:cNvPr id="5" name="Text Box 30"/>
          <p:cNvSpPr txBox="1">
            <a:spLocks noChangeArrowheads="1"/>
          </p:cNvSpPr>
          <p:nvPr/>
        </p:nvSpPr>
        <p:spPr bwMode="auto">
          <a:xfrm>
            <a:off x="8448730" y="0"/>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charset="0"/>
                <a:cs typeface="Arial" charset="0"/>
              </a:rPr>
              <a:t>378</a:t>
            </a:r>
            <a:endParaRPr lang="en-US" b="1" dirty="0">
              <a:solidFill>
                <a:srgbClr val="FFFFFF"/>
              </a:solidFill>
              <a:latin typeface="Arial" charset="0"/>
              <a:cs typeface="Arial" charset="0"/>
            </a:endParaRPr>
          </a:p>
        </p:txBody>
      </p:sp>
      <p:graphicFrame>
        <p:nvGraphicFramePr>
          <p:cNvPr id="3" name="Table 2"/>
          <p:cNvGraphicFramePr>
            <a:graphicFrameLocks noGrp="1"/>
          </p:cNvGraphicFramePr>
          <p:nvPr>
            <p:extLst>
              <p:ext uri="{D42A27DB-BD31-4B8C-83A1-F6EECF244321}">
                <p14:modId xmlns:p14="http://schemas.microsoft.com/office/powerpoint/2010/main" val="3507495988"/>
              </p:ext>
            </p:extLst>
          </p:nvPr>
        </p:nvGraphicFramePr>
        <p:xfrm>
          <a:off x="756919" y="1039042"/>
          <a:ext cx="7633364" cy="5503077"/>
        </p:xfrm>
        <a:graphic>
          <a:graphicData uri="http://schemas.openxmlformats.org/drawingml/2006/table">
            <a:tbl>
              <a:tblPr firstRow="1" bandRow="1">
                <a:tableStyleId>{5C22544A-7EE6-4342-B048-85BDC9FD1C3A}</a:tableStyleId>
              </a:tblPr>
              <a:tblGrid>
                <a:gridCol w="3816682">
                  <a:extLst>
                    <a:ext uri="{9D8B030D-6E8A-4147-A177-3AD203B41FA5}">
                      <a16:colId xmlns:a16="http://schemas.microsoft.com/office/drawing/2014/main" val="20000"/>
                    </a:ext>
                  </a:extLst>
                </a:gridCol>
                <a:gridCol w="3816682">
                  <a:extLst>
                    <a:ext uri="{9D8B030D-6E8A-4147-A177-3AD203B41FA5}">
                      <a16:colId xmlns:a16="http://schemas.microsoft.com/office/drawing/2014/main" val="20001"/>
                    </a:ext>
                  </a:extLst>
                </a:gridCol>
              </a:tblGrid>
              <a:tr h="427367">
                <a:tc>
                  <a:txBody>
                    <a:bodyPr/>
                    <a:lstStyle/>
                    <a:p>
                      <a:pPr marL="0" marR="0" algn="ctr">
                        <a:spcBef>
                          <a:spcPts val="500"/>
                        </a:spcBef>
                        <a:spcAft>
                          <a:spcPts val="500"/>
                        </a:spcAft>
                      </a:pPr>
                      <a:r>
                        <a:rPr lang="ar-JO" sz="2400" b="1" dirty="0">
                          <a:solidFill>
                            <a:srgbClr val="FFFFFF"/>
                          </a:solidFill>
                          <a:effectLst/>
                          <a:latin typeface="Arial"/>
                          <a:ea typeface="Times"/>
                          <a:cs typeface="Times New Roman"/>
                        </a:rPr>
                        <a:t>144000</a:t>
                      </a:r>
                      <a:endParaRPr lang="en-US" sz="2400" b="1" dirty="0">
                        <a:effectLst/>
                        <a:latin typeface="Times"/>
                        <a:ea typeface="Times"/>
                        <a:cs typeface="Times New Roman"/>
                      </a:endParaRPr>
                    </a:p>
                  </a:txBody>
                  <a:tcPr marL="68580" marR="68580" marT="0" marB="0" anchor="ctr">
                    <a:solidFill>
                      <a:srgbClr val="000090"/>
                    </a:solidFill>
                  </a:tcPr>
                </a:tc>
                <a:tc>
                  <a:txBody>
                    <a:bodyPr/>
                    <a:lstStyle/>
                    <a:p>
                      <a:pPr marL="0" marR="0" algn="ctr">
                        <a:spcBef>
                          <a:spcPts val="500"/>
                        </a:spcBef>
                        <a:spcAft>
                          <a:spcPts val="500"/>
                        </a:spcAft>
                      </a:pPr>
                      <a:r>
                        <a:rPr lang="ar-JO" sz="2400" b="1" dirty="0">
                          <a:solidFill>
                            <a:srgbClr val="FFFFFF"/>
                          </a:solidFill>
                          <a:effectLst/>
                          <a:latin typeface="Arial"/>
                          <a:ea typeface="Times"/>
                          <a:cs typeface="Times New Roman"/>
                        </a:rPr>
                        <a:t>جمع</a:t>
                      </a:r>
                      <a:r>
                        <a:rPr lang="ar-JO" sz="2400" b="1" baseline="0" dirty="0">
                          <a:solidFill>
                            <a:srgbClr val="FFFFFF"/>
                          </a:solidFill>
                          <a:effectLst/>
                          <a:latin typeface="Arial"/>
                          <a:ea typeface="Times"/>
                          <a:cs typeface="Times New Roman"/>
                        </a:rPr>
                        <a:t> كثير</a:t>
                      </a:r>
                      <a:r>
                        <a:rPr lang="en-US" sz="2400" b="1" dirty="0">
                          <a:solidFill>
                            <a:srgbClr val="FFFFFF"/>
                          </a:solidFill>
                          <a:effectLst/>
                          <a:latin typeface="Arial"/>
                          <a:ea typeface="Times"/>
                          <a:cs typeface="Times New Roman"/>
                        </a:rPr>
                        <a:t> </a:t>
                      </a:r>
                      <a:endParaRPr lang="en-US" sz="2400" b="1" dirty="0">
                        <a:effectLst/>
                        <a:latin typeface="Times"/>
                        <a:ea typeface="Times"/>
                        <a:cs typeface="Times New Roman"/>
                      </a:endParaRPr>
                    </a:p>
                  </a:txBody>
                  <a:tcPr marL="68580" marR="68580" marT="0" marB="0" anchor="ctr">
                    <a:solidFill>
                      <a:srgbClr val="000090"/>
                    </a:solidFill>
                  </a:tcPr>
                </a:tc>
                <a:extLst>
                  <a:ext uri="{0D108BD9-81ED-4DB2-BD59-A6C34878D82A}">
                    <a16:rowId xmlns:a16="http://schemas.microsoft.com/office/drawing/2014/main" val="10000"/>
                  </a:ext>
                </a:extLst>
              </a:tr>
              <a:tr h="427367">
                <a:tc>
                  <a:txBody>
                    <a:bodyPr/>
                    <a:lstStyle/>
                    <a:p>
                      <a:pPr marL="0" marR="0" algn="ctr">
                        <a:spcBef>
                          <a:spcPts val="500"/>
                        </a:spcBef>
                        <a:spcAft>
                          <a:spcPts val="500"/>
                        </a:spcAft>
                      </a:pPr>
                      <a:r>
                        <a:rPr lang="ar-JO" sz="2400" b="1" dirty="0">
                          <a:solidFill>
                            <a:srgbClr val="000000"/>
                          </a:solidFill>
                          <a:effectLst/>
                          <a:latin typeface="Arial"/>
                          <a:ea typeface="Times"/>
                          <a:cs typeface="Times New Roman"/>
                        </a:rPr>
                        <a:t>7:</a:t>
                      </a:r>
                      <a:r>
                        <a:rPr lang="ar-JO" sz="2400" b="1" baseline="0" dirty="0">
                          <a:solidFill>
                            <a:srgbClr val="000000"/>
                          </a:solidFill>
                          <a:effectLst/>
                          <a:latin typeface="Arial"/>
                          <a:ea typeface="Times"/>
                          <a:cs typeface="Times New Roman"/>
                        </a:rPr>
                        <a:t> 1-8</a:t>
                      </a:r>
                      <a:endParaRPr lang="en-US" sz="2400" b="1" dirty="0">
                        <a:effectLst/>
                        <a:latin typeface="Times"/>
                        <a:ea typeface="Times"/>
                        <a:cs typeface="Times New Roman"/>
                      </a:endParaRPr>
                    </a:p>
                  </a:txBody>
                  <a:tcPr marL="68580" marR="68580" marT="0" marB="0" anchor="ctr"/>
                </a:tc>
                <a:tc>
                  <a:txBody>
                    <a:bodyPr/>
                    <a:lstStyle/>
                    <a:p>
                      <a:pPr marL="0" marR="0" algn="ctr">
                        <a:spcBef>
                          <a:spcPts val="500"/>
                        </a:spcBef>
                        <a:spcAft>
                          <a:spcPts val="500"/>
                        </a:spcAft>
                      </a:pPr>
                      <a:r>
                        <a:rPr lang="ar-JO" sz="2400" b="1" dirty="0">
                          <a:solidFill>
                            <a:srgbClr val="000000"/>
                          </a:solidFill>
                          <a:effectLst/>
                          <a:latin typeface="Arial"/>
                          <a:ea typeface="Times"/>
                          <a:cs typeface="Times New Roman"/>
                        </a:rPr>
                        <a:t>7:</a:t>
                      </a:r>
                      <a:r>
                        <a:rPr lang="ar-JO" sz="2400" b="1" baseline="0" dirty="0">
                          <a:solidFill>
                            <a:srgbClr val="000000"/>
                          </a:solidFill>
                          <a:effectLst/>
                          <a:latin typeface="Arial"/>
                          <a:ea typeface="Times"/>
                          <a:cs typeface="Times New Roman"/>
                        </a:rPr>
                        <a:t> 9- 17</a:t>
                      </a:r>
                      <a:endParaRPr lang="en-US" sz="2400" b="1" dirty="0">
                        <a:effectLst/>
                        <a:latin typeface="Times"/>
                        <a:ea typeface="Times"/>
                        <a:cs typeface="Times New Roman"/>
                      </a:endParaRPr>
                    </a:p>
                  </a:txBody>
                  <a:tcPr marL="68580" marR="68580" marT="0" marB="0" anchor="ctr"/>
                </a:tc>
                <a:extLst>
                  <a:ext uri="{0D108BD9-81ED-4DB2-BD59-A6C34878D82A}">
                    <a16:rowId xmlns:a16="http://schemas.microsoft.com/office/drawing/2014/main" val="10001"/>
                  </a:ext>
                </a:extLst>
              </a:tr>
              <a:tr h="843024">
                <a:tc>
                  <a:txBody>
                    <a:bodyPr/>
                    <a:lstStyle/>
                    <a:p>
                      <a:pPr marL="0" marR="0" algn="ctr">
                        <a:spcBef>
                          <a:spcPts val="500"/>
                        </a:spcBef>
                        <a:spcAft>
                          <a:spcPts val="500"/>
                        </a:spcAft>
                      </a:pPr>
                      <a:r>
                        <a:rPr lang="ar-JO" sz="2400" b="1" dirty="0">
                          <a:solidFill>
                            <a:srgbClr val="000000"/>
                          </a:solidFill>
                          <a:effectLst/>
                          <a:latin typeface="Arial"/>
                          <a:ea typeface="Times"/>
                          <a:cs typeface="Times New Roman"/>
                        </a:rPr>
                        <a:t>يهود</a:t>
                      </a:r>
                      <a:endParaRPr lang="en-US" sz="2400" b="1" dirty="0">
                        <a:effectLst/>
                        <a:latin typeface="Times"/>
                        <a:ea typeface="Times"/>
                        <a:cs typeface="Times New Roman"/>
                      </a:endParaRPr>
                    </a:p>
                  </a:txBody>
                  <a:tcPr marL="68580" marR="68580" marT="0" marB="0" anchor="ctr"/>
                </a:tc>
                <a:tc>
                  <a:txBody>
                    <a:bodyPr/>
                    <a:lstStyle/>
                    <a:p>
                      <a:pPr marL="0" marR="0" algn="ctr">
                        <a:spcBef>
                          <a:spcPts val="500"/>
                        </a:spcBef>
                        <a:spcAft>
                          <a:spcPts val="500"/>
                        </a:spcAft>
                      </a:pPr>
                      <a:r>
                        <a:rPr lang="ar-JO" sz="2400" b="1" dirty="0">
                          <a:solidFill>
                            <a:srgbClr val="000000"/>
                          </a:solidFill>
                          <a:effectLst/>
                          <a:latin typeface="Arial"/>
                          <a:ea typeface="Times"/>
                          <a:cs typeface="Times New Roman"/>
                        </a:rPr>
                        <a:t>أمم</a:t>
                      </a:r>
                      <a:r>
                        <a:rPr lang="ar-JO" sz="2400" b="1" baseline="0" dirty="0">
                          <a:solidFill>
                            <a:srgbClr val="000000"/>
                          </a:solidFill>
                          <a:effectLst/>
                          <a:latin typeface="Arial"/>
                          <a:ea typeface="Times"/>
                          <a:cs typeface="Times New Roman"/>
                        </a:rPr>
                        <a:t> من كل الشعوب</a:t>
                      </a:r>
                      <a:endParaRPr lang="en-US" sz="2400" b="1" dirty="0">
                        <a:effectLst/>
                        <a:latin typeface="Times"/>
                        <a:ea typeface="Times"/>
                        <a:cs typeface="Times New Roman"/>
                      </a:endParaRPr>
                    </a:p>
                  </a:txBody>
                  <a:tcPr marL="68580" marR="68580" marT="0" marB="0" anchor="ctr"/>
                </a:tc>
                <a:extLst>
                  <a:ext uri="{0D108BD9-81ED-4DB2-BD59-A6C34878D82A}">
                    <a16:rowId xmlns:a16="http://schemas.microsoft.com/office/drawing/2014/main" val="10002"/>
                  </a:ext>
                </a:extLst>
              </a:tr>
              <a:tr h="427367">
                <a:tc>
                  <a:txBody>
                    <a:bodyPr/>
                    <a:lstStyle/>
                    <a:p>
                      <a:pPr marL="0" marR="0" algn="ctr">
                        <a:spcBef>
                          <a:spcPts val="500"/>
                        </a:spcBef>
                        <a:spcAft>
                          <a:spcPts val="500"/>
                        </a:spcAft>
                      </a:pPr>
                      <a:r>
                        <a:rPr lang="ar-JO" sz="2400" b="1" dirty="0">
                          <a:solidFill>
                            <a:srgbClr val="000000"/>
                          </a:solidFill>
                          <a:effectLst/>
                          <a:latin typeface="Arial"/>
                          <a:ea typeface="Times"/>
                          <a:cs typeface="Times New Roman"/>
                        </a:rPr>
                        <a:t>معدودون</a:t>
                      </a:r>
                      <a:endParaRPr lang="en-US" sz="2400" b="1" dirty="0">
                        <a:effectLst/>
                        <a:latin typeface="Times"/>
                        <a:ea typeface="Times"/>
                        <a:cs typeface="Times New Roman"/>
                      </a:endParaRPr>
                    </a:p>
                  </a:txBody>
                  <a:tcPr marL="68580" marR="68580" marT="0" marB="0" anchor="ctr"/>
                </a:tc>
                <a:tc>
                  <a:txBody>
                    <a:bodyPr/>
                    <a:lstStyle/>
                    <a:p>
                      <a:pPr marL="0" marR="0" algn="ctr">
                        <a:spcBef>
                          <a:spcPts val="500"/>
                        </a:spcBef>
                        <a:spcAft>
                          <a:spcPts val="500"/>
                        </a:spcAft>
                      </a:pPr>
                      <a:r>
                        <a:rPr lang="ar-JO" sz="2400" b="1" dirty="0">
                          <a:solidFill>
                            <a:srgbClr val="000000"/>
                          </a:solidFill>
                          <a:effectLst/>
                          <a:latin typeface="Arial"/>
                          <a:ea typeface="Times"/>
                          <a:cs typeface="Times New Roman"/>
                        </a:rPr>
                        <a:t>لا</a:t>
                      </a:r>
                      <a:r>
                        <a:rPr lang="ar-JO" sz="2400" b="1" baseline="0" dirty="0">
                          <a:solidFill>
                            <a:srgbClr val="000000"/>
                          </a:solidFill>
                          <a:effectLst/>
                          <a:latin typeface="Arial"/>
                          <a:ea typeface="Times"/>
                          <a:cs typeface="Times New Roman"/>
                        </a:rPr>
                        <a:t> يمكن عده</a:t>
                      </a:r>
                      <a:endParaRPr lang="en-US" sz="2400" b="1" dirty="0">
                        <a:effectLst/>
                        <a:latin typeface="Times"/>
                        <a:ea typeface="Times"/>
                        <a:cs typeface="Times New Roman"/>
                      </a:endParaRPr>
                    </a:p>
                  </a:txBody>
                  <a:tcPr marL="68580" marR="68580" marT="0" marB="0" anchor="ctr"/>
                </a:tc>
                <a:extLst>
                  <a:ext uri="{0D108BD9-81ED-4DB2-BD59-A6C34878D82A}">
                    <a16:rowId xmlns:a16="http://schemas.microsoft.com/office/drawing/2014/main" val="10003"/>
                  </a:ext>
                </a:extLst>
              </a:tr>
              <a:tr h="1264536">
                <a:tc>
                  <a:txBody>
                    <a:bodyPr/>
                    <a:lstStyle/>
                    <a:p>
                      <a:pPr marL="0" marR="0" algn="ctr">
                        <a:spcBef>
                          <a:spcPts val="500"/>
                        </a:spcBef>
                        <a:spcAft>
                          <a:spcPts val="500"/>
                        </a:spcAft>
                      </a:pPr>
                      <a:r>
                        <a:rPr lang="ar-JO" sz="2400" b="1" dirty="0">
                          <a:solidFill>
                            <a:srgbClr val="000000"/>
                          </a:solidFill>
                          <a:effectLst/>
                          <a:latin typeface="Arial"/>
                          <a:ea typeface="Times"/>
                          <a:cs typeface="Times New Roman"/>
                        </a:rPr>
                        <a:t>مقسمون</a:t>
                      </a:r>
                      <a:r>
                        <a:rPr lang="ar-JO" sz="2400" b="1" baseline="0" dirty="0">
                          <a:solidFill>
                            <a:srgbClr val="000000"/>
                          </a:solidFill>
                          <a:effectLst/>
                          <a:latin typeface="Arial"/>
                          <a:ea typeface="Times"/>
                          <a:cs typeface="Times New Roman"/>
                        </a:rPr>
                        <a:t> حسب أسباط إسرائيل</a:t>
                      </a:r>
                      <a:endParaRPr lang="en-US" sz="2400" b="1" dirty="0">
                        <a:effectLst/>
                        <a:latin typeface="Times"/>
                        <a:ea typeface="Times"/>
                        <a:cs typeface="Times New Roman"/>
                      </a:endParaRPr>
                    </a:p>
                  </a:txBody>
                  <a:tcPr marL="68580" marR="68580" marT="0" marB="0" anchor="ctr"/>
                </a:tc>
                <a:tc>
                  <a:txBody>
                    <a:bodyPr/>
                    <a:lstStyle/>
                    <a:p>
                      <a:pPr marL="0" marR="0" algn="ctr">
                        <a:spcBef>
                          <a:spcPts val="500"/>
                        </a:spcBef>
                        <a:spcAft>
                          <a:spcPts val="500"/>
                        </a:spcAft>
                      </a:pPr>
                      <a:r>
                        <a:rPr lang="ar-JO" sz="2400" b="1" dirty="0">
                          <a:solidFill>
                            <a:srgbClr val="000000"/>
                          </a:solidFill>
                          <a:effectLst/>
                          <a:latin typeface="Arial"/>
                          <a:ea typeface="Times"/>
                          <a:cs typeface="Times New Roman"/>
                        </a:rPr>
                        <a:t>من</a:t>
                      </a:r>
                      <a:r>
                        <a:rPr lang="ar-JO" sz="2400" b="1" baseline="0" dirty="0">
                          <a:solidFill>
                            <a:srgbClr val="000000"/>
                          </a:solidFill>
                          <a:effectLst/>
                          <a:latin typeface="Arial"/>
                          <a:ea typeface="Times"/>
                          <a:cs typeface="Times New Roman"/>
                        </a:rPr>
                        <a:t> كل الأمم والقبائل والشعوب والألسنة</a:t>
                      </a:r>
                      <a:endParaRPr lang="en-US" sz="2400" b="1" dirty="0">
                        <a:effectLst/>
                        <a:latin typeface="Times"/>
                        <a:ea typeface="Times"/>
                        <a:cs typeface="Times New Roman"/>
                      </a:endParaRPr>
                    </a:p>
                  </a:txBody>
                  <a:tcPr marL="68580" marR="68580" marT="0" marB="0" anchor="ctr"/>
                </a:tc>
                <a:extLst>
                  <a:ext uri="{0D108BD9-81ED-4DB2-BD59-A6C34878D82A}">
                    <a16:rowId xmlns:a16="http://schemas.microsoft.com/office/drawing/2014/main" val="10004"/>
                  </a:ext>
                </a:extLst>
              </a:tr>
              <a:tr h="1686049">
                <a:tc>
                  <a:txBody>
                    <a:bodyPr/>
                    <a:lstStyle/>
                    <a:p>
                      <a:pPr marL="0" marR="0" algn="ctr">
                        <a:spcBef>
                          <a:spcPts val="500"/>
                        </a:spcBef>
                        <a:spcAft>
                          <a:spcPts val="500"/>
                        </a:spcAft>
                      </a:pPr>
                      <a:r>
                        <a:rPr lang="ar-JO" sz="2400" b="1" dirty="0">
                          <a:solidFill>
                            <a:srgbClr val="000000"/>
                          </a:solidFill>
                          <a:effectLst/>
                          <a:latin typeface="Arial"/>
                          <a:ea typeface="Times"/>
                          <a:cs typeface="Times New Roman"/>
                        </a:rPr>
                        <a:t>ختم</a:t>
                      </a:r>
                      <a:r>
                        <a:rPr lang="ar-JO" sz="2400" b="1" baseline="0" dirty="0">
                          <a:solidFill>
                            <a:srgbClr val="000000"/>
                          </a:solidFill>
                          <a:effectLst/>
                          <a:latin typeface="Arial"/>
                          <a:ea typeface="Times"/>
                          <a:cs typeface="Times New Roman"/>
                        </a:rPr>
                        <a:t> الله على جباههم </a:t>
                      </a:r>
                    </a:p>
                    <a:p>
                      <a:pPr marL="0" marR="0" algn="ctr">
                        <a:spcBef>
                          <a:spcPts val="500"/>
                        </a:spcBef>
                        <a:spcAft>
                          <a:spcPts val="500"/>
                        </a:spcAft>
                      </a:pPr>
                      <a:r>
                        <a:rPr lang="ar-JO" sz="2400" b="1" baseline="0" dirty="0">
                          <a:solidFill>
                            <a:srgbClr val="000000"/>
                          </a:solidFill>
                          <a:effectLst/>
                          <a:latin typeface="Arial"/>
                          <a:ea typeface="Times"/>
                          <a:cs typeface="Times New Roman"/>
                        </a:rPr>
                        <a:t>7: 3- 4</a:t>
                      </a:r>
                      <a:endParaRPr lang="en-US" sz="2400" b="1" dirty="0">
                        <a:effectLst/>
                        <a:latin typeface="Times"/>
                        <a:ea typeface="Times"/>
                        <a:cs typeface="Times New Roman"/>
                      </a:endParaRPr>
                    </a:p>
                  </a:txBody>
                  <a:tcPr marL="68580" marR="68580" marT="0" marB="0" anchor="ctr"/>
                </a:tc>
                <a:tc>
                  <a:txBody>
                    <a:bodyPr/>
                    <a:lstStyle/>
                    <a:p>
                      <a:pPr marL="0" marR="0" algn="ctr">
                        <a:spcBef>
                          <a:spcPts val="500"/>
                        </a:spcBef>
                        <a:spcAft>
                          <a:spcPts val="500"/>
                        </a:spcAft>
                      </a:pPr>
                      <a:r>
                        <a:rPr lang="ar-JO" sz="2400" b="1" dirty="0">
                          <a:solidFill>
                            <a:srgbClr val="000000"/>
                          </a:solidFill>
                          <a:effectLst/>
                          <a:latin typeface="Arial"/>
                          <a:ea typeface="Times"/>
                          <a:cs typeface="Times New Roman"/>
                        </a:rPr>
                        <a:t>غسلوا ثيابهم وبيضوا ثيابهم في</a:t>
                      </a:r>
                      <a:r>
                        <a:rPr lang="ar-JO" sz="2400" b="1" baseline="0" dirty="0">
                          <a:solidFill>
                            <a:srgbClr val="000000"/>
                          </a:solidFill>
                          <a:effectLst/>
                          <a:latin typeface="Arial"/>
                          <a:ea typeface="Times"/>
                          <a:cs typeface="Times New Roman"/>
                        </a:rPr>
                        <a:t> </a:t>
                      </a:r>
                      <a:r>
                        <a:rPr lang="ar-JO" sz="2400" b="1" dirty="0">
                          <a:solidFill>
                            <a:srgbClr val="000000"/>
                          </a:solidFill>
                          <a:effectLst/>
                          <a:latin typeface="Arial"/>
                          <a:ea typeface="Times"/>
                          <a:cs typeface="Times New Roman"/>
                        </a:rPr>
                        <a:t>دم الخروف </a:t>
                      </a:r>
                    </a:p>
                    <a:p>
                      <a:pPr marL="0" marR="0" algn="ctr">
                        <a:spcBef>
                          <a:spcPts val="500"/>
                        </a:spcBef>
                        <a:spcAft>
                          <a:spcPts val="500"/>
                        </a:spcAft>
                      </a:pPr>
                      <a:r>
                        <a:rPr lang="ar-JO" sz="2400" b="1" dirty="0">
                          <a:solidFill>
                            <a:srgbClr val="000000"/>
                          </a:solidFill>
                          <a:effectLst/>
                          <a:latin typeface="Arial"/>
                          <a:ea typeface="Times"/>
                          <a:cs typeface="Times New Roman"/>
                        </a:rPr>
                        <a:t>(</a:t>
                      </a:r>
                      <a:r>
                        <a:rPr lang="ar-JO" sz="2400" b="1" baseline="0" dirty="0">
                          <a:solidFill>
                            <a:srgbClr val="000000"/>
                          </a:solidFill>
                          <a:effectLst/>
                          <a:latin typeface="Arial"/>
                          <a:ea typeface="Times"/>
                          <a:cs typeface="Times New Roman"/>
                        </a:rPr>
                        <a:t> 7: 14 ) </a:t>
                      </a:r>
                      <a:endParaRPr lang="en-US" sz="2400" b="1" dirty="0">
                        <a:effectLst/>
                        <a:latin typeface="Times"/>
                        <a:ea typeface="Times"/>
                        <a:cs typeface="Times New Roman"/>
                      </a:endParaRPr>
                    </a:p>
                  </a:txBody>
                  <a:tcPr marL="68580" marR="68580" marT="0" marB="0" anchor="ctr"/>
                </a:tc>
                <a:extLst>
                  <a:ext uri="{0D108BD9-81ED-4DB2-BD59-A6C34878D82A}">
                    <a16:rowId xmlns:a16="http://schemas.microsoft.com/office/drawing/2014/main" val="10005"/>
                  </a:ext>
                </a:extLst>
              </a:tr>
              <a:tr h="427367">
                <a:tc>
                  <a:txBody>
                    <a:bodyPr/>
                    <a:lstStyle/>
                    <a:p>
                      <a:pPr marL="0" marR="0" algn="ctr">
                        <a:spcBef>
                          <a:spcPts val="500"/>
                        </a:spcBef>
                        <a:spcAft>
                          <a:spcPts val="500"/>
                        </a:spcAft>
                      </a:pPr>
                      <a:r>
                        <a:rPr lang="ar-JO" sz="2400" b="1" dirty="0">
                          <a:solidFill>
                            <a:srgbClr val="000000"/>
                          </a:solidFill>
                          <a:effectLst/>
                          <a:latin typeface="Arial"/>
                          <a:ea typeface="Times"/>
                          <a:cs typeface="Times New Roman"/>
                        </a:rPr>
                        <a:t>على</a:t>
                      </a:r>
                      <a:r>
                        <a:rPr lang="ar-JO" sz="2400" b="1" baseline="0" dirty="0">
                          <a:solidFill>
                            <a:srgbClr val="000000"/>
                          </a:solidFill>
                          <a:effectLst/>
                          <a:latin typeface="Arial"/>
                          <a:ea typeface="Times"/>
                          <a:cs typeface="Times New Roman"/>
                        </a:rPr>
                        <a:t> الأرض</a:t>
                      </a:r>
                      <a:endParaRPr lang="en-US" sz="2400" b="1" dirty="0">
                        <a:effectLst/>
                        <a:latin typeface="Times"/>
                        <a:ea typeface="Times"/>
                        <a:cs typeface="Times New Roman"/>
                      </a:endParaRPr>
                    </a:p>
                  </a:txBody>
                  <a:tcPr marL="68580" marR="68580" marT="0" marB="0" anchor="ctr"/>
                </a:tc>
                <a:tc>
                  <a:txBody>
                    <a:bodyPr/>
                    <a:lstStyle/>
                    <a:p>
                      <a:pPr marL="0" marR="0" algn="ctr">
                        <a:spcBef>
                          <a:spcPts val="500"/>
                        </a:spcBef>
                        <a:spcAft>
                          <a:spcPts val="500"/>
                        </a:spcAft>
                      </a:pPr>
                      <a:r>
                        <a:rPr lang="ar-JO" sz="2400" b="1" dirty="0">
                          <a:solidFill>
                            <a:srgbClr val="000000"/>
                          </a:solidFill>
                          <a:effectLst/>
                          <a:latin typeface="Arial"/>
                          <a:ea typeface="Times"/>
                          <a:cs typeface="Times New Roman"/>
                        </a:rPr>
                        <a:t>يقفون</a:t>
                      </a:r>
                      <a:r>
                        <a:rPr lang="ar-JO" sz="2400" b="1" baseline="0" dirty="0">
                          <a:solidFill>
                            <a:srgbClr val="000000"/>
                          </a:solidFill>
                          <a:effectLst/>
                          <a:latin typeface="Arial"/>
                          <a:ea typeface="Times"/>
                          <a:cs typeface="Times New Roman"/>
                        </a:rPr>
                        <a:t> في السماء</a:t>
                      </a:r>
                      <a:endParaRPr lang="en-US" sz="2400" b="1" dirty="0">
                        <a:effectLst/>
                        <a:latin typeface="Times"/>
                        <a:ea typeface="Times"/>
                        <a:cs typeface="Times New Roman"/>
                      </a:endParaRPr>
                    </a:p>
                  </a:txBody>
                  <a:tcPr marL="68580" marR="68580" marT="0" marB="0" anchor="ctr"/>
                </a:tc>
                <a:extLst>
                  <a:ext uri="{0D108BD9-81ED-4DB2-BD59-A6C34878D82A}">
                    <a16:rowId xmlns:a16="http://schemas.microsoft.com/office/drawing/2014/main" val="10006"/>
                  </a:ext>
                </a:extLst>
              </a:tr>
            </a:tbl>
          </a:graphicData>
        </a:graphic>
      </p:graphicFrame>
      <p:pic>
        <p:nvPicPr>
          <p:cNvPr id="6" name="Picture 5" descr="rev 7 Jewish ma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1615" y="856856"/>
            <a:ext cx="1661888" cy="1670197"/>
          </a:xfrm>
          <a:prstGeom prst="rect">
            <a:avLst/>
          </a:prstGeom>
        </p:spPr>
      </p:pic>
    </p:spTree>
    <p:extLst>
      <p:ext uri="{BB962C8B-B14F-4D97-AF65-F5344CB8AC3E}">
        <p14:creationId xmlns:p14="http://schemas.microsoft.com/office/powerpoint/2010/main" val="3633278473"/>
      </p:ext>
    </p:extLst>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3233" name="Picture 3" descr="rev 7v9.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92233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58825" y="76200"/>
            <a:ext cx="7591425" cy="1152525"/>
          </a:xfrm>
          <a:effectLst/>
        </p:spPr>
        <p:txBody>
          <a:bodyPr/>
          <a:lstStyle/>
          <a:p>
            <a:pPr>
              <a:defRPr/>
            </a:pPr>
            <a:r>
              <a:rPr lang="ar-SA" altLang="ja-JP" sz="5400" b="1" dirty="0">
                <a:solidFill>
                  <a:schemeClr val="bg1"/>
                </a:solidFill>
                <a:effectLst>
                  <a:glow rad="139700">
                    <a:schemeClr val="tx1">
                      <a:alpha val="75000"/>
                    </a:schemeClr>
                  </a:glow>
                </a:effectLst>
                <a:latin typeface="Arial" charset="0"/>
                <a:ea typeface="ＭＳ Ｐゴシック" charset="0"/>
              </a:rPr>
              <a:t>كُلِّ قَبِيلَةٍ وَلِسَانٍ وَشَعْبٍ وَأُمَّةٍ</a:t>
            </a:r>
            <a:endParaRPr lang="en-US" sz="6000" b="1" dirty="0">
              <a:effectLst>
                <a:glow rad="139700">
                  <a:schemeClr val="tx1">
                    <a:alpha val="75000"/>
                  </a:schemeClr>
                </a:glow>
              </a:effectLst>
              <a:latin typeface="Arial" charset="0"/>
              <a:ea typeface="ＭＳ Ｐゴシック" charset="0"/>
            </a:endParaRPr>
          </a:p>
        </p:txBody>
      </p:sp>
      <p:sp>
        <p:nvSpPr>
          <p:cNvPr id="4" name="Text Box 1041"/>
          <p:cNvSpPr txBox="1">
            <a:spLocks noChangeArrowheads="1"/>
          </p:cNvSpPr>
          <p:nvPr/>
        </p:nvSpPr>
        <p:spPr bwMode="auto">
          <a:xfrm>
            <a:off x="8178800" y="20635"/>
            <a:ext cx="935436" cy="46886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39700">
                    <a:schemeClr val="tx1">
                      <a:alpha val="75000"/>
                    </a:schemeClr>
                  </a:glow>
                </a:effectLst>
                <a:latin typeface="Arial" charset="0"/>
                <a:cs typeface="Arial"/>
              </a:defRPr>
            </a:lvl1pPr>
            <a:lvl2pPr algn="ctr">
              <a:defRPr sz="4400">
                <a:solidFill>
                  <a:schemeClr val="tx2"/>
                </a:solidFill>
                <a:latin typeface="Arial" charset="0"/>
                <a:ea typeface="ＭＳ Ｐゴシック" charset="-128"/>
                <a:cs typeface="ＭＳ Ｐゴシック" charset="-128"/>
              </a:defRPr>
            </a:lvl2pPr>
            <a:lvl3pPr algn="ctr">
              <a:defRPr sz="4400">
                <a:solidFill>
                  <a:schemeClr val="tx2"/>
                </a:solidFill>
                <a:latin typeface="Arial" charset="0"/>
                <a:ea typeface="ＭＳ Ｐゴシック" charset="-128"/>
                <a:cs typeface="ＭＳ Ｐゴシック" charset="-128"/>
              </a:defRPr>
            </a:lvl3pPr>
            <a:lvl4pPr algn="ctr">
              <a:defRPr sz="4400">
                <a:solidFill>
                  <a:schemeClr val="tx2"/>
                </a:solidFill>
                <a:latin typeface="Arial" charset="0"/>
                <a:ea typeface="ＭＳ Ｐゴシック" charset="-128"/>
                <a:cs typeface="ＭＳ Ｐゴシック" charset="-128"/>
              </a:defRPr>
            </a:lvl4pPr>
            <a:lvl5pPr algn="ctr">
              <a:defRPr sz="4400">
                <a:solidFill>
                  <a:schemeClr val="tx2"/>
                </a:solidFill>
                <a:latin typeface="Arial" charset="0"/>
                <a:ea typeface="ＭＳ Ｐゴシック" charset="-128"/>
                <a:cs typeface="ＭＳ Ｐゴシック" charset="-128"/>
              </a:defRPr>
            </a:lvl5pPr>
            <a:lvl6pPr marL="457200" algn="ctr" eaLnBrk="0" fontAlgn="base" hangingPunct="0">
              <a:spcBef>
                <a:spcPct val="0"/>
              </a:spcBef>
              <a:spcAft>
                <a:spcPct val="0"/>
              </a:spcAft>
              <a:defRPr sz="4400">
                <a:solidFill>
                  <a:schemeClr val="tx2"/>
                </a:solidFill>
                <a:latin typeface="Times New Roman" charset="0"/>
              </a:defRPr>
            </a:lvl6pPr>
            <a:lvl7pPr marL="914400" algn="ctr" eaLnBrk="0" fontAlgn="base" hangingPunct="0">
              <a:spcBef>
                <a:spcPct val="0"/>
              </a:spcBef>
              <a:spcAft>
                <a:spcPct val="0"/>
              </a:spcAft>
              <a:defRPr sz="4400">
                <a:solidFill>
                  <a:schemeClr val="tx2"/>
                </a:solidFill>
                <a:latin typeface="Times New Roman" charset="0"/>
              </a:defRPr>
            </a:lvl7pPr>
            <a:lvl8pPr marL="1371600" algn="ctr" eaLnBrk="0" fontAlgn="base" hangingPunct="0">
              <a:spcBef>
                <a:spcPct val="0"/>
              </a:spcBef>
              <a:spcAft>
                <a:spcPct val="0"/>
              </a:spcAft>
              <a:defRPr sz="4400">
                <a:solidFill>
                  <a:schemeClr val="tx2"/>
                </a:solidFill>
                <a:latin typeface="Times New Roman" charset="0"/>
              </a:defRPr>
            </a:lvl8pPr>
            <a:lvl9pPr marL="1828800" algn="ctr" eaLnBrk="0" fontAlgn="base" hangingPunct="0">
              <a:spcBef>
                <a:spcPct val="0"/>
              </a:spcBef>
              <a:spcAft>
                <a:spcPct val="0"/>
              </a:spcAft>
              <a:defRPr sz="4400">
                <a:solidFill>
                  <a:schemeClr val="tx2"/>
                </a:solidFill>
                <a:latin typeface="Times New Roma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39700">
                    <a:srgbClr val="000000">
                      <a:alpha val="75000"/>
                    </a:srgbClr>
                  </a:glow>
                </a:effectLst>
                <a:uLnTx/>
                <a:uFillTx/>
                <a:latin typeface="Arial" charset="0"/>
                <a:ea typeface="ＭＳ Ｐゴシック" charset="0"/>
                <a:cs typeface="Arial"/>
              </a:rPr>
              <a:t>369</a:t>
            </a:r>
            <a:endParaRPr kumimoji="0" lang="en-US" sz="2400" b="1" i="0" u="none" strike="noStrike" kern="1200" cap="none" spc="0" normalizeH="0" baseline="0" noProof="0" dirty="0">
              <a:ln>
                <a:noFill/>
              </a:ln>
              <a:solidFill>
                <a:srgbClr val="FFFFFF"/>
              </a:solidFill>
              <a:effectLst>
                <a:glow rad="139700">
                  <a:srgbClr val="000000">
                    <a:alpha val="75000"/>
                  </a:srgbClr>
                </a:glow>
              </a:effectLst>
              <a:uLnTx/>
              <a:uFillTx/>
              <a:latin typeface="Arial" charset="0"/>
              <a:ea typeface="ＭＳ Ｐゴシック" charset="0"/>
              <a:cs typeface="Arial"/>
            </a:endParaRPr>
          </a:p>
        </p:txBody>
      </p:sp>
      <p:sp>
        <p:nvSpPr>
          <p:cNvPr id="5" name="Rectangle 2">
            <a:extLst>
              <a:ext uri="{FF2B5EF4-FFF2-40B4-BE49-F238E27FC236}">
                <a16:creationId xmlns:a16="http://schemas.microsoft.com/office/drawing/2014/main" id="{56993A73-335D-D642-B0BA-1D7393775671}"/>
              </a:ext>
            </a:extLst>
          </p:cNvPr>
          <p:cNvSpPr txBox="1">
            <a:spLocks noChangeArrowheads="1"/>
          </p:cNvSpPr>
          <p:nvPr/>
        </p:nvSpPr>
        <p:spPr bwMode="auto">
          <a:xfrm>
            <a:off x="1393825" y="5575300"/>
            <a:ext cx="7591425" cy="11525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4000" b="1" i="0" u="none" strike="noStrike" kern="0" cap="none" spc="0" normalizeH="0" baseline="0" noProof="0" dirty="0">
                <a:ln>
                  <a:noFill/>
                </a:ln>
                <a:solidFill>
                  <a:srgbClr val="FFFFFF"/>
                </a:solidFill>
                <a:effectLst>
                  <a:glow rad="139700">
                    <a:srgbClr val="000000">
                      <a:alpha val="75000"/>
                    </a:srgbClr>
                  </a:glow>
                </a:effectLst>
                <a:uLnTx/>
                <a:uFillTx/>
                <a:latin typeface="Arial" charset="0"/>
                <a:ea typeface="ＭＳ Ｐゴシック" charset="0"/>
                <a:cs typeface="Arial"/>
              </a:rPr>
              <a:t>رؤيا ٥ : ٩</a:t>
            </a:r>
            <a:endParaRPr kumimoji="0" lang="en-US" sz="4400" b="1" i="0" u="none" strike="noStrike" kern="0" cap="none" spc="0" normalizeH="0" baseline="0" noProof="0" dirty="0">
              <a:ln>
                <a:noFill/>
              </a:ln>
              <a:solidFill>
                <a:srgbClr val="000000"/>
              </a:solidFill>
              <a:effectLst>
                <a:glow rad="139700">
                  <a:srgbClr val="000000">
                    <a:alpha val="75000"/>
                  </a:srgbClr>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73955862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65282" name="Picture 3" descr="Rev 7v9 Multiracial.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66800" y="0"/>
            <a:ext cx="70104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76200"/>
            <a:ext cx="8915400" cy="838200"/>
          </a:xfrm>
          <a:effectLst>
            <a:outerShdw blurRad="63500" dist="35921" dir="2700000" algn="ctr" rotWithShape="0">
              <a:srgbClr val="FF0000">
                <a:alpha val="74998"/>
              </a:srgbClr>
            </a:outerShdw>
          </a:effectLst>
        </p:spPr>
        <p:txBody>
          <a:bodyPr/>
          <a:lstStyle/>
          <a:p>
            <a:pPr>
              <a:defRPr/>
            </a:pPr>
            <a:r>
              <a:rPr lang="ar-JO" sz="4000" b="1" dirty="0">
                <a:solidFill>
                  <a:schemeClr val="bg1"/>
                </a:solidFill>
                <a:latin typeface="Arial" charset="0"/>
                <a:ea typeface="ＭＳ Ｐゴシック" charset="0"/>
              </a:rPr>
              <a:t>الشعب المتعدد الأعراق</a:t>
            </a:r>
            <a:endParaRPr lang="en-US" b="1" dirty="0">
              <a:latin typeface="Arial" charset="0"/>
              <a:ea typeface="ＭＳ Ｐゴシック" charset="0"/>
            </a:endParaRPr>
          </a:p>
        </p:txBody>
      </p:sp>
      <p:sp>
        <p:nvSpPr>
          <p:cNvPr id="4" name="Rectangle 2"/>
          <p:cNvSpPr txBox="1">
            <a:spLocks noChangeArrowheads="1"/>
          </p:cNvSpPr>
          <p:nvPr/>
        </p:nvSpPr>
        <p:spPr bwMode="auto">
          <a:xfrm>
            <a:off x="23518" y="5506243"/>
            <a:ext cx="9120482" cy="1379775"/>
          </a:xfrm>
          <a:prstGeom prst="rect">
            <a:avLst/>
          </a:prstGeom>
          <a:noFill/>
          <a:ln>
            <a:noFill/>
          </a:ln>
          <a:effectLst>
            <a:outerShdw blurRad="63500" dist="35921" dir="2700000" algn="ctr" rotWithShape="0">
              <a:srgbClr val="FF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defTabSz="914400">
              <a:defRPr/>
            </a:pPr>
            <a:r>
              <a:rPr lang="ar-SA" altLang="ja-JP" sz="4000" b="1" dirty="0">
                <a:solidFill>
                  <a:srgbClr val="FFFFFF"/>
                </a:solidFill>
                <a:latin typeface="Arial" charset="0"/>
                <a:ea typeface="ＭＳ Ｐゴシック" charset="0"/>
              </a:rPr>
              <a:t>رؤيا ٧ : ٩</a:t>
            </a:r>
          </a:p>
          <a:p>
            <a:pPr defTabSz="914400">
              <a:defRPr/>
            </a:pPr>
            <a:r>
              <a:rPr lang="ar-SA" altLang="ja-JP" sz="4000" b="1" dirty="0">
                <a:solidFill>
                  <a:srgbClr val="FFFFFF"/>
                </a:solidFill>
                <a:latin typeface="Arial" charset="0"/>
                <a:ea typeface="ＭＳ Ｐゴシック" charset="0"/>
              </a:rPr>
              <a:t>مِنْ كُلِّ الأُمَمِ وَالْقَبَائِلِ وَالشُّعُوبِ وَالأَلْسِنَةِ</a:t>
            </a:r>
          </a:p>
        </p:txBody>
      </p:sp>
      <p:sp>
        <p:nvSpPr>
          <p:cNvPr id="5" name="Text Box 30"/>
          <p:cNvSpPr txBox="1">
            <a:spLocks noChangeArrowheads="1"/>
          </p:cNvSpPr>
          <p:nvPr/>
        </p:nvSpPr>
        <p:spPr bwMode="auto">
          <a:xfrm>
            <a:off x="8448730" y="0"/>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charset="0"/>
                <a:cs typeface="Arial" charset="0"/>
              </a:rPr>
              <a:t>379</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2816175621"/>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1185" name="Rectangle 5"/>
          <p:cNvSpPr>
            <a:spLocks noChangeArrowheads="1"/>
          </p:cNvSpPr>
          <p:nvPr/>
        </p:nvSpPr>
        <p:spPr bwMode="auto">
          <a:xfrm>
            <a:off x="0" y="0"/>
            <a:ext cx="9144000" cy="463846"/>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pic>
        <p:nvPicPr>
          <p:cNvPr id="861187" name="Picture 7" descr="rev 5v9-11 casting crow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803275"/>
            <a:ext cx="9144000" cy="6054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2"/>
          <p:cNvSpPr txBox="1">
            <a:spLocks noChangeArrowheads="1"/>
          </p:cNvSpPr>
          <p:nvPr/>
        </p:nvSpPr>
        <p:spPr bwMode="auto">
          <a:xfrm>
            <a:off x="0" y="6237288"/>
            <a:ext cx="2916238" cy="360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algn="l" defTabSz="914400" eaLnBrk="1" hangingPunct="1">
              <a:defRPr/>
            </a:pPr>
            <a:r>
              <a:rPr lang="ar-JO" sz="12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استخدمت بإذن</a:t>
            </a:r>
            <a:endParaRPr lang="en-US" sz="12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6" name="Text Box 30"/>
          <p:cNvSpPr txBox="1">
            <a:spLocks noChangeArrowheads="1"/>
          </p:cNvSpPr>
          <p:nvPr/>
        </p:nvSpPr>
        <p:spPr bwMode="auto">
          <a:xfrm>
            <a:off x="8426136" y="4763"/>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379</a:t>
            </a:r>
            <a:endParaRPr lang="en-US" b="1" dirty="0">
              <a:solidFill>
                <a:srgbClr val="FFFFFF"/>
              </a:solidFill>
              <a:latin typeface="Arial" panose="020B0604020202020204" pitchFamily="34" charset="0"/>
              <a:cs typeface="Arial" panose="020B0604020202020204" pitchFamily="34" charset="0"/>
            </a:endParaRPr>
          </a:p>
        </p:txBody>
      </p:sp>
      <p:sp>
        <p:nvSpPr>
          <p:cNvPr id="3074" name="Rectangle 2"/>
          <p:cNvSpPr>
            <a:spLocks noGrp="1" noChangeArrowheads="1"/>
          </p:cNvSpPr>
          <p:nvPr>
            <p:ph type="ctrTitle"/>
          </p:nvPr>
        </p:nvSpPr>
        <p:spPr>
          <a:xfrm>
            <a:off x="1494" y="287883"/>
            <a:ext cx="8241336" cy="1007135"/>
          </a:xfrm>
          <a:solidFill>
            <a:schemeClr val="tx1"/>
          </a:solidFill>
          <a:effectLst>
            <a:outerShdw blurRad="63500" dist="35921" dir="2700000" algn="ctr" rotWithShape="0">
              <a:srgbClr val="FF0000">
                <a:alpha val="74998"/>
              </a:srgbClr>
            </a:outerShdw>
          </a:effectLst>
        </p:spPr>
        <p:txBody>
          <a:bodyPr/>
          <a:lstStyle/>
          <a:p>
            <a:pPr>
              <a:defRPr/>
            </a:pPr>
            <a:r>
              <a:rPr lang="ar-JO" sz="3200" b="1" dirty="0">
                <a:solidFill>
                  <a:schemeClr val="bg1"/>
                </a:solidFill>
                <a:latin typeface="Arial" panose="020B0604020202020204" pitchFamily="34" charset="0"/>
                <a:ea typeface="ＭＳ Ｐゴシック" charset="0"/>
                <a:cs typeface="Arial" panose="020B0604020202020204" pitchFamily="34" charset="0"/>
              </a:rPr>
              <a:t>الشيوخ خروا أمام العرش ( 7: 11)</a:t>
            </a:r>
            <a:endParaRPr lang="en-US" sz="36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34126314"/>
      </p:ext>
    </p:ext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8" name="Picture 7" descr="Theories of Literary Sturctures of Revelation.png"/>
          <p:cNvPicPr>
            <a:picLocks/>
          </p:cNvPicPr>
          <p:nvPr/>
        </p:nvPicPr>
        <p:blipFill>
          <a:blip r:embed="rId4">
            <a:extLst>
              <a:ext uri="{28A0092B-C50C-407E-A947-70E740481C1C}">
                <a14:useLocalDpi xmlns:a14="http://schemas.microsoft.com/office/drawing/2010/main"/>
              </a:ext>
            </a:extLst>
          </a:blip>
          <a:stretch>
            <a:fillRect/>
          </a:stretch>
        </p:blipFill>
        <p:spPr>
          <a:xfrm rot="5400000">
            <a:off x="4175563" y="-1577816"/>
            <a:ext cx="8302445" cy="9144000"/>
          </a:xfrm>
          <a:prstGeom prst="rect">
            <a:avLst/>
          </a:prstGeom>
          <a:noFill/>
          <a:ln>
            <a:noFill/>
          </a:ln>
        </p:spPr>
      </p:pic>
      <p:graphicFrame>
        <p:nvGraphicFramePr>
          <p:cNvPr id="17" name="Table 16"/>
          <p:cNvGraphicFramePr>
            <a:graphicFrameLocks noGrp="1"/>
          </p:cNvGraphicFramePr>
          <p:nvPr>
            <p:extLst>
              <p:ext uri="{D42A27DB-BD31-4B8C-83A1-F6EECF244321}">
                <p14:modId xmlns:p14="http://schemas.microsoft.com/office/powerpoint/2010/main" val="3060825323"/>
              </p:ext>
            </p:extLst>
          </p:nvPr>
        </p:nvGraphicFramePr>
        <p:xfrm>
          <a:off x="0" y="1"/>
          <a:ext cx="9143999" cy="6857998"/>
        </p:xfrm>
        <a:graphic>
          <a:graphicData uri="http://schemas.openxmlformats.org/drawingml/2006/table">
            <a:tbl>
              <a:tblPr firstRow="1" bandRow="1">
                <a:tableStyleId>{5C22544A-7EE6-4342-B048-85BDC9FD1C3A}</a:tableStyleId>
              </a:tblPr>
              <a:tblGrid>
                <a:gridCol w="2601271">
                  <a:extLst>
                    <a:ext uri="{9D8B030D-6E8A-4147-A177-3AD203B41FA5}">
                      <a16:colId xmlns:a16="http://schemas.microsoft.com/office/drawing/2014/main" val="20000"/>
                    </a:ext>
                  </a:extLst>
                </a:gridCol>
                <a:gridCol w="460082">
                  <a:extLst>
                    <a:ext uri="{9D8B030D-6E8A-4147-A177-3AD203B41FA5}">
                      <a16:colId xmlns:a16="http://schemas.microsoft.com/office/drawing/2014/main" val="20001"/>
                    </a:ext>
                  </a:extLst>
                </a:gridCol>
                <a:gridCol w="858821">
                  <a:extLst>
                    <a:ext uri="{9D8B030D-6E8A-4147-A177-3AD203B41FA5}">
                      <a16:colId xmlns:a16="http://schemas.microsoft.com/office/drawing/2014/main" val="20002"/>
                    </a:ext>
                  </a:extLst>
                </a:gridCol>
                <a:gridCol w="255601">
                  <a:extLst>
                    <a:ext uri="{9D8B030D-6E8A-4147-A177-3AD203B41FA5}">
                      <a16:colId xmlns:a16="http://schemas.microsoft.com/office/drawing/2014/main" val="20003"/>
                    </a:ext>
                  </a:extLst>
                </a:gridCol>
                <a:gridCol w="429411">
                  <a:extLst>
                    <a:ext uri="{9D8B030D-6E8A-4147-A177-3AD203B41FA5}">
                      <a16:colId xmlns:a16="http://schemas.microsoft.com/office/drawing/2014/main" val="20004"/>
                    </a:ext>
                  </a:extLst>
                </a:gridCol>
                <a:gridCol w="1083751">
                  <a:extLst>
                    <a:ext uri="{9D8B030D-6E8A-4147-A177-3AD203B41FA5}">
                      <a16:colId xmlns:a16="http://schemas.microsoft.com/office/drawing/2014/main" val="20005"/>
                    </a:ext>
                  </a:extLst>
                </a:gridCol>
                <a:gridCol w="296497">
                  <a:extLst>
                    <a:ext uri="{9D8B030D-6E8A-4147-A177-3AD203B41FA5}">
                      <a16:colId xmlns:a16="http://schemas.microsoft.com/office/drawing/2014/main" val="20006"/>
                    </a:ext>
                  </a:extLst>
                </a:gridCol>
                <a:gridCol w="797478">
                  <a:extLst>
                    <a:ext uri="{9D8B030D-6E8A-4147-A177-3AD203B41FA5}">
                      <a16:colId xmlns:a16="http://schemas.microsoft.com/office/drawing/2014/main" val="20007"/>
                    </a:ext>
                  </a:extLst>
                </a:gridCol>
                <a:gridCol w="429410">
                  <a:extLst>
                    <a:ext uri="{9D8B030D-6E8A-4147-A177-3AD203B41FA5}">
                      <a16:colId xmlns:a16="http://schemas.microsoft.com/office/drawing/2014/main" val="20008"/>
                    </a:ext>
                  </a:extLst>
                </a:gridCol>
                <a:gridCol w="848598">
                  <a:extLst>
                    <a:ext uri="{9D8B030D-6E8A-4147-A177-3AD203B41FA5}">
                      <a16:colId xmlns:a16="http://schemas.microsoft.com/office/drawing/2014/main" val="20009"/>
                    </a:ext>
                  </a:extLst>
                </a:gridCol>
                <a:gridCol w="321079">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tblGrid>
              <a:tr h="496643">
                <a:tc gridSpan="12">
                  <a:txBody>
                    <a:bodyPr/>
                    <a:lstStyle/>
                    <a:p>
                      <a:pPr algn="l"/>
                      <a:r>
                        <a:rPr lang="ar-JO" altLang="zh-CN" sz="1800" dirty="0">
                          <a:latin typeface="Arial"/>
                          <a:cs typeface="Arial"/>
                        </a:rPr>
                        <a:t>البناء الحرفي </a:t>
                      </a:r>
                      <a:r>
                        <a:rPr lang="zh-CN" altLang="ar-JO" sz="1800" dirty="0">
                          <a:latin typeface="Arial"/>
                          <a:cs typeface="Arial"/>
                        </a:rPr>
                        <a:t>：</a:t>
                      </a:r>
                      <a:r>
                        <a:rPr lang="ar-JO" altLang="zh-CN" sz="1800" dirty="0">
                          <a:latin typeface="Arial"/>
                          <a:cs typeface="Arial"/>
                        </a:rPr>
                        <a:t>6:1-17؛ 8:1–9:21 و11:15-19؛15:1–16:12 و16:17–21:27</a:t>
                      </a:r>
                      <a:endParaRPr lang="en-SG" sz="18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extLst>
                  <a:ext uri="{0D108BD9-81ED-4DB2-BD59-A6C34878D82A}">
                    <a16:rowId xmlns:a16="http://schemas.microsoft.com/office/drawing/2014/main" val="10000"/>
                  </a:ext>
                </a:extLst>
              </a:tr>
              <a:tr h="500444">
                <a:tc rowSpan="2">
                  <a:txBody>
                    <a:bodyPr/>
                    <a:lstStyle/>
                    <a:p>
                      <a:endParaRPr lang="en-US" altLang="zh-CN" sz="1600" b="1"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algn="ctr"/>
                      <a:r>
                        <a:rPr lang="ar-JO" sz="1600" b="1" dirty="0">
                          <a:latin typeface="Arial"/>
                          <a:cs typeface="Arial"/>
                        </a:rPr>
                        <a:t>الختوم</a:t>
                      </a:r>
                      <a:endParaRPr lang="en-SG" sz="1600" b="1"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SG" dirty="0"/>
                    </a:p>
                  </a:txBody>
                  <a:tcPr/>
                </a:tc>
                <a:tc hMerge="1">
                  <a:txBody>
                    <a:bodyPr/>
                    <a:lstStyle/>
                    <a:p>
                      <a:endParaRPr lang="en-SG" dirty="0"/>
                    </a:p>
                  </a:txBody>
                  <a:tcPr/>
                </a:tc>
                <a:tc gridSpan="4">
                  <a:txBody>
                    <a:bodyPr/>
                    <a:lstStyle/>
                    <a:p>
                      <a:pPr algn="ctr"/>
                      <a:r>
                        <a:rPr lang="ar-JO" sz="1600" b="1" dirty="0">
                          <a:latin typeface="Arial"/>
                          <a:cs typeface="Arial"/>
                        </a:rPr>
                        <a:t>الأبوا</a:t>
                      </a:r>
                      <a:r>
                        <a:rPr lang="ar-JO" sz="1600" b="1" baseline="0" dirty="0">
                          <a:latin typeface="Arial"/>
                          <a:cs typeface="Arial"/>
                        </a:rPr>
                        <a:t> ق</a:t>
                      </a:r>
                      <a:endParaRPr lang="en-SG" sz="1600" b="1"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gridSpan="4">
                  <a:txBody>
                    <a:bodyPr/>
                    <a:lstStyle/>
                    <a:p>
                      <a:pPr algn="ctr"/>
                      <a:r>
                        <a:rPr lang="ar-JO" sz="1600" b="1" dirty="0">
                          <a:latin typeface="Arial"/>
                          <a:cs typeface="Arial"/>
                        </a:rPr>
                        <a:t>الجامات</a:t>
                      </a:r>
                      <a:endParaRPr lang="en-SG" sz="1600" b="1"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extLst>
                  <a:ext uri="{0D108BD9-81ED-4DB2-BD59-A6C34878D82A}">
                    <a16:rowId xmlns:a16="http://schemas.microsoft.com/office/drawing/2014/main" val="10001"/>
                  </a:ext>
                </a:extLst>
              </a:tr>
              <a:tr h="405425">
                <a:tc vMerge="1">
                  <a:txBody>
                    <a:bodyPr/>
                    <a:lstStyle/>
                    <a:p>
                      <a:endParaRPr lang="en-SG" sz="1400" dirty="0"/>
                    </a:p>
                  </a:txBody>
                  <a:tcPr/>
                </a:tc>
                <a:tc>
                  <a:txBody>
                    <a:bodyPr/>
                    <a:lstStyle/>
                    <a:p>
                      <a:r>
                        <a:rPr lang="en-US" altLang="zh-CN" sz="1100" dirty="0">
                          <a:latin typeface="Arial"/>
                          <a:cs typeface="Arial"/>
                        </a:rPr>
                        <a:t>1–6</a:t>
                      </a:r>
                      <a:endParaRPr lang="en-SG" sz="11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100" dirty="0">
                          <a:latin typeface="Arial"/>
                          <a:cs typeface="Arial"/>
                        </a:rPr>
                        <a:t>(              )</a:t>
                      </a:r>
                      <a:endParaRPr lang="en-SG" sz="11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100" dirty="0">
                          <a:latin typeface="Arial"/>
                          <a:cs typeface="Arial"/>
                        </a:rPr>
                        <a:t>7</a:t>
                      </a:r>
                      <a:endParaRPr lang="en-SG" sz="11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100" dirty="0">
                          <a:latin typeface="Arial"/>
                          <a:cs typeface="Arial"/>
                        </a:rPr>
                        <a:t>1–6</a:t>
                      </a:r>
                      <a:endParaRPr lang="en-SG" sz="11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100" dirty="0">
                          <a:latin typeface="Arial"/>
                          <a:cs typeface="Arial"/>
                        </a:rPr>
                        <a:t>(                   )</a:t>
                      </a:r>
                      <a:endParaRPr lang="en-SG" sz="11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100" dirty="0">
                          <a:latin typeface="Arial"/>
                          <a:cs typeface="Arial"/>
                        </a:rPr>
                        <a:t>7</a:t>
                      </a:r>
                      <a:endParaRPr lang="en-SG" sz="11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100" dirty="0">
                          <a:latin typeface="Arial"/>
                          <a:cs typeface="Arial"/>
                        </a:rPr>
                        <a:t>(            )</a:t>
                      </a:r>
                      <a:endParaRPr lang="en-SG" sz="11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100" dirty="0">
                          <a:latin typeface="Arial"/>
                          <a:cs typeface="Arial"/>
                        </a:rPr>
                        <a:t>1–6</a:t>
                      </a:r>
                      <a:endParaRPr lang="en-SG" sz="11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100" dirty="0">
                          <a:latin typeface="Arial"/>
                          <a:cs typeface="Arial"/>
                        </a:rPr>
                        <a:t>(              )</a:t>
                      </a:r>
                      <a:endParaRPr lang="en-SG" sz="11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100" dirty="0">
                          <a:latin typeface="Arial"/>
                          <a:cs typeface="Arial"/>
                        </a:rPr>
                        <a:t>7</a:t>
                      </a:r>
                      <a:endParaRPr lang="en-SG" sz="11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100" dirty="0">
                          <a:latin typeface="Arial"/>
                          <a:cs typeface="Arial"/>
                        </a:rPr>
                        <a:t>(           )</a:t>
                      </a:r>
                      <a:endParaRPr lang="en-SG" sz="11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766395">
                <a:tc>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ar-JO" altLang="zh-CN" sz="1200" b="1" dirty="0">
                          <a:latin typeface="Arial"/>
                          <a:cs typeface="Arial"/>
                        </a:rPr>
                        <a:t>فترة</a:t>
                      </a:r>
                      <a:r>
                        <a:rPr lang="ar-JO" altLang="zh-CN" sz="1200" b="1" baseline="0" dirty="0">
                          <a:latin typeface="Arial"/>
                          <a:cs typeface="Arial"/>
                        </a:rPr>
                        <a:t> فاصلة بين الدينونات السادسة والسابعة في كل سلسلة </a:t>
                      </a:r>
                      <a:endParaRPr lang="en-US" altLang="zh-CN" sz="1050" b="1"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2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a:latin typeface="Arial"/>
                          <a:cs typeface="Arial"/>
                        </a:rPr>
                        <a:t>7:1-17</a:t>
                      </a:r>
                      <a:endParaRPr lang="en-SG" sz="12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1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1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a:latin typeface="Arial"/>
                          <a:cs typeface="Arial"/>
                        </a:rPr>
                        <a:t>10:1–11:14</a:t>
                      </a:r>
                      <a:endParaRPr lang="en-SG" sz="12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1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1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1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a:latin typeface="Arial"/>
                          <a:cs typeface="Arial"/>
                        </a:rPr>
                        <a:t>16:13-16</a:t>
                      </a:r>
                      <a:endParaRPr lang="en-SG" sz="12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20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2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766395">
                <a:tc>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a:ea typeface="+mn-ea"/>
                          <a:cs typeface="Arial"/>
                        </a:rPr>
                        <a:t>فترة فاصلة بين دينونة البوق وسلسلة الجامات </a:t>
                      </a:r>
                      <a:endParaRPr lang="en-SG" sz="1050" b="1"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60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6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6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60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60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60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a:latin typeface="Arial"/>
                          <a:cs typeface="Arial"/>
                        </a:rPr>
                        <a:t>12:1–14:20</a:t>
                      </a:r>
                      <a:endParaRPr lang="en-SG" sz="12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60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6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60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60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616245">
                <a:tc>
                  <a:txBody>
                    <a:bodyPr/>
                    <a:lstStyle/>
                    <a:p>
                      <a:r>
                        <a:rPr kumimoji="0" lang="ar-JO" sz="1200" b="1" i="0" u="none" strike="noStrike" kern="1200" cap="none" spc="0" normalizeH="0" baseline="0" noProof="0" dirty="0">
                          <a:ln>
                            <a:noFill/>
                          </a:ln>
                          <a:solidFill>
                            <a:srgbClr val="000000"/>
                          </a:solidFill>
                          <a:effectLst/>
                          <a:uLnTx/>
                          <a:uFillTx/>
                          <a:latin typeface="Arial"/>
                          <a:ea typeface="+mn-ea"/>
                          <a:cs typeface="Arial"/>
                        </a:rPr>
                        <a:t>فترة فاصلة بين الجامات والمجيء الثاني للمسيح </a:t>
                      </a:r>
                      <a:endParaRPr lang="en-SG" sz="1050" b="1"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60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6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60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60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60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60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60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60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60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60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a:latin typeface="Arial"/>
                          <a:cs typeface="Arial"/>
                        </a:rPr>
                        <a:t>17:1–19:10</a:t>
                      </a:r>
                      <a:endParaRPr lang="en-SG" sz="1200"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557458">
                <a:tc gridSpan="12">
                  <a:txBody>
                    <a:bodyPr/>
                    <a:lstStyle/>
                    <a:p>
                      <a:pPr algn="ctr"/>
                      <a:r>
                        <a:rPr lang="ar-JO" altLang="zh-CN" sz="2000" b="1" dirty="0">
                          <a:latin typeface="Arial"/>
                          <a:cs typeface="Arial"/>
                        </a:rPr>
                        <a:t>علاقات</a:t>
                      </a:r>
                      <a:r>
                        <a:rPr lang="ar-JO" altLang="zh-CN" sz="2000" b="1" baseline="0" dirty="0">
                          <a:latin typeface="Arial"/>
                          <a:cs typeface="Arial"/>
                        </a:rPr>
                        <a:t> تبادلية مقترحة للختوم والأبواق والجامات </a:t>
                      </a:r>
                      <a:endParaRPr lang="en-US" altLang="zh-CN" sz="2000" b="1"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2748993">
                <a:tc gridSpan="12">
                  <a:txBody>
                    <a:bodyPr/>
                    <a:lstStyle/>
                    <a:p>
                      <a:r>
                        <a:rPr lang="en-US" altLang="zh-CN" sz="1200" b="1" u="none" dirty="0">
                          <a:latin typeface="Arial"/>
                          <a:cs typeface="Arial"/>
                        </a:rPr>
                        <a:t>                                                                                   __________________</a:t>
                      </a:r>
                      <a:r>
                        <a:rPr lang="ar-JO" altLang="zh-CN" sz="1200" b="1" u="none" dirty="0">
                          <a:latin typeface="Arial"/>
                          <a:cs typeface="Arial"/>
                        </a:rPr>
                        <a:t>الختوم</a:t>
                      </a:r>
                      <a:r>
                        <a:rPr lang="en-US" altLang="zh-CN" sz="1200" b="1" u="none" dirty="0">
                          <a:latin typeface="Arial"/>
                          <a:cs typeface="Arial"/>
                        </a:rPr>
                        <a:t>______________________              </a:t>
                      </a:r>
                    </a:p>
                    <a:p>
                      <a:r>
                        <a:rPr lang="en-US" altLang="zh-CN" sz="1200" b="1" u="none" dirty="0">
                          <a:latin typeface="Arial"/>
                          <a:cs typeface="Arial"/>
                        </a:rPr>
                        <a:t>                                                                       </a:t>
                      </a:r>
                      <a:r>
                        <a:rPr lang="zh-CN" altLang="en-US" sz="1200" b="1" u="none" dirty="0">
                          <a:latin typeface="Arial"/>
                          <a:cs typeface="Arial"/>
                        </a:rPr>
                        <a:t>            </a:t>
                      </a:r>
                      <a:r>
                        <a:rPr lang="en-US" altLang="zh-CN" sz="1200" b="1" u="none" dirty="0">
                          <a:latin typeface="Arial"/>
                          <a:cs typeface="Arial"/>
                        </a:rPr>
                        <a:t>_________________</a:t>
                      </a:r>
                      <a:r>
                        <a:rPr lang="ar-JO" altLang="zh-CN" sz="1200" b="1" u="none" dirty="0">
                          <a:latin typeface="Arial"/>
                          <a:cs typeface="Arial"/>
                        </a:rPr>
                        <a:t>الأبواق</a:t>
                      </a:r>
                      <a:r>
                        <a:rPr lang="en-US" altLang="zh-CN" sz="1200" b="1" u="none" dirty="0">
                          <a:latin typeface="Arial"/>
                          <a:cs typeface="Arial"/>
                        </a:rPr>
                        <a:t>____________________</a:t>
                      </a:r>
                    </a:p>
                    <a:p>
                      <a:r>
                        <a:rPr lang="en-US" altLang="zh-CN" sz="1200" b="1" u="none" dirty="0">
                          <a:latin typeface="Arial"/>
                          <a:cs typeface="Arial"/>
                        </a:rPr>
                        <a:t>                                                                      </a:t>
                      </a:r>
                      <a:r>
                        <a:rPr lang="zh-CN" altLang="en-US" sz="1200" b="1" u="none" dirty="0">
                          <a:latin typeface="Arial"/>
                          <a:cs typeface="Arial"/>
                        </a:rPr>
                        <a:t>     </a:t>
                      </a:r>
                      <a:r>
                        <a:rPr lang="en-US" altLang="zh-CN" sz="1200" b="1" u="none" dirty="0">
                          <a:latin typeface="Arial"/>
                          <a:cs typeface="Arial"/>
                        </a:rPr>
                        <a:t>        __________________</a:t>
                      </a:r>
                      <a:r>
                        <a:rPr lang="ar-JO" altLang="zh-CN" sz="1200" b="1" u="none" dirty="0">
                          <a:latin typeface="Arial"/>
                          <a:cs typeface="Arial"/>
                        </a:rPr>
                        <a:t>الجامات</a:t>
                      </a:r>
                      <a:r>
                        <a:rPr lang="en-US" altLang="zh-CN" sz="1200" b="1" u="none" dirty="0">
                          <a:latin typeface="Arial"/>
                          <a:cs typeface="Arial"/>
                        </a:rPr>
                        <a:t>_____________________</a:t>
                      </a:r>
                    </a:p>
                    <a:p>
                      <a:r>
                        <a:rPr lang="en-US" sz="1200" b="1" u="none" dirty="0">
                          <a:latin typeface="Arial"/>
                          <a:cs typeface="Arial"/>
                        </a:rPr>
                        <a:t>_______________________________________________________________________________________________</a:t>
                      </a:r>
                    </a:p>
                    <a:p>
                      <a:pPr marL="0" indent="0">
                        <a:buFont typeface="Arial" pitchFamily="34" charset="0"/>
                        <a:buNone/>
                      </a:pPr>
                      <a:endParaRPr lang="en-US" altLang="zh-CN" sz="1200" b="1" u="none" dirty="0">
                        <a:latin typeface="Arial"/>
                        <a:cs typeface="Arial"/>
                      </a:endParaRPr>
                    </a:p>
                    <a:p>
                      <a:pPr marL="0" indent="0">
                        <a:buFont typeface="Arial" pitchFamily="34" charset="0"/>
                        <a:buNone/>
                      </a:pPr>
                      <a:r>
                        <a:rPr lang="en-US" altLang="zh-CN" sz="1200" b="1" u="none" dirty="0">
                          <a:latin typeface="Arial"/>
                          <a:cs typeface="Arial"/>
                        </a:rPr>
                        <a:t>                                                                                         </a:t>
                      </a:r>
                      <a:r>
                        <a:rPr lang="ar-JO" altLang="zh-CN" sz="1200" b="1" u="none" dirty="0">
                          <a:latin typeface="Arial"/>
                          <a:cs typeface="Arial"/>
                        </a:rPr>
                        <a:t>الختوم</a:t>
                      </a:r>
                      <a:r>
                        <a:rPr lang="ar-JO" altLang="zh-CN" sz="1200" b="1" u="none" baseline="0" dirty="0">
                          <a:latin typeface="Arial"/>
                          <a:cs typeface="Arial"/>
                        </a:rPr>
                        <a:t>   </a:t>
                      </a:r>
                      <a:r>
                        <a:rPr lang="en-US" altLang="zh-CN" sz="1200" b="1" u="none" baseline="0" dirty="0">
                          <a:latin typeface="Arial"/>
                          <a:cs typeface="Arial"/>
                        </a:rPr>
                        <a:t>         </a:t>
                      </a:r>
                      <a:r>
                        <a:rPr lang="en-US" altLang="zh-CN" sz="1200" b="1" u="none" dirty="0">
                          <a:solidFill>
                            <a:schemeClr val="tx1"/>
                          </a:solidFill>
                          <a:latin typeface="Arial"/>
                          <a:cs typeface="Arial"/>
                          <a:sym typeface="Symbol"/>
                        </a:rPr>
                        <a:t></a:t>
                      </a:r>
                      <a:r>
                        <a:rPr lang="en-US" altLang="zh-CN" sz="1200" b="1" u="none" dirty="0">
                          <a:latin typeface="Arial"/>
                          <a:cs typeface="Arial"/>
                        </a:rPr>
                        <a:t>          </a:t>
                      </a:r>
                      <a:r>
                        <a:rPr lang="ar-JO" altLang="zh-CN" sz="1200" b="1" u="none" dirty="0">
                          <a:latin typeface="Arial"/>
                          <a:cs typeface="Arial"/>
                        </a:rPr>
                        <a:t>الأبواق</a:t>
                      </a:r>
                      <a:r>
                        <a:rPr lang="ar-JO" altLang="zh-CN" sz="1200" b="1" u="none" baseline="0" dirty="0">
                          <a:latin typeface="Arial"/>
                          <a:cs typeface="Arial"/>
                        </a:rPr>
                        <a:t> </a:t>
                      </a:r>
                      <a:r>
                        <a:rPr lang="en-US" altLang="zh-CN" sz="1200" b="1" u="none" baseline="0" dirty="0">
                          <a:latin typeface="Arial"/>
                          <a:cs typeface="Arial"/>
                        </a:rPr>
                        <a:t>        </a:t>
                      </a:r>
                      <a:r>
                        <a:rPr lang="en-US" altLang="zh-CN" sz="1200" b="1" u="none" dirty="0">
                          <a:solidFill>
                            <a:schemeClr val="tx1"/>
                          </a:solidFill>
                          <a:latin typeface="Arial"/>
                          <a:cs typeface="Arial"/>
                          <a:sym typeface="Symbol"/>
                        </a:rPr>
                        <a:t></a:t>
                      </a:r>
                      <a:r>
                        <a:rPr lang="en-US" altLang="zh-CN" sz="1200" b="1" u="none" baseline="0" dirty="0">
                          <a:solidFill>
                            <a:schemeClr val="dk1"/>
                          </a:solidFill>
                          <a:latin typeface="Arial"/>
                          <a:cs typeface="Arial"/>
                          <a:sym typeface="Symbol"/>
                        </a:rPr>
                        <a:t>        </a:t>
                      </a:r>
                      <a:r>
                        <a:rPr lang="ar-JO" altLang="zh-CN" sz="1200" b="1" u="none" baseline="0" dirty="0">
                          <a:solidFill>
                            <a:schemeClr val="dk1"/>
                          </a:solidFill>
                          <a:latin typeface="Arial"/>
                          <a:cs typeface="Arial"/>
                          <a:sym typeface="Symbol"/>
                        </a:rPr>
                        <a:t>الجامات </a:t>
                      </a:r>
                      <a:endParaRPr lang="en-US" altLang="zh-CN" sz="1200" b="1" u="none" dirty="0">
                        <a:latin typeface="Arial"/>
                        <a:cs typeface="Arial"/>
                      </a:endParaRPr>
                    </a:p>
                    <a:p>
                      <a:endParaRPr lang="en-US" sz="1200" b="1" dirty="0">
                        <a:latin typeface="Arial"/>
                        <a:cs typeface="Arial"/>
                      </a:endParaRPr>
                    </a:p>
                    <a:p>
                      <a:r>
                        <a:rPr lang="en-US" sz="1200" b="1" dirty="0">
                          <a:latin typeface="Arial"/>
                          <a:cs typeface="Arial"/>
                        </a:rPr>
                        <a:t>_______________________________________________________________________________________________</a:t>
                      </a:r>
                    </a:p>
                    <a:p>
                      <a:endParaRPr lang="en-US" altLang="zh-CN" sz="300" b="1" dirty="0">
                        <a:latin typeface="Arial"/>
                        <a:cs typeface="Arial"/>
                      </a:endParaRPr>
                    </a:p>
                    <a:p>
                      <a:r>
                        <a:rPr lang="zh-CN" altLang="en-US" sz="1200" b="1" dirty="0">
                          <a:latin typeface="Arial"/>
                          <a:cs typeface="Arial"/>
                        </a:rPr>
                        <a:t>                                          </a:t>
                      </a:r>
                      <a:r>
                        <a:rPr lang="en-US" altLang="zh-CN" sz="1200" b="1" dirty="0">
                          <a:latin typeface="Arial"/>
                          <a:cs typeface="Arial"/>
                        </a:rPr>
                        <a:t>                                                   </a:t>
                      </a:r>
                      <a:r>
                        <a:rPr lang="zh-CN" altLang="en-US" sz="1200" b="1" dirty="0">
                          <a:latin typeface="Arial"/>
                          <a:cs typeface="Arial"/>
                        </a:rPr>
                        <a:t>           </a:t>
                      </a:r>
                      <a:r>
                        <a:rPr lang="en-US" altLang="zh-CN" sz="1200" b="1" dirty="0">
                          <a:latin typeface="Arial"/>
                          <a:cs typeface="Arial"/>
                        </a:rPr>
                        <a:t>                </a:t>
                      </a:r>
                      <a:r>
                        <a:rPr lang="zh-CN" altLang="en-US" sz="1200" b="1" dirty="0">
                          <a:latin typeface="Arial"/>
                          <a:cs typeface="Arial"/>
                        </a:rPr>
                        <a:t> </a:t>
                      </a:r>
                      <a:r>
                        <a:rPr lang="en-US" altLang="zh-CN" sz="1200" b="1" dirty="0">
                          <a:latin typeface="Arial"/>
                          <a:cs typeface="Arial"/>
                        </a:rPr>
                        <a:t>7th</a:t>
                      </a:r>
                      <a:r>
                        <a:rPr lang="en-US" altLang="zh-CN" sz="1200" b="1" baseline="0" dirty="0">
                          <a:latin typeface="Arial"/>
                          <a:cs typeface="Arial"/>
                        </a:rPr>
                        <a:t> Trumpet</a:t>
                      </a:r>
                      <a:endParaRPr lang="en-US" altLang="zh-CN" sz="1200" b="1" dirty="0">
                        <a:latin typeface="Arial"/>
                        <a:cs typeface="Arial"/>
                      </a:endParaRPr>
                    </a:p>
                    <a:p>
                      <a:r>
                        <a:rPr lang="zh-CN" altLang="en-US" sz="1200" b="1" dirty="0">
                          <a:latin typeface="Arial"/>
                          <a:cs typeface="Arial"/>
                        </a:rPr>
                        <a:t>  </a:t>
                      </a:r>
                      <a:r>
                        <a:rPr lang="en-US" altLang="zh-CN" sz="1200" b="1" dirty="0">
                          <a:latin typeface="Arial"/>
                          <a:cs typeface="Arial"/>
                        </a:rPr>
                        <a:t>                                                 </a:t>
                      </a:r>
                      <a:r>
                        <a:rPr lang="zh-CN" altLang="en-US" sz="1200" b="1" dirty="0">
                          <a:latin typeface="Arial"/>
                          <a:cs typeface="Arial"/>
                        </a:rPr>
                        <a:t>                                      </a:t>
                      </a:r>
                      <a:endParaRPr lang="en-US" altLang="zh-CN" sz="1200" b="1" dirty="0">
                        <a:latin typeface="Arial"/>
                        <a:cs typeface="Arial"/>
                      </a:endParaRPr>
                    </a:p>
                    <a:p>
                      <a:r>
                        <a:rPr lang="zh-CN" altLang="en-US" sz="1200" b="1" dirty="0">
                          <a:latin typeface="Arial"/>
                          <a:cs typeface="Arial"/>
                        </a:rPr>
                        <a:t>                              </a:t>
                      </a:r>
                      <a:endParaRPr lang="en-US" altLang="zh-CN" sz="1200" b="1" dirty="0">
                        <a:latin typeface="Arial"/>
                        <a:cs typeface="Arial"/>
                      </a:endParaRPr>
                    </a:p>
                    <a:p>
                      <a:r>
                        <a:rPr lang="en-US" altLang="zh-CN" sz="1200" b="1" dirty="0">
                          <a:latin typeface="Arial"/>
                          <a:cs typeface="Arial"/>
                        </a:rPr>
                        <a:t>                                                                                   </a:t>
                      </a:r>
                      <a:r>
                        <a:rPr lang="en-US" altLang="zh-CN" sz="1200" b="1" u="none" baseline="0" dirty="0">
                          <a:latin typeface="Arial"/>
                          <a:cs typeface="Arial"/>
                        </a:rPr>
                        <a:t>        </a:t>
                      </a:r>
                      <a:r>
                        <a:rPr lang="en-US" altLang="zh-CN" sz="1200" b="1" u="none" dirty="0">
                          <a:latin typeface="Arial"/>
                          <a:cs typeface="Arial"/>
                        </a:rPr>
                        <a:t>1 2 3 4 5 6 </a:t>
                      </a:r>
                      <a:r>
                        <a:rPr lang="en-US" altLang="zh-CN" sz="1200" b="1" u="none" baseline="0" dirty="0">
                          <a:latin typeface="Arial"/>
                          <a:cs typeface="Arial"/>
                        </a:rPr>
                        <a:t>   </a:t>
                      </a:r>
                      <a:r>
                        <a:rPr lang="en-US" altLang="zh-CN" sz="1200" b="1" u="none" dirty="0">
                          <a:latin typeface="Arial"/>
                          <a:cs typeface="Arial"/>
                        </a:rPr>
                        <a:t>1 2 3 4 5 6</a:t>
                      </a:r>
                      <a:r>
                        <a:rPr lang="en-US" altLang="zh-CN" sz="1200" b="1" u="none" baseline="0" dirty="0">
                          <a:latin typeface="Arial"/>
                          <a:cs typeface="Arial"/>
                        </a:rPr>
                        <a:t>     </a:t>
                      </a:r>
                      <a:r>
                        <a:rPr lang="en-US" altLang="zh-CN" sz="1200" b="1" u="none" dirty="0">
                          <a:latin typeface="Arial"/>
                          <a:cs typeface="Arial"/>
                        </a:rPr>
                        <a:t>1</a:t>
                      </a:r>
                      <a:r>
                        <a:rPr lang="en-US" altLang="zh-CN" sz="1200" b="1" u="none" baseline="0" dirty="0">
                          <a:latin typeface="Arial"/>
                          <a:cs typeface="Arial"/>
                        </a:rPr>
                        <a:t> 2 3 4 5 6 7</a:t>
                      </a:r>
                      <a:endParaRPr lang="en-US" altLang="zh-CN" sz="1200" b="1" u="none" dirty="0">
                        <a:latin typeface="Arial"/>
                        <a:cs typeface="Arial"/>
                      </a:endParaRPr>
                    </a:p>
                    <a:p>
                      <a:r>
                        <a:rPr lang="en-US" altLang="zh-CN" sz="1200" b="1" dirty="0">
                          <a:latin typeface="Arial"/>
                          <a:cs typeface="Arial"/>
                        </a:rPr>
                        <a:t>                                                                   </a:t>
                      </a:r>
                      <a:r>
                        <a:rPr lang="zh-CN" altLang="en-US" sz="1200" b="1" dirty="0">
                          <a:latin typeface="Arial"/>
                          <a:cs typeface="Arial"/>
                        </a:rPr>
                        <a:t>                           </a:t>
                      </a:r>
                      <a:r>
                        <a:rPr lang="ar-JO" altLang="zh-CN" sz="1200" b="1" dirty="0">
                          <a:latin typeface="Arial"/>
                          <a:cs typeface="Arial"/>
                        </a:rPr>
                        <a:t>ختوم</a:t>
                      </a:r>
                      <a:r>
                        <a:rPr lang="ar-JO" altLang="zh-CN" sz="1200" b="1" baseline="0" dirty="0">
                          <a:latin typeface="Arial"/>
                          <a:cs typeface="Arial"/>
                        </a:rPr>
                        <a:t>  </a:t>
                      </a:r>
                      <a:r>
                        <a:rPr lang="zh-CN" altLang="en-US" sz="1200" b="1" dirty="0">
                          <a:latin typeface="Arial"/>
                          <a:cs typeface="Arial"/>
                        </a:rPr>
                        <a:t>         </a:t>
                      </a:r>
                      <a:r>
                        <a:rPr lang="ar-JO" altLang="zh-CN" sz="1200" b="1" dirty="0">
                          <a:latin typeface="Arial"/>
                          <a:cs typeface="Arial"/>
                        </a:rPr>
                        <a:t>أبواق</a:t>
                      </a:r>
                      <a:r>
                        <a:rPr lang="ar-JO" altLang="zh-CN" sz="1200" b="1" baseline="0" dirty="0">
                          <a:latin typeface="Arial"/>
                          <a:cs typeface="Arial"/>
                        </a:rPr>
                        <a:t>      </a:t>
                      </a:r>
                      <a:r>
                        <a:rPr lang="zh-CN" altLang="en-US" sz="1200" b="1" dirty="0">
                          <a:latin typeface="Arial"/>
                          <a:cs typeface="Arial"/>
                        </a:rPr>
                        <a:t>           </a:t>
                      </a:r>
                      <a:r>
                        <a:rPr lang="ar-JO" altLang="zh-CN" sz="1200" b="1" dirty="0">
                          <a:latin typeface="Arial"/>
                          <a:cs typeface="Arial"/>
                        </a:rPr>
                        <a:t>جامات</a:t>
                      </a:r>
                      <a:r>
                        <a:rPr lang="ar-JO" altLang="zh-CN" sz="1200" b="1" baseline="0" dirty="0">
                          <a:latin typeface="Arial"/>
                          <a:cs typeface="Arial"/>
                        </a:rPr>
                        <a:t>   </a:t>
                      </a:r>
                      <a:endParaRPr lang="en-US" sz="1200" b="1" dirty="0">
                        <a:latin typeface="Arial"/>
                        <a:cs typeface="Arial"/>
                      </a:endParaRPr>
                    </a:p>
                    <a:p>
                      <a:endParaRPr lang="en-SG" sz="1200" b="1" dirty="0">
                        <a:latin typeface="Arial"/>
                        <a:cs typeface="Aria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SG" sz="1400" dirty="0"/>
                    </a:p>
                  </a:txBody>
                  <a:tcPr/>
                </a:tc>
                <a:tc hMerge="1">
                  <a:txBody>
                    <a:bodyPr/>
                    <a:lstStyle/>
                    <a:p>
                      <a:endParaRPr lang="en-SG" sz="1400"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extLst>
                  <a:ext uri="{0D108BD9-81ED-4DB2-BD59-A6C34878D82A}">
                    <a16:rowId xmlns:a16="http://schemas.microsoft.com/office/drawing/2014/main" val="10007"/>
                  </a:ext>
                </a:extLst>
              </a:tr>
            </a:tbl>
          </a:graphicData>
        </a:graphic>
      </p:graphicFrame>
      <p:sp>
        <p:nvSpPr>
          <p:cNvPr id="867335" name="Text Box 32"/>
          <p:cNvSpPr txBox="1">
            <a:spLocks noChangeArrowheads="1"/>
          </p:cNvSpPr>
          <p:nvPr/>
        </p:nvSpPr>
        <p:spPr bwMode="auto">
          <a:xfrm>
            <a:off x="8448729" y="0"/>
            <a:ext cx="701131" cy="463846"/>
          </a:xfrm>
          <a:prstGeom prst="rect">
            <a:avLst/>
          </a:prstGeom>
          <a:solidFill>
            <a:srgbClr val="8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chemeClr val="bg1"/>
                </a:solidFill>
                <a:latin typeface="Arial"/>
                <a:cs typeface="Arial"/>
              </a:rPr>
              <a:t>380</a:t>
            </a:r>
            <a:endParaRPr lang="en-US" b="1" dirty="0">
              <a:solidFill>
                <a:schemeClr val="bg1"/>
              </a:solidFill>
              <a:latin typeface="Arial"/>
              <a:cs typeface="Arial"/>
            </a:endParaRPr>
          </a:p>
        </p:txBody>
      </p:sp>
      <p:sp>
        <p:nvSpPr>
          <p:cNvPr id="867336" name="Rectangle 33"/>
          <p:cNvSpPr>
            <a:spLocks noGrp="1" noChangeArrowheads="1"/>
          </p:cNvSpPr>
          <p:nvPr>
            <p:ph type="title"/>
          </p:nvPr>
        </p:nvSpPr>
        <p:spPr>
          <a:xfrm>
            <a:off x="0" y="466133"/>
            <a:ext cx="2616061" cy="710067"/>
          </a:xfrm>
          <a:noFill/>
        </p:spPr>
        <p:txBody>
          <a:bodyPr wrap="square" lIns="90000" tIns="46800" rIns="90000" bIns="46800" anchor="t">
            <a:spAutoFit/>
          </a:bodyPr>
          <a:lstStyle/>
          <a:p>
            <a:pPr>
              <a:spcBef>
                <a:spcPct val="50000"/>
              </a:spcBef>
            </a:pPr>
            <a:r>
              <a:rPr lang="ar-JO" sz="2000" b="1" dirty="0">
                <a:solidFill>
                  <a:schemeClr val="tx1"/>
                </a:solidFill>
                <a:ea typeface="ＭＳ Ｐゴシック" charset="0"/>
              </a:rPr>
              <a:t>نظريات التركيبات الحرفية في ال</a:t>
            </a:r>
            <a:r>
              <a:rPr lang="ar-SA" sz="2000" b="1" dirty="0">
                <a:solidFill>
                  <a:schemeClr val="tx1"/>
                </a:solidFill>
                <a:ea typeface="ＭＳ Ｐゴシック" charset="0"/>
              </a:rPr>
              <a:t>رؤيا</a:t>
            </a:r>
            <a:endParaRPr lang="en-US" sz="2000" b="1" dirty="0">
              <a:solidFill>
                <a:schemeClr val="tx1"/>
              </a:solidFill>
              <a:ea typeface="ＭＳ Ｐゴシック" charset="0"/>
            </a:endParaRPr>
          </a:p>
        </p:txBody>
      </p:sp>
      <p:sp>
        <p:nvSpPr>
          <p:cNvPr id="4" name="TextBox 3"/>
          <p:cNvSpPr txBox="1"/>
          <p:nvPr/>
        </p:nvSpPr>
        <p:spPr>
          <a:xfrm>
            <a:off x="-1" y="4152366"/>
            <a:ext cx="3600175" cy="461665"/>
          </a:xfrm>
          <a:prstGeom prst="rect">
            <a:avLst/>
          </a:prstGeom>
          <a:noFill/>
        </p:spPr>
        <p:txBody>
          <a:bodyPr wrap="square" rtlCol="0">
            <a:spAutoFit/>
          </a:bodyPr>
          <a:lstStyle/>
          <a:p>
            <a:pPr algn="ctr"/>
            <a:r>
              <a:rPr lang="ar-JO" altLang="zh-CN" sz="1200" b="1" dirty="0">
                <a:latin typeface="Arial"/>
                <a:cs typeface="Arial"/>
              </a:rPr>
              <a:t>الدينونات تظهر وكأنها تحدث في نفس الوقت ، مع التكرار مظهرة إشتداد  الدينونات </a:t>
            </a:r>
            <a:endParaRPr lang="en-US" sz="1200" dirty="0"/>
          </a:p>
        </p:txBody>
      </p:sp>
      <p:sp>
        <p:nvSpPr>
          <p:cNvPr id="19" name="TextBox 18"/>
          <p:cNvSpPr txBox="1"/>
          <p:nvPr/>
        </p:nvSpPr>
        <p:spPr>
          <a:xfrm>
            <a:off x="44172" y="5600337"/>
            <a:ext cx="3798958" cy="830997"/>
          </a:xfrm>
          <a:prstGeom prst="rect">
            <a:avLst/>
          </a:prstGeom>
          <a:noFill/>
        </p:spPr>
        <p:txBody>
          <a:bodyPr wrap="square" rtlCol="0">
            <a:spAutoFit/>
          </a:bodyPr>
          <a:lstStyle/>
          <a:p>
            <a:pPr algn="ctr"/>
            <a:r>
              <a:rPr lang="ar-JO" altLang="zh-CN" sz="1200" b="1" dirty="0">
                <a:latin typeface="Arial"/>
                <a:cs typeface="Arial"/>
              </a:rPr>
              <a:t>ي</a:t>
            </a:r>
            <a:r>
              <a:rPr lang="ar-EG" altLang="zh-CN" sz="1200" b="1" dirty="0">
                <a:latin typeface="Arial"/>
                <a:cs typeface="Arial"/>
              </a:rPr>
              <a:t>حتوي هذا الترتيب التلسكوبي على الختم السابع </a:t>
            </a:r>
            <a:r>
              <a:rPr lang="ar-JO" altLang="zh-CN" sz="1200" b="1" dirty="0">
                <a:latin typeface="Arial"/>
                <a:cs typeface="Arial"/>
              </a:rPr>
              <a:t>مقدما </a:t>
            </a:r>
            <a:r>
              <a:rPr lang="ar-EG" altLang="zh-CN" sz="1200" b="1" dirty="0">
                <a:latin typeface="Arial"/>
                <a:cs typeface="Arial"/>
              </a:rPr>
              <a:t>سلسلة ال</a:t>
            </a:r>
            <a:r>
              <a:rPr lang="ar-JO" altLang="zh-CN" sz="1200" b="1" dirty="0">
                <a:latin typeface="Arial"/>
                <a:cs typeface="Arial"/>
              </a:rPr>
              <a:t>أبواق</a:t>
            </a:r>
            <a:r>
              <a:rPr lang="ar-EG" altLang="zh-CN" sz="1200" b="1" dirty="0">
                <a:latin typeface="Arial"/>
                <a:cs typeface="Arial"/>
              </a:rPr>
              <a:t> ويتم شرحه بواسطتها ، ويقدم البوق السابع سلسلة ال</a:t>
            </a:r>
            <a:r>
              <a:rPr lang="ar-JO" altLang="zh-CN" sz="1200" b="1" dirty="0">
                <a:latin typeface="Arial"/>
                <a:cs typeface="Arial"/>
              </a:rPr>
              <a:t>جامات</a:t>
            </a:r>
            <a:r>
              <a:rPr lang="ar-EG" altLang="zh-CN" sz="1200" b="1" dirty="0">
                <a:latin typeface="Arial"/>
                <a:cs typeface="Arial"/>
              </a:rPr>
              <a:t> ويتم شرحه بواسطتها. إذن ، الجامات السبعة تساوي البوق السابع والأبواق السبعة هي الختم السابع.</a:t>
            </a:r>
            <a:endParaRPr lang="en-US" sz="1200" dirty="0"/>
          </a:p>
        </p:txBody>
      </p:sp>
      <p:sp>
        <p:nvSpPr>
          <p:cNvPr id="20" name="TextBox 19"/>
          <p:cNvSpPr txBox="1"/>
          <p:nvPr/>
        </p:nvSpPr>
        <p:spPr>
          <a:xfrm>
            <a:off x="-1" y="4969584"/>
            <a:ext cx="3600175" cy="276999"/>
          </a:xfrm>
          <a:prstGeom prst="rect">
            <a:avLst/>
          </a:prstGeom>
          <a:noFill/>
        </p:spPr>
        <p:txBody>
          <a:bodyPr wrap="square" rtlCol="0">
            <a:spAutoFit/>
          </a:bodyPr>
          <a:lstStyle/>
          <a:p>
            <a:pPr algn="ctr"/>
            <a:r>
              <a:rPr lang="ar-JO" altLang="zh-CN" sz="1200" b="1" dirty="0">
                <a:latin typeface="Arial"/>
                <a:cs typeface="Arial"/>
              </a:rPr>
              <a:t>هذا الترتيب المتتالي يصور ما مجموعه 21 دينونة </a:t>
            </a:r>
            <a:endParaRPr lang="en-US" sz="1200" dirty="0"/>
          </a:p>
        </p:txBody>
      </p:sp>
      <p:cxnSp>
        <p:nvCxnSpPr>
          <p:cNvPr id="21" name="Straight Connector 20"/>
          <p:cNvCxnSpPr/>
          <p:nvPr/>
        </p:nvCxnSpPr>
        <p:spPr bwMode="auto">
          <a:xfrm flipV="1">
            <a:off x="4688742" y="5891693"/>
            <a:ext cx="291879" cy="427380"/>
          </a:xfrm>
          <a:prstGeom prst="line">
            <a:avLst/>
          </a:prstGeom>
          <a:solidFill>
            <a:schemeClr val="accent1"/>
          </a:solidFill>
          <a:ln w="9525" cap="flat" cmpd="sng" algn="ctr">
            <a:solidFill>
              <a:schemeClr val="tx1"/>
            </a:solidFill>
            <a:prstDash val="solid"/>
            <a:round/>
            <a:headEnd type="none" w="med" len="med"/>
            <a:tailEnd type="none" w="lg" len="lg"/>
          </a:ln>
          <a:effectLst/>
        </p:spPr>
      </p:cxnSp>
      <p:cxnSp>
        <p:nvCxnSpPr>
          <p:cNvPr id="22" name="Straight Connector 21"/>
          <p:cNvCxnSpPr/>
          <p:nvPr/>
        </p:nvCxnSpPr>
        <p:spPr bwMode="auto">
          <a:xfrm>
            <a:off x="4980621" y="5891693"/>
            <a:ext cx="2266122" cy="1"/>
          </a:xfrm>
          <a:prstGeom prst="line">
            <a:avLst/>
          </a:prstGeom>
          <a:solidFill>
            <a:schemeClr val="accent1"/>
          </a:solidFill>
          <a:ln w="9525" cap="flat" cmpd="sng" algn="ctr">
            <a:solidFill>
              <a:schemeClr val="tx1"/>
            </a:solidFill>
            <a:prstDash val="solid"/>
            <a:round/>
            <a:headEnd type="none" w="med" len="med"/>
            <a:tailEnd type="none" w="lg" len="lg"/>
          </a:ln>
          <a:effectLst/>
        </p:spPr>
      </p:cxnSp>
      <p:cxnSp>
        <p:nvCxnSpPr>
          <p:cNvPr id="25" name="Straight Connector 24"/>
          <p:cNvCxnSpPr/>
          <p:nvPr/>
        </p:nvCxnSpPr>
        <p:spPr bwMode="auto">
          <a:xfrm flipH="1" flipV="1">
            <a:off x="4688742" y="6319076"/>
            <a:ext cx="291879" cy="367414"/>
          </a:xfrm>
          <a:prstGeom prst="line">
            <a:avLst/>
          </a:prstGeom>
          <a:solidFill>
            <a:schemeClr val="accent1"/>
          </a:solidFill>
          <a:ln w="9525" cap="flat" cmpd="sng" algn="ctr">
            <a:solidFill>
              <a:schemeClr val="tx1"/>
            </a:solidFill>
            <a:prstDash val="solid"/>
            <a:round/>
            <a:headEnd type="none" w="med" len="med"/>
            <a:tailEnd type="none" w="lg" len="lg"/>
          </a:ln>
          <a:effectLst/>
        </p:spPr>
      </p:cxnSp>
      <p:cxnSp>
        <p:nvCxnSpPr>
          <p:cNvPr id="26" name="Straight Connector 25"/>
          <p:cNvCxnSpPr/>
          <p:nvPr/>
        </p:nvCxnSpPr>
        <p:spPr bwMode="auto">
          <a:xfrm>
            <a:off x="4980621" y="6686490"/>
            <a:ext cx="2266122" cy="1"/>
          </a:xfrm>
          <a:prstGeom prst="line">
            <a:avLst/>
          </a:prstGeom>
          <a:solidFill>
            <a:schemeClr val="accent1"/>
          </a:solidFill>
          <a:ln w="9525" cap="flat" cmpd="sng" algn="ctr">
            <a:solidFill>
              <a:schemeClr val="tx1"/>
            </a:solidFill>
            <a:prstDash val="solid"/>
            <a:round/>
            <a:headEnd type="none" w="med" len="med"/>
            <a:tailEnd type="none" w="lg" len="lg"/>
          </a:ln>
          <a:effectLst/>
        </p:spPr>
      </p:cxnSp>
      <p:grpSp>
        <p:nvGrpSpPr>
          <p:cNvPr id="7" name="Group 6"/>
          <p:cNvGrpSpPr/>
          <p:nvPr/>
        </p:nvGrpSpPr>
        <p:grpSpPr>
          <a:xfrm>
            <a:off x="5591878" y="6119463"/>
            <a:ext cx="1464365" cy="442331"/>
            <a:chOff x="5782378" y="6105384"/>
            <a:chExt cx="1464365" cy="442331"/>
          </a:xfrm>
        </p:grpSpPr>
        <p:cxnSp>
          <p:nvCxnSpPr>
            <p:cNvPr id="23" name="Straight Connector 22"/>
            <p:cNvCxnSpPr/>
            <p:nvPr/>
          </p:nvCxnSpPr>
          <p:spPr bwMode="auto">
            <a:xfrm flipV="1">
              <a:off x="5782378" y="6105384"/>
              <a:ext cx="114300" cy="213692"/>
            </a:xfrm>
            <a:prstGeom prst="line">
              <a:avLst/>
            </a:prstGeom>
            <a:solidFill>
              <a:schemeClr val="accent1"/>
            </a:solidFill>
            <a:ln w="9525" cap="flat" cmpd="sng" algn="ctr">
              <a:solidFill>
                <a:schemeClr val="tx1"/>
              </a:solidFill>
              <a:prstDash val="solid"/>
              <a:round/>
              <a:headEnd type="none" w="med" len="med"/>
              <a:tailEnd type="none" w="lg" len="lg"/>
            </a:ln>
            <a:effectLst/>
          </p:spPr>
        </p:cxnSp>
        <p:cxnSp>
          <p:nvCxnSpPr>
            <p:cNvPr id="24" name="Straight Connector 23"/>
            <p:cNvCxnSpPr/>
            <p:nvPr/>
          </p:nvCxnSpPr>
          <p:spPr bwMode="auto">
            <a:xfrm>
              <a:off x="5896678" y="6105384"/>
              <a:ext cx="1350065" cy="0"/>
            </a:xfrm>
            <a:prstGeom prst="line">
              <a:avLst/>
            </a:prstGeom>
            <a:solidFill>
              <a:schemeClr val="accent1"/>
            </a:solidFill>
            <a:ln w="9525" cap="flat" cmpd="sng" algn="ctr">
              <a:solidFill>
                <a:schemeClr val="tx1"/>
              </a:solidFill>
              <a:prstDash val="solid"/>
              <a:round/>
              <a:headEnd type="none" w="med" len="med"/>
              <a:tailEnd type="none" w="lg" len="lg"/>
            </a:ln>
            <a:effectLst/>
          </p:spPr>
        </p:cxnSp>
        <p:cxnSp>
          <p:nvCxnSpPr>
            <p:cNvPr id="27" name="Straight Connector 26"/>
            <p:cNvCxnSpPr/>
            <p:nvPr/>
          </p:nvCxnSpPr>
          <p:spPr bwMode="auto">
            <a:xfrm flipH="1" flipV="1">
              <a:off x="5784532" y="6328518"/>
              <a:ext cx="112146" cy="213692"/>
            </a:xfrm>
            <a:prstGeom prst="line">
              <a:avLst/>
            </a:prstGeom>
            <a:solidFill>
              <a:schemeClr val="accent1"/>
            </a:solidFill>
            <a:ln w="9525" cap="flat" cmpd="sng" algn="ctr">
              <a:solidFill>
                <a:schemeClr val="tx1"/>
              </a:solidFill>
              <a:prstDash val="solid"/>
              <a:round/>
              <a:headEnd type="none" w="med" len="med"/>
              <a:tailEnd type="none" w="lg" len="lg"/>
            </a:ln>
            <a:effectLst/>
          </p:spPr>
        </p:cxnSp>
        <p:cxnSp>
          <p:nvCxnSpPr>
            <p:cNvPr id="28" name="Straight Connector 27"/>
            <p:cNvCxnSpPr/>
            <p:nvPr/>
          </p:nvCxnSpPr>
          <p:spPr bwMode="auto">
            <a:xfrm>
              <a:off x="5896678" y="6547715"/>
              <a:ext cx="1350065" cy="0"/>
            </a:xfrm>
            <a:prstGeom prst="line">
              <a:avLst/>
            </a:prstGeom>
            <a:solidFill>
              <a:schemeClr val="accent1"/>
            </a:solidFill>
            <a:ln w="9525" cap="flat" cmpd="sng" algn="ctr">
              <a:solidFill>
                <a:schemeClr val="tx1"/>
              </a:solidFill>
              <a:prstDash val="solid"/>
              <a:round/>
              <a:headEnd type="none" w="med" len="med"/>
              <a:tailEnd type="none" w="lg" len="lg"/>
            </a:ln>
            <a:effectLst/>
          </p:spPr>
        </p:cxnSp>
      </p:grpSp>
      <p:cxnSp>
        <p:nvCxnSpPr>
          <p:cNvPr id="29" name="Straight Connector 28"/>
          <p:cNvCxnSpPr/>
          <p:nvPr/>
        </p:nvCxnSpPr>
        <p:spPr bwMode="auto">
          <a:xfrm>
            <a:off x="3843130" y="6375726"/>
            <a:ext cx="2844215" cy="0"/>
          </a:xfrm>
          <a:prstGeom prst="line">
            <a:avLst/>
          </a:prstGeom>
          <a:solidFill>
            <a:schemeClr val="accent1"/>
          </a:solidFill>
          <a:ln w="9525" cap="flat" cmpd="sng" algn="ctr">
            <a:solidFill>
              <a:schemeClr val="tx1"/>
            </a:solidFill>
            <a:prstDash val="solid"/>
            <a:round/>
            <a:headEnd type="none" w="med" len="med"/>
            <a:tailEnd type="none" w="lg" len="lg"/>
          </a:ln>
          <a:effectLst/>
        </p:spPr>
      </p:cxnSp>
      <p:cxnSp>
        <p:nvCxnSpPr>
          <p:cNvPr id="33" name="Straight Connector 32"/>
          <p:cNvCxnSpPr/>
          <p:nvPr/>
        </p:nvCxnSpPr>
        <p:spPr bwMode="auto">
          <a:xfrm>
            <a:off x="3843130" y="5304512"/>
            <a:ext cx="3403613" cy="0"/>
          </a:xfrm>
          <a:prstGeom prst="line">
            <a:avLst/>
          </a:prstGeom>
          <a:solidFill>
            <a:schemeClr val="accent1"/>
          </a:solidFill>
          <a:ln w="9525" cap="flat" cmpd="sng" algn="ctr">
            <a:solidFill>
              <a:schemeClr val="tx1"/>
            </a:solidFill>
            <a:prstDash val="solid"/>
            <a:round/>
            <a:headEnd type="none" w="med" len="med"/>
            <a:tailEnd type="none" w="lg" len="lg"/>
          </a:ln>
          <a:effectLst/>
        </p:spPr>
      </p:cxnSp>
      <p:sp>
        <p:nvSpPr>
          <p:cNvPr id="35" name="TextBox 34"/>
          <p:cNvSpPr txBox="1"/>
          <p:nvPr/>
        </p:nvSpPr>
        <p:spPr>
          <a:xfrm>
            <a:off x="7189303" y="5734147"/>
            <a:ext cx="1976782" cy="1061829"/>
          </a:xfrm>
          <a:prstGeom prst="rect">
            <a:avLst/>
          </a:prstGeom>
          <a:noFill/>
        </p:spPr>
        <p:txBody>
          <a:bodyPr wrap="square" rtlCol="0">
            <a:spAutoFit/>
          </a:bodyPr>
          <a:lstStyle/>
          <a:p>
            <a:pPr algn="ctr"/>
            <a:r>
              <a:rPr lang="en-US" altLang="zh-CN" sz="1050" b="1" dirty="0">
                <a:latin typeface="Arial"/>
                <a:cs typeface="Arial"/>
              </a:rPr>
              <a:t>Adapted from H. Wayne House, </a:t>
            </a:r>
            <a:r>
              <a:rPr lang="en-US" altLang="zh-CN" sz="1050" b="1" i="1" dirty="0">
                <a:latin typeface="Arial"/>
                <a:cs typeface="Arial"/>
              </a:rPr>
              <a:t>Chronological &amp; Background Charts of the NT,</a:t>
            </a:r>
            <a:r>
              <a:rPr lang="en-US" altLang="zh-CN" sz="1050" b="1" dirty="0">
                <a:latin typeface="Arial"/>
                <a:cs typeface="Arial"/>
              </a:rPr>
              <a:t> 18, based on Robert G. </a:t>
            </a:r>
            <a:r>
              <a:rPr lang="en-US" altLang="zh-CN" sz="1050" b="1" dirty="0" err="1">
                <a:latin typeface="Arial"/>
                <a:cs typeface="Arial"/>
              </a:rPr>
              <a:t>Gromacki</a:t>
            </a:r>
            <a:r>
              <a:rPr lang="en-US" altLang="zh-CN" sz="1050" b="1" dirty="0">
                <a:latin typeface="Arial"/>
                <a:cs typeface="Arial"/>
              </a:rPr>
              <a:t>, </a:t>
            </a:r>
            <a:r>
              <a:rPr lang="en-US" altLang="zh-CN" sz="1050" b="1" i="1" dirty="0">
                <a:latin typeface="Arial"/>
                <a:cs typeface="Arial"/>
              </a:rPr>
              <a:t>NT Survey</a:t>
            </a:r>
            <a:r>
              <a:rPr lang="en-US" altLang="zh-CN" sz="1050" b="1" dirty="0">
                <a:latin typeface="Arial"/>
                <a:cs typeface="Arial"/>
              </a:rPr>
              <a:t> (Grand Rapids: Baker, 1974)</a:t>
            </a:r>
            <a:endParaRPr lang="en-US" sz="1050" dirty="0"/>
          </a:p>
        </p:txBody>
      </p:sp>
      <p:sp>
        <p:nvSpPr>
          <p:cNvPr id="31" name="TextBox 30">
            <a:extLst>
              <a:ext uri="{FF2B5EF4-FFF2-40B4-BE49-F238E27FC236}">
                <a16:creationId xmlns:a16="http://schemas.microsoft.com/office/drawing/2014/main" id="{9C86DD09-0A46-0442-8C87-DC5308A471DC}"/>
              </a:ext>
            </a:extLst>
          </p:cNvPr>
          <p:cNvSpPr txBox="1"/>
          <p:nvPr/>
        </p:nvSpPr>
        <p:spPr>
          <a:xfrm>
            <a:off x="5664276" y="5873294"/>
            <a:ext cx="1804637" cy="276999"/>
          </a:xfrm>
          <a:prstGeom prst="rect">
            <a:avLst/>
          </a:prstGeom>
          <a:noFill/>
        </p:spPr>
        <p:txBody>
          <a:bodyPr wrap="square" rtlCol="0">
            <a:spAutoFit/>
          </a:bodyPr>
          <a:lstStyle/>
          <a:p>
            <a:r>
              <a:rPr lang="ar-JO" sz="1200" b="1" dirty="0">
                <a:latin typeface="Arial"/>
                <a:cs typeface="Arial"/>
              </a:rPr>
              <a:t>البوق السابع </a:t>
            </a:r>
            <a:endParaRPr lang="en-US" sz="1200" dirty="0"/>
          </a:p>
        </p:txBody>
      </p:sp>
      <p:sp>
        <p:nvSpPr>
          <p:cNvPr id="2" name="Rectangle 1">
            <a:extLst>
              <a:ext uri="{FF2B5EF4-FFF2-40B4-BE49-F238E27FC236}">
                <a16:creationId xmlns:a16="http://schemas.microsoft.com/office/drawing/2014/main" id="{F4FBD7B6-F78D-9B4E-B32A-E83F1A152947}"/>
              </a:ext>
            </a:extLst>
          </p:cNvPr>
          <p:cNvSpPr/>
          <p:nvPr/>
        </p:nvSpPr>
        <p:spPr bwMode="auto">
          <a:xfrm>
            <a:off x="5265237" y="5658300"/>
            <a:ext cx="955771" cy="212032"/>
          </a:xfrm>
          <a:prstGeom prst="rect">
            <a:avLst/>
          </a:prstGeom>
          <a:solidFill>
            <a:srgbClr val="CBEDD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0" name="TextBox 29">
            <a:extLst>
              <a:ext uri="{FF2B5EF4-FFF2-40B4-BE49-F238E27FC236}">
                <a16:creationId xmlns:a16="http://schemas.microsoft.com/office/drawing/2014/main" id="{BB037E5B-D1B5-F240-A66F-51B3A4CFD3AB}"/>
              </a:ext>
            </a:extLst>
          </p:cNvPr>
          <p:cNvSpPr txBox="1"/>
          <p:nvPr/>
        </p:nvSpPr>
        <p:spPr>
          <a:xfrm>
            <a:off x="4989244" y="5642766"/>
            <a:ext cx="1804637" cy="276999"/>
          </a:xfrm>
          <a:prstGeom prst="rect">
            <a:avLst/>
          </a:prstGeom>
          <a:noFill/>
        </p:spPr>
        <p:txBody>
          <a:bodyPr wrap="square" rtlCol="0">
            <a:spAutoFit/>
          </a:bodyPr>
          <a:lstStyle/>
          <a:p>
            <a:r>
              <a:rPr lang="ar-JO" sz="1200" b="1" dirty="0">
                <a:latin typeface="Arial"/>
                <a:cs typeface="Arial"/>
              </a:rPr>
              <a:t>الختم السابع    </a:t>
            </a:r>
            <a:endParaRPr lang="en-US" sz="1200" dirty="0"/>
          </a:p>
        </p:txBody>
      </p:sp>
    </p:spTree>
    <p:extLst>
      <p:ext uri="{BB962C8B-B14F-4D97-AF65-F5344CB8AC3E}">
        <p14:creationId xmlns:p14="http://schemas.microsoft.com/office/powerpoint/2010/main" val="1200412158"/>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2449" name="Picture 4" descr="Rev 6 four-horseme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2450" name="Rectangle 2"/>
          <p:cNvSpPr>
            <a:spLocks noGrp="1" noChangeArrowheads="1"/>
          </p:cNvSpPr>
          <p:nvPr>
            <p:ph type="title" idx="4294967295"/>
          </p:nvPr>
        </p:nvSpPr>
        <p:spPr>
          <a:xfrm>
            <a:off x="0" y="0"/>
            <a:ext cx="9144000" cy="685800"/>
          </a:xfrm>
        </p:spPr>
        <p:txBody>
          <a:bodyPr/>
          <a:lstStyle/>
          <a:p>
            <a:r>
              <a:rPr lang="ar-JO" sz="3600" b="1" dirty="0">
                <a:effectLst>
                  <a:glow rad="254000">
                    <a:schemeClr val="tx1">
                      <a:alpha val="75000"/>
                    </a:schemeClr>
                  </a:glow>
                </a:effectLst>
                <a:latin typeface="Arial" panose="020B0604020202020204" pitchFamily="34" charset="0"/>
                <a:ea typeface="ＭＳ Ｐゴシック" charset="0"/>
                <a:cs typeface="Arial" panose="020B0604020202020204" pitchFamily="34" charset="0"/>
              </a:rPr>
              <a:t>أربعة خيول ( 6: 1- 8)</a:t>
            </a:r>
            <a:endParaRPr lang="en-US" sz="4000" b="1" dirty="0">
              <a:effectLst>
                <a:glow rad="254000">
                  <a:schemeClr val="tx1">
                    <a:alpha val="75000"/>
                  </a:schemeClr>
                </a:glow>
              </a:effectLst>
              <a:latin typeface="Arial" panose="020B0604020202020204" pitchFamily="34" charset="0"/>
              <a:ea typeface="ＭＳ Ｐゴシック" charset="0"/>
              <a:cs typeface="Arial" panose="020B0604020202020204" pitchFamily="34" charset="0"/>
            </a:endParaRPr>
          </a:p>
        </p:txBody>
      </p:sp>
      <p:sp>
        <p:nvSpPr>
          <p:cNvPr id="4" name="Text Box 30"/>
          <p:cNvSpPr txBox="1">
            <a:spLocks noChangeArrowheads="1"/>
          </p:cNvSpPr>
          <p:nvPr/>
        </p:nvSpPr>
        <p:spPr bwMode="auto">
          <a:xfrm>
            <a:off x="8401235" y="29667"/>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380</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0888809"/>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57" name="Picture 4" descr="Pict1030"/>
          <p:cNvPicPr>
            <a:picLocks noGrp="1" noChangeAspect="1" noChangeArrowheads="1"/>
          </p:cNvPicPr>
          <p:nvPr>
            <p:ph sz="quarter" idx="1"/>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a:xfrm>
            <a:off x="9788133" y="-320233"/>
            <a:ext cx="9324975" cy="6948488"/>
          </a:xfrm>
          <a:noFill/>
        </p:spPr>
      </p:pic>
      <p:sp>
        <p:nvSpPr>
          <p:cNvPr id="58" name="Text Box 32"/>
          <p:cNvSpPr txBox="1">
            <a:spLocks noChangeArrowheads="1"/>
          </p:cNvSpPr>
          <p:nvPr/>
        </p:nvSpPr>
        <p:spPr bwMode="auto">
          <a:xfrm>
            <a:off x="8488391" y="4763"/>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000000"/>
                </a:solidFill>
                <a:latin typeface="Arial" panose="020B0604020202020204" pitchFamily="34" charset="0"/>
                <a:cs typeface="Arial" panose="020B0604020202020204" pitchFamily="34" charset="0"/>
              </a:rPr>
              <a:t>370</a:t>
            </a:r>
            <a:endParaRPr lang="en-US" b="1" dirty="0">
              <a:solidFill>
                <a:srgbClr val="000000"/>
              </a:solidFill>
              <a:latin typeface="Arial" panose="020B0604020202020204" pitchFamily="34" charset="0"/>
              <a:cs typeface="Arial" panose="020B0604020202020204" pitchFamily="34" charset="0"/>
            </a:endParaRPr>
          </a:p>
        </p:txBody>
      </p:sp>
      <p:sp>
        <p:nvSpPr>
          <p:cNvPr id="59" name="Text Box 32"/>
          <p:cNvSpPr txBox="1">
            <a:spLocks noChangeArrowheads="1"/>
          </p:cNvSpPr>
          <p:nvPr/>
        </p:nvSpPr>
        <p:spPr bwMode="auto">
          <a:xfrm>
            <a:off x="216125" y="1180410"/>
            <a:ext cx="173967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الختم 1</a:t>
            </a:r>
            <a:endParaRPr lang="en-US" sz="2000" b="1" dirty="0">
              <a:solidFill>
                <a:srgbClr val="000000"/>
              </a:solidFill>
              <a:latin typeface="Arial" panose="020B0604020202020204" pitchFamily="34" charset="0"/>
              <a:cs typeface="Arial" panose="020B0604020202020204" pitchFamily="34" charset="0"/>
            </a:endParaRPr>
          </a:p>
        </p:txBody>
      </p:sp>
      <p:sp>
        <p:nvSpPr>
          <p:cNvPr id="60" name="Text Box 32"/>
          <p:cNvSpPr txBox="1">
            <a:spLocks noChangeArrowheads="1"/>
          </p:cNvSpPr>
          <p:nvPr/>
        </p:nvSpPr>
        <p:spPr bwMode="auto">
          <a:xfrm>
            <a:off x="489175" y="1425517"/>
            <a:ext cx="173967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الختم 2</a:t>
            </a:r>
            <a:endParaRPr lang="en-US" sz="2000" b="1" dirty="0">
              <a:solidFill>
                <a:srgbClr val="000000"/>
              </a:solidFill>
              <a:latin typeface="Arial" panose="020B0604020202020204" pitchFamily="34" charset="0"/>
              <a:cs typeface="Arial" panose="020B0604020202020204" pitchFamily="34" charset="0"/>
            </a:endParaRPr>
          </a:p>
        </p:txBody>
      </p:sp>
      <p:sp>
        <p:nvSpPr>
          <p:cNvPr id="61" name="Text Box 32"/>
          <p:cNvSpPr txBox="1">
            <a:spLocks noChangeArrowheads="1"/>
          </p:cNvSpPr>
          <p:nvPr/>
        </p:nvSpPr>
        <p:spPr bwMode="auto">
          <a:xfrm>
            <a:off x="755875" y="1670624"/>
            <a:ext cx="173967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الختم 3</a:t>
            </a:r>
            <a:endParaRPr lang="en-US" sz="2000" b="1" dirty="0">
              <a:solidFill>
                <a:srgbClr val="000000"/>
              </a:solidFill>
              <a:latin typeface="Arial" panose="020B0604020202020204" pitchFamily="34" charset="0"/>
              <a:cs typeface="Arial" panose="020B0604020202020204" pitchFamily="34" charset="0"/>
            </a:endParaRPr>
          </a:p>
        </p:txBody>
      </p:sp>
      <p:sp>
        <p:nvSpPr>
          <p:cNvPr id="62" name="Text Box 32"/>
          <p:cNvSpPr txBox="1">
            <a:spLocks noChangeArrowheads="1"/>
          </p:cNvSpPr>
          <p:nvPr/>
        </p:nvSpPr>
        <p:spPr bwMode="auto">
          <a:xfrm>
            <a:off x="1009875" y="1915731"/>
            <a:ext cx="173967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الختم 4</a:t>
            </a:r>
            <a:endParaRPr lang="en-US" sz="2000" b="1" dirty="0">
              <a:solidFill>
                <a:srgbClr val="000000"/>
              </a:solidFill>
              <a:latin typeface="Arial" panose="020B0604020202020204" pitchFamily="34" charset="0"/>
              <a:cs typeface="Arial" panose="020B0604020202020204" pitchFamily="34" charset="0"/>
            </a:endParaRPr>
          </a:p>
        </p:txBody>
      </p:sp>
      <p:sp>
        <p:nvSpPr>
          <p:cNvPr id="63" name="Text Box 32"/>
          <p:cNvSpPr txBox="1">
            <a:spLocks noChangeArrowheads="1"/>
          </p:cNvSpPr>
          <p:nvPr/>
        </p:nvSpPr>
        <p:spPr bwMode="auto">
          <a:xfrm>
            <a:off x="1251175" y="2160838"/>
            <a:ext cx="173967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الختم 5</a:t>
            </a:r>
            <a:endParaRPr lang="en-US" sz="2000" b="1" dirty="0">
              <a:solidFill>
                <a:srgbClr val="000000"/>
              </a:solidFill>
              <a:latin typeface="Arial" panose="020B0604020202020204" pitchFamily="34" charset="0"/>
              <a:cs typeface="Arial" panose="020B0604020202020204" pitchFamily="34" charset="0"/>
            </a:endParaRPr>
          </a:p>
        </p:txBody>
      </p:sp>
      <p:sp>
        <p:nvSpPr>
          <p:cNvPr id="64" name="Text Box 32"/>
          <p:cNvSpPr txBox="1">
            <a:spLocks noChangeArrowheads="1"/>
          </p:cNvSpPr>
          <p:nvPr/>
        </p:nvSpPr>
        <p:spPr bwMode="auto">
          <a:xfrm>
            <a:off x="1467075" y="2405945"/>
            <a:ext cx="173967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الختم 6</a:t>
            </a:r>
            <a:endParaRPr lang="en-US" sz="2000" b="1" dirty="0">
              <a:solidFill>
                <a:srgbClr val="000000"/>
              </a:solidFill>
              <a:latin typeface="Arial" panose="020B0604020202020204" pitchFamily="34" charset="0"/>
              <a:cs typeface="Arial" panose="020B0604020202020204" pitchFamily="34" charset="0"/>
            </a:endParaRPr>
          </a:p>
        </p:txBody>
      </p:sp>
      <p:sp>
        <p:nvSpPr>
          <p:cNvPr id="65" name="Text Box 32"/>
          <p:cNvSpPr txBox="1">
            <a:spLocks noChangeArrowheads="1"/>
          </p:cNvSpPr>
          <p:nvPr/>
        </p:nvSpPr>
        <p:spPr bwMode="auto">
          <a:xfrm>
            <a:off x="1702025" y="2651051"/>
            <a:ext cx="173967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الختم 7</a:t>
            </a:r>
            <a:endParaRPr lang="en-US" sz="2000" b="1" dirty="0">
              <a:solidFill>
                <a:srgbClr val="000000"/>
              </a:solidFill>
              <a:latin typeface="Arial" panose="020B0604020202020204" pitchFamily="34" charset="0"/>
              <a:cs typeface="Arial" panose="020B0604020202020204" pitchFamily="34" charset="0"/>
            </a:endParaRPr>
          </a:p>
        </p:txBody>
      </p:sp>
      <p:sp>
        <p:nvSpPr>
          <p:cNvPr id="66" name="Text Box 32"/>
          <p:cNvSpPr txBox="1">
            <a:spLocks noChangeArrowheads="1"/>
          </p:cNvSpPr>
          <p:nvPr/>
        </p:nvSpPr>
        <p:spPr bwMode="auto">
          <a:xfrm>
            <a:off x="2737075" y="2933737"/>
            <a:ext cx="3129943"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البوق 1</a:t>
            </a:r>
            <a:endParaRPr lang="en-US" sz="2000" b="1" dirty="0">
              <a:solidFill>
                <a:srgbClr val="000000"/>
              </a:solidFill>
              <a:latin typeface="Arial" panose="020B0604020202020204" pitchFamily="34" charset="0"/>
              <a:cs typeface="Arial" panose="020B0604020202020204" pitchFamily="34" charset="0"/>
            </a:endParaRPr>
          </a:p>
        </p:txBody>
      </p:sp>
      <p:sp>
        <p:nvSpPr>
          <p:cNvPr id="67" name="Text Box 32"/>
          <p:cNvSpPr txBox="1">
            <a:spLocks noChangeArrowheads="1"/>
          </p:cNvSpPr>
          <p:nvPr/>
        </p:nvSpPr>
        <p:spPr bwMode="auto">
          <a:xfrm>
            <a:off x="3010125" y="3178844"/>
            <a:ext cx="2729097"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البوق 2</a:t>
            </a:r>
            <a:endParaRPr lang="en-US" sz="2000" b="1" dirty="0">
              <a:solidFill>
                <a:srgbClr val="000000"/>
              </a:solidFill>
              <a:latin typeface="Arial" panose="020B0604020202020204" pitchFamily="34" charset="0"/>
              <a:cs typeface="Arial" panose="020B0604020202020204" pitchFamily="34" charset="0"/>
            </a:endParaRPr>
          </a:p>
        </p:txBody>
      </p:sp>
      <p:sp>
        <p:nvSpPr>
          <p:cNvPr id="68" name="Text Box 32"/>
          <p:cNvSpPr txBox="1">
            <a:spLocks noChangeArrowheads="1"/>
          </p:cNvSpPr>
          <p:nvPr/>
        </p:nvSpPr>
        <p:spPr bwMode="auto">
          <a:xfrm>
            <a:off x="3276825" y="3423951"/>
            <a:ext cx="2815221"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البوق 3</a:t>
            </a:r>
            <a:endParaRPr lang="en-US" sz="2000" b="1" dirty="0">
              <a:solidFill>
                <a:srgbClr val="000000"/>
              </a:solidFill>
              <a:latin typeface="Arial" panose="020B0604020202020204" pitchFamily="34" charset="0"/>
              <a:cs typeface="Arial" panose="020B0604020202020204" pitchFamily="34" charset="0"/>
            </a:endParaRPr>
          </a:p>
        </p:txBody>
      </p:sp>
      <p:sp>
        <p:nvSpPr>
          <p:cNvPr id="69" name="Text Box 32"/>
          <p:cNvSpPr txBox="1">
            <a:spLocks noChangeArrowheads="1"/>
          </p:cNvSpPr>
          <p:nvPr/>
        </p:nvSpPr>
        <p:spPr bwMode="auto">
          <a:xfrm>
            <a:off x="3530825" y="3669058"/>
            <a:ext cx="2475997"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البوق 4</a:t>
            </a:r>
            <a:endParaRPr lang="en-US" sz="2000" b="1" dirty="0">
              <a:solidFill>
                <a:srgbClr val="000000"/>
              </a:solidFill>
              <a:latin typeface="Arial" panose="020B0604020202020204" pitchFamily="34" charset="0"/>
              <a:cs typeface="Arial" panose="020B0604020202020204" pitchFamily="34" charset="0"/>
            </a:endParaRPr>
          </a:p>
        </p:txBody>
      </p:sp>
      <p:sp>
        <p:nvSpPr>
          <p:cNvPr id="70" name="Text Box 32"/>
          <p:cNvSpPr txBox="1">
            <a:spLocks noChangeArrowheads="1"/>
          </p:cNvSpPr>
          <p:nvPr/>
        </p:nvSpPr>
        <p:spPr bwMode="auto">
          <a:xfrm>
            <a:off x="3772125" y="3914165"/>
            <a:ext cx="2319921"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البوق 5</a:t>
            </a:r>
            <a:endParaRPr lang="en-US" sz="2000" b="1" dirty="0">
              <a:solidFill>
                <a:srgbClr val="000000"/>
              </a:solidFill>
              <a:latin typeface="Arial" panose="020B0604020202020204" pitchFamily="34" charset="0"/>
              <a:cs typeface="Arial" panose="020B0604020202020204" pitchFamily="34" charset="0"/>
            </a:endParaRPr>
          </a:p>
        </p:txBody>
      </p:sp>
      <p:sp>
        <p:nvSpPr>
          <p:cNvPr id="71" name="Text Box 32"/>
          <p:cNvSpPr txBox="1">
            <a:spLocks noChangeArrowheads="1"/>
          </p:cNvSpPr>
          <p:nvPr/>
        </p:nvSpPr>
        <p:spPr bwMode="auto">
          <a:xfrm>
            <a:off x="3988025" y="4159272"/>
            <a:ext cx="2104021"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البوق 6</a:t>
            </a:r>
            <a:endParaRPr lang="en-US" sz="2000" b="1" dirty="0">
              <a:solidFill>
                <a:srgbClr val="000000"/>
              </a:solidFill>
              <a:latin typeface="Arial" panose="020B0604020202020204" pitchFamily="34" charset="0"/>
              <a:cs typeface="Arial" panose="020B0604020202020204" pitchFamily="34" charset="0"/>
            </a:endParaRPr>
          </a:p>
        </p:txBody>
      </p:sp>
      <p:sp>
        <p:nvSpPr>
          <p:cNvPr id="72" name="Text Box 32"/>
          <p:cNvSpPr txBox="1">
            <a:spLocks noChangeArrowheads="1"/>
          </p:cNvSpPr>
          <p:nvPr/>
        </p:nvSpPr>
        <p:spPr bwMode="auto">
          <a:xfrm>
            <a:off x="4222975" y="4404378"/>
            <a:ext cx="2279567"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البوق 7</a:t>
            </a:r>
            <a:endParaRPr lang="en-US" sz="2000" b="1" dirty="0">
              <a:solidFill>
                <a:srgbClr val="000000"/>
              </a:solidFill>
              <a:latin typeface="Arial" panose="020B0604020202020204" pitchFamily="34" charset="0"/>
              <a:cs typeface="Arial" panose="020B0604020202020204" pitchFamily="34" charset="0"/>
            </a:endParaRPr>
          </a:p>
        </p:txBody>
      </p:sp>
      <p:sp>
        <p:nvSpPr>
          <p:cNvPr id="73" name="Text Box 32"/>
          <p:cNvSpPr txBox="1">
            <a:spLocks noChangeArrowheads="1"/>
          </p:cNvSpPr>
          <p:nvPr/>
        </p:nvSpPr>
        <p:spPr bwMode="auto">
          <a:xfrm>
            <a:off x="6092046" y="4798599"/>
            <a:ext cx="173967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الجام 1</a:t>
            </a:r>
            <a:endParaRPr lang="en-US" sz="2000" b="1" dirty="0">
              <a:solidFill>
                <a:srgbClr val="000000"/>
              </a:solidFill>
              <a:latin typeface="Arial" panose="020B0604020202020204" pitchFamily="34" charset="0"/>
              <a:cs typeface="Arial" panose="020B0604020202020204" pitchFamily="34" charset="0"/>
            </a:endParaRPr>
          </a:p>
        </p:txBody>
      </p:sp>
      <p:sp>
        <p:nvSpPr>
          <p:cNvPr id="74" name="Text Box 32"/>
          <p:cNvSpPr txBox="1">
            <a:spLocks noChangeArrowheads="1"/>
          </p:cNvSpPr>
          <p:nvPr/>
        </p:nvSpPr>
        <p:spPr bwMode="auto">
          <a:xfrm>
            <a:off x="6386739" y="5043706"/>
            <a:ext cx="173967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الجام 2</a:t>
            </a:r>
            <a:endParaRPr lang="en-US" sz="2000" b="1" dirty="0">
              <a:solidFill>
                <a:srgbClr val="000000"/>
              </a:solidFill>
              <a:latin typeface="Arial" panose="020B0604020202020204" pitchFamily="34" charset="0"/>
              <a:cs typeface="Arial" panose="020B0604020202020204" pitchFamily="34" charset="0"/>
            </a:endParaRPr>
          </a:p>
        </p:txBody>
      </p:sp>
      <p:sp>
        <p:nvSpPr>
          <p:cNvPr id="75" name="Text Box 32"/>
          <p:cNvSpPr txBox="1">
            <a:spLocks noChangeArrowheads="1"/>
          </p:cNvSpPr>
          <p:nvPr/>
        </p:nvSpPr>
        <p:spPr bwMode="auto">
          <a:xfrm>
            <a:off x="6641006" y="5288813"/>
            <a:ext cx="173967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الجام 3</a:t>
            </a:r>
            <a:endParaRPr lang="en-US" sz="2000" b="1" dirty="0">
              <a:solidFill>
                <a:srgbClr val="000000"/>
              </a:solidFill>
              <a:latin typeface="Arial" panose="020B0604020202020204" pitchFamily="34" charset="0"/>
              <a:cs typeface="Arial" panose="020B0604020202020204" pitchFamily="34" charset="0"/>
            </a:endParaRPr>
          </a:p>
        </p:txBody>
      </p:sp>
      <p:sp>
        <p:nvSpPr>
          <p:cNvPr id="76" name="Text Box 32"/>
          <p:cNvSpPr txBox="1">
            <a:spLocks noChangeArrowheads="1"/>
          </p:cNvSpPr>
          <p:nvPr/>
        </p:nvSpPr>
        <p:spPr bwMode="auto">
          <a:xfrm>
            <a:off x="6846408" y="5533920"/>
            <a:ext cx="173967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الجام 4</a:t>
            </a:r>
            <a:endParaRPr lang="en-US" sz="2000" b="1" dirty="0">
              <a:solidFill>
                <a:srgbClr val="000000"/>
              </a:solidFill>
              <a:latin typeface="Arial" panose="020B0604020202020204" pitchFamily="34" charset="0"/>
              <a:cs typeface="Arial" panose="020B0604020202020204" pitchFamily="34" charset="0"/>
            </a:endParaRPr>
          </a:p>
        </p:txBody>
      </p:sp>
      <p:sp>
        <p:nvSpPr>
          <p:cNvPr id="77" name="Text Box 32"/>
          <p:cNvSpPr txBox="1">
            <a:spLocks noChangeArrowheads="1"/>
          </p:cNvSpPr>
          <p:nvPr/>
        </p:nvSpPr>
        <p:spPr bwMode="auto">
          <a:xfrm>
            <a:off x="7056503" y="5779027"/>
            <a:ext cx="173967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الجام 5</a:t>
            </a:r>
            <a:endParaRPr lang="en-US" sz="2000" b="1" dirty="0">
              <a:solidFill>
                <a:srgbClr val="000000"/>
              </a:solidFill>
              <a:latin typeface="Arial" panose="020B0604020202020204" pitchFamily="34" charset="0"/>
              <a:cs typeface="Arial" panose="020B0604020202020204" pitchFamily="34" charset="0"/>
            </a:endParaRPr>
          </a:p>
        </p:txBody>
      </p:sp>
      <p:sp>
        <p:nvSpPr>
          <p:cNvPr id="78" name="Text Box 32"/>
          <p:cNvSpPr txBox="1">
            <a:spLocks noChangeArrowheads="1"/>
          </p:cNvSpPr>
          <p:nvPr/>
        </p:nvSpPr>
        <p:spPr bwMode="auto">
          <a:xfrm>
            <a:off x="7322262" y="6024134"/>
            <a:ext cx="173967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الجام 6</a:t>
            </a:r>
            <a:endParaRPr lang="en-US" sz="2000" b="1" dirty="0">
              <a:solidFill>
                <a:srgbClr val="000000"/>
              </a:solidFill>
              <a:latin typeface="Arial" panose="020B0604020202020204" pitchFamily="34" charset="0"/>
              <a:cs typeface="Arial" panose="020B0604020202020204" pitchFamily="34" charset="0"/>
            </a:endParaRPr>
          </a:p>
        </p:txBody>
      </p:sp>
      <p:sp>
        <p:nvSpPr>
          <p:cNvPr id="79" name="Text Box 32"/>
          <p:cNvSpPr txBox="1">
            <a:spLocks noChangeArrowheads="1"/>
          </p:cNvSpPr>
          <p:nvPr/>
        </p:nvSpPr>
        <p:spPr bwMode="auto">
          <a:xfrm>
            <a:off x="7464271" y="6269240"/>
            <a:ext cx="173967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الجام 7</a:t>
            </a:r>
            <a:endParaRPr lang="en-US" sz="2000" b="1" dirty="0">
              <a:solidFill>
                <a:srgbClr val="000000"/>
              </a:solidFill>
              <a:latin typeface="Arial" panose="020B0604020202020204" pitchFamily="34" charset="0"/>
              <a:cs typeface="Arial" panose="020B0604020202020204" pitchFamily="34" charset="0"/>
            </a:endParaRPr>
          </a:p>
        </p:txBody>
      </p:sp>
      <p:sp>
        <p:nvSpPr>
          <p:cNvPr id="80" name="Text Box 32"/>
          <p:cNvSpPr txBox="1">
            <a:spLocks noChangeArrowheads="1"/>
          </p:cNvSpPr>
          <p:nvPr/>
        </p:nvSpPr>
        <p:spPr bwMode="auto">
          <a:xfrm>
            <a:off x="258147" y="682418"/>
            <a:ext cx="253495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000000"/>
                </a:solidFill>
                <a:latin typeface="Arial" panose="020B0604020202020204" pitchFamily="34" charset="0"/>
                <a:cs typeface="Arial" panose="020B0604020202020204" pitchFamily="34" charset="0"/>
              </a:rPr>
              <a:t>النصف الأول</a:t>
            </a:r>
            <a:endParaRPr lang="en-US" b="1" dirty="0">
              <a:solidFill>
                <a:srgbClr val="000000"/>
              </a:solidFill>
              <a:latin typeface="Arial" panose="020B0604020202020204" pitchFamily="34" charset="0"/>
              <a:cs typeface="Arial" panose="020B0604020202020204" pitchFamily="34" charset="0"/>
            </a:endParaRPr>
          </a:p>
        </p:txBody>
      </p:sp>
      <p:sp>
        <p:nvSpPr>
          <p:cNvPr id="81" name="Text Box 32"/>
          <p:cNvSpPr txBox="1">
            <a:spLocks noChangeArrowheads="1"/>
          </p:cNvSpPr>
          <p:nvPr/>
        </p:nvSpPr>
        <p:spPr bwMode="auto">
          <a:xfrm>
            <a:off x="2793722" y="682418"/>
            <a:ext cx="321310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000000"/>
                </a:solidFill>
                <a:latin typeface="Arial" panose="020B0604020202020204" pitchFamily="34" charset="0"/>
                <a:cs typeface="Arial" panose="020B0604020202020204" pitchFamily="34" charset="0"/>
              </a:rPr>
              <a:t>النصف الثاني</a:t>
            </a:r>
            <a:endParaRPr lang="en-US" b="1" dirty="0">
              <a:solidFill>
                <a:srgbClr val="000000"/>
              </a:solidFill>
              <a:latin typeface="Arial" panose="020B0604020202020204" pitchFamily="34" charset="0"/>
              <a:cs typeface="Arial" panose="020B0604020202020204" pitchFamily="34" charset="0"/>
            </a:endParaRPr>
          </a:p>
        </p:txBody>
      </p:sp>
      <p:sp>
        <p:nvSpPr>
          <p:cNvPr id="82" name="Text Box 32"/>
          <p:cNvSpPr txBox="1">
            <a:spLocks noChangeArrowheads="1"/>
          </p:cNvSpPr>
          <p:nvPr/>
        </p:nvSpPr>
        <p:spPr bwMode="auto">
          <a:xfrm>
            <a:off x="5739222" y="682418"/>
            <a:ext cx="3322715" cy="8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SA"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المجيء </a:t>
            </a:r>
            <a:r>
              <a:rPr kumimoji="0" lang="ar-SA"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الثاني</a:t>
            </a:r>
            <a:br>
              <a:rPr lang="en-US" b="1" dirty="0">
                <a:solidFill>
                  <a:srgbClr val="000000"/>
                </a:solidFill>
                <a:latin typeface="Arial" panose="020B0604020202020204" pitchFamily="34" charset="0"/>
                <a:cs typeface="Arial" panose="020B0604020202020204" pitchFamily="34" charset="0"/>
              </a:rPr>
            </a:br>
            <a:r>
              <a:rPr kumimoji="0" lang="ar-JO" sz="2400" b="1"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rPr>
              <a:t>45 يوم</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3" name="Text Box 32"/>
          <p:cNvSpPr txBox="1">
            <a:spLocks noChangeArrowheads="1"/>
          </p:cNvSpPr>
          <p:nvPr/>
        </p:nvSpPr>
        <p:spPr bwMode="auto">
          <a:xfrm>
            <a:off x="5867018" y="1546875"/>
            <a:ext cx="1739675" cy="7408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defTabSz="914400" rtl="0" eaLnBrk="0" fontAlgn="base" latinLnBrk="0" hangingPunct="0">
              <a:lnSpc>
                <a:spcPct val="80000"/>
              </a:lnSpc>
              <a:spcBef>
                <a:spcPct val="50000"/>
              </a:spcBef>
              <a:spcAft>
                <a:spcPct val="0"/>
              </a:spcAft>
              <a:buClrTx/>
              <a:buSzTx/>
              <a:buFontTx/>
              <a:buNone/>
              <a:tabLst/>
              <a:defRPr/>
            </a:pPr>
            <a:r>
              <a:rPr kumimoji="0" lang="ar-JO" sz="2000" b="1"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rPr>
              <a:t>علامة ابن الإنسان</a:t>
            </a:r>
          </a:p>
          <a:p>
            <a:pPr marL="0" marR="0" lvl="0" indent="0" defTabSz="914400" rtl="0" eaLnBrk="0" fontAlgn="base" latinLnBrk="0" hangingPunct="0">
              <a:lnSpc>
                <a:spcPct val="80000"/>
              </a:lnSpc>
              <a:spcBef>
                <a:spcPct val="50000"/>
              </a:spcBef>
              <a:spcAft>
                <a:spcPct val="0"/>
              </a:spcAft>
              <a:buClrTx/>
              <a:buSzTx/>
              <a:buFontTx/>
              <a:buNone/>
              <a:tabLst/>
              <a:defRPr/>
            </a:pPr>
            <a:r>
              <a:rPr kumimoji="0" lang="ar-JO" sz="2000" b="1"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rPr>
              <a:t>مت 24: 30</a:t>
            </a:r>
            <a:endParaRPr kumimoji="0" lang="en-US" sz="2000" b="1"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4" name="Text Box 32"/>
          <p:cNvSpPr txBox="1">
            <a:spLocks noChangeArrowheads="1"/>
          </p:cNvSpPr>
          <p:nvPr/>
        </p:nvSpPr>
        <p:spPr bwMode="auto">
          <a:xfrm>
            <a:off x="7819327" y="1578290"/>
            <a:ext cx="1274476" cy="5869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80000"/>
              </a:lnSpc>
              <a:spcBef>
                <a:spcPct val="50000"/>
              </a:spcBef>
              <a:spcAft>
                <a:spcPct val="0"/>
              </a:spcAft>
              <a:buClrTx/>
              <a:buSzTx/>
              <a:buFontTx/>
              <a:buNone/>
              <a:tabLst/>
              <a:defRPr/>
            </a:pPr>
            <a:r>
              <a:rPr kumimoji="0" lang="ar-JO" sz="2000" b="1"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rPr>
              <a:t>اكتمال رجوع المسيح</a:t>
            </a:r>
            <a:endParaRPr kumimoji="0" lang="en-US" sz="2000" b="1" u="none" strike="noStrike" kern="1200" cap="none" spc="-10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85" name="Group 84"/>
          <p:cNvGrpSpPr/>
          <p:nvPr/>
        </p:nvGrpSpPr>
        <p:grpSpPr>
          <a:xfrm>
            <a:off x="195948" y="900755"/>
            <a:ext cx="8865989" cy="4076693"/>
            <a:chOff x="195948" y="900755"/>
            <a:chExt cx="8865989" cy="4076693"/>
          </a:xfrm>
        </p:grpSpPr>
        <p:grpSp>
          <p:nvGrpSpPr>
            <p:cNvPr id="86" name="Group 85"/>
            <p:cNvGrpSpPr/>
            <p:nvPr/>
          </p:nvGrpSpPr>
          <p:grpSpPr>
            <a:xfrm>
              <a:off x="195948" y="987694"/>
              <a:ext cx="5707576" cy="316680"/>
              <a:chOff x="195948" y="987694"/>
              <a:chExt cx="5707576" cy="316680"/>
            </a:xfrm>
          </p:grpSpPr>
          <p:cxnSp>
            <p:nvCxnSpPr>
              <p:cNvPr id="94" name="Straight Connector 93"/>
              <p:cNvCxnSpPr/>
              <p:nvPr/>
            </p:nvCxnSpPr>
            <p:spPr bwMode="auto">
              <a:xfrm>
                <a:off x="195948" y="1146034"/>
                <a:ext cx="5707576" cy="0"/>
              </a:xfrm>
              <a:prstGeom prst="line">
                <a:avLst/>
              </a:prstGeom>
              <a:solidFill>
                <a:schemeClr val="accent1"/>
              </a:solidFill>
              <a:ln w="38100" cap="flat" cmpd="sng" algn="ctr">
                <a:solidFill>
                  <a:schemeClr val="tx1"/>
                </a:solidFill>
                <a:prstDash val="solid"/>
                <a:round/>
                <a:headEnd type="none" w="med" len="med"/>
                <a:tailEnd type="none" w="lg" len="lg"/>
              </a:ln>
              <a:effectLst/>
            </p:spPr>
          </p:cxnSp>
          <p:cxnSp>
            <p:nvCxnSpPr>
              <p:cNvPr id="95" name="Straight Connector 94"/>
              <p:cNvCxnSpPr/>
              <p:nvPr/>
            </p:nvCxnSpPr>
            <p:spPr bwMode="auto">
              <a:xfrm flipV="1">
                <a:off x="195948" y="987694"/>
                <a:ext cx="0" cy="316680"/>
              </a:xfrm>
              <a:prstGeom prst="line">
                <a:avLst/>
              </a:prstGeom>
              <a:solidFill>
                <a:schemeClr val="accent1"/>
              </a:solidFill>
              <a:ln w="38100" cap="flat" cmpd="sng" algn="ctr">
                <a:solidFill>
                  <a:schemeClr val="tx1"/>
                </a:solidFill>
                <a:prstDash val="solid"/>
                <a:round/>
                <a:headEnd type="none" w="med" len="med"/>
                <a:tailEnd type="none" w="lg" len="lg"/>
              </a:ln>
              <a:effectLst/>
            </p:spPr>
          </p:cxnSp>
          <p:cxnSp>
            <p:nvCxnSpPr>
              <p:cNvPr id="96" name="Straight Connector 95"/>
              <p:cNvCxnSpPr/>
              <p:nvPr/>
            </p:nvCxnSpPr>
            <p:spPr bwMode="auto">
              <a:xfrm flipV="1">
                <a:off x="2793098" y="987694"/>
                <a:ext cx="0" cy="316680"/>
              </a:xfrm>
              <a:prstGeom prst="line">
                <a:avLst/>
              </a:prstGeom>
              <a:solidFill>
                <a:schemeClr val="accent1"/>
              </a:solidFill>
              <a:ln w="38100" cap="flat" cmpd="sng" algn="ctr">
                <a:solidFill>
                  <a:schemeClr val="tx1"/>
                </a:solidFill>
                <a:prstDash val="solid"/>
                <a:round/>
                <a:headEnd type="none" w="med" len="med"/>
                <a:tailEnd type="none" w="lg" len="lg"/>
              </a:ln>
              <a:effectLst/>
            </p:spPr>
          </p:cxnSp>
          <p:cxnSp>
            <p:nvCxnSpPr>
              <p:cNvPr id="97" name="Straight Connector 96"/>
              <p:cNvCxnSpPr/>
              <p:nvPr/>
            </p:nvCxnSpPr>
            <p:spPr bwMode="auto">
              <a:xfrm flipV="1">
                <a:off x="5902622" y="987694"/>
                <a:ext cx="0" cy="316680"/>
              </a:xfrm>
              <a:prstGeom prst="line">
                <a:avLst/>
              </a:prstGeom>
              <a:solidFill>
                <a:schemeClr val="accent1"/>
              </a:solidFill>
              <a:ln w="38100" cap="flat" cmpd="sng" algn="ctr">
                <a:solidFill>
                  <a:schemeClr val="tx1"/>
                </a:solidFill>
                <a:prstDash val="solid"/>
                <a:round/>
                <a:headEnd type="none" w="med" len="med"/>
                <a:tailEnd type="none" w="lg" len="lg"/>
              </a:ln>
              <a:effectLst/>
            </p:spPr>
          </p:cxnSp>
        </p:grpSp>
        <p:grpSp>
          <p:nvGrpSpPr>
            <p:cNvPr id="87" name="Group 86"/>
            <p:cNvGrpSpPr/>
            <p:nvPr/>
          </p:nvGrpSpPr>
          <p:grpSpPr>
            <a:xfrm>
              <a:off x="2793098" y="2789370"/>
              <a:ext cx="3110426" cy="316680"/>
              <a:chOff x="2793098" y="2789370"/>
              <a:chExt cx="3110426" cy="316680"/>
            </a:xfrm>
          </p:grpSpPr>
          <p:cxnSp>
            <p:nvCxnSpPr>
              <p:cNvPr id="92" name="Straight Connector 91"/>
              <p:cNvCxnSpPr/>
              <p:nvPr/>
            </p:nvCxnSpPr>
            <p:spPr bwMode="auto">
              <a:xfrm>
                <a:off x="2793098" y="2947710"/>
                <a:ext cx="3110426" cy="0"/>
              </a:xfrm>
              <a:prstGeom prst="line">
                <a:avLst/>
              </a:prstGeom>
              <a:solidFill>
                <a:schemeClr val="accent1"/>
              </a:solidFill>
              <a:ln w="38100" cap="flat" cmpd="sng" algn="ctr">
                <a:solidFill>
                  <a:schemeClr val="tx1"/>
                </a:solidFill>
                <a:prstDash val="solid"/>
                <a:round/>
                <a:headEnd type="none" w="med" len="med"/>
                <a:tailEnd type="none" w="lg" len="lg"/>
              </a:ln>
              <a:effectLst/>
            </p:spPr>
          </p:cxnSp>
          <p:cxnSp>
            <p:nvCxnSpPr>
              <p:cNvPr id="93" name="Straight Connector 92"/>
              <p:cNvCxnSpPr/>
              <p:nvPr/>
            </p:nvCxnSpPr>
            <p:spPr bwMode="auto">
              <a:xfrm flipV="1">
                <a:off x="2793098" y="2789370"/>
                <a:ext cx="0" cy="316680"/>
              </a:xfrm>
              <a:prstGeom prst="line">
                <a:avLst/>
              </a:prstGeom>
              <a:solidFill>
                <a:schemeClr val="accent1"/>
              </a:solidFill>
              <a:ln w="38100" cap="flat" cmpd="sng" algn="ctr">
                <a:solidFill>
                  <a:schemeClr val="tx1"/>
                </a:solidFill>
                <a:prstDash val="solid"/>
                <a:round/>
                <a:headEnd type="none" w="med" len="med"/>
                <a:tailEnd type="none" w="lg" len="lg"/>
              </a:ln>
              <a:effectLst/>
            </p:spPr>
          </p:cxnSp>
        </p:grpSp>
        <p:cxnSp>
          <p:nvCxnSpPr>
            <p:cNvPr id="88" name="Straight Connector 87"/>
            <p:cNvCxnSpPr/>
            <p:nvPr/>
          </p:nvCxnSpPr>
          <p:spPr bwMode="auto">
            <a:xfrm flipV="1">
              <a:off x="9061937" y="900755"/>
              <a:ext cx="0" cy="316680"/>
            </a:xfrm>
            <a:prstGeom prst="line">
              <a:avLst/>
            </a:prstGeom>
            <a:solidFill>
              <a:schemeClr val="accent1"/>
            </a:solidFill>
            <a:ln w="38100" cap="flat" cmpd="sng" algn="ctr">
              <a:solidFill>
                <a:schemeClr val="tx1"/>
              </a:solidFill>
              <a:prstDash val="solid"/>
              <a:round/>
              <a:headEnd type="none" w="med" len="med"/>
              <a:tailEnd type="none" w="lg" len="lg"/>
            </a:ln>
            <a:effectLst/>
          </p:spPr>
        </p:cxnSp>
        <p:grpSp>
          <p:nvGrpSpPr>
            <p:cNvPr id="89" name="Group 88"/>
            <p:cNvGrpSpPr/>
            <p:nvPr/>
          </p:nvGrpSpPr>
          <p:grpSpPr>
            <a:xfrm>
              <a:off x="5930496" y="4660768"/>
              <a:ext cx="3110426" cy="316680"/>
              <a:chOff x="2793098" y="2723112"/>
              <a:chExt cx="3110426" cy="316680"/>
            </a:xfrm>
          </p:grpSpPr>
          <p:cxnSp>
            <p:nvCxnSpPr>
              <p:cNvPr id="90" name="Straight Connector 89"/>
              <p:cNvCxnSpPr/>
              <p:nvPr/>
            </p:nvCxnSpPr>
            <p:spPr bwMode="auto">
              <a:xfrm>
                <a:off x="2793098" y="2881452"/>
                <a:ext cx="3110426" cy="0"/>
              </a:xfrm>
              <a:prstGeom prst="line">
                <a:avLst/>
              </a:prstGeom>
              <a:solidFill>
                <a:schemeClr val="accent1"/>
              </a:solidFill>
              <a:ln w="38100" cap="flat" cmpd="sng" algn="ctr">
                <a:solidFill>
                  <a:schemeClr val="tx1"/>
                </a:solidFill>
                <a:prstDash val="solid"/>
                <a:round/>
                <a:headEnd type="none" w="med" len="med"/>
                <a:tailEnd type="none" w="lg" len="lg"/>
              </a:ln>
              <a:effectLst/>
            </p:spPr>
          </p:cxnSp>
          <p:cxnSp>
            <p:nvCxnSpPr>
              <p:cNvPr id="91" name="Straight Connector 90"/>
              <p:cNvCxnSpPr/>
              <p:nvPr/>
            </p:nvCxnSpPr>
            <p:spPr bwMode="auto">
              <a:xfrm flipV="1">
                <a:off x="2793098" y="2723112"/>
                <a:ext cx="0" cy="316680"/>
              </a:xfrm>
              <a:prstGeom prst="line">
                <a:avLst/>
              </a:prstGeom>
              <a:solidFill>
                <a:schemeClr val="accent1"/>
              </a:solidFill>
              <a:ln w="38100" cap="flat" cmpd="sng" algn="ctr">
                <a:solidFill>
                  <a:schemeClr val="tx1"/>
                </a:solidFill>
                <a:prstDash val="solid"/>
                <a:round/>
                <a:headEnd type="none" w="med" len="med"/>
                <a:tailEnd type="none" w="lg" len="lg"/>
              </a:ln>
              <a:effectLst/>
            </p:spPr>
          </p:cxnSp>
        </p:grpSp>
      </p:grpSp>
      <p:sp>
        <p:nvSpPr>
          <p:cNvPr id="98" name="Text Box 32"/>
          <p:cNvSpPr txBox="1">
            <a:spLocks noChangeArrowheads="1"/>
          </p:cNvSpPr>
          <p:nvPr/>
        </p:nvSpPr>
        <p:spPr bwMode="auto">
          <a:xfrm>
            <a:off x="50197" y="6535188"/>
            <a:ext cx="5816821" cy="3407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sz="1600" b="1" dirty="0">
                <a:solidFill>
                  <a:srgbClr val="000000"/>
                </a:solidFill>
                <a:latin typeface="Arial" panose="020B0604020202020204" pitchFamily="34" charset="0"/>
                <a:cs typeface="Arial" panose="020B0604020202020204" pitchFamily="34" charset="0"/>
              </a:rPr>
              <a:t>مقتبس من ج. دوايت بنتيكوست</a:t>
            </a:r>
            <a:endParaRPr lang="en-US" sz="1600" b="1" dirty="0">
              <a:solidFill>
                <a:srgbClr val="000000"/>
              </a:solidFill>
              <a:latin typeface="Arial" panose="020B0604020202020204" pitchFamily="34" charset="0"/>
              <a:cs typeface="Arial" panose="020B0604020202020204" pitchFamily="34" charset="0"/>
            </a:endParaRPr>
          </a:p>
        </p:txBody>
      </p:sp>
      <p:pic>
        <p:nvPicPr>
          <p:cNvPr id="99" name="Picture 4" descr="Pict1030"/>
          <p:cNvPicPr>
            <a:picLocks noGrp="1" noChangeAspect="1" noChangeArrowheads="1"/>
          </p:cNvPicPr>
          <p:nvPr>
            <p:ph sz="quarter" idx="1"/>
          </p:nvPr>
        </p:nvPicPr>
        <p:blipFill rotWithShape="1">
          <a:blip r:embed="rId5"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0197" y="2160838"/>
            <a:ext cx="1163637" cy="860823"/>
          </a:xfrm>
          <a:noFill/>
        </p:spPr>
      </p:pic>
      <p:pic>
        <p:nvPicPr>
          <p:cNvPr id="100" name="Picture 4" descr="Pict1030"/>
          <p:cNvPicPr>
            <a:picLocks noGrp="1" noChangeAspect="1" noChangeArrowheads="1"/>
          </p:cNvPicPr>
          <p:nvPr>
            <p:ph sz="quarter" idx="1"/>
          </p:nvPr>
        </p:nvPicPr>
        <p:blipFill rotWithShape="1">
          <a:blip r:embed="rId6"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rot="20721771">
            <a:off x="2771417" y="3511330"/>
            <a:ext cx="678950" cy="959239"/>
          </a:xfrm>
          <a:noFill/>
        </p:spPr>
      </p:pic>
      <p:pic>
        <p:nvPicPr>
          <p:cNvPr id="101" name="Picture 4" descr="Pict1030"/>
          <p:cNvPicPr>
            <a:picLocks noGrp="1" noChangeAspect="1" noChangeArrowheads="1"/>
          </p:cNvPicPr>
          <p:nvPr>
            <p:ph sz="quarter" idx="1"/>
          </p:nvPr>
        </p:nvPicPr>
        <p:blipFill rotWithShape="1">
          <a:blip r:embed="rId7"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739222" y="5445997"/>
            <a:ext cx="763320" cy="1117104"/>
          </a:xfrm>
          <a:noFill/>
        </p:spPr>
      </p:pic>
      <p:sp>
        <p:nvSpPr>
          <p:cNvPr id="584711" name="Text Box 7"/>
          <p:cNvSpPr txBox="1">
            <a:spLocks noChangeArrowheads="1"/>
          </p:cNvSpPr>
          <p:nvPr/>
        </p:nvSpPr>
        <p:spPr bwMode="auto">
          <a:xfrm>
            <a:off x="0" y="3886200"/>
            <a:ext cx="2895600" cy="463846"/>
          </a:xfrm>
          <a:prstGeom prst="rect">
            <a:avLst/>
          </a:prstGeom>
          <a:solidFill>
            <a:srgbClr val="003300"/>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50000"/>
              </a:spcBef>
              <a:spcAft>
                <a:spcPct val="0"/>
              </a:spcAft>
            </a:pPr>
            <a:r>
              <a:rPr lang="ar-JO" dirty="0">
                <a:solidFill>
                  <a:srgbClr val="FFFF00"/>
                </a:solidFill>
                <a:latin typeface="Arial" panose="020B0604020202020204" pitchFamily="34" charset="0"/>
                <a:cs typeface="Arial" panose="020B0604020202020204" pitchFamily="34" charset="0"/>
              </a:rPr>
              <a:t>لماذا متتابع ؟</a:t>
            </a:r>
            <a:endParaRPr lang="en-US" dirty="0">
              <a:solidFill>
                <a:srgbClr val="FFFF00"/>
              </a:solidFill>
              <a:latin typeface="Arial" panose="020B0604020202020204" pitchFamily="34" charset="0"/>
              <a:cs typeface="Arial" panose="020B0604020202020204" pitchFamily="34" charset="0"/>
            </a:endParaRPr>
          </a:p>
        </p:txBody>
      </p:sp>
      <p:sp>
        <p:nvSpPr>
          <p:cNvPr id="584712" name="Text Box 8"/>
          <p:cNvSpPr txBox="1">
            <a:spLocks noChangeArrowheads="1"/>
          </p:cNvSpPr>
          <p:nvPr/>
        </p:nvSpPr>
        <p:spPr bwMode="auto">
          <a:xfrm>
            <a:off x="0" y="4419600"/>
            <a:ext cx="5270500" cy="2125840"/>
          </a:xfrm>
          <a:prstGeom prst="rect">
            <a:avLst/>
          </a:prstGeom>
          <a:solidFill>
            <a:srgbClr val="003300"/>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50000"/>
              </a:spcBef>
              <a:spcAft>
                <a:spcPct val="0"/>
              </a:spcAft>
            </a:pPr>
            <a:r>
              <a:rPr lang="ar-JO" dirty="0">
                <a:solidFill>
                  <a:srgbClr val="FFFF00"/>
                </a:solidFill>
                <a:latin typeface="Arial" panose="020B0604020202020204" pitchFamily="34" charset="0"/>
                <a:cs typeface="Arial" panose="020B0604020202020204" pitchFamily="34" charset="0"/>
              </a:rPr>
              <a:t>. قراءة عادية للنص </a:t>
            </a:r>
            <a:endParaRPr lang="en-US" dirty="0">
              <a:solidFill>
                <a:srgbClr val="FFFF00"/>
              </a:solidFill>
              <a:latin typeface="Arial" panose="020B0604020202020204" pitchFamily="34" charset="0"/>
              <a:cs typeface="Arial" panose="020B0604020202020204" pitchFamily="34" charset="0"/>
            </a:endParaRPr>
          </a:p>
          <a:p>
            <a:pPr algn="r" defTabSz="914400" eaLnBrk="0" fontAlgn="base" hangingPunct="0">
              <a:spcBef>
                <a:spcPct val="50000"/>
              </a:spcBef>
              <a:spcAft>
                <a:spcPct val="0"/>
              </a:spcAft>
            </a:pPr>
            <a:r>
              <a:rPr lang="ar-JO" dirty="0">
                <a:solidFill>
                  <a:srgbClr val="FFFF00"/>
                </a:solidFill>
                <a:latin typeface="Arial" panose="020B0604020202020204" pitchFamily="34" charset="0"/>
                <a:cs typeface="Arial" panose="020B0604020202020204" pitchFamily="34" charset="0"/>
              </a:rPr>
              <a:t>. 1260 يوم ( رؤيا 12 : 6 )</a:t>
            </a:r>
            <a:endParaRPr lang="en-US" dirty="0">
              <a:solidFill>
                <a:srgbClr val="FFFF00"/>
              </a:solidFill>
              <a:latin typeface="Arial" panose="020B0604020202020204" pitchFamily="34" charset="0"/>
              <a:cs typeface="Arial" panose="020B0604020202020204" pitchFamily="34" charset="0"/>
            </a:endParaRPr>
          </a:p>
          <a:p>
            <a:pPr algn="r" defTabSz="914400" eaLnBrk="0" fontAlgn="base" hangingPunct="0">
              <a:spcBef>
                <a:spcPct val="50000"/>
              </a:spcBef>
              <a:spcAft>
                <a:spcPct val="0"/>
              </a:spcAft>
            </a:pPr>
            <a:r>
              <a:rPr lang="ar-JO" dirty="0">
                <a:solidFill>
                  <a:srgbClr val="FFFF00"/>
                </a:solidFill>
                <a:latin typeface="Arial" panose="020B0604020202020204" pitchFamily="34" charset="0"/>
                <a:cs typeface="Arial" panose="020B0604020202020204" pitchFamily="34" charset="0"/>
              </a:rPr>
              <a:t>. البوق 1 يبدأ بعد الختم 6 </a:t>
            </a:r>
            <a:endParaRPr lang="en-US" dirty="0">
              <a:solidFill>
                <a:srgbClr val="FFFF00"/>
              </a:solidFill>
              <a:latin typeface="Arial" panose="020B0604020202020204" pitchFamily="34" charset="0"/>
              <a:cs typeface="Arial" panose="020B0604020202020204" pitchFamily="34" charset="0"/>
            </a:endParaRPr>
          </a:p>
          <a:p>
            <a:pPr algn="r" defTabSz="914400" eaLnBrk="0" fontAlgn="base" hangingPunct="0">
              <a:spcBef>
                <a:spcPct val="50000"/>
              </a:spcBef>
              <a:spcAft>
                <a:spcPct val="0"/>
              </a:spcAft>
            </a:pPr>
            <a:r>
              <a:rPr lang="ar-JO" dirty="0">
                <a:solidFill>
                  <a:srgbClr val="FFFF00"/>
                </a:solidFill>
                <a:latin typeface="Arial" panose="020B0604020202020204" pitchFamily="34" charset="0"/>
                <a:cs typeface="Arial" panose="020B0604020202020204" pitchFamily="34" charset="0"/>
              </a:rPr>
              <a:t>. دينونة غير مكررة </a:t>
            </a:r>
            <a:endParaRPr lang="en-US" dirty="0">
              <a:solidFill>
                <a:srgbClr val="FFFF00"/>
              </a:solidFill>
              <a:latin typeface="Arial" panose="020B0604020202020204" pitchFamily="34" charset="0"/>
              <a:cs typeface="Arial" panose="020B0604020202020204" pitchFamily="34" charset="0"/>
            </a:endParaRPr>
          </a:p>
        </p:txBody>
      </p:sp>
      <p:sp>
        <p:nvSpPr>
          <p:cNvPr id="867333" name="AutoShape 30"/>
          <p:cNvSpPr>
            <a:spLocks noChangeArrowheads="1"/>
          </p:cNvSpPr>
          <p:nvPr/>
        </p:nvSpPr>
        <p:spPr bwMode="auto">
          <a:xfrm flipH="1" flipV="1">
            <a:off x="2684463" y="3369789"/>
            <a:ext cx="4175125" cy="463846"/>
          </a:xfrm>
          <a:prstGeom prst="curvedDownArrow">
            <a:avLst>
              <a:gd name="adj1" fmla="val 138421"/>
              <a:gd name="adj2" fmla="val 276842"/>
              <a:gd name="adj3" fmla="val 33333"/>
            </a:avLst>
          </a:prstGeom>
          <a:solidFill>
            <a:srgbClr val="800080"/>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867334" name="Text Box 29"/>
          <p:cNvSpPr txBox="1">
            <a:spLocks noChangeArrowheads="1"/>
          </p:cNvSpPr>
          <p:nvPr/>
        </p:nvSpPr>
        <p:spPr bwMode="auto">
          <a:xfrm>
            <a:off x="5858681" y="2311545"/>
            <a:ext cx="3276600" cy="1202510"/>
          </a:xfrm>
          <a:prstGeom prst="rect">
            <a:avLst/>
          </a:prstGeom>
          <a:solidFill>
            <a:srgbClr val="800080"/>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50000"/>
              </a:spcBef>
              <a:spcAft>
                <a:spcPct val="0"/>
              </a:spcAft>
            </a:pPr>
            <a:r>
              <a:rPr lang="ar-JO" sz="1800" b="1" dirty="0">
                <a:solidFill>
                  <a:schemeClr val="bg1"/>
                </a:solidFill>
                <a:latin typeface="Arial" panose="020B0604020202020204" pitchFamily="34" charset="0"/>
                <a:cs typeface="Arial" panose="020B0604020202020204" pitchFamily="34" charset="0"/>
              </a:rPr>
              <a:t>رؤيا 8: 7</a:t>
            </a:r>
            <a:r>
              <a:rPr lang="en-US" sz="1800" b="1" dirty="0">
                <a:solidFill>
                  <a:schemeClr val="bg1"/>
                </a:solidFill>
                <a:latin typeface="Arial" panose="020B0604020202020204" pitchFamily="34" charset="0"/>
                <a:cs typeface="Arial" panose="020B0604020202020204" pitchFamily="34" charset="0"/>
              </a:rPr>
              <a:t>  </a:t>
            </a:r>
          </a:p>
          <a:p>
            <a:pPr algn="r"/>
            <a:r>
              <a:rPr lang="ar-EG" sz="1800" b="1" dirty="0">
                <a:solidFill>
                  <a:schemeClr val="bg1"/>
                </a:solidFill>
                <a:latin typeface="Arial" panose="020B0604020202020204" pitchFamily="34" charset="0"/>
                <a:cs typeface="Arial" panose="020B0604020202020204" pitchFamily="34" charset="0"/>
              </a:rPr>
              <a:t>فَبَوَّقَ الْمَلاَكُ الأَوَّلُ، فَحَدَثَ بَرَدٌ وَنَارٌ مَخْلُوطَانِ بِدَمٍ، وَأُلْقِيَا إِلَى الأَرْضِ، فَاحْتَرَقَ ثُلْثُ الأَشْجَارِ، وَاحْتَرَقَ كُلُّ عُشْبٍ أَخْضَرَ.</a:t>
            </a:r>
          </a:p>
        </p:txBody>
      </p:sp>
      <p:sp>
        <p:nvSpPr>
          <p:cNvPr id="867336" name="Rectangle 33"/>
          <p:cNvSpPr>
            <a:spLocks noGrp="1" noChangeArrowheads="1"/>
          </p:cNvSpPr>
          <p:nvPr>
            <p:ph type="title"/>
          </p:nvPr>
        </p:nvSpPr>
        <p:spPr>
          <a:xfrm>
            <a:off x="685800" y="0"/>
            <a:ext cx="7772400" cy="586957"/>
          </a:xfrm>
          <a:solidFill>
            <a:srgbClr val="003300"/>
          </a:solidFill>
        </p:spPr>
        <p:txBody>
          <a:bodyPr lIns="90000" tIns="46800" rIns="90000" bIns="46800" anchor="t">
            <a:spAutoFit/>
          </a:bodyPr>
          <a:lstStyle/>
          <a:p>
            <a:pPr>
              <a:spcBef>
                <a:spcPct val="50000"/>
              </a:spcBef>
            </a:pPr>
            <a:r>
              <a:rPr lang="ar-JO" sz="3200" b="1" dirty="0">
                <a:solidFill>
                  <a:srgbClr val="FFFF00"/>
                </a:solidFill>
                <a:latin typeface="Arial" panose="020B0604020202020204" pitchFamily="34" charset="0"/>
                <a:ea typeface="ＭＳ Ｐゴシック" charset="0"/>
                <a:cs typeface="Arial" panose="020B0604020202020204" pitchFamily="34" charset="0"/>
              </a:rPr>
              <a:t>دينونة الأسبوع السبعين </a:t>
            </a:r>
            <a:endParaRPr lang="en-US" sz="3200" b="1" dirty="0">
              <a:solidFill>
                <a:srgbClr val="FFFF00"/>
              </a:solidFill>
              <a:latin typeface="Arial" panose="020B0604020202020204" pitchFamily="34" charset="0"/>
              <a:ea typeface="ＭＳ Ｐゴシック" charset="0"/>
              <a:cs typeface="Arial" panose="020B0604020202020204" pitchFamily="34" charset="0"/>
            </a:endParaRPr>
          </a:p>
        </p:txBody>
      </p:sp>
      <p:pic>
        <p:nvPicPr>
          <p:cNvPr id="3" name="Picture 2" descr="rev 1 Jesus return.jpg"/>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6196258" y="4419976"/>
            <a:ext cx="2865679" cy="2143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184390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84711"/>
                                        </p:tgtEl>
                                        <p:attrNameLst>
                                          <p:attrName>style.visibility</p:attrName>
                                        </p:attrNameLst>
                                      </p:cBhvr>
                                      <p:to>
                                        <p:strVal val="visible"/>
                                      </p:to>
                                    </p:set>
                                    <p:animEffect transition="in" filter="dissolve">
                                      <p:cBhvr>
                                        <p:cTn id="7" dur="500"/>
                                        <p:tgtEl>
                                          <p:spTgt spid="5847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84712">
                                            <p:bg/>
                                          </p:spTgt>
                                        </p:tgtEl>
                                        <p:attrNameLst>
                                          <p:attrName>style.visibility</p:attrName>
                                        </p:attrNameLst>
                                      </p:cBhvr>
                                      <p:to>
                                        <p:strVal val="visible"/>
                                      </p:to>
                                    </p:set>
                                    <p:animEffect transition="in" filter="dissolve">
                                      <p:cBhvr>
                                        <p:cTn id="12" dur="500"/>
                                        <p:tgtEl>
                                          <p:spTgt spid="584712">
                                            <p:bg/>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84712">
                                            <p:txEl>
                                              <p:pRg st="0" end="0"/>
                                            </p:txEl>
                                          </p:spTgt>
                                        </p:tgtEl>
                                        <p:attrNameLst>
                                          <p:attrName>style.visibility</p:attrName>
                                        </p:attrNameLst>
                                      </p:cBhvr>
                                      <p:to>
                                        <p:strVal val="visible"/>
                                      </p:to>
                                    </p:set>
                                    <p:animEffect transition="in" filter="dissolve">
                                      <p:cBhvr>
                                        <p:cTn id="17" dur="500"/>
                                        <p:tgtEl>
                                          <p:spTgt spid="584712">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584712">
                                            <p:txEl>
                                              <p:pRg st="1" end="1"/>
                                            </p:txEl>
                                          </p:spTgt>
                                        </p:tgtEl>
                                        <p:attrNameLst>
                                          <p:attrName>style.visibility</p:attrName>
                                        </p:attrNameLst>
                                      </p:cBhvr>
                                      <p:to>
                                        <p:strVal val="visible"/>
                                      </p:to>
                                    </p:set>
                                    <p:animEffect transition="in" filter="dissolve">
                                      <p:cBhvr>
                                        <p:cTn id="20" dur="500"/>
                                        <p:tgtEl>
                                          <p:spTgt spid="584712">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584712">
                                            <p:txEl>
                                              <p:pRg st="2" end="2"/>
                                            </p:txEl>
                                          </p:spTgt>
                                        </p:tgtEl>
                                        <p:attrNameLst>
                                          <p:attrName>style.visibility</p:attrName>
                                        </p:attrNameLst>
                                      </p:cBhvr>
                                      <p:to>
                                        <p:strVal val="visible"/>
                                      </p:to>
                                    </p:set>
                                    <p:animEffect transition="in" filter="dissolve">
                                      <p:cBhvr>
                                        <p:cTn id="23" dur="500"/>
                                        <p:tgtEl>
                                          <p:spTgt spid="584712">
                                            <p:txEl>
                                              <p:pRg st="2" end="2"/>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84712">
                                            <p:txEl>
                                              <p:pRg st="3" end="3"/>
                                            </p:txEl>
                                          </p:spTgt>
                                        </p:tgtEl>
                                        <p:attrNameLst>
                                          <p:attrName>style.visibility</p:attrName>
                                        </p:attrNameLst>
                                      </p:cBhvr>
                                      <p:to>
                                        <p:strVal val="visible"/>
                                      </p:to>
                                    </p:set>
                                    <p:animEffect transition="in" filter="dissolve">
                                      <p:cBhvr>
                                        <p:cTn id="26" dur="500"/>
                                        <p:tgtEl>
                                          <p:spTgt spid="584712">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867334"/>
                                        </p:tgtEl>
                                        <p:attrNameLst>
                                          <p:attrName>style.visibility</p:attrName>
                                        </p:attrNameLst>
                                      </p:cBhvr>
                                      <p:to>
                                        <p:strVal val="visible"/>
                                      </p:to>
                                    </p:set>
                                    <p:animEffect transition="in" filter="wipe(down)">
                                      <p:cBhvr>
                                        <p:cTn id="37" dur="500"/>
                                        <p:tgtEl>
                                          <p:spTgt spid="867334"/>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867333"/>
                                        </p:tgtEl>
                                        <p:attrNameLst>
                                          <p:attrName>style.visibility</p:attrName>
                                        </p:attrNameLst>
                                      </p:cBhvr>
                                      <p:to>
                                        <p:strVal val="visible"/>
                                      </p:to>
                                    </p:set>
                                    <p:animEffect transition="in" filter="wipe(down)">
                                      <p:cBhvr>
                                        <p:cTn id="40" dur="500"/>
                                        <p:tgtEl>
                                          <p:spTgt spid="867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4711" grpId="0" animBg="1"/>
      <p:bldP spid="584712" grpId="0" build="allAtOnce" animBg="1"/>
      <p:bldP spid="867333" grpId="0" animBg="1"/>
      <p:bldP spid="86733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9377" name="Picture 2" descr="Revelation%20PowerPoint%20Sermons"/>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p:txBody>
          <a:bodyPr/>
          <a:lstStyle/>
          <a:p>
            <a:pPr algn="ctr">
              <a:defRPr/>
            </a:pPr>
            <a:r>
              <a:rPr lang="ar-JO"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كشف</a:t>
            </a:r>
            <a:endParaRPr lang="en-US"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 name="Text Box 30"/>
          <p:cNvSpPr txBox="1">
            <a:spLocks noChangeArrowheads="1"/>
          </p:cNvSpPr>
          <p:nvPr/>
        </p:nvSpPr>
        <p:spPr bwMode="auto">
          <a:xfrm>
            <a:off x="8426137" y="4763"/>
            <a:ext cx="701131" cy="463846"/>
          </a:xfrm>
          <a:prstGeom prst="rect">
            <a:avLst/>
          </a:prstGeom>
          <a:solidFill>
            <a:srgbClr val="00009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a:solidFill>
                  <a:srgbClr val="FFFFFF"/>
                </a:solidFill>
                <a:latin typeface="Arial" panose="020B0604020202020204" pitchFamily="34" charset="0"/>
                <a:cs typeface="Arial" panose="020B0604020202020204" pitchFamily="34" charset="0"/>
              </a:rPr>
              <a:t>381</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85771499"/>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0401" name="Picture 2" descr="Rev 4 Nation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19250" y="573088"/>
            <a:ext cx="7623175" cy="6284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02" name="Rectangle 3"/>
          <p:cNvSpPr>
            <a:spLocks noChangeArrowheads="1"/>
          </p:cNvSpPr>
          <p:nvPr/>
        </p:nvSpPr>
        <p:spPr bwMode="auto">
          <a:xfrm rot="-599338">
            <a:off x="1377950" y="-163513"/>
            <a:ext cx="7670800" cy="1350963"/>
          </a:xfrm>
          <a:prstGeom prst="rect">
            <a:avLst/>
          </a:prstGeom>
          <a:solidFill>
            <a:schemeClr val="tx1"/>
          </a:solidFill>
          <a:ln w="9525">
            <a:solidFill>
              <a:schemeClr val="tx1"/>
            </a:solidFill>
            <a:round/>
            <a:headEnd/>
            <a:tailEnd/>
          </a:ln>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6627" name="Text Box 3"/>
          <p:cNvSpPr txBox="1">
            <a:spLocks noChangeArrowheads="1"/>
          </p:cNvSpPr>
          <p:nvPr/>
        </p:nvSpPr>
        <p:spPr bwMode="auto">
          <a:xfrm>
            <a:off x="2054973" y="2111375"/>
            <a:ext cx="6784230" cy="2308324"/>
          </a:xfrm>
          <a:prstGeom prst="rect">
            <a:avLst/>
          </a:prstGeom>
          <a:noFill/>
          <a:ln w="9525">
            <a:noFill/>
            <a:miter lim="800000"/>
            <a:headEnd/>
            <a:tailEnd/>
          </a:ln>
          <a:effectLst/>
        </p:spPr>
        <p:txBody>
          <a:bodyPr wrap="none">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fontAlgn="base">
              <a:spcBef>
                <a:spcPct val="0"/>
              </a:spcBef>
              <a:spcAft>
                <a:spcPct val="0"/>
              </a:spcAft>
              <a:defRPr/>
            </a:pPr>
            <a:r>
              <a:rPr lang="ar-JO" sz="4800" b="1" dirty="0">
                <a:solidFill>
                  <a:srgbClr val="FFFFFF"/>
                </a:solidFill>
                <a:effectLst>
                  <a:glow rad="292100">
                    <a:srgbClr val="000000">
                      <a:alpha val="75000"/>
                    </a:srgbClr>
                  </a:glow>
                  <a:outerShdw blurRad="38100" dist="38100" dir="2700000" algn="tl">
                    <a:srgbClr val="000000"/>
                  </a:outerShdw>
                </a:effectLst>
                <a:latin typeface="Arial" charset="0"/>
                <a:cs typeface="Arial" charset="0"/>
              </a:rPr>
              <a:t>1. في شخصه ( 1)</a:t>
            </a:r>
            <a:endParaRPr lang="en-US" sz="4800" b="1" dirty="0">
              <a:solidFill>
                <a:srgbClr val="FFFFFF"/>
              </a:solidFill>
              <a:effectLst>
                <a:glow rad="292100">
                  <a:srgbClr val="000000">
                    <a:alpha val="75000"/>
                  </a:srgbClr>
                </a:glow>
                <a:outerShdw blurRad="38100" dist="38100" dir="2700000" algn="tl">
                  <a:srgbClr val="000000"/>
                </a:outerShdw>
              </a:effectLst>
              <a:latin typeface="Arial" charset="0"/>
              <a:cs typeface="Arial" charset="0"/>
            </a:endParaRPr>
          </a:p>
          <a:p>
            <a:pPr algn="r" defTabSz="914400" rtl="1" fontAlgn="base">
              <a:spcBef>
                <a:spcPct val="0"/>
              </a:spcBef>
              <a:spcAft>
                <a:spcPct val="0"/>
              </a:spcAft>
              <a:defRPr/>
            </a:pPr>
            <a:r>
              <a:rPr lang="ar-JO" sz="4800" b="1" dirty="0">
                <a:solidFill>
                  <a:srgbClr val="FFFFFF"/>
                </a:solidFill>
                <a:effectLst>
                  <a:glow rad="292100">
                    <a:srgbClr val="000000">
                      <a:alpha val="75000"/>
                    </a:srgbClr>
                  </a:glow>
                  <a:outerShdw blurRad="38100" dist="38100" dir="2700000" algn="tl">
                    <a:srgbClr val="000000"/>
                  </a:outerShdw>
                </a:effectLst>
                <a:latin typeface="Arial" charset="0"/>
                <a:cs typeface="Arial" charset="0"/>
              </a:rPr>
              <a:t>2. على الكنائس ( 2 – 3 )</a:t>
            </a:r>
          </a:p>
          <a:p>
            <a:pPr algn="r" defTabSz="914400" rtl="1" fontAlgn="base">
              <a:spcBef>
                <a:spcPct val="0"/>
              </a:spcBef>
              <a:spcAft>
                <a:spcPct val="0"/>
              </a:spcAft>
              <a:defRPr/>
            </a:pPr>
            <a:r>
              <a:rPr lang="ar-JO" sz="4800" b="1" dirty="0">
                <a:solidFill>
                  <a:srgbClr val="FFFFFF"/>
                </a:solidFill>
                <a:effectLst>
                  <a:glow rad="292100">
                    <a:srgbClr val="000000">
                      <a:alpha val="75000"/>
                    </a:srgbClr>
                  </a:glow>
                  <a:outerShdw blurRad="38100" dist="38100" dir="2700000" algn="tl">
                    <a:srgbClr val="000000"/>
                  </a:outerShdw>
                </a:effectLst>
                <a:latin typeface="Arial" charset="0"/>
                <a:cs typeface="Arial" charset="0"/>
              </a:rPr>
              <a:t>3. على كل الخليقة ( 4 – 22 )</a:t>
            </a:r>
            <a:endParaRPr lang="en-US" sz="4800" b="1" dirty="0">
              <a:solidFill>
                <a:srgbClr val="FFFFFF"/>
              </a:solidFill>
              <a:effectLst>
                <a:glow rad="292100">
                  <a:srgbClr val="000000">
                    <a:alpha val="75000"/>
                  </a:srgbClr>
                </a:glow>
                <a:outerShdw blurRad="38100" dist="38100" dir="2700000" algn="tl">
                  <a:srgbClr val="000000"/>
                </a:outerShdw>
              </a:effectLst>
              <a:latin typeface="Arial" charset="0"/>
              <a:cs typeface="Arial" charset="0"/>
            </a:endParaRPr>
          </a:p>
        </p:txBody>
      </p:sp>
      <p:sp>
        <p:nvSpPr>
          <p:cNvPr id="2" name="Title 1"/>
          <p:cNvSpPr>
            <a:spLocks noGrp="1"/>
          </p:cNvSpPr>
          <p:nvPr>
            <p:ph type="title" idx="4294967295"/>
          </p:nvPr>
        </p:nvSpPr>
        <p:spPr>
          <a:xfrm>
            <a:off x="4355976" y="6381328"/>
            <a:ext cx="4716016" cy="476672"/>
          </a:xfrm>
        </p:spPr>
        <p:txBody>
          <a:bodyPr/>
          <a:lstStyle/>
          <a:p>
            <a:pPr algn="r">
              <a:defRPr/>
            </a:pPr>
            <a:r>
              <a:rPr lang="ar-JO" sz="2400" b="1" kern="10" dirty="0">
                <a:ln w="9525" cap="flat" cmpd="sng" algn="ctr">
                  <a:solidFill>
                    <a:srgbClr val="000000"/>
                  </a:solidFill>
                  <a:prstDash val="solid"/>
                  <a:round/>
                </a:ln>
                <a:solidFill>
                  <a:srgbClr val="FFFFFF"/>
                </a:solidFill>
                <a:effectLst>
                  <a:outerShdw blurRad="41275" dist="12700" dir="12000096" algn="tl" rotWithShape="0">
                    <a:srgbClr val="000000">
                      <a:alpha val="40000"/>
                    </a:srgbClr>
                  </a:outerShdw>
                </a:effectLst>
                <a:latin typeface="Impact"/>
                <a:ea typeface="Impact"/>
                <a:cs typeface="Impact"/>
              </a:rPr>
              <a:t>سيادة المسيح في رؤيا</a:t>
            </a:r>
            <a:endParaRPr lang="en-US" sz="3200" dirty="0">
              <a:solidFill>
                <a:srgbClr val="FFFFFF"/>
              </a:solidFill>
            </a:endParaRPr>
          </a:p>
        </p:txBody>
      </p:sp>
      <p:sp>
        <p:nvSpPr>
          <p:cNvPr id="870405" name="WordArt 2"/>
          <p:cNvSpPr>
            <a:spLocks noChangeArrowheads="1" noChangeShapeType="1" noTextEdit="1"/>
          </p:cNvSpPr>
          <p:nvPr/>
        </p:nvSpPr>
        <p:spPr bwMode="auto">
          <a:xfrm rot="-245105">
            <a:off x="1339850" y="381000"/>
            <a:ext cx="7391400" cy="1143000"/>
          </a:xfrm>
          <a:prstGeom prst="rect">
            <a:avLst/>
          </a:prstGeom>
        </p:spPr>
        <p:txBody>
          <a:bodyPr wrap="none" fromWordArt="1">
            <a:prstTxWarp prst="textCascadeUp">
              <a:avLst>
                <a:gd name="adj" fmla="val 44444"/>
              </a:avLst>
            </a:prstTxWarp>
          </a:bodyPr>
          <a:lstStyle/>
          <a:p>
            <a:pPr algn="ctr" defTabSz="914400" eaLnBrk="0" fontAlgn="base" hangingPunct="0">
              <a:spcBef>
                <a:spcPct val="0"/>
              </a:spcBef>
              <a:spcAft>
                <a:spcPct val="0"/>
              </a:spcAft>
            </a:pPr>
            <a:r>
              <a:rPr lang="ar-JO" sz="3600" b="1" kern="10" dirty="0">
                <a:ln w="9525">
                  <a:solidFill>
                    <a:srgbClr val="000000"/>
                  </a:solidFill>
                  <a:round/>
                  <a:headEnd/>
                  <a:tailEnd/>
                </a:ln>
                <a:solidFill>
                  <a:srgbClr val="000090"/>
                </a:solidFill>
                <a:effectLst>
                  <a:outerShdw blurRad="41275" dist="12700" dir="12000096" algn="tl" rotWithShape="0">
                    <a:srgbClr val="000000">
                      <a:alpha val="39998"/>
                    </a:srgbClr>
                  </a:outerShdw>
                </a:effectLst>
                <a:latin typeface="Impact"/>
                <a:ea typeface="Impact"/>
                <a:cs typeface="Impact"/>
              </a:rPr>
              <a:t>سيادة المسيح في رؤيا</a:t>
            </a:r>
            <a:r>
              <a:rPr lang="en-US" sz="3600" b="1" kern="10" dirty="0">
                <a:ln w="9525">
                  <a:solidFill>
                    <a:srgbClr val="000000"/>
                  </a:solidFill>
                  <a:round/>
                  <a:headEnd/>
                  <a:tailEnd/>
                </a:ln>
                <a:solidFill>
                  <a:srgbClr val="000090"/>
                </a:solidFill>
                <a:effectLst>
                  <a:outerShdw blurRad="41275" dist="12700" dir="12000096" algn="tl" rotWithShape="0">
                    <a:srgbClr val="000000">
                      <a:alpha val="39998"/>
                    </a:srgbClr>
                  </a:outerShdw>
                </a:effectLst>
                <a:latin typeface="Impact"/>
                <a:ea typeface="Impact"/>
                <a:cs typeface="Impact"/>
              </a:rPr>
              <a:t> </a:t>
            </a:r>
          </a:p>
        </p:txBody>
      </p:sp>
      <p:sp>
        <p:nvSpPr>
          <p:cNvPr id="7" name="Text Box 30"/>
          <p:cNvSpPr txBox="1">
            <a:spLocks noChangeArrowheads="1"/>
          </p:cNvSpPr>
          <p:nvPr/>
        </p:nvSpPr>
        <p:spPr bwMode="auto">
          <a:xfrm>
            <a:off x="8426137" y="702075"/>
            <a:ext cx="701131" cy="463846"/>
          </a:xfrm>
          <a:prstGeom prst="rect">
            <a:avLst/>
          </a:prstGeom>
          <a:solidFill>
            <a:srgbClr val="00009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charset="0"/>
                <a:cs typeface="Arial" charset="0"/>
              </a:rPr>
              <a:t>381</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1876077945"/>
      </p:ext>
    </p:ext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6252779" y="1765147"/>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الموت</a:t>
            </a:r>
            <a:endParaRPr kumimoji="0" lang="en-US" sz="4000" b="1"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r>
              <a:rPr kumimoji="0" lang="ar-JO" sz="4000" b="1"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1</a:t>
            </a:r>
            <a:r>
              <a:rPr kumimoji="0" lang="en-US" sz="4000" b="1"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p>
        </p:txBody>
      </p:sp>
      <p:sp>
        <p:nvSpPr>
          <p:cNvPr id="2" name="Title 1"/>
          <p:cNvSpPr>
            <a:spLocks noGrp="1"/>
          </p:cNvSpPr>
          <p:nvPr>
            <p:ph type="ctrTitle"/>
          </p:nvPr>
        </p:nvSpPr>
        <p:spPr>
          <a:xfrm>
            <a:off x="136993" y="50754"/>
            <a:ext cx="8992241" cy="1688992"/>
          </a:xfrm>
          <a:noFill/>
        </p:spPr>
        <p:txBody>
          <a:bodyPr anchor="t"/>
          <a:lstStyle/>
          <a:p>
            <a:pPr rtl="1"/>
            <a:r>
              <a:rPr lang="ar-JO" sz="5400" b="1" dirty="0">
                <a:effectLst>
                  <a:glow rad="101600">
                    <a:schemeClr val="tx1">
                      <a:alpha val="99000"/>
                    </a:schemeClr>
                  </a:glow>
                </a:effectLst>
                <a:latin typeface="Arial" panose="020B0604020202020204" pitchFamily="34" charset="0"/>
                <a:cs typeface="Arial" panose="020B0604020202020204" pitchFamily="34" charset="0"/>
              </a:rPr>
              <a:t>ننتصر عندما نرى أن يسوع يسود على </a:t>
            </a:r>
          </a:p>
        </p:txBody>
      </p:sp>
      <p:sp>
        <p:nvSpPr>
          <p:cNvPr id="3" name="Title 1"/>
          <p:cNvSpPr txBox="1">
            <a:spLocks/>
          </p:cNvSpPr>
          <p:nvPr/>
        </p:nvSpPr>
        <p:spPr bwMode="auto">
          <a:xfrm>
            <a:off x="14766" y="1433727"/>
            <a:ext cx="9114467"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مخطط سفر الرؤيا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373006"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الكنائس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r>
              <a:rPr kumimoji="0" lang="ar-JO" sz="4000" b="1"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3</a:t>
            </a:r>
            <a:r>
              <a:rPr kumimoji="0" lang="en-US" sz="4000" b="1"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r>
              <a:rPr kumimoji="0" lang="ar-JO" sz="4000" b="1"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2</a:t>
            </a:r>
            <a:r>
              <a:rPr kumimoji="0" lang="en-US" sz="4000" b="1"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247911"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مستقبلنا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r>
              <a:rPr kumimoji="0" lang="ar-JO" sz="4000" b="1"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22</a:t>
            </a:r>
            <a:r>
              <a:rPr kumimoji="0" lang="en-US" sz="4000" b="1"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r>
              <a:rPr kumimoji="0" lang="ar-JO" sz="4000" b="1"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4</a:t>
            </a:r>
            <a:r>
              <a:rPr kumimoji="0" lang="en-US" sz="4000" b="1" i="0" u="none" strike="noStrike" kern="1200" cap="none" spc="-100" normalizeH="0" baseline="0" noProof="0" dirty="0">
                <a:ln>
                  <a:noFill/>
                </a:ln>
                <a:solidFill>
                  <a:srgbClr val="470946"/>
                </a:solidFill>
                <a:effectLst/>
                <a:uLnTx/>
                <a:uFillTx/>
                <a:latin typeface="Arial" panose="020B0604020202020204" pitchFamily="34" charset="0"/>
                <a:ea typeface="ＭＳ Ｐゴシック" charset="0"/>
                <a:cs typeface="Arial" panose="020B0604020202020204" pitchFamily="34" charset="0"/>
              </a:rPr>
              <a:t>)</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flipH="1">
            <a:off x="2546639" y="2695855"/>
            <a:ext cx="848911"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flipH="1">
            <a:off x="5532435" y="2695855"/>
            <a:ext cx="848911"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7291811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right)">
                                      <p:cBhvr>
                                        <p:cTn id="7" dur="500"/>
                                        <p:tgtEl>
                                          <p:spTgt spid="12"/>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right)">
                                      <p:cBhvr>
                                        <p:cTn id="15" dur="500"/>
                                        <p:tgtEl>
                                          <p:spTgt spid="11"/>
                                        </p:tgtEl>
                                      </p:cBhvr>
                                    </p:animEffect>
                                  </p:childTnLst>
                                </p:cTn>
                              </p:par>
                            </p:childTnLst>
                          </p:cTn>
                        </p:par>
                        <p:par>
                          <p:cTn id="16" fill="hold">
                            <p:stCondLst>
                              <p:cond delay="500"/>
                            </p:stCondLst>
                            <p:childTnLst>
                              <p:par>
                                <p:cTn id="17" presetID="22" presetClass="entr" presetSubtype="2"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right)">
                                      <p:cBhvr>
                                        <p:cTn id="19" dur="5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ppt_x"/>
                                          </p:val>
                                        </p:tav>
                                        <p:tav tm="100000">
                                          <p:val>
                                            <p:strVal val="#ppt_x"/>
                                          </p:val>
                                        </p:tav>
                                      </p:tavLst>
                                    </p:anim>
                                    <p:anim calcmode="lin" valueType="num">
                                      <p:cBhvr additive="base">
                                        <p:cTn id="2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947636"/>
            <a:ext cx="9144000" cy="2401711"/>
          </a:xfrm>
        </p:spPr>
        <p:txBody>
          <a:bodyPr/>
          <a:lstStyle/>
          <a:p>
            <a:pPr rtl="1"/>
            <a:r>
              <a:rPr lang="ar-SA" sz="8800" dirty="0">
                <a:solidFill>
                  <a:schemeClr val="bg1"/>
                </a:solidFill>
                <a:latin typeface="Arial" charset="0"/>
                <a:ea typeface="Osaka" charset="0"/>
                <a:cs typeface="Arial" charset="0"/>
              </a:rPr>
              <a:t>رؤيا</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٨</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73561874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87810" name="Rectangle 1026"/>
          <p:cNvSpPr>
            <a:spLocks noGrp="1" noChangeArrowheads="1"/>
          </p:cNvSpPr>
          <p:nvPr>
            <p:ph type="ctrTitle"/>
          </p:nvPr>
        </p:nvSpPr>
        <p:spPr>
          <a:xfrm>
            <a:off x="5410200" y="228600"/>
            <a:ext cx="3733800" cy="1371600"/>
          </a:xfrm>
          <a:effectLst>
            <a:outerShdw blurRad="63500" dist="35921" dir="2700000" algn="ctr" rotWithShape="0">
              <a:schemeClr val="tx2">
                <a:alpha val="74998"/>
              </a:schemeClr>
            </a:outerShdw>
          </a:effectLst>
        </p:spPr>
        <p:txBody>
          <a:bodyPr/>
          <a:lstStyle/>
          <a:p>
            <a:pPr>
              <a:defRPr/>
            </a:pPr>
            <a:r>
              <a:rPr lang="ar-SA" sz="6000" b="1" dirty="0">
                <a:solidFill>
                  <a:schemeClr val="bg1"/>
                </a:solidFill>
                <a:latin typeface="Arial" panose="020B0604020202020204" pitchFamily="34" charset="0"/>
                <a:ea typeface="ＭＳ Ｐゴシック" charset="0"/>
                <a:cs typeface="Arial" panose="020B0604020202020204" pitchFamily="34" charset="0"/>
              </a:rPr>
              <a:t>الْبَخُورِ</a:t>
            </a:r>
            <a:endParaRPr lang="en-US" sz="60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4" name="Rectangle 1026"/>
          <p:cNvSpPr txBox="1">
            <a:spLocks noChangeArrowheads="1"/>
          </p:cNvSpPr>
          <p:nvPr/>
        </p:nvSpPr>
        <p:spPr bwMode="auto">
          <a:xfrm>
            <a:off x="27705" y="207815"/>
            <a:ext cx="5334000" cy="6477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ar-SA" altLang="ja-JP" sz="3600" b="1" dirty="0">
                <a:solidFill>
                  <a:srgbClr val="FFFFFF"/>
                </a:solidFill>
                <a:latin typeface="Arial" panose="020B0604020202020204" pitchFamily="34" charset="0"/>
                <a:cs typeface="Arial" panose="020B0604020202020204" pitchFamily="34" charset="0"/>
              </a:rPr>
              <a:t>رؤيا ٨ : ٣-٥</a:t>
            </a:r>
          </a:p>
          <a:p>
            <a:pPr algn="r" defTabSz="914400" eaLnBrk="0" fontAlgn="base" hangingPunct="0">
              <a:spcBef>
                <a:spcPct val="0"/>
              </a:spcBef>
              <a:spcAft>
                <a:spcPct val="0"/>
              </a:spcAft>
              <a:defRPr/>
            </a:pPr>
            <a:r>
              <a:rPr lang="ar-SA" altLang="ja-JP" sz="3600" b="1" dirty="0">
                <a:solidFill>
                  <a:srgbClr val="FFFFFF"/>
                </a:solidFill>
                <a:latin typeface="Arial" panose="020B0604020202020204" pitchFamily="34" charset="0"/>
                <a:cs typeface="Arial" panose="020B0604020202020204" pitchFamily="34" charset="0"/>
              </a:rPr>
              <a:t>٣ وَجَاءَ مَلاَكٌ آخَرُ وَوَقَفَ عِنْدَ الْمَذْبَحِ، وَمَعَهُ مِبْخَرَةٌ مِنْ ذَهَبٍ وَأُعْطِيَ بَخُوراً كَثِيراً لِكَيْ يُقَدِّمَهُ مَعَ صَلَوَاتِ الْقِدِّيسِينَ جَمِيعِهِمْ عَلَى مَذْبَحِ الذَّهَبِ الَّذِي أَمَامَ الْعَرْشِ. ٤ فَصَعِدَ دُخَانُ الْبَخُورِ مَعَ صَلَوَاتِ الْقِدِّيسِينَ مِنْ يَدِ الْمَلاَكِ أَمَامَ اللهِ. ٥ ثُمَّ أَخَذَ الْمَلاَكُ الْمِبْخَرَةَ وَمَلَأَهَا مِنْ نَارِ الْمَذْبَحِ وَأَلْقَاهَا إِلَى الأَرْضِ، فَحَدَثَتْ أَصْوَاتٌ وَرُعُودٌ وَبُرُوقٌ وَزَلْزَلَةٌ. </a:t>
            </a:r>
          </a:p>
        </p:txBody>
      </p:sp>
      <p:pic>
        <p:nvPicPr>
          <p:cNvPr id="877572" name="Picture 4" descr="rev 8 H-Priest-incense-Ark.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411788" y="1828800"/>
            <a:ext cx="3732212" cy="2606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30"/>
          <p:cNvSpPr txBox="1">
            <a:spLocks noChangeArrowheads="1"/>
          </p:cNvSpPr>
          <p:nvPr/>
        </p:nvSpPr>
        <p:spPr bwMode="auto">
          <a:xfrm>
            <a:off x="8426138" y="4763"/>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379</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1029843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87810" name="Rectangle 1026"/>
          <p:cNvSpPr>
            <a:spLocks noGrp="1" noChangeArrowheads="1"/>
          </p:cNvSpPr>
          <p:nvPr>
            <p:ph type="ctrTitle"/>
          </p:nvPr>
        </p:nvSpPr>
        <p:spPr>
          <a:xfrm>
            <a:off x="0" y="0"/>
            <a:ext cx="9144000" cy="838200"/>
          </a:xfrm>
          <a:effectLst>
            <a:outerShdw blurRad="63500" dist="35921" dir="2700000" algn="ctr" rotWithShape="0">
              <a:schemeClr val="tx2">
                <a:alpha val="74998"/>
              </a:schemeClr>
            </a:outerShdw>
          </a:effectLst>
        </p:spPr>
        <p:txBody>
          <a:bodyPr/>
          <a:lstStyle/>
          <a:p>
            <a:pPr>
              <a:defRPr/>
            </a:pPr>
            <a:r>
              <a:rPr lang="ar-JO" sz="3600" b="1" dirty="0">
                <a:latin typeface="Arial" panose="020B0604020202020204" pitchFamily="34" charset="0"/>
                <a:ea typeface="ＭＳ Ｐゴシック" charset="0"/>
                <a:cs typeface="Arial" panose="020B0604020202020204" pitchFamily="34" charset="0"/>
              </a:rPr>
              <a:t>يوم الدينونة في 21 أيار 2011</a:t>
            </a:r>
            <a:endParaRPr lang="en-US" sz="3600" dirty="0">
              <a:latin typeface="Arial" panose="020B0604020202020204" pitchFamily="34" charset="0"/>
              <a:ea typeface="ＭＳ Ｐゴシック" charset="0"/>
              <a:cs typeface="Arial" panose="020B0604020202020204" pitchFamily="34" charset="0"/>
            </a:endParaRPr>
          </a:p>
        </p:txBody>
      </p:sp>
      <p:pic>
        <p:nvPicPr>
          <p:cNvPr id="879619" name="Picture 4" descr="Judgment on 21 May 2011 Harold Camp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819150"/>
            <a:ext cx="9144000" cy="6038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 Box 30"/>
          <p:cNvSpPr txBox="1">
            <a:spLocks noChangeArrowheads="1"/>
          </p:cNvSpPr>
          <p:nvPr/>
        </p:nvSpPr>
        <p:spPr bwMode="auto">
          <a:xfrm>
            <a:off x="8426138" y="4763"/>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379</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3806624"/>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4" name="Rectangle 2"/>
          <p:cNvSpPr>
            <a:spLocks noGrp="1" noChangeArrowheads="1"/>
          </p:cNvSpPr>
          <p:nvPr>
            <p:ph type="title" idx="4294967295"/>
          </p:nvPr>
        </p:nvSpPr>
        <p:spPr>
          <a:xfrm>
            <a:off x="685800" y="-152400"/>
            <a:ext cx="7772400" cy="1143000"/>
          </a:xfrm>
          <a:effectLst>
            <a:outerShdw blurRad="38100" dist="35921" dir="2700000" algn="ctr" rotWithShape="0">
              <a:srgbClr val="000013">
                <a:alpha val="99962"/>
              </a:srgbClr>
            </a:outerShdw>
          </a:effectLst>
        </p:spPr>
        <p:txBody>
          <a:bodyPr/>
          <a:lstStyle/>
          <a:p>
            <a:pPr eaLnBrk="1" hangingPunct="1">
              <a:defRPr/>
            </a:pPr>
            <a:r>
              <a:rPr lang="ar-SA" dirty="0"/>
              <a:t>محتويات الدينونة</a:t>
            </a:r>
            <a:endParaRPr lang="en-US" dirty="0"/>
          </a:p>
        </p:txBody>
      </p:sp>
      <p:graphicFrame>
        <p:nvGraphicFramePr>
          <p:cNvPr id="564227" name="Group 3"/>
          <p:cNvGraphicFramePr>
            <a:graphicFrameLocks noGrp="1"/>
          </p:cNvGraphicFramePr>
          <p:nvPr>
            <p:ph type="tbl" idx="4294967295"/>
          </p:nvPr>
        </p:nvGraphicFramePr>
        <p:xfrm>
          <a:off x="0" y="990600"/>
          <a:ext cx="9144000" cy="5264150"/>
        </p:xfrm>
        <a:graphic>
          <a:graphicData uri="http://schemas.openxmlformats.org/drawingml/2006/table">
            <a:tbl>
              <a:tblPr/>
              <a:tblGrid>
                <a:gridCol w="390525">
                  <a:extLst>
                    <a:ext uri="{9D8B030D-6E8A-4147-A177-3AD203B41FA5}">
                      <a16:colId xmlns:a16="http://schemas.microsoft.com/office/drawing/2014/main" val="20000"/>
                    </a:ext>
                  </a:extLst>
                </a:gridCol>
                <a:gridCol w="2962275">
                  <a:extLst>
                    <a:ext uri="{9D8B030D-6E8A-4147-A177-3AD203B41FA5}">
                      <a16:colId xmlns:a16="http://schemas.microsoft.com/office/drawing/2014/main" val="20001"/>
                    </a:ext>
                  </a:extLst>
                </a:gridCol>
                <a:gridCol w="3133725">
                  <a:extLst>
                    <a:ext uri="{9D8B030D-6E8A-4147-A177-3AD203B41FA5}">
                      <a16:colId xmlns:a16="http://schemas.microsoft.com/office/drawing/2014/main" val="20002"/>
                    </a:ext>
                  </a:extLst>
                </a:gridCol>
                <a:gridCol w="2657475">
                  <a:extLst>
                    <a:ext uri="{9D8B030D-6E8A-4147-A177-3AD203B41FA5}">
                      <a16:colId xmlns:a16="http://schemas.microsoft.com/office/drawing/2014/main" val="20003"/>
                    </a:ext>
                  </a:extLst>
                </a:gridCol>
              </a:tblGrid>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a:ea typeface="Osaka" charset="-128"/>
                          <a:cs typeface="Arial"/>
                        </a:rPr>
                        <a:t>ختوم</a:t>
                      </a:r>
                      <a:endParaRPr kumimoji="0" lang="en-US" sz="2000" b="1" i="0" u="none" strike="noStrike" cap="none" normalizeH="0" baseline="0" dirty="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أبواق</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جامات</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0"/>
                  </a:ext>
                </a:extLst>
              </a:tr>
              <a:tr h="5381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١</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rgbClr val="FF0000"/>
                          </a:solidFill>
                          <a:effectLst/>
                          <a:latin typeface="Arial"/>
                          <a:ea typeface="Osaka" charset="-128"/>
                          <a:cs typeface="Arial"/>
                        </a:rPr>
                        <a:t>ابيض: غالب</a:t>
                      </a:r>
                      <a:endParaRPr kumimoji="0" lang="en-US" sz="1800" b="1" i="0" u="none" strike="noStrike" cap="none" normalizeH="0" baseline="0">
                        <a:ln>
                          <a:noFill/>
                        </a:ln>
                        <a:solidFill>
                          <a:srgbClr val="FF0000"/>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FFFF"/>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البرد والنار: ١/٣ الغطاء النباتي</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القروح</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٢</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الأحمر: الحرب</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FFCCFF"/>
                          </a:solidFill>
                          <a:effectLst/>
                          <a:latin typeface="Arial"/>
                          <a:ea typeface="Osaka" charset="-128"/>
                          <a:cs typeface="Arial"/>
                        </a:rPr>
                        <a:t>النار: ١/٣ مخلوقات بحري</a:t>
                      </a:r>
                      <a:r>
                        <a:rPr kumimoji="0" lang="ar-JO" sz="1800" b="1" i="0" u="none" strike="noStrike" cap="none" normalizeH="0" baseline="0" dirty="0">
                          <a:ln>
                            <a:noFill/>
                          </a:ln>
                          <a:solidFill>
                            <a:srgbClr val="FFCCFF"/>
                          </a:solidFill>
                          <a:effectLst/>
                          <a:latin typeface="Arial"/>
                          <a:ea typeface="Osaka" charset="-128"/>
                          <a:cs typeface="Arial"/>
                        </a:rPr>
                        <a:t>َّ</a:t>
                      </a:r>
                      <a:r>
                        <a:rPr kumimoji="0" lang="ar-SA" sz="1800" b="1" i="0" u="none" strike="noStrike" cap="none" normalizeH="0" baseline="0" dirty="0">
                          <a:ln>
                            <a:noFill/>
                          </a:ln>
                          <a:solidFill>
                            <a:srgbClr val="FFCCFF"/>
                          </a:solidFill>
                          <a:effectLst/>
                          <a:latin typeface="Arial"/>
                          <a:ea typeface="Osaka" charset="-128"/>
                          <a:cs typeface="Arial"/>
                        </a:rPr>
                        <a:t>ة</a:t>
                      </a:r>
                      <a:endParaRPr kumimoji="0" lang="en-US" sz="1800" b="1" i="0" u="none" strike="noStrike" cap="none" normalizeH="0" baseline="0" dirty="0">
                        <a:ln>
                          <a:noFill/>
                        </a:ln>
                        <a:solidFill>
                          <a:srgbClr val="FFCCFF"/>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FFCCFF"/>
                          </a:solidFill>
                          <a:effectLst/>
                          <a:latin typeface="Arial"/>
                          <a:ea typeface="Osaka" charset="-128"/>
                          <a:cs typeface="Arial"/>
                        </a:rPr>
                        <a:t>البحر إلى الدم</a:t>
                      </a:r>
                      <a:endParaRPr kumimoji="0" lang="en-US" sz="1800" b="1" i="0" u="none" strike="noStrike" cap="none" normalizeH="0" baseline="0" dirty="0">
                        <a:ln>
                          <a:noFill/>
                        </a:ln>
                        <a:solidFill>
                          <a:srgbClr val="FFCCFF"/>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extLst>
                  <a:ext uri="{0D108BD9-81ED-4DB2-BD59-A6C34878D82A}">
                    <a16:rowId xmlns:a16="http://schemas.microsoft.com/office/drawing/2014/main" val="10002"/>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٣</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الأسود: المجاعة</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2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rgbClr val="000013"/>
                          </a:solidFill>
                          <a:effectLst/>
                          <a:latin typeface="Arial"/>
                          <a:ea typeface="Osaka" charset="-128"/>
                          <a:cs typeface="Arial"/>
                        </a:rPr>
                        <a:t>نجمة: ١/٣ المياه العذبة</a:t>
                      </a:r>
                      <a:endParaRPr kumimoji="0" lang="en-US" sz="1800" b="1" i="0" u="none" strike="noStrike" cap="none" normalizeH="0" baseline="0">
                        <a:ln>
                          <a:noFill/>
                        </a:ln>
                        <a:solidFill>
                          <a:srgbClr val="000013"/>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rgbClr val="000013"/>
                          </a:solidFill>
                          <a:effectLst/>
                          <a:latin typeface="Arial"/>
                          <a:ea typeface="Osaka" charset="-128"/>
                          <a:cs typeface="Arial"/>
                        </a:rPr>
                        <a:t>المياه العذبة إلي الدم</a:t>
                      </a:r>
                      <a:endParaRPr kumimoji="0" lang="en-US" sz="1800" b="1" i="0" u="none" strike="noStrike" cap="none" normalizeH="0" baseline="0">
                        <a:ln>
                          <a:noFill/>
                        </a:ln>
                        <a:solidFill>
                          <a:srgbClr val="000013"/>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extLst>
                  <a:ext uri="{0D108BD9-81ED-4DB2-BD59-A6C34878D82A}">
                    <a16:rowId xmlns:a16="http://schemas.microsoft.com/office/drawing/2014/main" val="10003"/>
                  </a:ext>
                </a:extLst>
              </a:tr>
              <a:tr h="5381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٤</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شاحب: الموت</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0606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FDFFEE"/>
                          </a:solidFill>
                          <a:effectLst/>
                          <a:latin typeface="Arial"/>
                          <a:ea typeface="Osaka" charset="-128"/>
                          <a:cs typeface="Arial"/>
                        </a:rPr>
                        <a:t>الظلام: ١/٣ الشمس و القمر والنجوم</a:t>
                      </a:r>
                      <a:endParaRPr kumimoji="0" lang="en-US" sz="1800" b="1" i="0" u="none" strike="noStrike" cap="none" normalizeH="0" baseline="0" dirty="0">
                        <a:ln>
                          <a:noFill/>
                        </a:ln>
                        <a:solidFill>
                          <a:srgbClr val="FDFFEE"/>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rgbClr val="FDFFEE"/>
                          </a:solidFill>
                          <a:effectLst/>
                          <a:latin typeface="Arial"/>
                          <a:ea typeface="Osaka" charset="-128"/>
                          <a:cs typeface="Arial"/>
                        </a:rPr>
                        <a:t>الشمس تحرق الناس</a:t>
                      </a:r>
                      <a:endParaRPr kumimoji="0" lang="en-US" sz="1800" b="1" i="0" u="none" strike="noStrike" cap="none" normalizeH="0" baseline="0">
                        <a:ln>
                          <a:noFill/>
                        </a:ln>
                        <a:solidFill>
                          <a:srgbClr val="FDFFEE"/>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extLst>
                  <a:ext uri="{0D108BD9-81ED-4DB2-BD59-A6C34878D82A}">
                    <a16:rowId xmlns:a16="http://schemas.microsoft.com/office/drawing/2014/main" val="10004"/>
                  </a:ext>
                </a:extLst>
              </a:tr>
              <a:tr h="459337">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(الأبواق ٥-٧ هي الويلات)</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5"/>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٥</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a:ea typeface="Osaka" charset="-128"/>
                          <a:cs typeface="Arial"/>
                        </a:rPr>
                        <a:t>طم</a:t>
                      </a:r>
                      <a:r>
                        <a:rPr kumimoji="0" lang="ar-JO" sz="1800" b="1" i="0" u="none" strike="noStrike" cap="none" normalizeH="0" baseline="0" dirty="0">
                          <a:ln>
                            <a:noFill/>
                          </a:ln>
                          <a:solidFill>
                            <a:schemeClr val="tx1"/>
                          </a:solidFill>
                          <a:effectLst/>
                          <a:latin typeface="Arial"/>
                          <a:ea typeface="Osaka" charset="-128"/>
                          <a:cs typeface="Arial"/>
                        </a:rPr>
                        <a:t>أ</a:t>
                      </a:r>
                      <a:r>
                        <a:rPr kumimoji="0" lang="ar-SA" sz="1800" b="1" i="0" u="none" strike="noStrike" cap="none" normalizeH="0" baseline="0" dirty="0">
                          <a:ln>
                            <a:noFill/>
                          </a:ln>
                          <a:solidFill>
                            <a:schemeClr val="tx1"/>
                          </a:solidFill>
                          <a:effectLst/>
                          <a:latin typeface="Arial"/>
                          <a:ea typeface="Osaka" charset="-128"/>
                          <a:cs typeface="Arial"/>
                        </a:rPr>
                        <a:t>نة: الشهداء</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ويل ١: الجراد</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مملكة الوحش المظلمة</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6"/>
                  </a:ext>
                </a:extLst>
              </a:tr>
              <a:tr h="56826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٦</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الغضب: زلزال، علامات</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000013"/>
                          </a:solidFill>
                          <a:effectLst/>
                          <a:latin typeface="Arial"/>
                          <a:ea typeface="Osaka" charset="-128"/>
                          <a:cs typeface="Arial"/>
                        </a:rPr>
                        <a:t>ويل ٢: الفرات الإعداد</a:t>
                      </a:r>
                      <a:endParaRPr kumimoji="0" lang="en-US" sz="1800" b="1" i="0" u="none" strike="noStrike" cap="none" normalizeH="0" baseline="0" dirty="0">
                        <a:ln>
                          <a:noFill/>
                        </a:ln>
                        <a:solidFill>
                          <a:srgbClr val="000013"/>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rgbClr val="000013"/>
                          </a:solidFill>
                          <a:effectLst/>
                          <a:latin typeface="Arial"/>
                          <a:ea typeface="Osaka" charset="-128"/>
                          <a:cs typeface="Arial"/>
                        </a:rPr>
                        <a:t>جفاف نهر الفرات</a:t>
                      </a:r>
                      <a:endParaRPr kumimoji="0" lang="en-US" sz="1800" b="1" i="0" u="none" strike="noStrike" cap="none" normalizeH="0" baseline="0">
                        <a:ln>
                          <a:noFill/>
                        </a:ln>
                        <a:solidFill>
                          <a:srgbClr val="000013"/>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extLst>
                  <a:ext uri="{0D108BD9-81ED-4DB2-BD59-A6C34878D82A}">
                    <a16:rowId xmlns:a16="http://schemas.microsoft.com/office/drawing/2014/main" val="10007"/>
                  </a:ext>
                </a:extLst>
              </a:tr>
              <a:tr h="46191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128"/>
                          <a:cs typeface="Arial"/>
                        </a:rPr>
                        <a:t>(</a:t>
                      </a:r>
                      <a:r>
                        <a:rPr kumimoji="0" lang="ar-SA" sz="1800" b="1" i="0" u="none" strike="noStrike" cap="none" normalizeH="0" baseline="0">
                          <a:ln>
                            <a:noFill/>
                          </a:ln>
                          <a:solidFill>
                            <a:schemeClr val="tx1"/>
                          </a:solidFill>
                          <a:effectLst/>
                          <a:latin typeface="Arial"/>
                          <a:ea typeface="Osaka" charset="-128"/>
                          <a:cs typeface="Arial"/>
                        </a:rPr>
                        <a:t>١٤٤.٠٠٠ مختومين</a:t>
                      </a:r>
                      <a:r>
                        <a:rPr kumimoji="0" lang="en-US" sz="1800" b="1" i="0" u="none" strike="noStrike" cap="none" normalizeH="0" baseline="0">
                          <a:ln>
                            <a:noFill/>
                          </a:ln>
                          <a:solidFill>
                            <a:schemeClr val="tx1"/>
                          </a:solidFill>
                          <a:effectLst/>
                          <a:latin typeface="Arial"/>
                          <a:ea typeface="Osaka" charset="-128"/>
                          <a:cs typeface="Arial"/>
                        </a:rPr>
                        <a:t>)</a:t>
                      </a: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a:ea typeface="Osaka" charset="-128"/>
                          <a:cs typeface="Arial"/>
                        </a:rPr>
                        <a:t>بوق  ٧ = غموض</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8"/>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٧</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١/٢ ساعة صمت</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a:ea typeface="Osaka" charset="-128"/>
                          <a:cs typeface="Arial"/>
                        </a:rPr>
                        <a:t>ويل ٣: النصر وشيك</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a:ea typeface="Osaka" charset="-128"/>
                          <a:cs typeface="Arial"/>
                        </a:rPr>
                        <a:t>زلزال وبرد</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9"/>
                  </a:ext>
                </a:extLst>
              </a:tr>
            </a:tbl>
          </a:graphicData>
        </a:graphic>
      </p:graphicFrame>
      <p:sp>
        <p:nvSpPr>
          <p:cNvPr id="822332" name="Text Box 60"/>
          <p:cNvSpPr txBox="1">
            <a:spLocks noChangeArrowheads="1"/>
          </p:cNvSpPr>
          <p:nvPr/>
        </p:nvSpPr>
        <p:spPr bwMode="auto">
          <a:xfrm>
            <a:off x="8445773" y="0"/>
            <a:ext cx="701131"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66"/>
                </a:solidFill>
                <a:effectLst/>
                <a:uLnTx/>
                <a:uFillTx/>
                <a:latin typeface="Arial"/>
                <a:ea typeface="Osaka" charset="0"/>
                <a:cs typeface="Arial"/>
              </a:rPr>
              <a:t>٣٣٧</a:t>
            </a:r>
            <a:endParaRPr kumimoji="0" lang="en-US" sz="2000" b="1" i="0" u="none" strike="noStrike" kern="1200" cap="none" spc="0" normalizeH="0" baseline="0" noProof="0">
              <a:ln>
                <a:noFill/>
              </a:ln>
              <a:solidFill>
                <a:srgbClr val="FFFF66"/>
              </a:solidFill>
              <a:effectLst/>
              <a:uLnTx/>
              <a:uFillTx/>
              <a:latin typeface="Arial"/>
              <a:ea typeface="Osaka" charset="0"/>
              <a:cs typeface="Arial"/>
            </a:endParaRPr>
          </a:p>
        </p:txBody>
      </p:sp>
      <p:sp>
        <p:nvSpPr>
          <p:cNvPr id="822335" name="Text Box 63"/>
          <p:cNvSpPr txBox="1">
            <a:spLocks noChangeArrowheads="1"/>
          </p:cNvSpPr>
          <p:nvPr/>
        </p:nvSpPr>
        <p:spPr bwMode="auto">
          <a:xfrm rot="16200000">
            <a:off x="142077" y="2265215"/>
            <a:ext cx="922345"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noAutofit/>
          </a:bodyPr>
          <a:lstStyle>
            <a:defPPr>
              <a:defRPr lang="en-US"/>
            </a:defPPr>
            <a:lvl1pPr marR="0" lvl="0" indent="0" algn="ctr" defTabSz="914400" eaLnBrk="0" fontAlgn="base" hangingPunct="0">
              <a:lnSpc>
                <a:spcPct val="100000"/>
              </a:lnSpc>
              <a:spcBef>
                <a:spcPct val="0"/>
              </a:spcBef>
              <a:spcAft>
                <a:spcPct val="0"/>
              </a:spcAft>
              <a:buClrTx/>
              <a:buSzTx/>
              <a:buFontTx/>
              <a:buNone/>
              <a:tabLst/>
              <a:defRPr kumimoji="0" sz="5400" b="1" i="0" u="none" strike="noStrike" cap="none" spc="140" normalizeH="0">
                <a:ln>
                  <a:noFill/>
                </a:ln>
                <a:solidFill>
                  <a:srgbClr val="FFCCFF"/>
                </a:solidFill>
                <a:effectLst/>
                <a:uLnTx/>
                <a:uFillTx/>
                <a:latin typeface="Arial" panose="020B0604020202020204" pitchFamily="34" charset="0"/>
                <a:ea typeface="Osaka" charset="0"/>
                <a:cs typeface="Arial" panose="020B0604020202020204" pitchFamily="34" charset="0"/>
              </a:defRPr>
            </a:lvl1pPr>
            <a:lvl2pPr marL="37931725" indent="-37474525">
              <a:defRPr sz="2400">
                <a:latin typeface="Comic Sans MS" charset="0"/>
                <a:ea typeface="ＭＳ Ｐゴシック" charset="0"/>
              </a:defRPr>
            </a:lvl2pPr>
            <a:lvl3pPr>
              <a:defRPr sz="2400">
                <a:latin typeface="Comic Sans MS" charset="0"/>
                <a:ea typeface="ＭＳ Ｐゴシック" charset="0"/>
              </a:defRPr>
            </a:lvl3pPr>
            <a:lvl4pPr>
              <a:defRPr sz="2400">
                <a:latin typeface="Comic Sans MS" charset="0"/>
                <a:ea typeface="ＭＳ Ｐゴシック" charset="0"/>
              </a:defRPr>
            </a:lvl4pPr>
            <a:lvl5pPr>
              <a:defRPr sz="2400">
                <a:latin typeface="Comic Sans MS" charset="0"/>
                <a:ea typeface="ＭＳ Ｐゴシック" charset="0"/>
              </a:defRPr>
            </a:lvl5pPr>
            <a:lvl6pPr marL="457200" eaLnBrk="0" fontAlgn="base" hangingPunct="0">
              <a:spcBef>
                <a:spcPct val="0"/>
              </a:spcBef>
              <a:spcAft>
                <a:spcPct val="0"/>
              </a:spcAft>
              <a:defRPr sz="2400">
                <a:latin typeface="Comic Sans MS" charset="0"/>
                <a:ea typeface="ＭＳ Ｐゴシック" charset="0"/>
              </a:defRPr>
            </a:lvl6pPr>
            <a:lvl7pPr marL="914400" eaLnBrk="0" fontAlgn="base" hangingPunct="0">
              <a:spcBef>
                <a:spcPct val="0"/>
              </a:spcBef>
              <a:spcAft>
                <a:spcPct val="0"/>
              </a:spcAft>
              <a:defRPr sz="2400">
                <a:latin typeface="Comic Sans MS" charset="0"/>
                <a:ea typeface="ＭＳ Ｐゴシック" charset="0"/>
              </a:defRPr>
            </a:lvl7pPr>
            <a:lvl8pPr marL="1371600" eaLnBrk="0" fontAlgn="base" hangingPunct="0">
              <a:spcBef>
                <a:spcPct val="0"/>
              </a:spcBef>
              <a:spcAft>
                <a:spcPct val="0"/>
              </a:spcAft>
              <a:defRPr sz="2400">
                <a:latin typeface="Comic Sans MS" charset="0"/>
                <a:ea typeface="ＭＳ Ｐゴシック" charset="0"/>
              </a:defRPr>
            </a:lvl8pPr>
            <a:lvl9pPr marL="1828800" eaLnBrk="0" fontAlgn="base" hangingPunct="0">
              <a:spcBef>
                <a:spcPct val="0"/>
              </a:spcBef>
              <a:spcAft>
                <a:spcPct val="0"/>
              </a:spcAft>
              <a:defRPr sz="2400">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400" b="1" i="0" u="none" strike="noStrike" kern="1200" cap="none" spc="140" normalizeH="0" baseline="0" noProof="0" dirty="0">
                <a:ln>
                  <a:noFill/>
                </a:ln>
                <a:solidFill>
                  <a:srgbClr val="FFCCFF"/>
                </a:solidFill>
                <a:effectLst/>
                <a:uLnTx/>
                <a:uFillTx/>
                <a:latin typeface="Arial" panose="020B0604020202020204" pitchFamily="34" charset="0"/>
                <a:ea typeface="Osaka" charset="0"/>
                <a:cs typeface="Arial" panose="020B0604020202020204" pitchFamily="34" charset="0"/>
              </a:rPr>
              <a:t>أحصنة</a:t>
            </a:r>
            <a:endParaRPr kumimoji="0" lang="en-US" sz="5400" b="1" i="0" u="none" strike="noStrike" kern="1200" cap="none" spc="140" normalizeH="0" baseline="0" noProof="0" dirty="0">
              <a:ln>
                <a:noFill/>
              </a:ln>
              <a:solidFill>
                <a:srgbClr val="FFCCFF"/>
              </a:solidFill>
              <a:effectLst/>
              <a:uLnTx/>
              <a:uFillTx/>
              <a:latin typeface="Arial" panose="020B0604020202020204" pitchFamily="34" charset="0"/>
              <a:ea typeface="Osaka" charset="0"/>
              <a:cs typeface="Arial" panose="020B0604020202020204" pitchFamily="34" charset="0"/>
            </a:endParaRPr>
          </a:p>
        </p:txBody>
      </p:sp>
      <p:sp>
        <p:nvSpPr>
          <p:cNvPr id="753725" name="Text Box 64"/>
          <p:cNvSpPr txBox="1">
            <a:spLocks noChangeArrowheads="1"/>
          </p:cNvSpPr>
          <p:nvPr/>
        </p:nvSpPr>
        <p:spPr bwMode="auto">
          <a:xfrm>
            <a:off x="0" y="6551613"/>
            <a:ext cx="9144000" cy="2791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1200" b="0" i="0" u="none" strike="noStrike" kern="1200" cap="none" spc="0" normalizeH="0" baseline="0" noProof="0" dirty="0">
                <a:ln>
                  <a:noFill/>
                </a:ln>
                <a:solidFill>
                  <a:srgbClr val="FFFF66"/>
                </a:solidFill>
                <a:effectLst/>
                <a:uLnTx/>
                <a:uFillTx/>
                <a:latin typeface="Comic Sans MS" charset="0"/>
                <a:ea typeface="Osaka" charset="0"/>
                <a:cs typeface="Osaka" charset="0"/>
              </a:rPr>
              <a:t>مقتبس من روبرت كروماكي</a:t>
            </a:r>
            <a:r>
              <a:rPr kumimoji="0" lang="en-US" sz="1200" b="0" i="0" u="none" strike="noStrike" kern="1200" cap="none" spc="0" normalizeH="0" baseline="0" noProof="0" dirty="0" err="1">
                <a:ln>
                  <a:noFill/>
                </a:ln>
                <a:solidFill>
                  <a:srgbClr val="FFFF66"/>
                </a:solidFill>
                <a:effectLst/>
                <a:uLnTx/>
                <a:uFillTx/>
                <a:latin typeface="Comic Sans MS" charset="0"/>
                <a:ea typeface="Osaka" charset="0"/>
                <a:cs typeface="Osaka" charset="0"/>
              </a:rPr>
              <a:t>i</a:t>
            </a:r>
            <a:r>
              <a:rPr kumimoji="0" lang="en-US" sz="1200" b="0" i="0" u="none" strike="noStrike" kern="1200" cap="none" spc="0" normalizeH="0" baseline="0" noProof="0" dirty="0">
                <a:ln>
                  <a:noFill/>
                </a:ln>
                <a:solidFill>
                  <a:srgbClr val="FFFF66"/>
                </a:solidFill>
                <a:effectLst/>
                <a:uLnTx/>
                <a:uFillTx/>
                <a:latin typeface="Comic Sans MS" charset="0"/>
                <a:ea typeface="Osaka" charset="0"/>
                <a:cs typeface="Osaka" charset="0"/>
              </a:rPr>
              <a:t>، </a:t>
            </a:r>
            <a:r>
              <a:rPr kumimoji="0" lang="ar-SA" sz="1200" b="0" i="0" u="none" strike="noStrike" kern="1200" cap="none" spc="0" normalizeH="0" baseline="0" noProof="0" dirty="0">
                <a:ln>
                  <a:noFill/>
                </a:ln>
                <a:solidFill>
                  <a:srgbClr val="FFFF66"/>
                </a:solidFill>
                <a:effectLst/>
                <a:uLnTx/>
                <a:uFillTx/>
                <a:latin typeface="Comic Sans MS" charset="0"/>
                <a:ea typeface="Osaka" charset="0"/>
                <a:cs typeface="Osaka" charset="0"/>
              </a:rPr>
              <a:t>العهد الجديد</a:t>
            </a:r>
            <a:r>
              <a:rPr kumimoji="0" lang="en-US" sz="1200" b="0" i="0" u="none" strike="noStrike" kern="1200" cap="none" spc="0" normalizeH="0" baseline="0" noProof="0" dirty="0">
                <a:ln>
                  <a:noFill/>
                </a:ln>
                <a:solidFill>
                  <a:srgbClr val="FFFF66"/>
                </a:solidFill>
                <a:effectLst/>
                <a:uLnTx/>
                <a:uFillTx/>
                <a:latin typeface="Comic Sans MS" charset="0"/>
                <a:ea typeface="Osaka" charset="0"/>
                <a:cs typeface="Osaka" charset="0"/>
              </a:rPr>
              <a:t> </a:t>
            </a:r>
            <a:r>
              <a:rPr kumimoji="0" lang="ar-SA" sz="1200" b="0" i="0" u="none" strike="noStrike" kern="1200" cap="none" spc="0" normalizeH="0" baseline="0" noProof="0" dirty="0">
                <a:ln>
                  <a:noFill/>
                </a:ln>
                <a:solidFill>
                  <a:srgbClr val="FFFF66"/>
                </a:solidFill>
                <a:effectLst/>
                <a:uLnTx/>
                <a:uFillTx/>
                <a:latin typeface="Comic Sans MS" charset="0"/>
                <a:ea typeface="Osaka" charset="0"/>
                <a:cs typeface="Osaka" charset="0"/>
              </a:rPr>
              <a:t>مسح </a:t>
            </a:r>
            <a:r>
              <a:rPr kumimoji="0" lang="en-US" sz="1200" b="0" i="0" u="none" strike="noStrike" kern="1200" cap="none" spc="0" normalizeH="0" baseline="0" noProof="0" dirty="0">
                <a:ln>
                  <a:noFill/>
                </a:ln>
                <a:solidFill>
                  <a:srgbClr val="FFFF66"/>
                </a:solidFill>
                <a:effectLst/>
                <a:uLnTx/>
                <a:uFillTx/>
                <a:latin typeface="Comic Sans MS" charset="0"/>
                <a:ea typeface="Osaka" charset="0"/>
                <a:cs typeface="Osaka" charset="0"/>
              </a:rPr>
              <a:t>. </a:t>
            </a:r>
            <a:r>
              <a:rPr kumimoji="0" lang="ar-SA" sz="1200" b="0" i="0" u="none" strike="noStrike" kern="1200" cap="none" spc="0" normalizeH="0" baseline="0" noProof="0" dirty="0">
                <a:ln>
                  <a:noFill/>
                </a:ln>
                <a:solidFill>
                  <a:srgbClr val="FFFF66"/>
                </a:solidFill>
                <a:effectLst/>
                <a:uLnTx/>
                <a:uFillTx/>
                <a:latin typeface="Comic Sans MS" charset="0"/>
                <a:ea typeface="Osaka" charset="0"/>
                <a:cs typeface="Osaka" charset="0"/>
              </a:rPr>
              <a:t>واين هاوس، التسلسل لزمني والخلفيَّة الرسوم البيانيَّة للعهد الجديد، ١٩</a:t>
            </a:r>
            <a:endParaRPr kumimoji="0" lang="en-US" sz="1200" b="0" i="0" u="none" strike="noStrike" kern="1200" cap="none" spc="0" normalizeH="0" baseline="0" noProof="0" dirty="0">
              <a:ln>
                <a:noFill/>
              </a:ln>
              <a:solidFill>
                <a:srgbClr val="FFFF66"/>
              </a:solidFill>
              <a:effectLst/>
              <a:uLnTx/>
              <a:uFillTx/>
              <a:latin typeface="Comic Sans MS" charset="0"/>
              <a:ea typeface="Osaka" charset="0"/>
              <a:cs typeface="Osaka" charset="0"/>
            </a:endParaRPr>
          </a:p>
        </p:txBody>
      </p:sp>
      <p:sp>
        <p:nvSpPr>
          <p:cNvPr id="822339" name="Text Box 67"/>
          <p:cNvSpPr txBox="1">
            <a:spLocks noChangeArrowheads="1"/>
          </p:cNvSpPr>
          <p:nvPr/>
        </p:nvSpPr>
        <p:spPr bwMode="auto">
          <a:xfrm rot="16200000">
            <a:off x="2195897" y="4831970"/>
            <a:ext cx="2142699" cy="702860"/>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no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400" b="1" i="0" u="none" strike="noStrike" kern="1200" cap="none" spc="140" normalizeH="0" baseline="0" noProof="0" dirty="0">
                <a:ln>
                  <a:noFill/>
                </a:ln>
                <a:solidFill>
                  <a:srgbClr val="FFCCFF"/>
                </a:solidFill>
                <a:effectLst/>
                <a:uLnTx/>
                <a:uFillTx/>
                <a:latin typeface="Arial" panose="020B0604020202020204" pitchFamily="34" charset="0"/>
                <a:ea typeface="Osaka" charset="0"/>
                <a:cs typeface="Arial" panose="020B0604020202020204" pitchFamily="34" charset="0"/>
              </a:rPr>
              <a:t>ويلات</a:t>
            </a:r>
            <a:endParaRPr kumimoji="0" lang="en-US" sz="5400" b="0" i="0" u="none" strike="noStrike" kern="1200" cap="none" spc="14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2" name="Text Box 64">
            <a:extLst>
              <a:ext uri="{FF2B5EF4-FFF2-40B4-BE49-F238E27FC236}">
                <a16:creationId xmlns:a16="http://schemas.microsoft.com/office/drawing/2014/main" id="{DCC1792D-C411-943E-7BB7-A2ED862F33AF}"/>
              </a:ext>
            </a:extLst>
          </p:cNvPr>
          <p:cNvSpPr txBox="1">
            <a:spLocks noChangeArrowheads="1"/>
          </p:cNvSpPr>
          <p:nvPr/>
        </p:nvSpPr>
        <p:spPr bwMode="auto">
          <a:xfrm>
            <a:off x="2987824" y="838200"/>
            <a:ext cx="4680520" cy="461665"/>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ختم متى 24: 5-9 يوازي: </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nvGrpSpPr>
          <p:cNvPr id="3" name="Group 73">
            <a:extLst>
              <a:ext uri="{FF2B5EF4-FFF2-40B4-BE49-F238E27FC236}">
                <a16:creationId xmlns:a16="http://schemas.microsoft.com/office/drawing/2014/main" id="{3BA30CB9-24BF-190D-D5EE-BEABA7B83371}"/>
              </a:ext>
            </a:extLst>
          </p:cNvPr>
          <p:cNvGrpSpPr>
            <a:grpSpLocks/>
          </p:cNvGrpSpPr>
          <p:nvPr/>
        </p:nvGrpSpPr>
        <p:grpSpPr bwMode="auto">
          <a:xfrm>
            <a:off x="2987824" y="1447800"/>
            <a:ext cx="3657600" cy="457200"/>
            <a:chOff x="1824" y="912"/>
            <a:chExt cx="2304" cy="288"/>
          </a:xfrm>
        </p:grpSpPr>
        <p:sp>
          <p:nvSpPr>
            <p:cNvPr id="4" name="Text Box 65">
              <a:extLst>
                <a:ext uri="{FF2B5EF4-FFF2-40B4-BE49-F238E27FC236}">
                  <a16:creationId xmlns:a16="http://schemas.microsoft.com/office/drawing/2014/main" id="{F360E3C3-22F2-2908-BCF7-042689033D04}"/>
                </a:ext>
              </a:extLst>
            </p:cNvPr>
            <p:cNvSpPr txBox="1">
              <a:spLocks noChangeArrowheads="1"/>
            </p:cNvSpPr>
            <p:nvPr/>
          </p:nvSpPr>
          <p:spPr bwMode="auto">
            <a:xfrm>
              <a:off x="2064" y="912"/>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المضلون (24: 5)</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 name="AutoShape 69">
              <a:extLst>
                <a:ext uri="{FF2B5EF4-FFF2-40B4-BE49-F238E27FC236}">
                  <a16:creationId xmlns:a16="http://schemas.microsoft.com/office/drawing/2014/main" id="{EF4F0C20-A1BE-B5F8-7711-70B23FF64269}"/>
                </a:ext>
              </a:extLst>
            </p:cNvPr>
            <p:cNvSpPr>
              <a:spLocks noChangeArrowheads="1"/>
            </p:cNvSpPr>
            <p:nvPr/>
          </p:nvSpPr>
          <p:spPr bwMode="auto">
            <a:xfrm>
              <a:off x="1824" y="1008"/>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6" name="Group 75">
            <a:extLst>
              <a:ext uri="{FF2B5EF4-FFF2-40B4-BE49-F238E27FC236}">
                <a16:creationId xmlns:a16="http://schemas.microsoft.com/office/drawing/2014/main" id="{45029BD0-5259-2710-9D32-0132653CEE3C}"/>
              </a:ext>
            </a:extLst>
          </p:cNvPr>
          <p:cNvGrpSpPr>
            <a:grpSpLocks/>
          </p:cNvGrpSpPr>
          <p:nvPr/>
        </p:nvGrpSpPr>
        <p:grpSpPr bwMode="auto">
          <a:xfrm>
            <a:off x="2987824" y="2616203"/>
            <a:ext cx="3657600" cy="461963"/>
            <a:chOff x="1824" y="1648"/>
            <a:chExt cx="2304" cy="291"/>
          </a:xfrm>
        </p:grpSpPr>
        <p:sp>
          <p:nvSpPr>
            <p:cNvPr id="7" name="Text Box 67">
              <a:extLst>
                <a:ext uri="{FF2B5EF4-FFF2-40B4-BE49-F238E27FC236}">
                  <a16:creationId xmlns:a16="http://schemas.microsoft.com/office/drawing/2014/main" id="{9989C16F-043D-96B5-9977-6D1630215AE9}"/>
                </a:ext>
              </a:extLst>
            </p:cNvPr>
            <p:cNvSpPr txBox="1">
              <a:spLocks noChangeArrowheads="1"/>
            </p:cNvSpPr>
            <p:nvPr/>
          </p:nvSpPr>
          <p:spPr bwMode="auto">
            <a:xfrm>
              <a:off x="2064" y="1648"/>
              <a:ext cx="2064" cy="291"/>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المجاعات (24: 7ب)</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8" name="AutoShape 71">
              <a:extLst>
                <a:ext uri="{FF2B5EF4-FFF2-40B4-BE49-F238E27FC236}">
                  <a16:creationId xmlns:a16="http://schemas.microsoft.com/office/drawing/2014/main" id="{93E9B6B5-5B0C-5B0B-B439-FD745C1F9145}"/>
                </a:ext>
              </a:extLst>
            </p:cNvPr>
            <p:cNvSpPr>
              <a:spLocks noChangeArrowheads="1"/>
            </p:cNvSpPr>
            <p:nvPr/>
          </p:nvSpPr>
          <p:spPr bwMode="auto">
            <a:xfrm>
              <a:off x="1824" y="1728"/>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9" name="Group 77">
            <a:extLst>
              <a:ext uri="{FF2B5EF4-FFF2-40B4-BE49-F238E27FC236}">
                <a16:creationId xmlns:a16="http://schemas.microsoft.com/office/drawing/2014/main" id="{D809C482-ADF7-4095-F5C4-9DC017544325}"/>
              </a:ext>
            </a:extLst>
          </p:cNvPr>
          <p:cNvGrpSpPr>
            <a:grpSpLocks/>
          </p:cNvGrpSpPr>
          <p:nvPr/>
        </p:nvGrpSpPr>
        <p:grpSpPr bwMode="auto">
          <a:xfrm>
            <a:off x="2987824" y="4648202"/>
            <a:ext cx="5644456" cy="830263"/>
            <a:chOff x="1820" y="1648"/>
            <a:chExt cx="2107" cy="523"/>
          </a:xfrm>
        </p:grpSpPr>
        <p:sp>
          <p:nvSpPr>
            <p:cNvPr id="10" name="Text Box 78">
              <a:extLst>
                <a:ext uri="{FF2B5EF4-FFF2-40B4-BE49-F238E27FC236}">
                  <a16:creationId xmlns:a16="http://schemas.microsoft.com/office/drawing/2014/main" id="{E6438D23-63A2-1DFE-FAA6-A532FBAD0530}"/>
                </a:ext>
              </a:extLst>
            </p:cNvPr>
            <p:cNvSpPr txBox="1">
              <a:spLocks noChangeArrowheads="1"/>
            </p:cNvSpPr>
            <p:nvPr/>
          </p:nvSpPr>
          <p:spPr bwMode="auto">
            <a:xfrm>
              <a:off x="1962" y="1648"/>
              <a:ext cx="1965" cy="523"/>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الزلازل والفوضى العالمية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(24: 7ت، 10-13)</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AutoShape 79">
              <a:extLst>
                <a:ext uri="{FF2B5EF4-FFF2-40B4-BE49-F238E27FC236}">
                  <a16:creationId xmlns:a16="http://schemas.microsoft.com/office/drawing/2014/main" id="{2F8D4D0B-DFE8-3512-79C9-3CFA20255605}"/>
                </a:ext>
              </a:extLst>
            </p:cNvPr>
            <p:cNvSpPr>
              <a:spLocks noChangeArrowheads="1"/>
            </p:cNvSpPr>
            <p:nvPr/>
          </p:nvSpPr>
          <p:spPr bwMode="auto">
            <a:xfrm>
              <a:off x="1820" y="1718"/>
              <a:ext cx="253" cy="147"/>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12" name="Group 76">
            <a:extLst>
              <a:ext uri="{FF2B5EF4-FFF2-40B4-BE49-F238E27FC236}">
                <a16:creationId xmlns:a16="http://schemas.microsoft.com/office/drawing/2014/main" id="{6EAE43F1-70A0-862F-7251-341E317C8C00}"/>
              </a:ext>
            </a:extLst>
          </p:cNvPr>
          <p:cNvGrpSpPr>
            <a:grpSpLocks/>
          </p:cNvGrpSpPr>
          <p:nvPr/>
        </p:nvGrpSpPr>
        <p:grpSpPr bwMode="auto">
          <a:xfrm>
            <a:off x="2987824" y="4085088"/>
            <a:ext cx="3657600" cy="457200"/>
            <a:chOff x="1824" y="2016"/>
            <a:chExt cx="2304" cy="288"/>
          </a:xfrm>
        </p:grpSpPr>
        <p:sp>
          <p:nvSpPr>
            <p:cNvPr id="13" name="Text Box 68">
              <a:extLst>
                <a:ext uri="{FF2B5EF4-FFF2-40B4-BE49-F238E27FC236}">
                  <a16:creationId xmlns:a16="http://schemas.microsoft.com/office/drawing/2014/main" id="{3BF6F4D9-9CE5-DC53-F33B-EB83C0092B47}"/>
                </a:ext>
              </a:extLst>
            </p:cNvPr>
            <p:cNvSpPr txBox="1">
              <a:spLocks noChangeArrowheads="1"/>
            </p:cNvSpPr>
            <p:nvPr/>
          </p:nvSpPr>
          <p:spPr bwMode="auto">
            <a:xfrm>
              <a:off x="2064" y="2016"/>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الشهداء (24: 9)</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4" name="AutoShape 72">
              <a:extLst>
                <a:ext uri="{FF2B5EF4-FFF2-40B4-BE49-F238E27FC236}">
                  <a16:creationId xmlns:a16="http://schemas.microsoft.com/office/drawing/2014/main" id="{417BFCF4-75E7-C039-4089-466E56D9DF9F}"/>
                </a:ext>
              </a:extLst>
            </p:cNvPr>
            <p:cNvSpPr>
              <a:spLocks noChangeArrowheads="1"/>
            </p:cNvSpPr>
            <p:nvPr/>
          </p:nvSpPr>
          <p:spPr bwMode="auto">
            <a:xfrm>
              <a:off x="1824" y="206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15" name="Group 74">
            <a:extLst>
              <a:ext uri="{FF2B5EF4-FFF2-40B4-BE49-F238E27FC236}">
                <a16:creationId xmlns:a16="http://schemas.microsoft.com/office/drawing/2014/main" id="{29085B0E-E686-FAEE-802A-887536A32A4A}"/>
              </a:ext>
            </a:extLst>
          </p:cNvPr>
          <p:cNvGrpSpPr>
            <a:grpSpLocks/>
          </p:cNvGrpSpPr>
          <p:nvPr/>
        </p:nvGrpSpPr>
        <p:grpSpPr bwMode="auto">
          <a:xfrm>
            <a:off x="2987824" y="2078832"/>
            <a:ext cx="3657600" cy="461963"/>
            <a:chOff x="1824" y="1280"/>
            <a:chExt cx="2304" cy="291"/>
          </a:xfrm>
        </p:grpSpPr>
        <p:sp>
          <p:nvSpPr>
            <p:cNvPr id="16" name="Text Box 66">
              <a:extLst>
                <a:ext uri="{FF2B5EF4-FFF2-40B4-BE49-F238E27FC236}">
                  <a16:creationId xmlns:a16="http://schemas.microsoft.com/office/drawing/2014/main" id="{9908D98E-00D7-1359-C4CF-F27FEB2684E8}"/>
                </a:ext>
              </a:extLst>
            </p:cNvPr>
            <p:cNvSpPr txBox="1">
              <a:spLocks noChangeArrowheads="1"/>
            </p:cNvSpPr>
            <p:nvPr/>
          </p:nvSpPr>
          <p:spPr bwMode="auto">
            <a:xfrm>
              <a:off x="2064" y="1280"/>
              <a:ext cx="2064" cy="291"/>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الحروب (24: 6-7أ)</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7" name="AutoShape 70">
              <a:extLst>
                <a:ext uri="{FF2B5EF4-FFF2-40B4-BE49-F238E27FC236}">
                  <a16:creationId xmlns:a16="http://schemas.microsoft.com/office/drawing/2014/main" id="{5DE2DE9F-2747-98C3-F0A8-529AD74275AE}"/>
                </a:ext>
              </a:extLst>
            </p:cNvPr>
            <p:cNvSpPr>
              <a:spLocks noChangeArrowheads="1"/>
            </p:cNvSpPr>
            <p:nvPr/>
          </p:nvSpPr>
          <p:spPr bwMode="auto">
            <a:xfrm>
              <a:off x="1824" y="134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18" name="Group 76">
            <a:extLst>
              <a:ext uri="{FF2B5EF4-FFF2-40B4-BE49-F238E27FC236}">
                <a16:creationId xmlns:a16="http://schemas.microsoft.com/office/drawing/2014/main" id="{EA916B9E-C427-3378-2F18-D8AA7A55E19B}"/>
              </a:ext>
            </a:extLst>
          </p:cNvPr>
          <p:cNvGrpSpPr>
            <a:grpSpLocks/>
          </p:cNvGrpSpPr>
          <p:nvPr/>
        </p:nvGrpSpPr>
        <p:grpSpPr bwMode="auto">
          <a:xfrm>
            <a:off x="2987824" y="3200400"/>
            <a:ext cx="3657600" cy="457200"/>
            <a:chOff x="1824" y="2016"/>
            <a:chExt cx="2304" cy="288"/>
          </a:xfrm>
        </p:grpSpPr>
        <p:sp>
          <p:nvSpPr>
            <p:cNvPr id="19" name="Text Box 68">
              <a:extLst>
                <a:ext uri="{FF2B5EF4-FFF2-40B4-BE49-F238E27FC236}">
                  <a16:creationId xmlns:a16="http://schemas.microsoft.com/office/drawing/2014/main" id="{FAF13C25-1086-3718-6CBA-1C97D23B6F41}"/>
                </a:ext>
              </a:extLst>
            </p:cNvPr>
            <p:cNvSpPr txBox="1">
              <a:spLocks noChangeArrowheads="1"/>
            </p:cNvSpPr>
            <p:nvPr/>
          </p:nvSpPr>
          <p:spPr bwMode="auto">
            <a:xfrm>
              <a:off x="2064" y="2016"/>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الموت (24: 9)</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 name="AutoShape 72">
              <a:extLst>
                <a:ext uri="{FF2B5EF4-FFF2-40B4-BE49-F238E27FC236}">
                  <a16:creationId xmlns:a16="http://schemas.microsoft.com/office/drawing/2014/main" id="{934B6BC2-9A9C-385F-A717-F0BCC9481E6F}"/>
                </a:ext>
              </a:extLst>
            </p:cNvPr>
            <p:cNvSpPr>
              <a:spLocks noChangeArrowheads="1"/>
            </p:cNvSpPr>
            <p:nvPr/>
          </p:nvSpPr>
          <p:spPr bwMode="auto">
            <a:xfrm>
              <a:off x="1824" y="206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spTree>
    <p:extLst>
      <p:ext uri="{BB962C8B-B14F-4D97-AF65-F5344CB8AC3E}">
        <p14:creationId xmlns:p14="http://schemas.microsoft.com/office/powerpoint/2010/main" val="4292235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75522" name="Picture 5" descr="rev 8 trumpetsapocalipsis_trompeta_5_grafico1.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923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87810" name="Rectangle 1026"/>
          <p:cNvSpPr>
            <a:spLocks noGrp="1" noChangeArrowheads="1"/>
          </p:cNvSpPr>
          <p:nvPr>
            <p:ph type="ctrTitle"/>
          </p:nvPr>
        </p:nvSpPr>
        <p:spPr>
          <a:xfrm>
            <a:off x="4828486" y="764041"/>
            <a:ext cx="4191000" cy="1371600"/>
          </a:xfrm>
          <a:effectLst>
            <a:outerShdw blurRad="63500" dist="35921" dir="2700000" algn="ctr" rotWithShape="0">
              <a:schemeClr val="tx2">
                <a:alpha val="74998"/>
              </a:schemeClr>
            </a:outerShdw>
          </a:effectLst>
        </p:spPr>
        <p:txBody>
          <a:bodyPr/>
          <a:lstStyle/>
          <a:p>
            <a:pPr>
              <a:defRPr/>
            </a:pPr>
            <a:r>
              <a:rPr lang="ar-JO" sz="3600" b="1" dirty="0">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دينونة السبعة </a:t>
            </a:r>
            <a:br>
              <a:rPr lang="ar-JO" sz="3600" b="1" dirty="0">
                <a:effectLst>
                  <a:glow rad="228600">
                    <a:schemeClr val="tx1">
                      <a:alpha val="75000"/>
                    </a:schemeClr>
                  </a:glow>
                </a:effectLst>
                <a:latin typeface="Arial" panose="020B0604020202020204" pitchFamily="34" charset="0"/>
                <a:ea typeface="ＭＳ Ｐゴシック" charset="0"/>
                <a:cs typeface="Arial" panose="020B0604020202020204" pitchFamily="34" charset="0"/>
              </a:rPr>
            </a:br>
            <a:r>
              <a:rPr lang="ar-JO" sz="3600" b="1" dirty="0">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الأبواق </a:t>
            </a:r>
            <a:br>
              <a:rPr lang="en-US" sz="3600" b="1" dirty="0">
                <a:effectLst>
                  <a:glow rad="228600">
                    <a:schemeClr val="tx1">
                      <a:alpha val="75000"/>
                    </a:schemeClr>
                  </a:glow>
                </a:effectLst>
                <a:latin typeface="Arial" panose="020B0604020202020204" pitchFamily="34" charset="0"/>
                <a:ea typeface="ＭＳ Ｐゴシック" charset="0"/>
                <a:cs typeface="Arial" panose="020B0604020202020204" pitchFamily="34" charset="0"/>
              </a:rPr>
            </a:br>
            <a:r>
              <a:rPr lang="en-US" sz="3600" b="1" dirty="0">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lang="ar-JO" sz="3600" b="1" dirty="0">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رؤيا 8: 6 – 11: 19</a:t>
            </a:r>
            <a:r>
              <a:rPr lang="en-US" sz="3600" b="1" dirty="0">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a:t>
            </a:r>
            <a:endParaRPr lang="en-US" sz="3600" dirty="0">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p:txBody>
      </p:sp>
      <p:sp>
        <p:nvSpPr>
          <p:cNvPr id="4" name="Rectangle 1026"/>
          <p:cNvSpPr txBox="1">
            <a:spLocks noChangeArrowheads="1"/>
          </p:cNvSpPr>
          <p:nvPr/>
        </p:nvSpPr>
        <p:spPr bwMode="auto">
          <a:xfrm>
            <a:off x="152400" y="0"/>
            <a:ext cx="3429000" cy="67818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ar-SA" altLang="ja-JP" sz="44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رؤيا ٨ : ١-٢</a:t>
            </a:r>
          </a:p>
          <a:p>
            <a:pPr algn="r" defTabSz="914400" eaLnBrk="0" fontAlgn="base" hangingPunct="0">
              <a:spcBef>
                <a:spcPct val="0"/>
              </a:spcBef>
              <a:spcAft>
                <a:spcPct val="0"/>
              </a:spcAft>
              <a:defRPr/>
            </a:pPr>
            <a:r>
              <a:rPr lang="ar-SA" altLang="ja-JP" sz="44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١ وَلَمَّا فَتَحَ الْخَتْمَ السَّابِعَ حَدَثَ سُكُوتٌ فِي السَّمَاءِ نَحْوَ نِصْفِ سَاعَةٍ. ٢ وَرَأَيْتُ السَّبْعَةَ الْمَلاَئِكَةَ الَّذِينَ يَقِفُونَ أَمَامَ اللهِ وَقَدْ أُعْطُوا سَبْعَةَ أَبْوَاقٍ. </a:t>
            </a:r>
          </a:p>
        </p:txBody>
      </p:sp>
      <p:sp>
        <p:nvSpPr>
          <p:cNvPr id="5" name="Text Box 30"/>
          <p:cNvSpPr txBox="1">
            <a:spLocks noChangeArrowheads="1"/>
          </p:cNvSpPr>
          <p:nvPr/>
        </p:nvSpPr>
        <p:spPr bwMode="auto">
          <a:xfrm>
            <a:off x="8426137" y="4763"/>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381</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63607252"/>
      </p:ext>
    </p:extLst>
  </p:cSld>
  <p:clrMapOvr>
    <a:overrideClrMapping bg1="lt1" tx1="dk1" bg2="lt2" tx2="dk2" accent1="accent1" accent2="accent2" accent3="accent3" accent4="accent4" accent5="accent5" accent6="accent6" hlink="hlink" folHlink="folHlink"/>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81666" name="Picture 3" descr="Rev 8 Forest-Fire-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87810" name="Rectangle 1026"/>
          <p:cNvSpPr>
            <a:spLocks noGrp="1" noChangeArrowheads="1"/>
          </p:cNvSpPr>
          <p:nvPr>
            <p:ph type="ctrTitle"/>
          </p:nvPr>
        </p:nvSpPr>
        <p:spPr>
          <a:xfrm>
            <a:off x="0" y="0"/>
            <a:ext cx="9144000" cy="838200"/>
          </a:xfrm>
          <a:effectLst>
            <a:outerShdw blurRad="63500" dist="35921" dir="2700000" algn="ctr" rotWithShape="0">
              <a:schemeClr val="tx2">
                <a:alpha val="74998"/>
              </a:schemeClr>
            </a:outerShdw>
          </a:effectLst>
        </p:spPr>
        <p:txBody>
          <a:bodyPr/>
          <a:lstStyle/>
          <a:p>
            <a:pPr>
              <a:defRPr/>
            </a:pPr>
            <a:r>
              <a:rPr lang="ar-SA" sz="5400" b="1" dirty="0">
                <a:solidFill>
                  <a:schemeClr val="bg1"/>
                </a:solidFill>
                <a:effectLst>
                  <a:glow rad="228600">
                    <a:schemeClr val="accent4">
                      <a:satMod val="175000"/>
                      <a:alpha val="69000"/>
                    </a:schemeClr>
                  </a:glow>
                </a:effectLst>
                <a:latin typeface="Arial" panose="020B0604020202020204" pitchFamily="34" charset="0"/>
                <a:ea typeface="ＭＳ Ｐゴシック" charset="0"/>
                <a:cs typeface="Arial" panose="020B0604020202020204" pitchFamily="34" charset="0"/>
              </a:rPr>
              <a:t>البوق ال</a:t>
            </a:r>
            <a:r>
              <a:rPr lang="ar-JO" sz="5400" b="1" dirty="0">
                <a:solidFill>
                  <a:schemeClr val="bg1"/>
                </a:solidFill>
                <a:effectLst>
                  <a:glow rad="228600">
                    <a:schemeClr val="accent4">
                      <a:satMod val="175000"/>
                      <a:alpha val="69000"/>
                    </a:schemeClr>
                  </a:glow>
                </a:effectLst>
                <a:latin typeface="Arial" panose="020B0604020202020204" pitchFamily="34" charset="0"/>
                <a:ea typeface="ＭＳ Ｐゴシック" charset="0"/>
                <a:cs typeface="Arial" panose="020B0604020202020204" pitchFamily="34" charset="0"/>
              </a:rPr>
              <a:t>أ</a:t>
            </a:r>
            <a:r>
              <a:rPr lang="ar-SA" sz="5400" b="1" dirty="0">
                <a:solidFill>
                  <a:schemeClr val="bg1"/>
                </a:solidFill>
                <a:effectLst>
                  <a:glow rad="228600">
                    <a:schemeClr val="accent4">
                      <a:satMod val="175000"/>
                      <a:alpha val="69000"/>
                    </a:schemeClr>
                  </a:glow>
                </a:effectLst>
                <a:latin typeface="Arial" panose="020B0604020202020204" pitchFamily="34" charset="0"/>
                <a:ea typeface="ＭＳ Ｐゴシック" charset="0"/>
                <a:cs typeface="Arial" panose="020B0604020202020204" pitchFamily="34" charset="0"/>
              </a:rPr>
              <a:t>ول</a:t>
            </a:r>
            <a:endParaRPr lang="en-US" sz="5400" dirty="0">
              <a:solidFill>
                <a:schemeClr val="bg1"/>
              </a:solidFill>
              <a:effectLst>
                <a:glow rad="228600">
                  <a:schemeClr val="accent4">
                    <a:satMod val="175000"/>
                    <a:alpha val="69000"/>
                  </a:schemeClr>
                </a:glow>
              </a:effectLst>
              <a:latin typeface="Arial" panose="020B0604020202020204" pitchFamily="34" charset="0"/>
              <a:ea typeface="ＭＳ Ｐゴシック" charset="0"/>
              <a:cs typeface="Arial" panose="020B0604020202020204" pitchFamily="34" charset="0"/>
            </a:endParaRPr>
          </a:p>
        </p:txBody>
      </p:sp>
      <p:sp>
        <p:nvSpPr>
          <p:cNvPr id="5" name="Rectangle 1026"/>
          <p:cNvSpPr txBox="1">
            <a:spLocks noChangeArrowheads="1"/>
          </p:cNvSpPr>
          <p:nvPr/>
        </p:nvSpPr>
        <p:spPr bwMode="auto">
          <a:xfrm>
            <a:off x="179388" y="3241964"/>
            <a:ext cx="4641850" cy="3616035"/>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ar-SA" altLang="ja-JP" sz="3600" b="1" dirty="0">
                <a:solidFill>
                  <a:srgbClr val="FFFFFF"/>
                </a:solidFill>
                <a:effectLst>
                  <a:glow rad="228600">
                    <a:schemeClr val="accent4">
                      <a:satMod val="175000"/>
                      <a:alpha val="69000"/>
                    </a:schemeClr>
                  </a:glow>
                </a:effectLst>
                <a:latin typeface="Arial" panose="020B0604020202020204" pitchFamily="34" charset="0"/>
                <a:cs typeface="Arial" panose="020B0604020202020204" pitchFamily="34" charset="0"/>
              </a:rPr>
              <a:t>رؤيا ٨ : ٧</a:t>
            </a:r>
          </a:p>
          <a:p>
            <a:pPr algn="r" defTabSz="914400" eaLnBrk="0" fontAlgn="base" hangingPunct="0">
              <a:spcBef>
                <a:spcPct val="0"/>
              </a:spcBef>
              <a:spcAft>
                <a:spcPct val="0"/>
              </a:spcAft>
              <a:defRPr/>
            </a:pPr>
            <a:r>
              <a:rPr lang="ar-SA" altLang="ja-JP" sz="3600" b="1" dirty="0">
                <a:solidFill>
                  <a:srgbClr val="FFFFFF"/>
                </a:solidFill>
                <a:effectLst>
                  <a:glow rad="228600">
                    <a:schemeClr val="accent4">
                      <a:satMod val="175000"/>
                      <a:alpha val="69000"/>
                    </a:schemeClr>
                  </a:glow>
                </a:effectLst>
                <a:latin typeface="Arial" panose="020B0604020202020204" pitchFamily="34" charset="0"/>
                <a:cs typeface="Arial" panose="020B0604020202020204" pitchFamily="34" charset="0"/>
              </a:rPr>
              <a:t>٧ فَبَوَّقَ الْمَلاَكُ الأَوَّلُ، فَحَدَثَ بَرَدٌ وَنَارٌ مَخْلُوطَانِ بِدَمٍ، وَأُلْقِيَا إِلَى الأَرْضِ، فَاحْتَرَقَ ثُلْثُ الأَشْجَارِ وَاحْتَرَقَ كُلُّ عُشْبٍ أَخْضَرَ. </a:t>
            </a:r>
          </a:p>
        </p:txBody>
      </p:sp>
      <p:sp>
        <p:nvSpPr>
          <p:cNvPr id="6" name="Text Box 30"/>
          <p:cNvSpPr txBox="1">
            <a:spLocks noChangeArrowheads="1"/>
          </p:cNvSpPr>
          <p:nvPr/>
        </p:nvSpPr>
        <p:spPr bwMode="auto">
          <a:xfrm>
            <a:off x="8423207" y="54571"/>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381</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8260227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83714" name="Rectangle 1026"/>
          <p:cNvSpPr>
            <a:spLocks noGrp="1" noChangeArrowheads="1"/>
          </p:cNvSpPr>
          <p:nvPr>
            <p:ph type="ctrTitle"/>
          </p:nvPr>
        </p:nvSpPr>
        <p:spPr>
          <a:xfrm>
            <a:off x="5580063" y="93663"/>
            <a:ext cx="3203575" cy="2471737"/>
          </a:xfrm>
          <a:solidFill>
            <a:schemeClr val="tx1"/>
          </a:solidFill>
        </p:spPr>
        <p:txBody>
          <a:bodyPr/>
          <a:lstStyle/>
          <a:p>
            <a:r>
              <a:rPr lang="ar-JO" sz="3600" b="1" dirty="0">
                <a:solidFill>
                  <a:srgbClr val="FFFFFF"/>
                </a:solidFill>
                <a:latin typeface="Arial" panose="020B0604020202020204" pitchFamily="34" charset="0"/>
                <a:ea typeface="ＭＳ Ｐゴシック" charset="0"/>
                <a:cs typeface="Arial" panose="020B0604020202020204" pitchFamily="34" charset="0"/>
              </a:rPr>
              <a:t>دينونات البوق</a:t>
            </a:r>
            <a:br>
              <a:rPr lang="ar-JO" sz="3600" b="1" dirty="0">
                <a:solidFill>
                  <a:srgbClr val="FFFFFF"/>
                </a:solidFill>
                <a:latin typeface="Arial" panose="020B0604020202020204" pitchFamily="34" charset="0"/>
                <a:ea typeface="ＭＳ Ｐゴシック" charset="0"/>
                <a:cs typeface="Arial" panose="020B0604020202020204" pitchFamily="34" charset="0"/>
              </a:rPr>
            </a:br>
            <a:r>
              <a:rPr lang="ar-JO" sz="3600" b="1" dirty="0">
                <a:solidFill>
                  <a:srgbClr val="FFFFFF"/>
                </a:solidFill>
                <a:latin typeface="Arial" panose="020B0604020202020204" pitchFamily="34" charset="0"/>
                <a:ea typeface="ＭＳ Ｐゴシック" charset="0"/>
                <a:cs typeface="Arial" panose="020B0604020202020204" pitchFamily="34" charset="0"/>
              </a:rPr>
              <a:t>2- 4</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pic>
        <p:nvPicPr>
          <p:cNvPr id="883715" name="Picture 5" descr="rev 8 angel_trumpet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51435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1026"/>
          <p:cNvSpPr txBox="1">
            <a:spLocks noChangeArrowheads="1"/>
          </p:cNvSpPr>
          <p:nvPr/>
        </p:nvSpPr>
        <p:spPr bwMode="auto">
          <a:xfrm>
            <a:off x="5067300" y="2852738"/>
            <a:ext cx="4059968" cy="360045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marL="714375" indent="-714375">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2- </a:t>
            </a:r>
            <a:r>
              <a:rPr lang="ar-JO" sz="3200" b="1" dirty="0">
                <a:solidFill>
                  <a:srgbClr val="FFFF00"/>
                </a:solidFill>
                <a:latin typeface="Arial" panose="020B0604020202020204" pitchFamily="34" charset="0"/>
                <a:cs typeface="Arial" panose="020B0604020202020204" pitchFamily="34" charset="0"/>
              </a:rPr>
              <a:t>نار : ثلث مخلوقات </a:t>
            </a:r>
          </a:p>
          <a:p>
            <a:pPr algn="r" defTabSz="914400" eaLnBrk="0" fontAlgn="base" hangingPunct="0">
              <a:spcBef>
                <a:spcPct val="0"/>
              </a:spcBef>
              <a:spcAft>
                <a:spcPct val="0"/>
              </a:spcAft>
            </a:pPr>
            <a:r>
              <a:rPr lang="ar-JO" sz="3200" b="1" dirty="0">
                <a:solidFill>
                  <a:srgbClr val="FFFF00"/>
                </a:solidFill>
                <a:latin typeface="Arial" panose="020B0604020202020204" pitchFamily="34" charset="0"/>
                <a:cs typeface="Arial" panose="020B0604020202020204" pitchFamily="34" charset="0"/>
              </a:rPr>
              <a:t>    البحر</a:t>
            </a:r>
            <a:endParaRPr lang="en-US" sz="3200" b="1" dirty="0">
              <a:solidFill>
                <a:srgbClr val="FFFFFF"/>
              </a:solidFill>
              <a:latin typeface="Arial" panose="020B0604020202020204" pitchFamily="34" charset="0"/>
              <a:cs typeface="Arial" panose="020B0604020202020204" pitchFamily="34" charset="0"/>
            </a:endParaRPr>
          </a:p>
          <a:p>
            <a:pPr algn="r" defTabSz="914400" eaLnBrk="0" fontAlgn="base" hangingPunct="0">
              <a:spcBef>
                <a:spcPct val="0"/>
              </a:spcBef>
              <a:spcAft>
                <a:spcPct val="0"/>
              </a:spcAft>
            </a:pPr>
            <a:r>
              <a:rPr lang="ar-JO" sz="3200" b="1" dirty="0">
                <a:solidFill>
                  <a:srgbClr val="FFFFFF"/>
                </a:solidFill>
                <a:latin typeface="Arial" panose="020B0604020202020204" pitchFamily="34" charset="0"/>
                <a:cs typeface="Arial" panose="020B0604020202020204" pitchFamily="34" charset="0"/>
              </a:rPr>
              <a:t>3- كوكب : ثلث المياه العذبة </a:t>
            </a:r>
            <a:endParaRPr lang="en-US" sz="3200" b="1" dirty="0">
              <a:solidFill>
                <a:srgbClr val="FFFFFF"/>
              </a:solidFill>
              <a:latin typeface="Arial" panose="020B0604020202020204" pitchFamily="34" charset="0"/>
              <a:cs typeface="Arial" panose="020B0604020202020204" pitchFamily="34" charset="0"/>
            </a:endParaRPr>
          </a:p>
          <a:p>
            <a:pPr algn="r" defTabSz="914400" eaLnBrk="0" fontAlgn="base" hangingPunct="0">
              <a:spcBef>
                <a:spcPct val="0"/>
              </a:spcBef>
              <a:spcAft>
                <a:spcPct val="0"/>
              </a:spcAft>
            </a:pPr>
            <a:r>
              <a:rPr lang="ar-JO" sz="3200" b="1" dirty="0">
                <a:solidFill>
                  <a:srgbClr val="FDFFEE"/>
                </a:solidFill>
                <a:latin typeface="Arial" panose="020B0604020202020204" pitchFamily="34" charset="0"/>
                <a:cs typeface="Arial" panose="020B0604020202020204" pitchFamily="34" charset="0"/>
              </a:rPr>
              <a:t>4- ظلام : ثلث الشمس </a:t>
            </a:r>
          </a:p>
          <a:p>
            <a:pPr algn="r" defTabSz="914400" eaLnBrk="0" fontAlgn="base" hangingPunct="0">
              <a:spcBef>
                <a:spcPct val="0"/>
              </a:spcBef>
              <a:spcAft>
                <a:spcPct val="0"/>
              </a:spcAft>
            </a:pPr>
            <a:r>
              <a:rPr lang="ar-JO" sz="3200" b="1" dirty="0">
                <a:solidFill>
                  <a:srgbClr val="FDFFEE"/>
                </a:solidFill>
                <a:latin typeface="Arial" panose="020B0604020202020204" pitchFamily="34" charset="0"/>
                <a:cs typeface="Arial" panose="020B0604020202020204" pitchFamily="34" charset="0"/>
              </a:rPr>
              <a:t>    والقمر والنجوم </a:t>
            </a:r>
            <a:endParaRPr lang="en-US" sz="3200" b="1" dirty="0">
              <a:solidFill>
                <a:srgbClr val="FFFF00"/>
              </a:solidFill>
              <a:latin typeface="Arial" panose="020B0604020202020204" pitchFamily="34" charset="0"/>
              <a:cs typeface="Arial" panose="020B0604020202020204" pitchFamily="34" charset="0"/>
            </a:endParaRPr>
          </a:p>
        </p:txBody>
      </p:sp>
      <p:sp>
        <p:nvSpPr>
          <p:cNvPr id="6" name="Text Box 30"/>
          <p:cNvSpPr txBox="1">
            <a:spLocks noChangeArrowheads="1"/>
          </p:cNvSpPr>
          <p:nvPr/>
        </p:nvSpPr>
        <p:spPr bwMode="auto">
          <a:xfrm>
            <a:off x="8426137" y="54571"/>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381</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1136607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bg/>
                                          </p:spTgt>
                                        </p:tgtEl>
                                        <p:attrNameLst>
                                          <p:attrName>style.visibility</p:attrName>
                                        </p:attrNameLst>
                                      </p:cBhvr>
                                      <p:to>
                                        <p:strVal val="visible"/>
                                      </p:to>
                                    </p:set>
                                    <p:anim calcmode="lin" valueType="num">
                                      <p:cBhvr additive="base">
                                        <p:cTn id="7" dur="500" fill="hold"/>
                                        <p:tgtEl>
                                          <p:spTgt spid="5">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
                                            <p:bg/>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xEl>
                                              <p:pRg st="1" end="1"/>
                                            </p:txEl>
                                          </p:spTgt>
                                        </p:tgtEl>
                                        <p:attrNameLst>
                                          <p:attrName>style.visibility</p:attrName>
                                        </p:attrNameLst>
                                      </p:cBhvr>
                                      <p:to>
                                        <p:strVal val="visible"/>
                                      </p:to>
                                    </p:set>
                                    <p:anim calcmode="lin" valueType="num">
                                      <p:cBhvr additive="base">
                                        <p:cTn id="19"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
                                            <p:txEl>
                                              <p:pRg st="2" end="2"/>
                                            </p:txEl>
                                          </p:spTgt>
                                        </p:tgtEl>
                                        <p:attrNameLst>
                                          <p:attrName>style.visibility</p:attrName>
                                        </p:attrNameLst>
                                      </p:cBhvr>
                                      <p:to>
                                        <p:strVal val="visible"/>
                                      </p:to>
                                    </p:set>
                                    <p:anim calcmode="lin" valueType="num">
                                      <p:cBhvr additive="base">
                                        <p:cTn id="25"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
                                            <p:txEl>
                                              <p:pRg st="3" end="3"/>
                                            </p:txEl>
                                          </p:spTgt>
                                        </p:tgtEl>
                                        <p:attrNameLst>
                                          <p:attrName>style.visibility</p:attrName>
                                        </p:attrNameLst>
                                      </p:cBhvr>
                                      <p:to>
                                        <p:strVal val="visible"/>
                                      </p:to>
                                    </p:set>
                                    <p:anim calcmode="lin" valueType="num">
                                      <p:cBhvr additive="base">
                                        <p:cTn id="31"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5">
                                            <p:txEl>
                                              <p:pRg st="4" end="4"/>
                                            </p:txEl>
                                          </p:spTgt>
                                        </p:tgtEl>
                                        <p:attrNameLst>
                                          <p:attrName>style.visibility</p:attrName>
                                        </p:attrNameLst>
                                      </p:cBhvr>
                                      <p:to>
                                        <p:strVal val="visible"/>
                                      </p:to>
                                    </p:set>
                                    <p:anim calcmode="lin" valueType="num">
                                      <p:cBhvr additive="base">
                                        <p:cTn id="37"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5">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947636"/>
            <a:ext cx="9144000" cy="2401711"/>
          </a:xfrm>
        </p:spPr>
        <p:txBody>
          <a:bodyPr/>
          <a:lstStyle/>
          <a:p>
            <a:pPr rtl="1"/>
            <a:r>
              <a:rPr lang="ar-SA" sz="8800" dirty="0">
                <a:solidFill>
                  <a:schemeClr val="bg1"/>
                </a:solidFill>
                <a:latin typeface="Arial" charset="0"/>
                <a:ea typeface="Osaka" charset="0"/>
                <a:cs typeface="Arial" charset="0"/>
              </a:rPr>
              <a:t>رؤيا</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٩</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73561874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5761" name="Picture 1" descr="rev 9 fallingsta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445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87810" name="Rectangle 1026"/>
          <p:cNvSpPr>
            <a:spLocks noGrp="1" noChangeArrowheads="1"/>
          </p:cNvSpPr>
          <p:nvPr>
            <p:ph type="ctrTitle"/>
          </p:nvPr>
        </p:nvSpPr>
        <p:spPr>
          <a:xfrm>
            <a:off x="2144494" y="0"/>
            <a:ext cx="5181600" cy="1371600"/>
          </a:xfrm>
          <a:effectLst>
            <a:outerShdw blurRad="63500" dist="35921" dir="2700000" algn="ctr" rotWithShape="0">
              <a:schemeClr val="tx2">
                <a:alpha val="74998"/>
              </a:schemeClr>
            </a:outerShdw>
          </a:effectLst>
        </p:spPr>
        <p:txBody>
          <a:bodyPr/>
          <a:lstStyle/>
          <a:p>
            <a:pPr>
              <a:defRPr/>
            </a:pPr>
            <a:r>
              <a:rPr lang="ar-JO" b="1" dirty="0">
                <a:latin typeface="Arial" panose="020B0604020202020204" pitchFamily="34" charset="0"/>
                <a:ea typeface="ＭＳ Ｐゴシック" charset="0"/>
                <a:cs typeface="Arial" panose="020B0604020202020204" pitchFamily="34" charset="0"/>
              </a:rPr>
              <a:t>الكوكب العظيم</a:t>
            </a:r>
            <a:br>
              <a:rPr lang="en-US" b="1" dirty="0">
                <a:latin typeface="Arial" panose="020B0604020202020204" pitchFamily="34" charset="0"/>
                <a:ea typeface="ＭＳ Ｐゴシック" charset="0"/>
                <a:cs typeface="Arial" panose="020B0604020202020204" pitchFamily="34" charset="0"/>
              </a:rPr>
            </a:br>
            <a:r>
              <a:rPr lang="en-US" sz="3600" b="1" dirty="0">
                <a:latin typeface="Arial" panose="020B0604020202020204" pitchFamily="34" charset="0"/>
                <a:ea typeface="ＭＳ Ｐゴシック" charset="0"/>
                <a:cs typeface="Arial" panose="020B0604020202020204" pitchFamily="34" charset="0"/>
              </a:rPr>
              <a:t>(</a:t>
            </a:r>
            <a:r>
              <a:rPr lang="ar-JO" sz="3600" b="1" dirty="0">
                <a:latin typeface="Arial" panose="020B0604020202020204" pitchFamily="34" charset="0"/>
                <a:ea typeface="ＭＳ Ｐゴシック" charset="0"/>
                <a:cs typeface="Arial" panose="020B0604020202020204" pitchFamily="34" charset="0"/>
              </a:rPr>
              <a:t>البوق 5 = الويل 1</a:t>
            </a:r>
            <a:r>
              <a:rPr lang="en-US" sz="3600" b="1" dirty="0">
                <a:latin typeface="Arial" panose="020B0604020202020204" pitchFamily="34" charset="0"/>
                <a:ea typeface="ＭＳ Ｐゴシック" charset="0"/>
                <a:cs typeface="Arial" panose="020B0604020202020204" pitchFamily="34" charset="0"/>
              </a:rPr>
              <a:t>)</a:t>
            </a:r>
            <a:endParaRPr lang="en-US" dirty="0">
              <a:latin typeface="Arial" panose="020B0604020202020204" pitchFamily="34" charset="0"/>
              <a:ea typeface="ＭＳ Ｐゴシック" charset="0"/>
              <a:cs typeface="Arial" panose="020B0604020202020204" pitchFamily="34" charset="0"/>
            </a:endParaRPr>
          </a:p>
        </p:txBody>
      </p:sp>
      <p:sp>
        <p:nvSpPr>
          <p:cNvPr id="4" name="Rectangle 1026"/>
          <p:cNvSpPr txBox="1">
            <a:spLocks noChangeArrowheads="1"/>
          </p:cNvSpPr>
          <p:nvPr/>
        </p:nvSpPr>
        <p:spPr bwMode="auto">
          <a:xfrm>
            <a:off x="179388" y="1412875"/>
            <a:ext cx="3816350" cy="5445125"/>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ar-SA" altLang="ja-JP" sz="4400" b="1" dirty="0">
                <a:solidFill>
                  <a:srgbClr val="FFFFFF"/>
                </a:solidFill>
                <a:latin typeface="Arial" panose="020B0604020202020204" pitchFamily="34" charset="0"/>
                <a:cs typeface="Arial" panose="020B0604020202020204" pitchFamily="34" charset="0"/>
              </a:rPr>
              <a:t>رؤيا ٩ : ١</a:t>
            </a:r>
          </a:p>
          <a:p>
            <a:pPr algn="ctr" defTabSz="914400" eaLnBrk="0" fontAlgn="base" hangingPunct="0">
              <a:spcBef>
                <a:spcPct val="0"/>
              </a:spcBef>
              <a:spcAft>
                <a:spcPct val="0"/>
              </a:spcAft>
              <a:defRPr/>
            </a:pPr>
            <a:r>
              <a:rPr lang="ar-SA" altLang="ja-JP" sz="4400" b="1" dirty="0">
                <a:solidFill>
                  <a:srgbClr val="FFFFFF"/>
                </a:solidFill>
                <a:latin typeface="Arial" panose="020B0604020202020204" pitchFamily="34" charset="0"/>
                <a:cs typeface="Arial" panose="020B0604020202020204" pitchFamily="34" charset="0"/>
              </a:rPr>
              <a:t>١ ثُمَّ بَوَّقَ الْمَلاَكُ الْخَامِسُ، فَرَأَيْتُ كَوْكَباً قَدْ سَقَطَ مِنَ السَّمَاءِ إِلَى الأَرْضِ</a:t>
            </a:r>
          </a:p>
        </p:txBody>
      </p:sp>
      <p:sp>
        <p:nvSpPr>
          <p:cNvPr id="5" name="Text Box 30"/>
          <p:cNvSpPr txBox="1">
            <a:spLocks noChangeArrowheads="1"/>
          </p:cNvSpPr>
          <p:nvPr/>
        </p:nvSpPr>
        <p:spPr bwMode="auto">
          <a:xfrm>
            <a:off x="8426137" y="54571"/>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381</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4993322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7810" name="Rectangle 1026"/>
          <p:cNvSpPr>
            <a:spLocks noGrp="1" noChangeArrowheads="1"/>
          </p:cNvSpPr>
          <p:nvPr>
            <p:ph type="ctrTitle"/>
          </p:nvPr>
        </p:nvSpPr>
        <p:spPr>
          <a:xfrm>
            <a:off x="3419475" y="859196"/>
            <a:ext cx="5724525" cy="1371600"/>
          </a:xfrm>
          <a:effectLst>
            <a:outerShdw blurRad="63500" dist="35921" dir="2700000" algn="ctr" rotWithShape="0">
              <a:schemeClr val="tx2">
                <a:alpha val="74998"/>
              </a:schemeClr>
            </a:outerShdw>
          </a:effectLst>
        </p:spPr>
        <p:txBody>
          <a:bodyPr/>
          <a:lstStyle/>
          <a:p>
            <a:pPr>
              <a:defRPr/>
            </a:pPr>
            <a:r>
              <a:rPr lang="ar-JO" b="1" dirty="0">
                <a:latin typeface="Arial" panose="020B0604020202020204" pitchFamily="34" charset="0"/>
                <a:ea typeface="ＭＳ Ｐゴシック" charset="0"/>
                <a:cs typeface="Arial" panose="020B0604020202020204" pitchFamily="34" charset="0"/>
              </a:rPr>
              <a:t>البئر بلا قعر         </a:t>
            </a:r>
            <a:r>
              <a:rPr lang="en-US" b="1" dirty="0">
                <a:latin typeface="Arial" panose="020B0604020202020204" pitchFamily="34" charset="0"/>
                <a:ea typeface="ＭＳ Ｐゴシック" charset="0"/>
                <a:cs typeface="Arial" panose="020B0604020202020204" pitchFamily="34" charset="0"/>
              </a:rPr>
              <a:t> </a:t>
            </a:r>
            <a:r>
              <a:rPr lang="ar-JO" b="1" dirty="0">
                <a:latin typeface="Arial" panose="020B0604020202020204" pitchFamily="34" charset="0"/>
                <a:ea typeface="ＭＳ Ｐゴシック" charset="0"/>
                <a:cs typeface="Arial" panose="020B0604020202020204" pitchFamily="34" charset="0"/>
              </a:rPr>
              <a:t>      </a:t>
            </a:r>
            <a:r>
              <a:rPr lang="en-US" sz="3600" b="1" dirty="0">
                <a:latin typeface="Arial" panose="020B0604020202020204" pitchFamily="34" charset="0"/>
                <a:ea typeface="ＭＳ Ｐゴシック" charset="0"/>
                <a:cs typeface="Arial" panose="020B0604020202020204" pitchFamily="34" charset="0"/>
              </a:rPr>
              <a:t>(</a:t>
            </a:r>
            <a:r>
              <a:rPr lang="ar-JO" sz="3600" b="1" dirty="0">
                <a:latin typeface="Arial" panose="020B0604020202020204" pitchFamily="34" charset="0"/>
                <a:ea typeface="ＭＳ Ｐゴシック" charset="0"/>
                <a:cs typeface="Arial" panose="020B0604020202020204" pitchFamily="34" charset="0"/>
              </a:rPr>
              <a:t>البوق 5 = الويل 1 </a:t>
            </a:r>
            <a:r>
              <a:rPr lang="en-US" sz="3600" b="1" dirty="0">
                <a:latin typeface="Arial" panose="020B0604020202020204" pitchFamily="34" charset="0"/>
                <a:ea typeface="ＭＳ Ｐゴシック" charset="0"/>
                <a:cs typeface="Arial" panose="020B0604020202020204" pitchFamily="34" charset="0"/>
              </a:rPr>
              <a:t>)</a:t>
            </a:r>
            <a:endParaRPr lang="en-US" dirty="0">
              <a:latin typeface="Arial" panose="020B0604020202020204" pitchFamily="34" charset="0"/>
              <a:ea typeface="ＭＳ Ｐゴシック" charset="0"/>
              <a:cs typeface="Arial" panose="020B0604020202020204" pitchFamily="34" charset="0"/>
            </a:endParaRPr>
          </a:p>
        </p:txBody>
      </p:sp>
      <p:sp>
        <p:nvSpPr>
          <p:cNvPr id="4" name="Rectangle 1026"/>
          <p:cNvSpPr txBox="1">
            <a:spLocks noChangeArrowheads="1"/>
          </p:cNvSpPr>
          <p:nvPr/>
        </p:nvSpPr>
        <p:spPr bwMode="auto">
          <a:xfrm>
            <a:off x="-36513" y="0"/>
            <a:ext cx="3671888" cy="6858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ar-SA" altLang="ja-JP" sz="4000" b="1" dirty="0">
                <a:solidFill>
                  <a:srgbClr val="FFFFFF"/>
                </a:solidFill>
                <a:latin typeface="Arial" panose="020B0604020202020204" pitchFamily="34" charset="0"/>
                <a:cs typeface="Arial" panose="020B0604020202020204" pitchFamily="34" charset="0"/>
              </a:rPr>
              <a:t>وَأُعْطِيَ مِفْتَاحَ بِئْرِ الْهَاوِيَةِ. ٢ فَفَتَحَ بِئْرَ الْهَاوِيَةِ، فَصَعِدَ دُخَانٌ مِنَ الْبِئْرِ كَدُخَانِ أَتُونٍ عَظِيمٍ، فَأَظْلَمَتِ الشَّمْسُ وَالْجَوُّ مِنْ دُخَانِ الْبِئْرِ.</a:t>
            </a:r>
            <a:endParaRPr lang="en-US" sz="4000" b="1" dirty="0">
              <a:solidFill>
                <a:srgbClr val="FFFFFF"/>
              </a:solidFill>
              <a:latin typeface="Arial" panose="020B0604020202020204" pitchFamily="34" charset="0"/>
              <a:cs typeface="Arial" panose="020B0604020202020204" pitchFamily="34" charset="0"/>
            </a:endParaRPr>
          </a:p>
        </p:txBody>
      </p:sp>
      <p:pic>
        <p:nvPicPr>
          <p:cNvPr id="887811" name="Picture 2" descr="Rev 9 Bottomless Pi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35375" y="2600684"/>
            <a:ext cx="5508625" cy="3703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30"/>
          <p:cNvSpPr txBox="1">
            <a:spLocks noChangeArrowheads="1"/>
          </p:cNvSpPr>
          <p:nvPr/>
        </p:nvSpPr>
        <p:spPr bwMode="auto">
          <a:xfrm>
            <a:off x="8426137" y="54571"/>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381</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9461453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41899" y="2863851"/>
            <a:ext cx="6985001" cy="1219200"/>
          </a:xfrm>
          <a:solidFill>
            <a:srgbClr val="000000"/>
          </a:solidFill>
        </p:spPr>
        <p:txBody>
          <a:bodyPr anchor="b"/>
          <a:lstStyle/>
          <a:p>
            <a:r>
              <a:rPr lang="ar-JO" sz="8800" dirty="0">
                <a:latin typeface="Arial" charset="0"/>
                <a:ea typeface="ＭＳ Ｐゴシック" charset="0"/>
              </a:rPr>
              <a:t>رؤيا يوحنا</a:t>
            </a:r>
          </a:p>
        </p:txBody>
      </p:sp>
      <p:graphicFrame>
        <p:nvGraphicFramePr>
          <p:cNvPr id="9" name="Table 8"/>
          <p:cNvGraphicFramePr>
            <a:graphicFrameLocks noGrp="1"/>
          </p:cNvGraphicFramePr>
          <p:nvPr>
            <p:extLst>
              <p:ext uri="{D42A27DB-BD31-4B8C-83A1-F6EECF244321}">
                <p14:modId xmlns:p14="http://schemas.microsoft.com/office/powerpoint/2010/main" val="1685808819"/>
              </p:ext>
            </p:extLst>
          </p:nvPr>
        </p:nvGraphicFramePr>
        <p:xfrm>
          <a:off x="0" y="0"/>
          <a:ext cx="7924800" cy="6822067"/>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868680">
                  <a:extLst>
                    <a:ext uri="{9D8B030D-6E8A-4147-A177-3AD203B41FA5}">
                      <a16:colId xmlns:a16="http://schemas.microsoft.com/office/drawing/2014/main" val="20004"/>
                    </a:ext>
                  </a:extLst>
                </a:gridCol>
                <a:gridCol w="603504">
                  <a:extLst>
                    <a:ext uri="{9D8B030D-6E8A-4147-A177-3AD203B41FA5}">
                      <a16:colId xmlns:a16="http://schemas.microsoft.com/office/drawing/2014/main" val="20005"/>
                    </a:ext>
                  </a:extLst>
                </a:gridCol>
                <a:gridCol w="795528">
                  <a:extLst>
                    <a:ext uri="{9D8B030D-6E8A-4147-A177-3AD203B41FA5}">
                      <a16:colId xmlns:a16="http://schemas.microsoft.com/office/drawing/2014/main" val="20006"/>
                    </a:ext>
                  </a:extLst>
                </a:gridCol>
                <a:gridCol w="732663">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474632">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سيادة المسيح في النصر المستقبلي</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0397">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في شخصه</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 على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أحداث النهاية </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22212">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الإصحاحات </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2-3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الإصحاحات 4-22</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658591">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مَا رَأَيْتَ</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19 أ)</a:t>
                      </a:r>
                      <a:endParaRPr kumimoji="0" lang="en-US" sz="1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وَمَا هُوَ كَائِنٌ</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US" altLang="ja-JP" sz="1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19 ب)</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وَمَا هُوَ عَتِيدٌ أَنْ يَكُونَ بَعْدَ هذَا.</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19 ت)</a:t>
                      </a:r>
                      <a:endPar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3592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ماضي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حاضر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مستقبل</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13964">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كشف</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المسيح</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كشف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اكتمال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كشف</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3366">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 على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الأرض</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سفراء الله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على 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الجهنم على الأرض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إلى السماء على 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735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القاضي</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الواجبات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الدينونة والمكافآت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806544">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موضوع</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1:1-3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عبادة الثالوث</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4-8</a:t>
                      </a: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المسيح</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الممجد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9-20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سبع كنائس في آسيا: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Arial" panose="020B0604020202020204" pitchFamily="34" charset="0"/>
                        </a:rPr>
                        <a:t>أفسس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سميرنا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Arial" panose="020B0604020202020204" pitchFamily="34" charset="0"/>
                        </a:rPr>
                        <a:t>برغامس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Arial" panose="020B0604020202020204" pitchFamily="34" charset="0"/>
                        </a:rPr>
                        <a:t>ثياتيرا</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Arial" panose="020B0604020202020204" pitchFamily="34" charset="0"/>
                        </a:rPr>
                        <a:t>ساردس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فيلادلفيا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Arial" panose="020B0604020202020204" pitchFamily="34" charset="0"/>
                        </a:rPr>
                        <a:t>لاودكية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الضيقة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 1- 19:10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المجيء</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الثاني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19: 1-21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الألفية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الحالة الأبدية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21: 1- 22: 5</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الخاتمة: وشيكة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 6-21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63515">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95 م</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318، 324م</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5318700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anim calcmode="lin" valueType="num">
                                      <p:cBhvr additive="base">
                                        <p:cTn id="7" dur="500" fill="hold"/>
                                        <p:tgtEl>
                                          <p:spTgt spid="766978"/>
                                        </p:tgtEl>
                                        <p:attrNameLst>
                                          <p:attrName>ppt_x</p:attrName>
                                        </p:attrNameLst>
                                      </p:cBhvr>
                                      <p:tavLst>
                                        <p:tav tm="0">
                                          <p:val>
                                            <p:strVal val="#ppt_x"/>
                                          </p:val>
                                        </p:tav>
                                        <p:tav tm="100000">
                                          <p:val>
                                            <p:strVal val="#ppt_x"/>
                                          </p:val>
                                        </p:tav>
                                      </p:tavLst>
                                    </p:anim>
                                    <p:anim calcmode="lin" valueType="num">
                                      <p:cBhvr additive="base">
                                        <p:cTn id="8" dur="500" fill="hold"/>
                                        <p:tgtEl>
                                          <p:spTgt spid="7669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9857" name="Picture 4" descr="rev 9 woes-islam.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9144000" cy="6831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87810" name="Rectangle 1026"/>
          <p:cNvSpPr>
            <a:spLocks noGrp="1" noChangeArrowheads="1"/>
          </p:cNvSpPr>
          <p:nvPr>
            <p:ph type="ctrTitle"/>
          </p:nvPr>
        </p:nvSpPr>
        <p:spPr>
          <a:xfrm>
            <a:off x="0" y="381000"/>
            <a:ext cx="5181600" cy="1371600"/>
          </a:xfrm>
          <a:noFill/>
          <a:ln w="9525">
            <a:noFill/>
            <a:miter lim="800000"/>
            <a:headEnd/>
            <a:tailEnd/>
          </a:ln>
          <a:effectLst>
            <a:outerShdw blurRad="63500" dist="35921" dir="2700000" algn="ctr" rotWithShape="0">
              <a:schemeClr val="tx2">
                <a:alpha val="74998"/>
              </a:schemeClr>
            </a:outerShdw>
          </a:effectLst>
        </p:spPr>
        <p:txBody>
          <a:bodyPr anchor="ctr"/>
          <a:lstStyle/>
          <a:p>
            <a:r>
              <a:rPr lang="ar-JO" sz="4000" b="1" kern="1200" dirty="0">
                <a:solidFill>
                  <a:srgbClr val="FFFFFF"/>
                </a:solidFill>
                <a:effectLst>
                  <a:glow rad="228600">
                    <a:schemeClr val="accent4">
                      <a:satMod val="175000"/>
                      <a:alpha val="87000"/>
                    </a:schemeClr>
                  </a:glow>
                </a:effectLst>
                <a:latin typeface="Arial" panose="020B0604020202020204" pitchFamily="34" charset="0"/>
                <a:ea typeface="ＭＳ Ｐゴシック" charset="0"/>
                <a:cs typeface="Arial" panose="020B0604020202020204" pitchFamily="34" charset="0"/>
              </a:rPr>
              <a:t>الجراد </a:t>
            </a:r>
            <a:br>
              <a:rPr lang="en-US" sz="4000" b="1" kern="1200" dirty="0">
                <a:solidFill>
                  <a:srgbClr val="FFFFFF"/>
                </a:solidFill>
                <a:effectLst>
                  <a:glow rad="228600">
                    <a:schemeClr val="accent4">
                      <a:satMod val="175000"/>
                      <a:alpha val="87000"/>
                    </a:schemeClr>
                  </a:glow>
                </a:effectLst>
                <a:latin typeface="Arial" panose="020B0604020202020204" pitchFamily="34" charset="0"/>
                <a:ea typeface="ＭＳ Ｐゴシック" charset="0"/>
                <a:cs typeface="Arial" panose="020B0604020202020204" pitchFamily="34" charset="0"/>
              </a:rPr>
            </a:br>
            <a:r>
              <a:rPr lang="en-US" sz="4000" b="1" kern="1200" dirty="0">
                <a:solidFill>
                  <a:srgbClr val="FFFFFF"/>
                </a:solidFill>
                <a:effectLst>
                  <a:glow rad="228600">
                    <a:schemeClr val="accent4">
                      <a:satMod val="175000"/>
                      <a:alpha val="87000"/>
                    </a:schemeClr>
                  </a:glow>
                </a:effectLst>
                <a:latin typeface="Arial" panose="020B0604020202020204" pitchFamily="34" charset="0"/>
                <a:ea typeface="ＭＳ Ｐゴシック" charset="0"/>
                <a:cs typeface="Arial" panose="020B0604020202020204" pitchFamily="34" charset="0"/>
              </a:rPr>
              <a:t>(</a:t>
            </a:r>
            <a:r>
              <a:rPr lang="ar-JO" sz="4000" b="1" kern="1200" dirty="0">
                <a:solidFill>
                  <a:srgbClr val="FFFFFF"/>
                </a:solidFill>
                <a:effectLst>
                  <a:glow rad="228600">
                    <a:schemeClr val="accent4">
                      <a:satMod val="175000"/>
                      <a:alpha val="87000"/>
                    </a:schemeClr>
                  </a:glow>
                </a:effectLst>
                <a:latin typeface="Arial" panose="020B0604020202020204" pitchFamily="34" charset="0"/>
                <a:ea typeface="ＭＳ Ｐゴシック" charset="0"/>
                <a:cs typeface="Arial" panose="020B0604020202020204" pitchFamily="34" charset="0"/>
              </a:rPr>
              <a:t>البوق 5 = الويل 1</a:t>
            </a:r>
            <a:r>
              <a:rPr lang="en-US" sz="4000" b="1" kern="1200" dirty="0">
                <a:solidFill>
                  <a:srgbClr val="FFFFFF"/>
                </a:solidFill>
                <a:effectLst>
                  <a:glow rad="228600">
                    <a:schemeClr val="accent4">
                      <a:satMod val="175000"/>
                      <a:alpha val="87000"/>
                    </a:schemeClr>
                  </a:glow>
                </a:effectLst>
                <a:latin typeface="Arial" panose="020B0604020202020204" pitchFamily="34" charset="0"/>
                <a:ea typeface="ＭＳ Ｐゴシック" charset="0"/>
                <a:cs typeface="Arial" panose="020B0604020202020204" pitchFamily="34" charset="0"/>
              </a:rPr>
              <a:t>)</a:t>
            </a:r>
          </a:p>
        </p:txBody>
      </p:sp>
      <p:sp>
        <p:nvSpPr>
          <p:cNvPr id="4" name="Rectangle 1026"/>
          <p:cNvSpPr txBox="1">
            <a:spLocks noChangeArrowheads="1"/>
          </p:cNvSpPr>
          <p:nvPr/>
        </p:nvSpPr>
        <p:spPr bwMode="auto">
          <a:xfrm>
            <a:off x="0" y="4941888"/>
            <a:ext cx="9144000" cy="1905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ar-SA" altLang="ja-JP" sz="4000" b="1" dirty="0">
                <a:solidFill>
                  <a:srgbClr val="FFFFFF"/>
                </a:solidFill>
                <a:effectLst>
                  <a:glow rad="228600">
                    <a:schemeClr val="accent4">
                      <a:satMod val="175000"/>
                      <a:alpha val="87000"/>
                    </a:schemeClr>
                  </a:glow>
                </a:effectLst>
                <a:latin typeface="Arial" panose="020B0604020202020204" pitchFamily="34" charset="0"/>
                <a:cs typeface="Arial" panose="020B0604020202020204" pitchFamily="34" charset="0"/>
              </a:rPr>
              <a:t>رؤيا ٩ : ٣</a:t>
            </a:r>
          </a:p>
          <a:p>
            <a:pPr algn="ctr" defTabSz="914400" eaLnBrk="0" fontAlgn="base" hangingPunct="0">
              <a:spcBef>
                <a:spcPct val="0"/>
              </a:spcBef>
              <a:spcAft>
                <a:spcPct val="0"/>
              </a:spcAft>
              <a:defRPr/>
            </a:pPr>
            <a:r>
              <a:rPr lang="ar-SA" altLang="ja-JP" sz="4000" b="1" dirty="0">
                <a:solidFill>
                  <a:srgbClr val="FFFFFF"/>
                </a:solidFill>
                <a:effectLst>
                  <a:glow rad="228600">
                    <a:schemeClr val="accent4">
                      <a:satMod val="175000"/>
                      <a:alpha val="87000"/>
                    </a:schemeClr>
                  </a:glow>
                </a:effectLst>
                <a:latin typeface="Arial" panose="020B0604020202020204" pitchFamily="34" charset="0"/>
                <a:cs typeface="Arial" panose="020B0604020202020204" pitchFamily="34" charset="0"/>
              </a:rPr>
              <a:t>وَمِنَ الدُّخَانِ خَرَجَ جَرَادٌ عَلَى الأَرْضِ، فَأُعْطِيَ سُلْطَاناً كَمَا لِعَقَارِبِ الأَرْضِ سُلْطَانٌ. </a:t>
            </a:r>
          </a:p>
        </p:txBody>
      </p:sp>
      <p:sp>
        <p:nvSpPr>
          <p:cNvPr id="5" name="Text Box 30"/>
          <p:cNvSpPr txBox="1">
            <a:spLocks noChangeArrowheads="1"/>
          </p:cNvSpPr>
          <p:nvPr/>
        </p:nvSpPr>
        <p:spPr bwMode="auto">
          <a:xfrm>
            <a:off x="8426137" y="54571"/>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381</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4161312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1905" name="Picture 4" descr="image009.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87810" name="Rectangle 1026"/>
          <p:cNvSpPr>
            <a:spLocks noGrp="1" noChangeArrowheads="1"/>
          </p:cNvSpPr>
          <p:nvPr>
            <p:ph type="ctrTitle"/>
          </p:nvPr>
        </p:nvSpPr>
        <p:spPr>
          <a:xfrm>
            <a:off x="0" y="381000"/>
            <a:ext cx="5181600" cy="1371600"/>
          </a:xfrm>
          <a:noFill/>
          <a:ln w="9525">
            <a:noFill/>
            <a:miter lim="800000"/>
            <a:headEnd/>
            <a:tailEnd/>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r>
              <a:rPr lang="ar-JO" sz="4000" b="1" kern="1200" dirty="0">
                <a:solidFill>
                  <a:srgbClr val="FFFFFF"/>
                </a:solidFill>
                <a:effectLst>
                  <a:glow rad="228600">
                    <a:schemeClr val="accent4">
                      <a:satMod val="175000"/>
                      <a:alpha val="87000"/>
                    </a:schemeClr>
                  </a:glow>
                </a:effectLst>
                <a:latin typeface="Arial" panose="020B0604020202020204" pitchFamily="34" charset="0"/>
                <a:ea typeface="ＭＳ Ｐゴシック" charset="0"/>
                <a:cs typeface="Arial" panose="020B0604020202020204" pitchFamily="34" charset="0"/>
              </a:rPr>
              <a:t>الجراد</a:t>
            </a:r>
            <a:br>
              <a:rPr lang="en-US" sz="4000" b="1" kern="1200" dirty="0">
                <a:solidFill>
                  <a:srgbClr val="FFFFFF"/>
                </a:solidFill>
                <a:effectLst>
                  <a:glow rad="228600">
                    <a:schemeClr val="accent4">
                      <a:satMod val="175000"/>
                      <a:alpha val="87000"/>
                    </a:schemeClr>
                  </a:glow>
                </a:effectLst>
                <a:latin typeface="Arial" panose="020B0604020202020204" pitchFamily="34" charset="0"/>
                <a:ea typeface="ＭＳ Ｐゴシック" charset="0"/>
                <a:cs typeface="Arial" panose="020B0604020202020204" pitchFamily="34" charset="0"/>
              </a:rPr>
            </a:br>
            <a:r>
              <a:rPr lang="en-US" sz="4000" b="1" kern="1200" dirty="0">
                <a:solidFill>
                  <a:srgbClr val="FFFFFF"/>
                </a:solidFill>
                <a:effectLst>
                  <a:glow rad="228600">
                    <a:schemeClr val="accent4">
                      <a:satMod val="175000"/>
                      <a:alpha val="87000"/>
                    </a:schemeClr>
                  </a:glow>
                </a:effectLst>
                <a:latin typeface="Arial" panose="020B0604020202020204" pitchFamily="34" charset="0"/>
                <a:ea typeface="ＭＳ Ｐゴシック" charset="0"/>
                <a:cs typeface="Arial" panose="020B0604020202020204" pitchFamily="34" charset="0"/>
              </a:rPr>
              <a:t>(</a:t>
            </a:r>
            <a:r>
              <a:rPr lang="ar-JO" sz="4000" b="1" kern="1200" dirty="0">
                <a:solidFill>
                  <a:srgbClr val="FFFFFF"/>
                </a:solidFill>
                <a:effectLst>
                  <a:glow rad="228600">
                    <a:schemeClr val="accent4">
                      <a:satMod val="175000"/>
                      <a:alpha val="87000"/>
                    </a:schemeClr>
                  </a:glow>
                </a:effectLst>
                <a:latin typeface="Arial" panose="020B0604020202020204" pitchFamily="34" charset="0"/>
                <a:ea typeface="ＭＳ Ｐゴシック" charset="0"/>
                <a:cs typeface="Arial" panose="020B0604020202020204" pitchFamily="34" charset="0"/>
              </a:rPr>
              <a:t>البوق 5 = الويل 1</a:t>
            </a:r>
            <a:r>
              <a:rPr lang="en-US" sz="4000" b="1" kern="1200" dirty="0">
                <a:solidFill>
                  <a:srgbClr val="FFFFFF"/>
                </a:solidFill>
                <a:effectLst>
                  <a:glow rad="228600">
                    <a:schemeClr val="accent4">
                      <a:satMod val="175000"/>
                      <a:alpha val="87000"/>
                    </a:schemeClr>
                  </a:glow>
                </a:effectLst>
                <a:latin typeface="Arial" panose="020B0604020202020204" pitchFamily="34" charset="0"/>
                <a:ea typeface="ＭＳ Ｐゴシック" charset="0"/>
                <a:cs typeface="Arial" panose="020B0604020202020204" pitchFamily="34" charset="0"/>
              </a:rPr>
              <a:t>)</a:t>
            </a:r>
          </a:p>
        </p:txBody>
      </p:sp>
      <p:sp>
        <p:nvSpPr>
          <p:cNvPr id="5" name="Text Box 30"/>
          <p:cNvSpPr txBox="1">
            <a:spLocks noChangeArrowheads="1"/>
          </p:cNvSpPr>
          <p:nvPr/>
        </p:nvSpPr>
        <p:spPr bwMode="auto">
          <a:xfrm>
            <a:off x="8426137" y="54571"/>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381</a:t>
            </a:r>
            <a:endParaRPr lang="en-US" b="1" dirty="0">
              <a:solidFill>
                <a:srgbClr val="FFFFFF"/>
              </a:solidFill>
              <a:latin typeface="Arial" panose="020B0604020202020204" pitchFamily="34" charset="0"/>
              <a:cs typeface="Arial" panose="020B0604020202020204" pitchFamily="34" charset="0"/>
            </a:endParaRPr>
          </a:p>
        </p:txBody>
      </p:sp>
      <p:sp>
        <p:nvSpPr>
          <p:cNvPr id="6" name="Rectangle 1026">
            <a:extLst>
              <a:ext uri="{FF2B5EF4-FFF2-40B4-BE49-F238E27FC236}">
                <a16:creationId xmlns:a16="http://schemas.microsoft.com/office/drawing/2014/main" id="{18532849-5395-0545-8609-30CA4F0577C9}"/>
              </a:ext>
            </a:extLst>
          </p:cNvPr>
          <p:cNvSpPr txBox="1">
            <a:spLocks noChangeArrowheads="1"/>
          </p:cNvSpPr>
          <p:nvPr/>
        </p:nvSpPr>
        <p:spPr bwMode="auto">
          <a:xfrm>
            <a:off x="0" y="4941888"/>
            <a:ext cx="9144000" cy="1905000"/>
          </a:xfrm>
          <a:prstGeom prst="rect">
            <a:avLst/>
          </a:prstGeom>
          <a:solidFill>
            <a:schemeClr val="tx1"/>
          </a:solidFill>
          <a:ln w="9525">
            <a:noFill/>
            <a:miter lim="800000"/>
            <a:headEnd/>
            <a:tailEnd/>
          </a:ln>
          <a:effectLst>
            <a:outerShdw blurRad="63500" dist="35921" dir="2700000" algn="ctr" rotWithShape="0">
              <a:schemeClr val="tx2">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ar-SA" altLang="ja-JP" sz="4000" b="1" dirty="0">
                <a:solidFill>
                  <a:srgbClr val="FFFFFF"/>
                </a:solidFill>
                <a:effectLst>
                  <a:glow rad="228600">
                    <a:schemeClr val="accent4">
                      <a:satMod val="175000"/>
                      <a:alpha val="87000"/>
                    </a:schemeClr>
                  </a:glow>
                </a:effectLst>
                <a:latin typeface="Arial" panose="020B0604020202020204" pitchFamily="34" charset="0"/>
                <a:cs typeface="Arial" panose="020B0604020202020204" pitchFamily="34" charset="0"/>
              </a:rPr>
              <a:t>رؤيا ٩ : ٣</a:t>
            </a:r>
          </a:p>
          <a:p>
            <a:pPr algn="ctr" defTabSz="914400" eaLnBrk="0" fontAlgn="base" hangingPunct="0">
              <a:spcBef>
                <a:spcPct val="0"/>
              </a:spcBef>
              <a:spcAft>
                <a:spcPct val="0"/>
              </a:spcAft>
              <a:defRPr/>
            </a:pPr>
            <a:r>
              <a:rPr lang="ar-SA" altLang="ja-JP" sz="4000" b="1" dirty="0">
                <a:solidFill>
                  <a:srgbClr val="FFFFFF"/>
                </a:solidFill>
                <a:effectLst>
                  <a:glow rad="228600">
                    <a:schemeClr val="accent4">
                      <a:satMod val="175000"/>
                      <a:alpha val="87000"/>
                    </a:schemeClr>
                  </a:glow>
                </a:effectLst>
                <a:latin typeface="Arial" panose="020B0604020202020204" pitchFamily="34" charset="0"/>
                <a:cs typeface="Arial" panose="020B0604020202020204" pitchFamily="34" charset="0"/>
              </a:rPr>
              <a:t>وَمِنَ الدُّخَانِ خَرَجَ جَرَادٌ عَلَى الأَرْضِ، فَأُعْطِيَ سُلْطَاناً كَمَا لِعَقَارِبِ الأَرْضِ سُلْطَانٌ. </a:t>
            </a:r>
          </a:p>
        </p:txBody>
      </p:sp>
    </p:spTree>
    <p:extLst>
      <p:ext uri="{BB962C8B-B14F-4D97-AF65-F5344CB8AC3E}">
        <p14:creationId xmlns:p14="http://schemas.microsoft.com/office/powerpoint/2010/main" val="85750388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3953" name="Picture 1" descr="rev 9.2 do not harm grass Mow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8" y="0"/>
            <a:ext cx="4441826" cy="5805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93954" name="Picture 2" descr="rev 9 matthews-locust-detail.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130675" y="0"/>
            <a:ext cx="5013325" cy="5013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1026"/>
          <p:cNvSpPr txBox="1">
            <a:spLocks noChangeArrowheads="1"/>
          </p:cNvSpPr>
          <p:nvPr/>
        </p:nvSpPr>
        <p:spPr bwMode="auto">
          <a:xfrm>
            <a:off x="0" y="4979988"/>
            <a:ext cx="9144000" cy="1905000"/>
          </a:xfrm>
          <a:prstGeom prst="rect">
            <a:avLst/>
          </a:prstGeom>
          <a:solidFill>
            <a:schemeClr val="tx1"/>
          </a:solidFill>
          <a:ln w="9525">
            <a:noFill/>
            <a:miter lim="800000"/>
            <a:headEnd/>
            <a:tailEnd/>
          </a:ln>
          <a:effectLst>
            <a:outerShdw blurRad="63500" dist="35921" dir="2700000" algn="ctr" rotWithShape="0">
              <a:schemeClr val="tx2">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رؤيا ٩ : ٤</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وَقِيلَ لَهُ أَنْ لاَ يَضُرَّ عُشْبَ الأَرْضِ وَلاَ شَيْئاً أَخْضَرَ وَلاَ شَجَرَةً مَا، إِلَّا النَّاسَ فَقَطِ الَّذِينَ لَيْسَ لَهُمْ خَتْمُ اللهِ عَلَى جِبَاهِهِمْ. </a:t>
            </a:r>
          </a:p>
        </p:txBody>
      </p:sp>
      <p:sp>
        <p:nvSpPr>
          <p:cNvPr id="887810" name="Rectangle 1026"/>
          <p:cNvSpPr>
            <a:spLocks noGrp="1" noChangeArrowheads="1"/>
          </p:cNvSpPr>
          <p:nvPr>
            <p:ph type="ctrTitle"/>
          </p:nvPr>
        </p:nvSpPr>
        <p:spPr>
          <a:xfrm>
            <a:off x="0" y="381000"/>
            <a:ext cx="5181600" cy="1371600"/>
          </a:xfrm>
          <a:noFill/>
          <a:ln w="9525">
            <a:noFill/>
            <a:miter lim="800000"/>
            <a:headEnd/>
            <a:tailEnd/>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r>
              <a:rPr lang="ar-JO" sz="4000" b="1" kern="1200" dirty="0">
                <a:solidFill>
                  <a:srgbClr val="FFFFFF"/>
                </a:solidFill>
                <a:effectLst>
                  <a:glow rad="228600">
                    <a:schemeClr val="accent4">
                      <a:satMod val="175000"/>
                      <a:alpha val="87000"/>
                    </a:schemeClr>
                  </a:glow>
                </a:effectLst>
                <a:latin typeface="Arial" panose="020B0604020202020204" pitchFamily="34" charset="0"/>
                <a:ea typeface="ＭＳ Ｐゴシック" charset="0"/>
                <a:cs typeface="Arial" panose="020B0604020202020204" pitchFamily="34" charset="0"/>
              </a:rPr>
              <a:t>الجراد</a:t>
            </a:r>
            <a:br>
              <a:rPr lang="en-US" sz="4000" b="1" kern="1200" dirty="0">
                <a:solidFill>
                  <a:srgbClr val="FFFFFF"/>
                </a:solidFill>
                <a:effectLst>
                  <a:glow rad="228600">
                    <a:schemeClr val="accent4">
                      <a:satMod val="175000"/>
                      <a:alpha val="87000"/>
                    </a:schemeClr>
                  </a:glow>
                </a:effectLst>
                <a:latin typeface="Arial" panose="020B0604020202020204" pitchFamily="34" charset="0"/>
                <a:ea typeface="ＭＳ Ｐゴシック" charset="0"/>
                <a:cs typeface="Arial" panose="020B0604020202020204" pitchFamily="34" charset="0"/>
              </a:rPr>
            </a:br>
            <a:r>
              <a:rPr lang="en-US" sz="4000" b="1" kern="1200" dirty="0">
                <a:solidFill>
                  <a:srgbClr val="FFFFFF"/>
                </a:solidFill>
                <a:effectLst>
                  <a:glow rad="228600">
                    <a:schemeClr val="accent4">
                      <a:satMod val="175000"/>
                      <a:alpha val="87000"/>
                    </a:schemeClr>
                  </a:glow>
                </a:effectLst>
                <a:latin typeface="Arial" panose="020B0604020202020204" pitchFamily="34" charset="0"/>
                <a:ea typeface="ＭＳ Ｐゴシック" charset="0"/>
                <a:cs typeface="Arial" panose="020B0604020202020204" pitchFamily="34" charset="0"/>
              </a:rPr>
              <a:t>(</a:t>
            </a:r>
            <a:r>
              <a:rPr lang="ar-JO" sz="4000" b="1" kern="1200" dirty="0">
                <a:solidFill>
                  <a:srgbClr val="FFFFFF"/>
                </a:solidFill>
                <a:effectLst>
                  <a:glow rad="228600">
                    <a:schemeClr val="accent4">
                      <a:satMod val="175000"/>
                      <a:alpha val="87000"/>
                    </a:schemeClr>
                  </a:glow>
                </a:effectLst>
                <a:latin typeface="Arial" panose="020B0604020202020204" pitchFamily="34" charset="0"/>
                <a:ea typeface="ＭＳ Ｐゴシック" charset="0"/>
                <a:cs typeface="Arial" panose="020B0604020202020204" pitchFamily="34" charset="0"/>
              </a:rPr>
              <a:t>البوق 5 = الويل 1</a:t>
            </a:r>
            <a:r>
              <a:rPr lang="en-US" sz="4000" b="1" kern="1200" dirty="0">
                <a:solidFill>
                  <a:srgbClr val="FFFFFF"/>
                </a:solidFill>
                <a:effectLst>
                  <a:glow rad="228600">
                    <a:schemeClr val="accent4">
                      <a:satMod val="175000"/>
                      <a:alpha val="87000"/>
                    </a:schemeClr>
                  </a:glow>
                </a:effectLst>
                <a:latin typeface="Arial" panose="020B0604020202020204" pitchFamily="34" charset="0"/>
                <a:ea typeface="ＭＳ Ｐゴシック" charset="0"/>
                <a:cs typeface="Arial" panose="020B0604020202020204" pitchFamily="34" charset="0"/>
              </a:rPr>
              <a:t>)</a:t>
            </a:r>
          </a:p>
        </p:txBody>
      </p:sp>
      <p:sp>
        <p:nvSpPr>
          <p:cNvPr id="6" name="Text Box 30"/>
          <p:cNvSpPr txBox="1">
            <a:spLocks noChangeArrowheads="1"/>
          </p:cNvSpPr>
          <p:nvPr/>
        </p:nvSpPr>
        <p:spPr bwMode="auto">
          <a:xfrm>
            <a:off x="8423207" y="54571"/>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6073967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6001" name="Picture 1" descr="rev 9 single locus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26988"/>
            <a:ext cx="9180513"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87810" name="Rectangle 1026"/>
          <p:cNvSpPr>
            <a:spLocks noGrp="1" noChangeArrowheads="1"/>
          </p:cNvSpPr>
          <p:nvPr>
            <p:ph type="ctrTitle"/>
          </p:nvPr>
        </p:nvSpPr>
        <p:spPr>
          <a:xfrm>
            <a:off x="0" y="762000"/>
            <a:ext cx="5181600" cy="1371600"/>
          </a:xfrm>
          <a:effectLst>
            <a:outerShdw blurRad="63500" dist="35921" dir="2700000" algn="ctr" rotWithShape="0">
              <a:schemeClr val="tx2">
                <a:alpha val="74998"/>
              </a:schemeClr>
            </a:outerShdw>
          </a:effectLst>
        </p:spPr>
        <p:txBody>
          <a:bodyPr/>
          <a:lstStyle/>
          <a:p>
            <a:pPr defTabSz="914400"/>
            <a:r>
              <a:rPr lang="ar-JO" sz="4400" b="1" kern="1200" dirty="0">
                <a:solidFill>
                  <a:srgbClr val="FFFFFF"/>
                </a:solidFill>
                <a:effectLst>
                  <a:glow rad="228600">
                    <a:schemeClr val="accent4">
                      <a:satMod val="175000"/>
                      <a:alpha val="87000"/>
                    </a:schemeClr>
                  </a:glow>
                </a:effectLst>
                <a:latin typeface="Arial" charset="0"/>
                <a:ea typeface="ＭＳ Ｐゴシック" charset="0"/>
              </a:rPr>
              <a:t>الجراد</a:t>
            </a:r>
            <a:br>
              <a:rPr lang="en-US" sz="4400" b="1" kern="1200" dirty="0">
                <a:solidFill>
                  <a:srgbClr val="FFFFFF"/>
                </a:solidFill>
                <a:effectLst>
                  <a:glow rad="228600">
                    <a:schemeClr val="accent4">
                      <a:satMod val="175000"/>
                      <a:alpha val="87000"/>
                    </a:schemeClr>
                  </a:glow>
                </a:effectLst>
                <a:latin typeface="Arial" charset="0"/>
                <a:ea typeface="ＭＳ Ｐゴシック" charset="0"/>
              </a:rPr>
            </a:br>
            <a:r>
              <a:rPr lang="en-US" sz="4400" b="1" kern="1200" dirty="0">
                <a:solidFill>
                  <a:srgbClr val="FFFFFF"/>
                </a:solidFill>
                <a:effectLst>
                  <a:glow rad="228600">
                    <a:schemeClr val="accent4">
                      <a:satMod val="175000"/>
                      <a:alpha val="87000"/>
                    </a:schemeClr>
                  </a:glow>
                </a:effectLst>
                <a:latin typeface="Arial" charset="0"/>
                <a:ea typeface="ＭＳ Ｐゴシック" charset="0"/>
              </a:rPr>
              <a:t>(</a:t>
            </a:r>
            <a:r>
              <a:rPr lang="ar-JO" sz="4400" b="1" kern="1200" dirty="0">
                <a:solidFill>
                  <a:srgbClr val="FFFFFF"/>
                </a:solidFill>
                <a:effectLst>
                  <a:glow rad="228600">
                    <a:schemeClr val="accent4">
                      <a:satMod val="175000"/>
                      <a:alpha val="87000"/>
                    </a:schemeClr>
                  </a:glow>
                </a:effectLst>
                <a:latin typeface="Arial" charset="0"/>
                <a:ea typeface="ＭＳ Ｐゴシック" charset="0"/>
              </a:rPr>
              <a:t>البوق 5 = الويل 1</a:t>
            </a:r>
            <a:r>
              <a:rPr lang="en-US" sz="4400" b="1" kern="1200" dirty="0">
                <a:solidFill>
                  <a:srgbClr val="FFFFFF"/>
                </a:solidFill>
                <a:effectLst>
                  <a:glow rad="228600">
                    <a:schemeClr val="accent4">
                      <a:satMod val="175000"/>
                      <a:alpha val="87000"/>
                    </a:schemeClr>
                  </a:glow>
                </a:effectLst>
                <a:latin typeface="Arial" charset="0"/>
                <a:ea typeface="ＭＳ Ｐゴシック" charset="0"/>
              </a:rPr>
              <a:t>)</a:t>
            </a:r>
          </a:p>
        </p:txBody>
      </p:sp>
      <p:sp>
        <p:nvSpPr>
          <p:cNvPr id="4" name="Rectangle 1026"/>
          <p:cNvSpPr txBox="1">
            <a:spLocks noChangeArrowheads="1"/>
          </p:cNvSpPr>
          <p:nvPr/>
        </p:nvSpPr>
        <p:spPr bwMode="auto">
          <a:xfrm>
            <a:off x="0" y="4652963"/>
            <a:ext cx="9144000" cy="2205037"/>
          </a:xfrm>
          <a:prstGeom prst="rect">
            <a:avLst/>
          </a:prstGeom>
          <a:solidFill>
            <a:schemeClr val="tx1"/>
          </a:solidFill>
          <a:ln w="9525">
            <a:noFill/>
            <a:miter lim="800000"/>
            <a:headEnd/>
            <a:tailEnd/>
          </a:ln>
          <a:effectLst>
            <a:outerShdw blurRad="63500" dist="35921" dir="2700000" algn="ctr" rotWithShape="0">
              <a:schemeClr val="tx2">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rtl="1"/>
            <a:r>
              <a:rPr lang="ar-SA" sz="2800" b="1" dirty="0">
                <a:solidFill>
                  <a:schemeClr val="bg1"/>
                </a:solidFill>
                <a:latin typeface="Arial" panose="020B0604020202020204" pitchFamily="34" charset="0"/>
                <a:cs typeface="Arial" panose="020B0604020202020204" pitchFamily="34" charset="0"/>
              </a:rPr>
              <a:t>رؤيا ٩ : ٥-٦</a:t>
            </a:r>
          </a:p>
          <a:p>
            <a:pPr algn="ctr" rtl="1"/>
            <a:r>
              <a:rPr lang="ar-SA" sz="2800" b="1" dirty="0">
                <a:solidFill>
                  <a:schemeClr val="bg1"/>
                </a:solidFill>
                <a:latin typeface="Arial" panose="020B0604020202020204" pitchFamily="34" charset="0"/>
                <a:cs typeface="Arial" panose="020B0604020202020204" pitchFamily="34" charset="0"/>
              </a:rPr>
              <a:t>٥ وَأُعْطِيَ أَنْ لاَ يَقْتُلَهُمْ بَلْ أَنْ يَتَعَذَّبُوا خَمْسَةَ أَشْهُرٍ. وَعَذَابُهُ كَعَذَابِ عَقْرَبٍ إِذَا لَدَغَ إِنْسَاناً. ٦ وَفِي تِلْكَ الأَيَّامِ سَيَطْلُبُ النَّاسُ الْمَوْتَ وَلاَ يَجِدُونَهُ، وَيَرْغَبُونَ أَنْ يَمُوتُوا فَيَهْرُبُ الْمَوْتُ مِنْهُمْ. </a:t>
            </a:r>
          </a:p>
        </p:txBody>
      </p:sp>
      <p:sp>
        <p:nvSpPr>
          <p:cNvPr id="5" name="Text Box 30"/>
          <p:cNvSpPr txBox="1">
            <a:spLocks noChangeArrowheads="1"/>
          </p:cNvSpPr>
          <p:nvPr/>
        </p:nvSpPr>
        <p:spPr bwMode="auto">
          <a:xfrm>
            <a:off x="8423207" y="54571"/>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charset="0"/>
                <a:cs typeface="Arial" charset="0"/>
              </a:rPr>
              <a:t>381</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61339182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8049" name="Picture 4" descr="Rev 8 Locust from hel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8600"/>
            <a:ext cx="9144000" cy="5440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7810" name="Rectangle 1026"/>
          <p:cNvSpPr>
            <a:spLocks noGrp="1" noChangeArrowheads="1"/>
          </p:cNvSpPr>
          <p:nvPr>
            <p:ph type="ctrTitle"/>
          </p:nvPr>
        </p:nvSpPr>
        <p:spPr>
          <a:xfrm>
            <a:off x="0" y="762000"/>
            <a:ext cx="5181600" cy="1371600"/>
          </a:xfrm>
          <a:effectLst>
            <a:outerShdw blurRad="63500" dist="35921" dir="2700000" algn="ctr" rotWithShape="0">
              <a:schemeClr val="tx2">
                <a:alpha val="74998"/>
              </a:schemeClr>
            </a:outerShdw>
          </a:effectLst>
        </p:spPr>
        <p:txBody>
          <a:bodyPr/>
          <a:lstStyle/>
          <a:p>
            <a:pPr>
              <a:defRPr/>
            </a:pPr>
            <a:r>
              <a:rPr lang="ar-JO" sz="4400" b="1" kern="1200" dirty="0">
                <a:solidFill>
                  <a:srgbClr val="FFFFFF"/>
                </a:solidFill>
                <a:effectLst>
                  <a:glow rad="228600">
                    <a:schemeClr val="accent4">
                      <a:satMod val="175000"/>
                      <a:alpha val="87000"/>
                    </a:schemeClr>
                  </a:glow>
                </a:effectLst>
                <a:latin typeface="Arial" charset="0"/>
                <a:ea typeface="ＭＳ Ｐゴシック" charset="0"/>
              </a:rPr>
              <a:t>الجراد</a:t>
            </a:r>
            <a:br>
              <a:rPr lang="en-US" sz="4400" b="1" kern="1200" dirty="0">
                <a:solidFill>
                  <a:srgbClr val="FFFFFF"/>
                </a:solidFill>
                <a:effectLst>
                  <a:glow rad="228600">
                    <a:schemeClr val="accent4">
                      <a:satMod val="175000"/>
                      <a:alpha val="87000"/>
                    </a:schemeClr>
                  </a:glow>
                </a:effectLst>
                <a:latin typeface="Arial" charset="0"/>
                <a:ea typeface="ＭＳ Ｐゴシック" charset="0"/>
              </a:rPr>
            </a:br>
            <a:r>
              <a:rPr lang="en-US" sz="4400" b="1" kern="1200" dirty="0">
                <a:solidFill>
                  <a:srgbClr val="FFFFFF"/>
                </a:solidFill>
                <a:effectLst>
                  <a:glow rad="228600">
                    <a:schemeClr val="accent4">
                      <a:satMod val="175000"/>
                      <a:alpha val="87000"/>
                    </a:schemeClr>
                  </a:glow>
                </a:effectLst>
                <a:latin typeface="Arial" charset="0"/>
                <a:ea typeface="ＭＳ Ｐゴシック" charset="0"/>
              </a:rPr>
              <a:t>(</a:t>
            </a:r>
            <a:r>
              <a:rPr lang="ar-JO" sz="4400" b="1" kern="1200" dirty="0">
                <a:solidFill>
                  <a:srgbClr val="FFFFFF"/>
                </a:solidFill>
                <a:effectLst>
                  <a:glow rad="228600">
                    <a:schemeClr val="accent4">
                      <a:satMod val="175000"/>
                      <a:alpha val="87000"/>
                    </a:schemeClr>
                  </a:glow>
                </a:effectLst>
                <a:latin typeface="Arial" charset="0"/>
                <a:ea typeface="ＭＳ Ｐゴシック" charset="0"/>
              </a:rPr>
              <a:t>البوق 5 = الويل 1</a:t>
            </a:r>
            <a:r>
              <a:rPr lang="en-US" sz="4400" b="1" kern="1200" dirty="0">
                <a:solidFill>
                  <a:srgbClr val="FFFFFF"/>
                </a:solidFill>
                <a:effectLst>
                  <a:glow rad="228600">
                    <a:schemeClr val="accent4">
                      <a:satMod val="175000"/>
                      <a:alpha val="87000"/>
                    </a:schemeClr>
                  </a:glow>
                </a:effectLst>
                <a:latin typeface="Arial" charset="0"/>
                <a:ea typeface="ＭＳ Ｐゴシック" charset="0"/>
              </a:rPr>
              <a:t>)</a:t>
            </a:r>
            <a:endParaRPr lang="en-US" dirty="0">
              <a:latin typeface="Times New Roman" charset="0"/>
              <a:ea typeface="ＭＳ Ｐゴシック" charset="0"/>
              <a:cs typeface="ＭＳ Ｐゴシック" charset="0"/>
            </a:endParaRPr>
          </a:p>
        </p:txBody>
      </p:sp>
      <p:sp>
        <p:nvSpPr>
          <p:cNvPr id="4" name="Rectangle 1026"/>
          <p:cNvSpPr txBox="1">
            <a:spLocks noChangeArrowheads="1"/>
          </p:cNvSpPr>
          <p:nvPr/>
        </p:nvSpPr>
        <p:spPr bwMode="auto">
          <a:xfrm>
            <a:off x="0" y="4652963"/>
            <a:ext cx="9144000" cy="2205037"/>
          </a:xfrm>
          <a:prstGeom prst="rect">
            <a:avLst/>
          </a:prstGeom>
          <a:solidFill>
            <a:schemeClr val="tx1"/>
          </a:solidFill>
          <a:ln w="9525">
            <a:noFill/>
            <a:miter lim="800000"/>
            <a:headEnd/>
            <a:tailEnd/>
          </a:ln>
          <a:effectLst>
            <a:outerShdw blurRad="63500" dist="35921" dir="2700000" algn="ctr" rotWithShape="0">
              <a:schemeClr val="tx2">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200" b="1" i="0" u="none" strike="noStrike" kern="1200" cap="none" spc="0" normalizeH="0" baseline="0" noProof="0" dirty="0">
                <a:ln>
                  <a:noFill/>
                </a:ln>
                <a:solidFill>
                  <a:srgbClr val="FFFFFF"/>
                </a:solidFill>
                <a:effectLst/>
                <a:uLnTx/>
                <a:uFillTx/>
                <a:latin typeface="Arial"/>
                <a:ea typeface="ＭＳ Ｐゴシック" charset="0"/>
                <a:cs typeface="Arial"/>
              </a:rPr>
              <a:t>رؤيا ٩ : ٧-٨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200" b="1" i="0" u="none" strike="noStrike" kern="1200" cap="none" spc="0" normalizeH="0" baseline="0" noProof="0" dirty="0">
                <a:ln>
                  <a:noFill/>
                </a:ln>
                <a:solidFill>
                  <a:srgbClr val="FFFFFF"/>
                </a:solidFill>
                <a:effectLst/>
                <a:uLnTx/>
                <a:uFillTx/>
                <a:latin typeface="Arial"/>
                <a:ea typeface="ＭＳ Ｐゴシック" charset="0"/>
                <a:cs typeface="Arial"/>
              </a:rPr>
              <a:t>٧ وَشَكْلُ الْجَرَادِ شِبْهُ خَيْلٍ مُهَيَّأَةٍ لِلْحَرْبِ، وَعَلَى رُؤُوسِهَا كَأَكَالِيلَ شِبْهِ الذَّهَبِ، وَوُجُوهُهَا كَوُجُوهِ النَّاسِ. ٨ وَكَانَ لَهَا شَعْرٌ كَشَعْرِ النِّسَاءِ، وَكَانَتْ أَسْنَانُهَا كَأَسْنَانِ الأُسُودِ</a:t>
            </a:r>
          </a:p>
        </p:txBody>
      </p:sp>
      <p:sp>
        <p:nvSpPr>
          <p:cNvPr id="5" name="Text Box 30"/>
          <p:cNvSpPr txBox="1">
            <a:spLocks noChangeArrowheads="1"/>
          </p:cNvSpPr>
          <p:nvPr/>
        </p:nvSpPr>
        <p:spPr bwMode="auto">
          <a:xfrm>
            <a:off x="8423207" y="54571"/>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381</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35714430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71" name="Picture 4" descr="Picture 4"/>
          <p:cNvPicPr>
            <a:picLocks noChangeAspect="1"/>
          </p:cNvPicPr>
          <p:nvPr/>
        </p:nvPicPr>
        <p:blipFill>
          <a:blip r:embed="rId3"/>
          <a:stretch>
            <a:fillRect/>
          </a:stretch>
        </p:blipFill>
        <p:spPr>
          <a:xfrm>
            <a:off x="0" y="0"/>
            <a:ext cx="9144000" cy="6858000"/>
          </a:xfrm>
          <a:prstGeom prst="rect">
            <a:avLst/>
          </a:prstGeom>
          <a:ln w="12700">
            <a:miter lim="400000"/>
          </a:ln>
        </p:spPr>
      </p:pic>
      <p:pic>
        <p:nvPicPr>
          <p:cNvPr id="8072" name="Picture 5" descr="Picture 5"/>
          <p:cNvPicPr>
            <a:picLocks noChangeAspect="1"/>
          </p:cNvPicPr>
          <p:nvPr/>
        </p:nvPicPr>
        <p:blipFill>
          <a:blip r:embed="rId4"/>
          <a:stretch>
            <a:fillRect/>
          </a:stretch>
        </p:blipFill>
        <p:spPr>
          <a:xfrm>
            <a:off x="4114800" y="0"/>
            <a:ext cx="5029200" cy="4962525"/>
          </a:xfrm>
          <a:prstGeom prst="rect">
            <a:avLst/>
          </a:prstGeom>
          <a:ln w="12700">
            <a:miter lim="400000"/>
          </a:ln>
        </p:spPr>
      </p:pic>
      <p:pic>
        <p:nvPicPr>
          <p:cNvPr id="8073" name="Picture 6" descr="Picture 6"/>
          <p:cNvPicPr>
            <a:picLocks noChangeAspect="1"/>
          </p:cNvPicPr>
          <p:nvPr/>
        </p:nvPicPr>
        <p:blipFill>
          <a:blip r:embed="rId5"/>
          <a:stretch>
            <a:fillRect/>
          </a:stretch>
        </p:blipFill>
        <p:spPr>
          <a:xfrm>
            <a:off x="0" y="0"/>
            <a:ext cx="4267200" cy="4976813"/>
          </a:xfrm>
          <a:prstGeom prst="rect">
            <a:avLst/>
          </a:prstGeom>
          <a:ln w="12700">
            <a:miter lim="400000"/>
          </a:ln>
        </p:spPr>
      </p:pic>
      <p:sp>
        <p:nvSpPr>
          <p:cNvPr id="8074" name="Rectangle 1026"/>
          <p:cNvSpPr txBox="1">
            <a:spLocks noGrp="1"/>
          </p:cNvSpPr>
          <p:nvPr>
            <p:ph type="title"/>
          </p:nvPr>
        </p:nvSpPr>
        <p:spPr>
          <a:xfrm>
            <a:off x="76200" y="-8394"/>
            <a:ext cx="4114800" cy="838200"/>
          </a:xfrm>
          <a:prstGeom prst="rect">
            <a:avLst/>
          </a:prstGeom>
          <a:effectLst>
            <a:outerShdw blurRad="63500" dist="35921" dir="2700000" rotWithShape="0">
              <a:srgbClr val="000000">
                <a:alpha val="74998"/>
              </a:srgbClr>
            </a:outerShdw>
          </a:effectLst>
        </p:spPr>
        <p:txBody>
          <a:bodyPr/>
          <a:lstStyle>
            <a:lvl1pPr>
              <a:defRPr b="1"/>
            </a:lvl1pPr>
          </a:lstStyle>
          <a:p>
            <a:r>
              <a:rPr lang="ar-JO" dirty="0">
                <a:solidFill>
                  <a:schemeClr val="bg1"/>
                </a:solidFill>
                <a:latin typeface="Arial" panose="020B0604020202020204" pitchFamily="34" charset="0"/>
                <a:cs typeface="Arial" panose="020B0604020202020204" pitchFamily="34" charset="0"/>
              </a:rPr>
              <a:t>حرفيّ؟</a:t>
            </a:r>
            <a:endParaRPr dirty="0">
              <a:solidFill>
                <a:schemeClr val="bg1"/>
              </a:solidFill>
              <a:latin typeface="Arial" panose="020B0604020202020204" pitchFamily="34" charset="0"/>
              <a:cs typeface="Arial" panose="020B0604020202020204" pitchFamily="34" charset="0"/>
            </a:endParaRPr>
          </a:p>
        </p:txBody>
      </p:sp>
      <p:sp>
        <p:nvSpPr>
          <p:cNvPr id="8075" name="Rectangle 1026"/>
          <p:cNvSpPr txBox="1"/>
          <p:nvPr/>
        </p:nvSpPr>
        <p:spPr>
          <a:xfrm>
            <a:off x="4876801" y="-8394"/>
            <a:ext cx="4373879" cy="76944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nchor="ctr">
            <a:spAutoFit/>
          </a:bodyPr>
          <a:lstStyle>
            <a:lvl1pPr>
              <a:defRPr sz="44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4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رمزيّ؟</a:t>
            </a:r>
            <a:endParaRPr kumimoji="0" sz="4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8078" name="Rectangle 1026"/>
          <p:cNvGrpSpPr/>
          <p:nvPr/>
        </p:nvGrpSpPr>
        <p:grpSpPr>
          <a:xfrm>
            <a:off x="0" y="4652962"/>
            <a:ext cx="9144000" cy="2205039"/>
            <a:chOff x="0" y="0"/>
            <a:chExt cx="9144000" cy="2205037"/>
          </a:xfrm>
        </p:grpSpPr>
        <p:sp>
          <p:nvSpPr>
            <p:cNvPr id="8076" name="Rectangle"/>
            <p:cNvSpPr/>
            <p:nvPr/>
          </p:nvSpPr>
          <p:spPr>
            <a:xfrm>
              <a:off x="0" y="0"/>
              <a:ext cx="9144000" cy="2205037"/>
            </a:xfrm>
            <a:prstGeom prst="rect">
              <a:avLst/>
            </a:prstGeom>
            <a:solidFill>
              <a:srgbClr val="000000"/>
            </a:solidFill>
            <a:ln w="12700" cap="flat">
              <a:noFill/>
              <a:miter lim="400000"/>
            </a:ln>
            <a:effectLst>
              <a:outerShdw blurRad="63500" dist="35921" dir="2700000" rotWithShape="0">
                <a:srgbClr val="000000">
                  <a:alpha val="74998"/>
                </a:srgbClr>
              </a:outerShdw>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8077" name="رؤيا ٩ : ٩-١٠…"/>
            <p:cNvSpPr txBox="1"/>
            <p:nvPr/>
          </p:nvSpPr>
          <p:spPr>
            <a:xfrm>
              <a:off x="45719" y="71469"/>
              <a:ext cx="9052562" cy="206209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3200" b="1">
                  <a:solidFill>
                    <a:srgbClr val="8F8F8F">
                      <a:lumOff val="44000"/>
                    </a:srgbClr>
                  </a:solidFill>
                </a:defRPr>
              </a:pPr>
              <a:r>
                <a:rPr kumimoji="0" sz="32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رؤيا ٩ : ٩-١٠</a:t>
              </a:r>
            </a:p>
            <a:p>
              <a:pPr marL="0" marR="0" lvl="0" indent="0" algn="ctr" defTabSz="914400" rtl="1" eaLnBrk="1" fontAlgn="auto" latinLnBrk="0" hangingPunct="0">
                <a:lnSpc>
                  <a:spcPct val="100000"/>
                </a:lnSpc>
                <a:spcBef>
                  <a:spcPts val="0"/>
                </a:spcBef>
                <a:spcAft>
                  <a:spcPts val="0"/>
                </a:spcAft>
                <a:buClrTx/>
                <a:buSzTx/>
                <a:buFontTx/>
                <a:buNone/>
                <a:tabLst/>
                <a:defRPr sz="3200" b="1">
                  <a:solidFill>
                    <a:srgbClr val="8F8F8F">
                      <a:lumOff val="44000"/>
                    </a:srgbClr>
                  </a:solidFill>
                </a:defRPr>
              </a:pPr>
              <a:r>
                <a:rPr kumimoji="0" sz="32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٩ وَكَانَ لَهَا دُرُوعٌ كَدُرُوعٍ مِنْ حَدِيدٍ، وَصَوْتُ أَجْنِحَتِهَا كَصَوْتِ مَرْكَبَاتِ خَيْلٍ كَثِيرَةٍ تَجْرِي إِلَى قِتَالٍ. ١٠ وَلَهَا أَذْنَابٌ شِبْهُ الْعَقَارِبِ، وَكَانَتْ فِي أَذْنَابِهَا حُمَاتٌ، وَسُلْطَانُهَا أَنْ تُؤْذِيَ النَّاسَ خَمْسَةَ أَشْهُرٍ. </a:t>
              </a:r>
            </a:p>
          </p:txBody>
        </p:sp>
      </p:grpSp>
      <p:sp>
        <p:nvSpPr>
          <p:cNvPr id="8079" name="Text Box 30"/>
          <p:cNvSpPr txBox="1"/>
          <p:nvPr/>
        </p:nvSpPr>
        <p:spPr>
          <a:xfrm>
            <a:off x="8466828" y="54570"/>
            <a:ext cx="613886"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defRPr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381</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8073"/>
                                        </p:tgtEl>
                                        <p:attrNameLst>
                                          <p:attrName>style.visibility</p:attrName>
                                        </p:attrNameLst>
                                      </p:cBhvr>
                                      <p:to>
                                        <p:strVal val="visible"/>
                                      </p:to>
                                    </p:set>
                                    <p:animEffect transition="in" filter="fade">
                                      <p:cBhvr>
                                        <p:cTn id="7" dur="2000"/>
                                        <p:tgtEl>
                                          <p:spTgt spid="8073"/>
                                        </p:tgtEl>
                                      </p:cBhvr>
                                    </p:animEffect>
                                  </p:childTnLst>
                                </p:cTn>
                              </p:par>
                            </p:childTnLst>
                          </p:cTn>
                        </p:par>
                        <p:par>
                          <p:cTn id="8" fill="hold">
                            <p:stCondLst>
                              <p:cond delay="2000"/>
                            </p:stCondLst>
                            <p:childTnLst>
                              <p:par>
                                <p:cTn id="9" presetID="1" presetClass="entr" presetSubtype="0" fill="hold" grpId="0" nodeType="afterEffect">
                                  <p:stCondLst>
                                    <p:cond delay="0"/>
                                  </p:stCondLst>
                                  <p:iterate>
                                    <p:tmAbs val="0"/>
                                  </p:iterate>
                                  <p:childTnLst>
                                    <p:set>
                                      <p:cBhvr>
                                        <p:cTn id="10" fill="hold"/>
                                        <p:tgtEl>
                                          <p:spTgt spid="807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fill="hold" grpId="0" nodeType="clickEffect">
                                  <p:stCondLst>
                                    <p:cond delay="0"/>
                                  </p:stCondLst>
                                  <p:iterate>
                                    <p:tmAbs val="0"/>
                                  </p:iterate>
                                  <p:childTnLst>
                                    <p:set>
                                      <p:cBhvr>
                                        <p:cTn id="14" fill="hold"/>
                                        <p:tgtEl>
                                          <p:spTgt spid="8072"/>
                                        </p:tgtEl>
                                        <p:attrNameLst>
                                          <p:attrName>style.visibility</p:attrName>
                                        </p:attrNameLst>
                                      </p:cBhvr>
                                      <p:to>
                                        <p:strVal val="visible"/>
                                      </p:to>
                                    </p:set>
                                    <p:animEffect transition="in" filter="fade">
                                      <p:cBhvr>
                                        <p:cTn id="15" dur="2000"/>
                                        <p:tgtEl>
                                          <p:spTgt spid="8072"/>
                                        </p:tgtEl>
                                      </p:cBhvr>
                                    </p:animEffect>
                                  </p:childTnLst>
                                </p:cTn>
                              </p:par>
                            </p:childTnLst>
                          </p:cTn>
                        </p:par>
                        <p:par>
                          <p:cTn id="16" fill="hold">
                            <p:stCondLst>
                              <p:cond delay="2000"/>
                            </p:stCondLst>
                            <p:childTnLst>
                              <p:par>
                                <p:cTn id="17" presetID="1" presetClass="entr" presetSubtype="0" fill="hold" grpId="0" nodeType="afterEffect">
                                  <p:stCondLst>
                                    <p:cond delay="0"/>
                                  </p:stCondLst>
                                  <p:iterate>
                                    <p:tmAbs val="0"/>
                                  </p:iterate>
                                  <p:childTnLst>
                                    <p:set>
                                      <p:cBhvr>
                                        <p:cTn id="18" fill="hold"/>
                                        <p:tgtEl>
                                          <p:spTgt spid="80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72" grpId="0" animBg="1" advAuto="0"/>
      <p:bldP spid="8073" grpId="0" animBg="1" advAuto="0"/>
      <p:bldP spid="8074" grpId="0" animBg="1" advAuto="0"/>
      <p:bldP spid="8075" grpId="0" animBg="1" advAuto="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81" name="Picture 2" descr="Picture 2"/>
          <p:cNvPicPr>
            <a:picLocks noChangeAspect="1"/>
          </p:cNvPicPr>
          <p:nvPr/>
        </p:nvPicPr>
        <p:blipFill>
          <a:blip r:embed="rId3"/>
          <a:stretch>
            <a:fillRect/>
          </a:stretch>
        </p:blipFill>
        <p:spPr>
          <a:xfrm>
            <a:off x="0" y="0"/>
            <a:ext cx="9144000" cy="6229350"/>
          </a:xfrm>
          <a:prstGeom prst="rect">
            <a:avLst/>
          </a:prstGeom>
          <a:ln w="12700">
            <a:miter lim="400000"/>
          </a:ln>
        </p:spPr>
      </p:pic>
      <p:sp>
        <p:nvSpPr>
          <p:cNvPr id="8082" name="Rectangle 1026"/>
          <p:cNvSpPr txBox="1">
            <a:spLocks noGrp="1"/>
          </p:cNvSpPr>
          <p:nvPr>
            <p:ph type="title"/>
          </p:nvPr>
        </p:nvSpPr>
        <p:spPr>
          <a:xfrm>
            <a:off x="76200" y="38100"/>
            <a:ext cx="4114800" cy="1374775"/>
          </a:xfrm>
          <a:prstGeom prst="rect">
            <a:avLst/>
          </a:prstGeom>
          <a:effectLst>
            <a:outerShdw blurRad="63500" dist="35921" dir="2700000" rotWithShape="0">
              <a:srgbClr val="000000">
                <a:alpha val="74998"/>
              </a:srgbClr>
            </a:outerShdw>
          </a:effectLst>
        </p:spPr>
        <p:txBody>
          <a:bodyPr>
            <a:normAutofit fontScale="90000"/>
          </a:bodyPr>
          <a:lstStyle>
            <a:lvl1pPr>
              <a:defRPr b="1"/>
            </a:lvl1pPr>
          </a:lstStyle>
          <a:p>
            <a:r>
              <a:rPr lang="ar-JO" dirty="0">
                <a:solidFill>
                  <a:schemeClr val="bg1"/>
                </a:solidFill>
                <a:latin typeface="Arial" panose="020B0604020202020204" pitchFamily="34" charset="0"/>
                <a:cs typeface="Arial" panose="020B0604020202020204" pitchFamily="34" charset="0"/>
              </a:rPr>
              <a:t>هليكوبتر</a:t>
            </a:r>
            <a:br>
              <a:rPr lang="ar-JO" dirty="0">
                <a:solidFill>
                  <a:schemeClr val="bg1"/>
                </a:solidFill>
                <a:latin typeface="Arial" panose="020B0604020202020204" pitchFamily="34" charset="0"/>
                <a:cs typeface="Arial" panose="020B0604020202020204" pitchFamily="34" charset="0"/>
              </a:rPr>
            </a:br>
            <a:r>
              <a:rPr lang="ar-JO" dirty="0">
                <a:solidFill>
                  <a:schemeClr val="bg1"/>
                </a:solidFill>
                <a:latin typeface="Arial" panose="020B0604020202020204" pitchFamily="34" charset="0"/>
                <a:cs typeface="Arial" panose="020B0604020202020204" pitchFamily="34" charset="0"/>
              </a:rPr>
              <a:t>هجومية حديثة؟</a:t>
            </a:r>
            <a:endParaRPr dirty="0">
              <a:solidFill>
                <a:schemeClr val="bg1"/>
              </a:solidFill>
              <a:latin typeface="Arial" panose="020B0604020202020204" pitchFamily="34" charset="0"/>
              <a:cs typeface="Arial" panose="020B0604020202020204" pitchFamily="34" charset="0"/>
            </a:endParaRPr>
          </a:p>
        </p:txBody>
      </p:sp>
      <p:sp>
        <p:nvSpPr>
          <p:cNvPr id="8083" name="Text Box 30"/>
          <p:cNvSpPr txBox="1"/>
          <p:nvPr/>
        </p:nvSpPr>
        <p:spPr>
          <a:xfrm>
            <a:off x="8466828" y="54570"/>
            <a:ext cx="613886"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defRPr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381</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grpSp>
        <p:nvGrpSpPr>
          <p:cNvPr id="8086" name="Rectangle 1026"/>
          <p:cNvGrpSpPr/>
          <p:nvPr/>
        </p:nvGrpSpPr>
        <p:grpSpPr>
          <a:xfrm>
            <a:off x="0" y="4652962"/>
            <a:ext cx="9144000" cy="2205039"/>
            <a:chOff x="0" y="0"/>
            <a:chExt cx="9144000" cy="2205037"/>
          </a:xfrm>
        </p:grpSpPr>
        <p:sp>
          <p:nvSpPr>
            <p:cNvPr id="8084" name="Rectangle"/>
            <p:cNvSpPr/>
            <p:nvPr/>
          </p:nvSpPr>
          <p:spPr>
            <a:xfrm>
              <a:off x="0" y="0"/>
              <a:ext cx="9144000" cy="2205037"/>
            </a:xfrm>
            <a:prstGeom prst="rect">
              <a:avLst/>
            </a:prstGeom>
            <a:solidFill>
              <a:srgbClr val="000000"/>
            </a:solidFill>
            <a:ln w="12700" cap="flat">
              <a:noFill/>
              <a:miter lim="400000"/>
            </a:ln>
            <a:effectLst>
              <a:outerShdw blurRad="63500" dist="35921" dir="2700000" rotWithShape="0">
                <a:srgbClr val="000000">
                  <a:alpha val="74998"/>
                </a:srgbClr>
              </a:outerShdw>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8085" name="رؤيا ٩ : ٩-١٠…"/>
            <p:cNvSpPr txBox="1"/>
            <p:nvPr/>
          </p:nvSpPr>
          <p:spPr>
            <a:xfrm>
              <a:off x="45719" y="71469"/>
              <a:ext cx="9052562" cy="206209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3200" b="1">
                  <a:solidFill>
                    <a:srgbClr val="8F8F8F">
                      <a:lumOff val="44000"/>
                    </a:srgbClr>
                  </a:solidFill>
                </a:defRPr>
              </a:pPr>
              <a:r>
                <a:rPr kumimoji="0" sz="32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رؤيا ٩ : ٩-١٠</a:t>
              </a:r>
            </a:p>
            <a:p>
              <a:pPr marL="0" marR="0" lvl="0" indent="0" algn="ctr" defTabSz="914400" rtl="1" eaLnBrk="1" fontAlgn="auto" latinLnBrk="0" hangingPunct="0">
                <a:lnSpc>
                  <a:spcPct val="100000"/>
                </a:lnSpc>
                <a:spcBef>
                  <a:spcPts val="0"/>
                </a:spcBef>
                <a:spcAft>
                  <a:spcPts val="0"/>
                </a:spcAft>
                <a:buClrTx/>
                <a:buSzTx/>
                <a:buFontTx/>
                <a:buNone/>
                <a:tabLst/>
                <a:defRPr sz="3200" b="1">
                  <a:solidFill>
                    <a:srgbClr val="8F8F8F">
                      <a:lumOff val="44000"/>
                    </a:srgbClr>
                  </a:solidFill>
                </a:defRPr>
              </a:pPr>
              <a:r>
                <a:rPr kumimoji="0" sz="32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٩ وَكَانَ لَهَا دُرُوعٌ كَدُرُوعٍ مِنْ حَدِيدٍ، وَصَوْتُ أَجْنِحَتِهَا كَصَوْتِ مَرْكَبَاتِ خَيْلٍ كَثِيرَةٍ تَجْرِي إِلَى قِتَالٍ. ١٠ وَلَهَا أَذْنَابٌ شِبْهُ الْعَقَارِبِ، وَكَانَتْ فِي أَذْنَابِهَا حُمَاتٌ، وَسُلْطَانُهَا أَنْ تُؤْذِيَ النَّاسَ خَمْسَةَ أَشْهُرٍ. </a:t>
              </a: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iterate>
                                    <p:tmAbs val="0"/>
                                  </p:iterate>
                                  <p:childTnLst>
                                    <p:set>
                                      <p:cBhvr>
                                        <p:cTn id="6" fill="hold"/>
                                        <p:tgtEl>
                                          <p:spTgt spid="80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82" grpId="0" animBg="1" advAuto="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8088" name="Picture 4" descr="Picture 4"/>
          <p:cNvPicPr>
            <a:picLocks noChangeAspect="1"/>
          </p:cNvPicPr>
          <p:nvPr/>
        </p:nvPicPr>
        <p:blipFill>
          <a:blip r:embed="rId2"/>
          <a:stretch>
            <a:fillRect/>
          </a:stretch>
        </p:blipFill>
        <p:spPr>
          <a:xfrm>
            <a:off x="1103315" y="0"/>
            <a:ext cx="6858001" cy="6858000"/>
          </a:xfrm>
          <a:prstGeom prst="rect">
            <a:avLst/>
          </a:prstGeom>
          <a:ln w="12700">
            <a:miter lim="400000"/>
          </a:ln>
        </p:spPr>
      </p:pic>
      <p:sp>
        <p:nvSpPr>
          <p:cNvPr id="8089" name="Rectangle 1026"/>
          <p:cNvSpPr txBox="1">
            <a:spLocks noGrp="1"/>
          </p:cNvSpPr>
          <p:nvPr>
            <p:ph type="title"/>
          </p:nvPr>
        </p:nvSpPr>
        <p:spPr>
          <a:xfrm>
            <a:off x="0" y="5224152"/>
            <a:ext cx="4272714" cy="1371601"/>
          </a:xfrm>
          <a:prstGeom prst="rect">
            <a:avLst/>
          </a:prstGeom>
          <a:solidFill>
            <a:srgbClr val="000000"/>
          </a:solidFill>
          <a:effectLst>
            <a:outerShdw blurRad="63500" dist="35921" dir="2700000" rotWithShape="0">
              <a:srgbClr val="000000">
                <a:alpha val="74998"/>
              </a:srgbClr>
            </a:outerShdw>
          </a:effectLst>
        </p:spPr>
        <p:txBody>
          <a:bodyPr/>
          <a:lstStyle/>
          <a:p>
            <a:pPr>
              <a:defRPr sz="3600" b="1">
                <a:solidFill>
                  <a:schemeClr val="accent3">
                    <a:lumOff val="44000"/>
                  </a:schemeClr>
                </a:solidFill>
              </a:defRPr>
            </a:pPr>
            <a:r>
              <a:rPr lang="ar-JO" dirty="0">
                <a:latin typeface="Arial" panose="020B0604020202020204" pitchFamily="34" charset="0"/>
                <a:cs typeface="Arial" panose="020B0604020202020204" pitchFamily="34" charset="0"/>
              </a:rPr>
              <a:t>البوقين رقم 5، 6</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(9: 1- 12)</a:t>
            </a:r>
            <a:endParaRPr sz="2800" dirty="0">
              <a:latin typeface="Arial" panose="020B0604020202020204" pitchFamily="34" charset="0"/>
              <a:cs typeface="Arial" panose="020B0604020202020204" pitchFamily="34" charset="0"/>
            </a:endParaRPr>
          </a:p>
        </p:txBody>
      </p:sp>
      <p:sp>
        <p:nvSpPr>
          <p:cNvPr id="8090" name="Text Box 30"/>
          <p:cNvSpPr txBox="1"/>
          <p:nvPr/>
        </p:nvSpPr>
        <p:spPr>
          <a:xfrm>
            <a:off x="8466828" y="54570"/>
            <a:ext cx="613886"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defRPr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381</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grpSp>
        <p:nvGrpSpPr>
          <p:cNvPr id="8093" name="Rectangle 1026"/>
          <p:cNvGrpSpPr/>
          <p:nvPr/>
        </p:nvGrpSpPr>
        <p:grpSpPr>
          <a:xfrm>
            <a:off x="-3" y="0"/>
            <a:ext cx="8101302" cy="1115472"/>
            <a:chOff x="-1" y="0"/>
            <a:chExt cx="8101301" cy="1115471"/>
          </a:xfrm>
        </p:grpSpPr>
        <p:sp>
          <p:nvSpPr>
            <p:cNvPr id="8091" name="Rectangle"/>
            <p:cNvSpPr/>
            <p:nvPr/>
          </p:nvSpPr>
          <p:spPr>
            <a:xfrm>
              <a:off x="-1" y="0"/>
              <a:ext cx="8101301" cy="1115471"/>
            </a:xfrm>
            <a:prstGeom prst="rect">
              <a:avLst/>
            </a:prstGeom>
            <a:solidFill>
              <a:srgbClr val="000000"/>
            </a:solidFill>
            <a:ln w="12700" cap="flat">
              <a:noFill/>
              <a:miter lim="400000"/>
            </a:ln>
            <a:effectLst>
              <a:outerShdw blurRad="63500" dist="35921" dir="2700000" rotWithShape="0">
                <a:srgbClr val="000000">
                  <a:alpha val="74998"/>
                </a:srgbClr>
              </a:outerShdw>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b="1">
                  <a:solidFill>
                    <a:srgbClr val="8F8F8F">
                      <a:lumOff val="44000"/>
                    </a:srgbClr>
                  </a:solidFill>
                </a:defRPr>
              </a:pPr>
              <a:endParaRPr kumimoji="0" sz="24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8092" name="The bad news is I couldn't die when I was bitten 6000 times by the flying scorpions from hell."/>
            <p:cNvSpPr txBox="1"/>
            <p:nvPr/>
          </p:nvSpPr>
          <p:spPr>
            <a:xfrm>
              <a:off x="45719" y="19130"/>
              <a:ext cx="8009861" cy="1077215"/>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b="1">
                  <a:solidFill>
                    <a:srgbClr val="8F8F8F">
                      <a:lumOff val="44000"/>
                    </a:srgbClr>
                  </a:solidFill>
                </a:defRPr>
              </a:pPr>
              <a:r>
                <a:rPr kumimoji="0" lang="ar-SA"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الخبر السئ هو أنني لم </a:t>
              </a:r>
              <a:r>
                <a:rPr lang="ar-JO" sz="3200" b="1" kern="0" dirty="0">
                  <a:solidFill>
                    <a:srgbClr val="8F8F8F">
                      <a:lumOff val="44000"/>
                    </a:srgbClr>
                  </a:solidFill>
                  <a:latin typeface="Arial" panose="020B0604020202020204" pitchFamily="34" charset="0"/>
                  <a:cs typeface="Arial" panose="020B0604020202020204" pitchFamily="34" charset="0"/>
                  <a:sym typeface="Arial"/>
                </a:rPr>
                <a:t>أ</a:t>
              </a:r>
              <a:r>
                <a:rPr kumimoji="0" lang="ar-SA"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ستطع أن أموت عندما لُسِعتُ </a:t>
              </a:r>
              <a:r>
                <a:rPr kumimoji="0" lang="ar-SA"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6000</a:t>
              </a:r>
              <a:r>
                <a:rPr kumimoji="0" lang="ar-SA"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مرة من العقارب الطائرة من الجحيم</a:t>
              </a:r>
              <a:r>
                <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a:t>
              </a:r>
              <a:endParaRPr kumimoji="0"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grpSp>
      <p:grpSp>
        <p:nvGrpSpPr>
          <p:cNvPr id="8096" name="Rectangle 1026"/>
          <p:cNvGrpSpPr/>
          <p:nvPr/>
        </p:nvGrpSpPr>
        <p:grpSpPr>
          <a:xfrm>
            <a:off x="5793955" y="996711"/>
            <a:ext cx="3323590" cy="1556647"/>
            <a:chOff x="-1" y="-1"/>
            <a:chExt cx="3323589" cy="1556646"/>
          </a:xfrm>
        </p:grpSpPr>
        <p:sp>
          <p:nvSpPr>
            <p:cNvPr id="8094" name="Rectangle"/>
            <p:cNvSpPr/>
            <p:nvPr/>
          </p:nvSpPr>
          <p:spPr>
            <a:xfrm>
              <a:off x="-1" y="-1"/>
              <a:ext cx="3323589" cy="1556646"/>
            </a:xfrm>
            <a:prstGeom prst="rect">
              <a:avLst/>
            </a:prstGeom>
            <a:solidFill>
              <a:srgbClr val="000000"/>
            </a:solidFill>
            <a:ln w="12700" cap="flat">
              <a:noFill/>
              <a:miter lim="400000"/>
            </a:ln>
            <a:effectLst>
              <a:outerShdw blurRad="63500" dist="35921" dir="2700000" rotWithShape="0">
                <a:srgbClr val="000000">
                  <a:alpha val="74998"/>
                </a:srgbClr>
              </a:outerShdw>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b="1">
                  <a:solidFill>
                    <a:srgbClr val="8F8F8F">
                      <a:lumOff val="44000"/>
                    </a:srgbClr>
                  </a:solidFill>
                </a:defRPr>
              </a:pPr>
              <a:endParaRPr kumimoji="0" sz="24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8095" name="The good news is we will most likely die by the next plague."/>
            <p:cNvSpPr txBox="1"/>
            <p:nvPr/>
          </p:nvSpPr>
          <p:spPr>
            <a:xfrm>
              <a:off x="45719" y="362825"/>
              <a:ext cx="3232149" cy="83099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lvl1pPr>
                <a:defRPr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الخبر السار هو أننا على الأرجح</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سنموت بالطاعون القادم.</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grpSp>
    </p:spTree>
  </p:cSld>
  <p:clrMapOvr>
    <a:masterClrMapping/>
  </p:clrMapOvr>
  <p:transition spd="med"/>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624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 y="457200"/>
            <a:ext cx="8401050" cy="5953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5428" name="Rectangle 4"/>
          <p:cNvSpPr>
            <a:spLocks noChangeArrowheads="1"/>
          </p:cNvSpPr>
          <p:nvPr/>
        </p:nvSpPr>
        <p:spPr bwMode="auto">
          <a:xfrm>
            <a:off x="4932363" y="3748084"/>
            <a:ext cx="4102100" cy="3109915"/>
          </a:xfrm>
          <a:prstGeom prst="rect">
            <a:avLst/>
          </a:prstGeom>
          <a:solidFill>
            <a:srgbClr val="00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20000"/>
              </a:spcBef>
              <a:spcAft>
                <a:spcPct val="0"/>
              </a:spcAft>
            </a:pPr>
            <a:r>
              <a:rPr lang="ar-SA" sz="3200" dirty="0">
                <a:solidFill>
                  <a:srgbClr val="FFFFFF"/>
                </a:solidFill>
                <a:latin typeface="Arial" panose="020B0604020202020204" pitchFamily="34" charset="0"/>
                <a:ea typeface="ＭＳ Ｐゴシック" charset="0"/>
                <a:cs typeface="Arial" panose="020B0604020202020204" pitchFamily="34" charset="0"/>
              </a:rPr>
              <a:t>رؤيا ٩ : ١٤</a:t>
            </a:r>
          </a:p>
          <a:p>
            <a:pPr algn="r" defTabSz="914400" eaLnBrk="0" fontAlgn="base" hangingPunct="0">
              <a:spcBef>
                <a:spcPct val="20000"/>
              </a:spcBef>
              <a:spcAft>
                <a:spcPct val="0"/>
              </a:spcAft>
            </a:pPr>
            <a:r>
              <a:rPr lang="ar-SA" sz="3200" dirty="0">
                <a:solidFill>
                  <a:srgbClr val="FFFFFF"/>
                </a:solidFill>
                <a:latin typeface="Arial" panose="020B0604020202020204" pitchFamily="34" charset="0"/>
                <a:ea typeface="ＭＳ Ｐゴシック" charset="0"/>
                <a:cs typeface="Arial" panose="020B0604020202020204" pitchFamily="34" charset="0"/>
              </a:rPr>
              <a:t>١٤ قَائِلاً لِلْمَلاَكِ السَّادِسِ الَّذِي مَعَهُ الْبُوقُ: «فُكَّ الأَرْبَعَةَ الْمَلاَئِكَةَ الْمُقَيَّدِينَ عِنْدَ النَّهْرِ الْعَظِيمِ الْفُرَاتِ». </a:t>
            </a:r>
          </a:p>
        </p:txBody>
      </p:sp>
      <p:sp>
        <p:nvSpPr>
          <p:cNvPr id="615430" name="Freeform 6"/>
          <p:cNvSpPr>
            <a:spLocks/>
          </p:cNvSpPr>
          <p:nvPr/>
        </p:nvSpPr>
        <p:spPr bwMode="auto">
          <a:xfrm rot="1694376">
            <a:off x="53975" y="2692400"/>
            <a:ext cx="3951288" cy="463550"/>
          </a:xfrm>
          <a:custGeom>
            <a:avLst/>
            <a:gdLst>
              <a:gd name="T0" fmla="*/ 2147483647 w 2032"/>
              <a:gd name="T1" fmla="*/ 0 h 1685"/>
              <a:gd name="T2" fmla="*/ 2147483647 w 2032"/>
              <a:gd name="T3" fmla="*/ 2147483647 h 1685"/>
              <a:gd name="T4" fmla="*/ 2147483647 w 2032"/>
              <a:gd name="T5" fmla="*/ 2147483647 h 1685"/>
              <a:gd name="T6" fmla="*/ 2147483647 w 2032"/>
              <a:gd name="T7" fmla="*/ 2147483647 h 1685"/>
              <a:gd name="T8" fmla="*/ 2147483647 w 2032"/>
              <a:gd name="T9" fmla="*/ 2147483647 h 1685"/>
              <a:gd name="T10" fmla="*/ 2147483647 w 2032"/>
              <a:gd name="T11" fmla="*/ 2147483647 h 1685"/>
              <a:gd name="T12" fmla="*/ 2147483647 w 2032"/>
              <a:gd name="T13" fmla="*/ 2147483647 h 1685"/>
              <a:gd name="T14" fmla="*/ 2147483647 w 2032"/>
              <a:gd name="T15" fmla="*/ 2147483647 h 1685"/>
              <a:gd name="T16" fmla="*/ 2147483647 w 2032"/>
              <a:gd name="T17" fmla="*/ 2147483647 h 1685"/>
              <a:gd name="T18" fmla="*/ 2147483647 w 2032"/>
              <a:gd name="T19" fmla="*/ 2147483647 h 1685"/>
              <a:gd name="T20" fmla="*/ 2147483647 w 2032"/>
              <a:gd name="T21" fmla="*/ 2147483647 h 1685"/>
              <a:gd name="T22" fmla="*/ 2147483647 w 2032"/>
              <a:gd name="T23" fmla="*/ 2147483647 h 1685"/>
              <a:gd name="T24" fmla="*/ 2147483647 w 2032"/>
              <a:gd name="T25" fmla="*/ 2147483647 h 1685"/>
              <a:gd name="T26" fmla="*/ 2147483647 w 2032"/>
              <a:gd name="T27" fmla="*/ 2147483647 h 1685"/>
              <a:gd name="T28" fmla="*/ 2147483647 w 2032"/>
              <a:gd name="T29" fmla="*/ 2147483647 h 1685"/>
              <a:gd name="T30" fmla="*/ 2147483647 w 2032"/>
              <a:gd name="T31" fmla="*/ 2147483647 h 1685"/>
              <a:gd name="T32" fmla="*/ 2147483647 w 2032"/>
              <a:gd name="T33" fmla="*/ 2147483647 h 1685"/>
              <a:gd name="T34" fmla="*/ 2147483647 w 2032"/>
              <a:gd name="T35" fmla="*/ 2147483647 h 1685"/>
              <a:gd name="T36" fmla="*/ 2147483647 w 2032"/>
              <a:gd name="T37" fmla="*/ 2147483647 h 1685"/>
              <a:gd name="T38" fmla="*/ 2147483647 w 2032"/>
              <a:gd name="T39" fmla="*/ 2147483647 h 1685"/>
              <a:gd name="T40" fmla="*/ 2147483647 w 2032"/>
              <a:gd name="T41" fmla="*/ 2147483647 h 1685"/>
              <a:gd name="T42" fmla="*/ 2147483647 w 2032"/>
              <a:gd name="T43" fmla="*/ 2147483647 h 1685"/>
              <a:gd name="T44" fmla="*/ 2147483647 w 2032"/>
              <a:gd name="T45" fmla="*/ 2147483647 h 1685"/>
              <a:gd name="T46" fmla="*/ 2147483647 w 2032"/>
              <a:gd name="T47" fmla="*/ 2147483647 h 1685"/>
              <a:gd name="T48" fmla="*/ 2147483647 w 2032"/>
              <a:gd name="T49" fmla="*/ 2147483647 h 1685"/>
              <a:gd name="T50" fmla="*/ 2147483647 w 2032"/>
              <a:gd name="T51" fmla="*/ 2147483647 h 1685"/>
              <a:gd name="T52" fmla="*/ 2147483647 w 2032"/>
              <a:gd name="T53" fmla="*/ 2147483647 h 1685"/>
              <a:gd name="T54" fmla="*/ 2147483647 w 2032"/>
              <a:gd name="T55" fmla="*/ 2147483647 h 1685"/>
              <a:gd name="T56" fmla="*/ 2147483647 w 2032"/>
              <a:gd name="T57" fmla="*/ 2147483647 h 1685"/>
              <a:gd name="T58" fmla="*/ 2147483647 w 2032"/>
              <a:gd name="T59" fmla="*/ 2147483647 h 1685"/>
              <a:gd name="T60" fmla="*/ 2147483647 w 2032"/>
              <a:gd name="T61" fmla="*/ 2147483647 h 1685"/>
              <a:gd name="T62" fmla="*/ 2147483647 w 2032"/>
              <a:gd name="T63" fmla="*/ 2147483647 h 1685"/>
              <a:gd name="T64" fmla="*/ 2147483647 w 2032"/>
              <a:gd name="T65" fmla="*/ 2147483647 h 1685"/>
              <a:gd name="T66" fmla="*/ 2147483647 w 2032"/>
              <a:gd name="T67" fmla="*/ 2147483647 h 1685"/>
              <a:gd name="T68" fmla="*/ 2147483647 w 2032"/>
              <a:gd name="T69" fmla="*/ 2147483647 h 1685"/>
              <a:gd name="T70" fmla="*/ 2147483647 w 2032"/>
              <a:gd name="T71" fmla="*/ 2147483647 h 1685"/>
              <a:gd name="T72" fmla="*/ 2147483647 w 2032"/>
              <a:gd name="T73" fmla="*/ 2147483647 h 1685"/>
              <a:gd name="T74" fmla="*/ 2147483647 w 2032"/>
              <a:gd name="T75" fmla="*/ 2147483647 h 1685"/>
              <a:gd name="T76" fmla="*/ 2147483647 w 2032"/>
              <a:gd name="T77" fmla="*/ 2147483647 h 1685"/>
              <a:gd name="T78" fmla="*/ 2147483647 w 2032"/>
              <a:gd name="T79" fmla="*/ 2147483647 h 1685"/>
              <a:gd name="T80" fmla="*/ 2147483647 w 2032"/>
              <a:gd name="T81" fmla="*/ 2147483647 h 16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32"/>
              <a:gd name="T124" fmla="*/ 0 h 1685"/>
              <a:gd name="T125" fmla="*/ 2032 w 2032"/>
              <a:gd name="T126" fmla="*/ 1685 h 16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32" h="1685">
                <a:moveTo>
                  <a:pt x="6" y="0"/>
                </a:moveTo>
                <a:cubicBezTo>
                  <a:pt x="4" y="6"/>
                  <a:pt x="0" y="12"/>
                  <a:pt x="1" y="19"/>
                </a:cubicBezTo>
                <a:cubicBezTo>
                  <a:pt x="2" y="29"/>
                  <a:pt x="11" y="48"/>
                  <a:pt x="11" y="48"/>
                </a:cubicBezTo>
                <a:cubicBezTo>
                  <a:pt x="14" y="77"/>
                  <a:pt x="15" y="116"/>
                  <a:pt x="30" y="144"/>
                </a:cubicBezTo>
                <a:cubicBezTo>
                  <a:pt x="38" y="159"/>
                  <a:pt x="48" y="170"/>
                  <a:pt x="54" y="187"/>
                </a:cubicBezTo>
                <a:cubicBezTo>
                  <a:pt x="52" y="214"/>
                  <a:pt x="51" y="242"/>
                  <a:pt x="49" y="269"/>
                </a:cubicBezTo>
                <a:cubicBezTo>
                  <a:pt x="48" y="276"/>
                  <a:pt x="40" y="311"/>
                  <a:pt x="49" y="322"/>
                </a:cubicBezTo>
                <a:cubicBezTo>
                  <a:pt x="59" y="334"/>
                  <a:pt x="93" y="336"/>
                  <a:pt x="93" y="336"/>
                </a:cubicBezTo>
                <a:cubicBezTo>
                  <a:pt x="150" y="377"/>
                  <a:pt x="322" y="359"/>
                  <a:pt x="347" y="360"/>
                </a:cubicBezTo>
                <a:cubicBezTo>
                  <a:pt x="379" y="371"/>
                  <a:pt x="380" y="396"/>
                  <a:pt x="395" y="422"/>
                </a:cubicBezTo>
                <a:cubicBezTo>
                  <a:pt x="412" y="453"/>
                  <a:pt x="438" y="498"/>
                  <a:pt x="472" y="509"/>
                </a:cubicBezTo>
                <a:cubicBezTo>
                  <a:pt x="483" y="526"/>
                  <a:pt x="498" y="531"/>
                  <a:pt x="510" y="547"/>
                </a:cubicBezTo>
                <a:cubicBezTo>
                  <a:pt x="516" y="555"/>
                  <a:pt x="551" y="612"/>
                  <a:pt x="553" y="619"/>
                </a:cubicBezTo>
                <a:cubicBezTo>
                  <a:pt x="555" y="624"/>
                  <a:pt x="555" y="630"/>
                  <a:pt x="558" y="634"/>
                </a:cubicBezTo>
                <a:cubicBezTo>
                  <a:pt x="568" y="646"/>
                  <a:pt x="592" y="658"/>
                  <a:pt x="606" y="667"/>
                </a:cubicBezTo>
                <a:cubicBezTo>
                  <a:pt x="663" y="662"/>
                  <a:pt x="675" y="658"/>
                  <a:pt x="736" y="667"/>
                </a:cubicBezTo>
                <a:cubicBezTo>
                  <a:pt x="758" y="670"/>
                  <a:pt x="773" y="684"/>
                  <a:pt x="793" y="691"/>
                </a:cubicBezTo>
                <a:cubicBezTo>
                  <a:pt x="812" y="710"/>
                  <a:pt x="840" y="723"/>
                  <a:pt x="865" y="734"/>
                </a:cubicBezTo>
                <a:cubicBezTo>
                  <a:pt x="874" y="738"/>
                  <a:pt x="894" y="744"/>
                  <a:pt x="894" y="744"/>
                </a:cubicBezTo>
                <a:cubicBezTo>
                  <a:pt x="915" y="774"/>
                  <a:pt x="911" y="839"/>
                  <a:pt x="937" y="854"/>
                </a:cubicBezTo>
                <a:cubicBezTo>
                  <a:pt x="951" y="862"/>
                  <a:pt x="966" y="865"/>
                  <a:pt x="981" y="869"/>
                </a:cubicBezTo>
                <a:cubicBezTo>
                  <a:pt x="992" y="872"/>
                  <a:pt x="1014" y="878"/>
                  <a:pt x="1014" y="878"/>
                </a:cubicBezTo>
                <a:cubicBezTo>
                  <a:pt x="1036" y="911"/>
                  <a:pt x="1071" y="910"/>
                  <a:pt x="1105" y="922"/>
                </a:cubicBezTo>
                <a:cubicBezTo>
                  <a:pt x="1120" y="943"/>
                  <a:pt x="1131" y="961"/>
                  <a:pt x="1149" y="979"/>
                </a:cubicBezTo>
                <a:cubicBezTo>
                  <a:pt x="1159" y="989"/>
                  <a:pt x="1177" y="1008"/>
                  <a:pt x="1177" y="1008"/>
                </a:cubicBezTo>
                <a:cubicBezTo>
                  <a:pt x="1186" y="1033"/>
                  <a:pt x="1198" y="1061"/>
                  <a:pt x="1221" y="1075"/>
                </a:cubicBezTo>
                <a:cubicBezTo>
                  <a:pt x="1230" y="1090"/>
                  <a:pt x="1234" y="1110"/>
                  <a:pt x="1245" y="1123"/>
                </a:cubicBezTo>
                <a:cubicBezTo>
                  <a:pt x="1256" y="1136"/>
                  <a:pt x="1271" y="1149"/>
                  <a:pt x="1283" y="1162"/>
                </a:cubicBezTo>
                <a:cubicBezTo>
                  <a:pt x="1294" y="1203"/>
                  <a:pt x="1281" y="1161"/>
                  <a:pt x="1297" y="1195"/>
                </a:cubicBezTo>
                <a:cubicBezTo>
                  <a:pt x="1311" y="1223"/>
                  <a:pt x="1302" y="1256"/>
                  <a:pt x="1336" y="1267"/>
                </a:cubicBezTo>
                <a:cubicBezTo>
                  <a:pt x="1350" y="1277"/>
                  <a:pt x="1384" y="1286"/>
                  <a:pt x="1384" y="1286"/>
                </a:cubicBezTo>
                <a:cubicBezTo>
                  <a:pt x="1401" y="1298"/>
                  <a:pt x="1414" y="1310"/>
                  <a:pt x="1432" y="1320"/>
                </a:cubicBezTo>
                <a:cubicBezTo>
                  <a:pt x="1446" y="1349"/>
                  <a:pt x="1463" y="1376"/>
                  <a:pt x="1480" y="1402"/>
                </a:cubicBezTo>
                <a:cubicBezTo>
                  <a:pt x="1496" y="1426"/>
                  <a:pt x="1589" y="1433"/>
                  <a:pt x="1609" y="1435"/>
                </a:cubicBezTo>
                <a:cubicBezTo>
                  <a:pt x="1639" y="1441"/>
                  <a:pt x="1662" y="1459"/>
                  <a:pt x="1691" y="1469"/>
                </a:cubicBezTo>
                <a:cubicBezTo>
                  <a:pt x="1725" y="1481"/>
                  <a:pt x="1762" y="1483"/>
                  <a:pt x="1797" y="1488"/>
                </a:cubicBezTo>
                <a:cubicBezTo>
                  <a:pt x="1817" y="1495"/>
                  <a:pt x="1834" y="1505"/>
                  <a:pt x="1854" y="1512"/>
                </a:cubicBezTo>
                <a:cubicBezTo>
                  <a:pt x="1874" y="1531"/>
                  <a:pt x="1890" y="1551"/>
                  <a:pt x="1917" y="1560"/>
                </a:cubicBezTo>
                <a:cubicBezTo>
                  <a:pt x="1934" y="1577"/>
                  <a:pt x="1942" y="1577"/>
                  <a:pt x="1965" y="1584"/>
                </a:cubicBezTo>
                <a:cubicBezTo>
                  <a:pt x="1974" y="1587"/>
                  <a:pt x="1993" y="1594"/>
                  <a:pt x="1993" y="1594"/>
                </a:cubicBezTo>
                <a:cubicBezTo>
                  <a:pt x="2011" y="1619"/>
                  <a:pt x="2032" y="1653"/>
                  <a:pt x="2032" y="1685"/>
                </a:cubicBezTo>
              </a:path>
            </a:pathLst>
          </a:custGeom>
          <a:noFill/>
          <a:ln w="57150">
            <a:solidFill>
              <a:srgbClr val="000066"/>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615433" name="Text Box 9"/>
          <p:cNvSpPr txBox="1">
            <a:spLocks noChangeArrowheads="1"/>
          </p:cNvSpPr>
          <p:nvPr/>
        </p:nvSpPr>
        <p:spPr bwMode="auto">
          <a:xfrm>
            <a:off x="144463" y="4060825"/>
            <a:ext cx="4498975" cy="2064284"/>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r>
              <a:rPr lang="ar-SA" sz="3200" dirty="0">
                <a:solidFill>
                  <a:srgbClr val="FFFFFF"/>
                </a:solidFill>
                <a:latin typeface="Arial" panose="020B0604020202020204" pitchFamily="34" charset="0"/>
                <a:cs typeface="Arial" panose="020B0604020202020204" pitchFamily="34" charset="0"/>
              </a:rPr>
              <a:t>رؤيا ٩ : ١٥</a:t>
            </a:r>
          </a:p>
          <a:p>
            <a:pPr algn="r" defTabSz="914400" eaLnBrk="0" fontAlgn="base" hangingPunct="0">
              <a:spcBef>
                <a:spcPct val="0"/>
              </a:spcBef>
              <a:spcAft>
                <a:spcPct val="0"/>
              </a:spcAft>
            </a:pPr>
            <a:r>
              <a:rPr lang="ar-SA" sz="3200" dirty="0">
                <a:solidFill>
                  <a:srgbClr val="FFFFFF"/>
                </a:solidFill>
                <a:latin typeface="Arial" panose="020B0604020202020204" pitchFamily="34" charset="0"/>
                <a:cs typeface="Arial" panose="020B0604020202020204" pitchFamily="34" charset="0"/>
              </a:rPr>
              <a:t>١٥ فَانْفَكَّ الأَرْبَعَةُ الْمَلاَئِكَةُ الْمُعَدُّونَ لِلسَّاعَةِ وَالْيَوْمِ وَالشَّهْرِ وَالسَّنَةِ، لِكَيْ يَقْتُلُوا ثُلْثَ النَّاسِ. </a:t>
            </a:r>
          </a:p>
        </p:txBody>
      </p:sp>
      <p:sp>
        <p:nvSpPr>
          <p:cNvPr id="906245" name="Rectangle 18"/>
          <p:cNvSpPr>
            <a:spLocks noGrp="1" noChangeArrowheads="1"/>
          </p:cNvSpPr>
          <p:nvPr>
            <p:ph type="title" idx="4294967295"/>
          </p:nvPr>
        </p:nvSpPr>
        <p:spPr>
          <a:xfrm>
            <a:off x="539750" y="260350"/>
            <a:ext cx="7848600" cy="955675"/>
          </a:xfrm>
          <a:solidFill>
            <a:srgbClr val="000066"/>
          </a:solidFill>
          <a:ln w="28575">
            <a:solidFill>
              <a:schemeClr val="bg1"/>
            </a:solidFill>
            <a:miter lim="800000"/>
            <a:headEnd/>
            <a:tailEnd/>
          </a:ln>
        </p:spPr>
        <p:txBody>
          <a:bodyPr/>
          <a:lstStyle/>
          <a:p>
            <a:r>
              <a:rPr lang="ar-SA" sz="4000" b="1" dirty="0">
                <a:latin typeface="Arial" panose="020B0604020202020204" pitchFamily="34" charset="0"/>
                <a:ea typeface="ＭＳ Ｐゴシック" charset="0"/>
                <a:cs typeface="Arial" panose="020B0604020202020204" pitchFamily="34" charset="0"/>
              </a:rPr>
              <a:t>السَّادِسِ الَّذِي مَعَهُ الْبُوقُ</a:t>
            </a:r>
            <a:endParaRPr lang="en-US" sz="4000" dirty="0">
              <a:solidFill>
                <a:srgbClr val="FFFF66"/>
              </a:solidFill>
              <a:latin typeface="Arial" panose="020B0604020202020204" pitchFamily="34" charset="0"/>
              <a:ea typeface="ＭＳ Ｐゴシック" charset="0"/>
              <a:cs typeface="Arial" panose="020B0604020202020204" pitchFamily="34" charset="0"/>
            </a:endParaRPr>
          </a:p>
        </p:txBody>
      </p:sp>
      <p:sp>
        <p:nvSpPr>
          <p:cNvPr id="906246" name="Text Box 19"/>
          <p:cNvSpPr txBox="1">
            <a:spLocks noChangeArrowheads="1"/>
          </p:cNvSpPr>
          <p:nvPr/>
        </p:nvSpPr>
        <p:spPr bwMode="auto">
          <a:xfrm>
            <a:off x="8448730" y="0"/>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382</a:t>
            </a:r>
            <a:endParaRPr lang="en-US" dirty="0">
              <a:solidFill>
                <a:srgbClr val="FFFFFF"/>
              </a:solidFill>
              <a:latin typeface="Arial" panose="020B0604020202020204" pitchFamily="34" charset="0"/>
              <a:cs typeface="Arial" panose="020B0604020202020204" pitchFamily="34" charset="0"/>
            </a:endParaRPr>
          </a:p>
        </p:txBody>
      </p:sp>
      <p:sp>
        <p:nvSpPr>
          <p:cNvPr id="12" name="Text Box 9"/>
          <p:cNvSpPr txBox="1">
            <a:spLocks noChangeArrowheads="1"/>
          </p:cNvSpPr>
          <p:nvPr/>
        </p:nvSpPr>
        <p:spPr bwMode="auto">
          <a:xfrm>
            <a:off x="179388" y="1341438"/>
            <a:ext cx="4787900" cy="1571842"/>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r>
              <a:rPr lang="ar-SA" sz="3200" dirty="0">
                <a:solidFill>
                  <a:srgbClr val="FFFFFF"/>
                </a:solidFill>
                <a:latin typeface="Arial" panose="020B0604020202020204" pitchFamily="34" charset="0"/>
                <a:cs typeface="Arial" panose="020B0604020202020204" pitchFamily="34" charset="0"/>
              </a:rPr>
              <a:t>رؤيا ٩ : ١٦</a:t>
            </a:r>
          </a:p>
          <a:p>
            <a:pPr algn="r" defTabSz="914400" eaLnBrk="0" fontAlgn="base" hangingPunct="0">
              <a:spcBef>
                <a:spcPct val="0"/>
              </a:spcBef>
              <a:spcAft>
                <a:spcPct val="0"/>
              </a:spcAft>
            </a:pPr>
            <a:r>
              <a:rPr lang="ar-SA" sz="3200" dirty="0">
                <a:solidFill>
                  <a:srgbClr val="FFFFFF"/>
                </a:solidFill>
                <a:latin typeface="Arial" panose="020B0604020202020204" pitchFamily="34" charset="0"/>
                <a:cs typeface="Arial" panose="020B0604020202020204" pitchFamily="34" charset="0"/>
              </a:rPr>
              <a:t>١٦ وَعَدَدُ جُيُوشِ الْفُرْسَانِ مِئَتَا مِلْيُونٍ. وَأَنَا سَمِعْتُ عَدَدَهُمْ. </a:t>
            </a:r>
          </a:p>
        </p:txBody>
      </p:sp>
      <p:pic>
        <p:nvPicPr>
          <p:cNvPr id="11" name="Picture 10" descr="rev 9 sixth trumpet Map of China.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279395" y="1344828"/>
            <a:ext cx="3553319" cy="2368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25344524"/>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615430"/>
                                        </p:tgtEl>
                                        <p:attrNameLst>
                                          <p:attrName>style.visibility</p:attrName>
                                        </p:attrNameLst>
                                      </p:cBhvr>
                                      <p:to>
                                        <p:strVal val="visible"/>
                                      </p:to>
                                    </p:set>
                                    <p:animEffect transition="in" filter="wipe(up)">
                                      <p:cBhvr>
                                        <p:cTn id="16" dur="500"/>
                                        <p:tgtEl>
                                          <p:spTgt spid="61543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6" presetClass="entr" presetSubtype="0" fill="hold" grpId="0" nodeType="clickEffect">
                                  <p:stCondLst>
                                    <p:cond delay="0"/>
                                  </p:stCondLst>
                                  <p:childTnLst>
                                    <p:set>
                                      <p:cBhvr>
                                        <p:cTn id="20" dur="1" fill="hold">
                                          <p:stCondLst>
                                            <p:cond delay="0"/>
                                          </p:stCondLst>
                                        </p:cTn>
                                        <p:tgtEl>
                                          <p:spTgt spid="615433"/>
                                        </p:tgtEl>
                                        <p:attrNameLst>
                                          <p:attrName>style.visibility</p:attrName>
                                        </p:attrNameLst>
                                      </p:cBhvr>
                                      <p:to>
                                        <p:strVal val="visible"/>
                                      </p:to>
                                    </p:set>
                                    <p:animEffect transition="in" filter="wipe(down)">
                                      <p:cBhvr>
                                        <p:cTn id="21" dur="580">
                                          <p:stCondLst>
                                            <p:cond delay="0"/>
                                          </p:stCondLst>
                                        </p:cTn>
                                        <p:tgtEl>
                                          <p:spTgt spid="615433"/>
                                        </p:tgtEl>
                                      </p:cBhvr>
                                    </p:animEffect>
                                    <p:anim calcmode="lin" valueType="num">
                                      <p:cBhvr>
                                        <p:cTn id="22" dur="1822" tmFilter="0,0; 0.14,0.36; 0.43,0.73; 0.71,0.91; 1.0,1.0">
                                          <p:stCondLst>
                                            <p:cond delay="0"/>
                                          </p:stCondLst>
                                        </p:cTn>
                                        <p:tgtEl>
                                          <p:spTgt spid="615433"/>
                                        </p:tgtEl>
                                        <p:attrNameLst>
                                          <p:attrName>ppt_x</p:attrName>
                                        </p:attrNameLst>
                                      </p:cBhvr>
                                      <p:tavLst>
                                        <p:tav tm="0">
                                          <p:val>
                                            <p:strVal val="#ppt_x-0.25"/>
                                          </p:val>
                                        </p:tav>
                                        <p:tav tm="100000">
                                          <p:val>
                                            <p:strVal val="#ppt_x"/>
                                          </p:val>
                                        </p:tav>
                                      </p:tavLst>
                                    </p:anim>
                                    <p:anim calcmode="lin" valueType="num">
                                      <p:cBhvr>
                                        <p:cTn id="23" dur="664" tmFilter="0.0,0.0; 0.25,0.07; 0.50,0.2; 0.75,0.467; 1.0,1.0">
                                          <p:stCondLst>
                                            <p:cond delay="0"/>
                                          </p:stCondLst>
                                        </p:cTn>
                                        <p:tgtEl>
                                          <p:spTgt spid="615433"/>
                                        </p:tgtEl>
                                        <p:attrNameLst>
                                          <p:attrName>ppt_y</p:attrName>
                                        </p:attrNameLst>
                                      </p:cBhvr>
                                      <p:tavLst>
                                        <p:tav tm="0" fmla="#ppt_y-sin(pi*$)/3">
                                          <p:val>
                                            <p:fltVal val="0.5"/>
                                          </p:val>
                                        </p:tav>
                                        <p:tav tm="100000">
                                          <p:val>
                                            <p:fltVal val="1"/>
                                          </p:val>
                                        </p:tav>
                                      </p:tavLst>
                                    </p:anim>
                                    <p:anim calcmode="lin" valueType="num">
                                      <p:cBhvr>
                                        <p:cTn id="24" dur="664" tmFilter="0, 0; 0.125,0.2665; 0.25,0.4; 0.375,0.465; 0.5,0.5;  0.625,0.535; 0.75,0.6; 0.875,0.7335; 1,1">
                                          <p:stCondLst>
                                            <p:cond delay="664"/>
                                          </p:stCondLst>
                                        </p:cTn>
                                        <p:tgtEl>
                                          <p:spTgt spid="615433"/>
                                        </p:tgtEl>
                                        <p:attrNameLst>
                                          <p:attrName>ppt_y</p:attrName>
                                        </p:attrNameLst>
                                      </p:cBhvr>
                                      <p:tavLst>
                                        <p:tav tm="0" fmla="#ppt_y-sin(pi*$)/9">
                                          <p:val>
                                            <p:fltVal val="0"/>
                                          </p:val>
                                        </p:tav>
                                        <p:tav tm="100000">
                                          <p:val>
                                            <p:fltVal val="1"/>
                                          </p:val>
                                        </p:tav>
                                      </p:tavLst>
                                    </p:anim>
                                    <p:anim calcmode="lin" valueType="num">
                                      <p:cBhvr>
                                        <p:cTn id="25" dur="332" tmFilter="0, 0; 0.125,0.2665; 0.25,0.4; 0.375,0.465; 0.5,0.5;  0.625,0.535; 0.75,0.6; 0.875,0.7335; 1,1">
                                          <p:stCondLst>
                                            <p:cond delay="1324"/>
                                          </p:stCondLst>
                                        </p:cTn>
                                        <p:tgtEl>
                                          <p:spTgt spid="615433"/>
                                        </p:tgtEl>
                                        <p:attrNameLst>
                                          <p:attrName>ppt_y</p:attrName>
                                        </p:attrNameLst>
                                      </p:cBhvr>
                                      <p:tavLst>
                                        <p:tav tm="0" fmla="#ppt_y-sin(pi*$)/27">
                                          <p:val>
                                            <p:fltVal val="0"/>
                                          </p:val>
                                        </p:tav>
                                        <p:tav tm="100000">
                                          <p:val>
                                            <p:fltVal val="1"/>
                                          </p:val>
                                        </p:tav>
                                      </p:tavLst>
                                    </p:anim>
                                    <p:anim calcmode="lin" valueType="num">
                                      <p:cBhvr>
                                        <p:cTn id="26" dur="164" tmFilter="0, 0; 0.125,0.2665; 0.25,0.4; 0.375,0.465; 0.5,0.5;  0.625,0.535; 0.75,0.6; 0.875,0.7335; 1,1">
                                          <p:stCondLst>
                                            <p:cond delay="1656"/>
                                          </p:stCondLst>
                                        </p:cTn>
                                        <p:tgtEl>
                                          <p:spTgt spid="615433"/>
                                        </p:tgtEl>
                                        <p:attrNameLst>
                                          <p:attrName>ppt_y</p:attrName>
                                        </p:attrNameLst>
                                      </p:cBhvr>
                                      <p:tavLst>
                                        <p:tav tm="0" fmla="#ppt_y-sin(pi*$)/81">
                                          <p:val>
                                            <p:fltVal val="0"/>
                                          </p:val>
                                        </p:tav>
                                        <p:tav tm="100000">
                                          <p:val>
                                            <p:fltVal val="1"/>
                                          </p:val>
                                        </p:tav>
                                      </p:tavLst>
                                    </p:anim>
                                    <p:animScale>
                                      <p:cBhvr>
                                        <p:cTn id="27" dur="26">
                                          <p:stCondLst>
                                            <p:cond delay="650"/>
                                          </p:stCondLst>
                                        </p:cTn>
                                        <p:tgtEl>
                                          <p:spTgt spid="615433"/>
                                        </p:tgtEl>
                                      </p:cBhvr>
                                      <p:to x="100000" y="60000"/>
                                    </p:animScale>
                                    <p:animScale>
                                      <p:cBhvr>
                                        <p:cTn id="28" dur="166" decel="50000">
                                          <p:stCondLst>
                                            <p:cond delay="676"/>
                                          </p:stCondLst>
                                        </p:cTn>
                                        <p:tgtEl>
                                          <p:spTgt spid="615433"/>
                                        </p:tgtEl>
                                      </p:cBhvr>
                                      <p:to x="100000" y="100000"/>
                                    </p:animScale>
                                    <p:animScale>
                                      <p:cBhvr>
                                        <p:cTn id="29" dur="26">
                                          <p:stCondLst>
                                            <p:cond delay="1312"/>
                                          </p:stCondLst>
                                        </p:cTn>
                                        <p:tgtEl>
                                          <p:spTgt spid="615433"/>
                                        </p:tgtEl>
                                      </p:cBhvr>
                                      <p:to x="100000" y="80000"/>
                                    </p:animScale>
                                    <p:animScale>
                                      <p:cBhvr>
                                        <p:cTn id="30" dur="166" decel="50000">
                                          <p:stCondLst>
                                            <p:cond delay="1338"/>
                                          </p:stCondLst>
                                        </p:cTn>
                                        <p:tgtEl>
                                          <p:spTgt spid="615433"/>
                                        </p:tgtEl>
                                      </p:cBhvr>
                                      <p:to x="100000" y="100000"/>
                                    </p:animScale>
                                    <p:animScale>
                                      <p:cBhvr>
                                        <p:cTn id="31" dur="26">
                                          <p:stCondLst>
                                            <p:cond delay="1642"/>
                                          </p:stCondLst>
                                        </p:cTn>
                                        <p:tgtEl>
                                          <p:spTgt spid="615433"/>
                                        </p:tgtEl>
                                      </p:cBhvr>
                                      <p:to x="100000" y="90000"/>
                                    </p:animScale>
                                    <p:animScale>
                                      <p:cBhvr>
                                        <p:cTn id="32" dur="166" decel="50000">
                                          <p:stCondLst>
                                            <p:cond delay="1668"/>
                                          </p:stCondLst>
                                        </p:cTn>
                                        <p:tgtEl>
                                          <p:spTgt spid="615433"/>
                                        </p:tgtEl>
                                      </p:cBhvr>
                                      <p:to x="100000" y="100000"/>
                                    </p:animScale>
                                    <p:animScale>
                                      <p:cBhvr>
                                        <p:cTn id="33" dur="26">
                                          <p:stCondLst>
                                            <p:cond delay="1808"/>
                                          </p:stCondLst>
                                        </p:cTn>
                                        <p:tgtEl>
                                          <p:spTgt spid="615433"/>
                                        </p:tgtEl>
                                      </p:cBhvr>
                                      <p:to x="100000" y="95000"/>
                                    </p:animScale>
                                    <p:animScale>
                                      <p:cBhvr>
                                        <p:cTn id="34" dur="166" decel="50000">
                                          <p:stCondLst>
                                            <p:cond delay="1834"/>
                                          </p:stCondLst>
                                        </p:cTn>
                                        <p:tgtEl>
                                          <p:spTgt spid="615433"/>
                                        </p:tgtEl>
                                      </p:cBhvr>
                                      <p:to x="100000" y="100000"/>
                                    </p:animScale>
                                  </p:childTnLst>
                                </p:cTn>
                              </p:par>
                            </p:childTnLst>
                          </p:cTn>
                        </p:par>
                      </p:childTnLst>
                    </p:cTn>
                  </p:par>
                  <p:par>
                    <p:cTn id="35" fill="hold" nodeType="clickPar">
                      <p:stCondLst>
                        <p:cond delay="indefinite"/>
                      </p:stCondLst>
                      <p:childTnLst>
                        <p:par>
                          <p:cTn id="36" fill="hold" nodeType="withGroup">
                            <p:stCondLst>
                              <p:cond delay="0"/>
                            </p:stCondLst>
                            <p:childTnLst>
                              <p:par>
                                <p:cTn id="37" presetID="26" presetClass="entr" presetSubtype="0"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down)">
                                      <p:cBhvr>
                                        <p:cTn id="39" dur="580">
                                          <p:stCondLst>
                                            <p:cond delay="0"/>
                                          </p:stCondLst>
                                        </p:cTn>
                                        <p:tgtEl>
                                          <p:spTgt spid="12"/>
                                        </p:tgtEl>
                                      </p:cBhvr>
                                    </p:animEffect>
                                    <p:anim calcmode="lin" valueType="num">
                                      <p:cBhvr>
                                        <p:cTn id="40"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45" dur="26">
                                          <p:stCondLst>
                                            <p:cond delay="650"/>
                                          </p:stCondLst>
                                        </p:cTn>
                                        <p:tgtEl>
                                          <p:spTgt spid="12"/>
                                        </p:tgtEl>
                                      </p:cBhvr>
                                      <p:to x="100000" y="60000"/>
                                    </p:animScale>
                                    <p:animScale>
                                      <p:cBhvr>
                                        <p:cTn id="46" dur="166" decel="50000">
                                          <p:stCondLst>
                                            <p:cond delay="676"/>
                                          </p:stCondLst>
                                        </p:cTn>
                                        <p:tgtEl>
                                          <p:spTgt spid="12"/>
                                        </p:tgtEl>
                                      </p:cBhvr>
                                      <p:to x="100000" y="100000"/>
                                    </p:animScale>
                                    <p:animScale>
                                      <p:cBhvr>
                                        <p:cTn id="47" dur="26">
                                          <p:stCondLst>
                                            <p:cond delay="1312"/>
                                          </p:stCondLst>
                                        </p:cTn>
                                        <p:tgtEl>
                                          <p:spTgt spid="12"/>
                                        </p:tgtEl>
                                      </p:cBhvr>
                                      <p:to x="100000" y="80000"/>
                                    </p:animScale>
                                    <p:animScale>
                                      <p:cBhvr>
                                        <p:cTn id="48" dur="166" decel="50000">
                                          <p:stCondLst>
                                            <p:cond delay="1338"/>
                                          </p:stCondLst>
                                        </p:cTn>
                                        <p:tgtEl>
                                          <p:spTgt spid="12"/>
                                        </p:tgtEl>
                                      </p:cBhvr>
                                      <p:to x="100000" y="100000"/>
                                    </p:animScale>
                                    <p:animScale>
                                      <p:cBhvr>
                                        <p:cTn id="49" dur="26">
                                          <p:stCondLst>
                                            <p:cond delay="1642"/>
                                          </p:stCondLst>
                                        </p:cTn>
                                        <p:tgtEl>
                                          <p:spTgt spid="12"/>
                                        </p:tgtEl>
                                      </p:cBhvr>
                                      <p:to x="100000" y="90000"/>
                                    </p:animScale>
                                    <p:animScale>
                                      <p:cBhvr>
                                        <p:cTn id="50" dur="166" decel="50000">
                                          <p:stCondLst>
                                            <p:cond delay="1668"/>
                                          </p:stCondLst>
                                        </p:cTn>
                                        <p:tgtEl>
                                          <p:spTgt spid="12"/>
                                        </p:tgtEl>
                                      </p:cBhvr>
                                      <p:to x="100000" y="100000"/>
                                    </p:animScale>
                                    <p:animScale>
                                      <p:cBhvr>
                                        <p:cTn id="51" dur="26">
                                          <p:stCondLst>
                                            <p:cond delay="1808"/>
                                          </p:stCondLst>
                                        </p:cTn>
                                        <p:tgtEl>
                                          <p:spTgt spid="12"/>
                                        </p:tgtEl>
                                      </p:cBhvr>
                                      <p:to x="100000" y="95000"/>
                                    </p:animScale>
                                    <p:animScale>
                                      <p:cBhvr>
                                        <p:cTn id="52" dur="166" decel="50000">
                                          <p:stCondLst>
                                            <p:cond delay="1834"/>
                                          </p:stCondLst>
                                        </p:cTn>
                                        <p:tgtEl>
                                          <p:spTgt spid="12"/>
                                        </p:tgtEl>
                                      </p:cBhvr>
                                      <p:to x="100000" y="100000"/>
                                    </p:animScale>
                                  </p:childTnLst>
                                </p:cTn>
                              </p:par>
                            </p:childTnLst>
                          </p:cTn>
                        </p:par>
                      </p:childTnLst>
                    </p:cTn>
                  </p:par>
                  <p:par>
                    <p:cTn id="53" fill="hold">
                      <p:stCondLst>
                        <p:cond delay="indefinite"/>
                      </p:stCondLst>
                      <p:childTnLst>
                        <p:par>
                          <p:cTn id="54" fill="hold">
                            <p:stCondLst>
                              <p:cond delay="0"/>
                            </p:stCondLst>
                            <p:childTnLst>
                              <p:par>
                                <p:cTn id="55" presetID="3" presetClass="entr" presetSubtype="10" fill="hold" nodeType="clickEffect">
                                  <p:stCondLst>
                                    <p:cond delay="0"/>
                                  </p:stCondLst>
                                  <p:childTnLst>
                                    <p:set>
                                      <p:cBhvr>
                                        <p:cTn id="56" dur="1" fill="hold">
                                          <p:stCondLst>
                                            <p:cond delay="0"/>
                                          </p:stCondLst>
                                        </p:cTn>
                                        <p:tgtEl>
                                          <p:spTgt spid="11"/>
                                        </p:tgtEl>
                                        <p:attrNameLst>
                                          <p:attrName>style.visibility</p:attrName>
                                        </p:attrNameLst>
                                      </p:cBhvr>
                                      <p:to>
                                        <p:strVal val="visible"/>
                                      </p:to>
                                    </p:set>
                                    <p:animEffect transition="in" filter="blinds(horizontal)">
                                      <p:cBhvr>
                                        <p:cTn id="5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P spid="615430" grpId="0" animBg="1"/>
      <p:bldP spid="615433" grpId="0" animBg="1"/>
      <p:bldP spid="12"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529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 y="457200"/>
            <a:ext cx="8401050" cy="5953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5428" name="Rectangle 4"/>
          <p:cNvSpPr>
            <a:spLocks noChangeArrowheads="1"/>
          </p:cNvSpPr>
          <p:nvPr/>
        </p:nvSpPr>
        <p:spPr bwMode="auto">
          <a:xfrm>
            <a:off x="4284663" y="2708275"/>
            <a:ext cx="4462462" cy="3241675"/>
          </a:xfrm>
          <a:prstGeom prst="rect">
            <a:avLst/>
          </a:prstGeom>
          <a:solidFill>
            <a:srgbClr val="00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SA"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رؤيا١٦</a:t>
            </a: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١٢</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SA" sz="2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ث</a:t>
            </a:r>
            <a:r>
              <a:rPr kumimoji="0" lang="ar-SA"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ثم</a:t>
            </a:r>
            <a:r>
              <a:rPr kumimoji="0" lang="ar-SA"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سَكَبَ ٱلْمَلَاكُ ٱلسَّادِسُ جَامَهُ عَلَى ٱلنَّهْرِ ٱلْكَبِيرِ </a:t>
            </a:r>
            <a:r>
              <a:rPr kumimoji="0" lang="ar-SA" sz="28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ٱلْفُرَاتِ</a:t>
            </a:r>
            <a:r>
              <a:rPr kumimoji="0" lang="ar-SA"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SA" sz="28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فَنَشِفَ</a:t>
            </a:r>
            <a:r>
              <a:rPr kumimoji="0" lang="ar-SA"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مَاؤُهُ لِكَيْ يُعَدَّ طَرِيقُ ٱلْمُلُوكِ ٱلَّذِينَ مِنْ مَشْرِقِ ٱلشَّمْسِ</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5430" name="Freeform 6"/>
          <p:cNvSpPr>
            <a:spLocks/>
          </p:cNvSpPr>
          <p:nvPr/>
        </p:nvSpPr>
        <p:spPr bwMode="auto">
          <a:xfrm rot="1694376">
            <a:off x="736600" y="2863850"/>
            <a:ext cx="3225800" cy="463550"/>
          </a:xfrm>
          <a:custGeom>
            <a:avLst/>
            <a:gdLst>
              <a:gd name="T0" fmla="*/ 2147483647 w 2032"/>
              <a:gd name="T1" fmla="*/ 0 h 1685"/>
              <a:gd name="T2" fmla="*/ 2147483647 w 2032"/>
              <a:gd name="T3" fmla="*/ 2147483647 h 1685"/>
              <a:gd name="T4" fmla="*/ 2147483647 w 2032"/>
              <a:gd name="T5" fmla="*/ 2147483647 h 1685"/>
              <a:gd name="T6" fmla="*/ 2147483647 w 2032"/>
              <a:gd name="T7" fmla="*/ 2147483647 h 1685"/>
              <a:gd name="T8" fmla="*/ 2147483647 w 2032"/>
              <a:gd name="T9" fmla="*/ 2147483647 h 1685"/>
              <a:gd name="T10" fmla="*/ 2147483647 w 2032"/>
              <a:gd name="T11" fmla="*/ 2147483647 h 1685"/>
              <a:gd name="T12" fmla="*/ 2147483647 w 2032"/>
              <a:gd name="T13" fmla="*/ 2147483647 h 1685"/>
              <a:gd name="T14" fmla="*/ 2147483647 w 2032"/>
              <a:gd name="T15" fmla="*/ 2147483647 h 1685"/>
              <a:gd name="T16" fmla="*/ 2147483647 w 2032"/>
              <a:gd name="T17" fmla="*/ 2147483647 h 1685"/>
              <a:gd name="T18" fmla="*/ 2147483647 w 2032"/>
              <a:gd name="T19" fmla="*/ 2147483647 h 1685"/>
              <a:gd name="T20" fmla="*/ 2147483647 w 2032"/>
              <a:gd name="T21" fmla="*/ 2147483647 h 1685"/>
              <a:gd name="T22" fmla="*/ 2147483647 w 2032"/>
              <a:gd name="T23" fmla="*/ 2147483647 h 1685"/>
              <a:gd name="T24" fmla="*/ 2147483647 w 2032"/>
              <a:gd name="T25" fmla="*/ 2147483647 h 1685"/>
              <a:gd name="T26" fmla="*/ 2147483647 w 2032"/>
              <a:gd name="T27" fmla="*/ 2147483647 h 1685"/>
              <a:gd name="T28" fmla="*/ 2147483647 w 2032"/>
              <a:gd name="T29" fmla="*/ 2147483647 h 1685"/>
              <a:gd name="T30" fmla="*/ 2147483647 w 2032"/>
              <a:gd name="T31" fmla="*/ 2147483647 h 1685"/>
              <a:gd name="T32" fmla="*/ 2147483647 w 2032"/>
              <a:gd name="T33" fmla="*/ 2147483647 h 1685"/>
              <a:gd name="T34" fmla="*/ 2147483647 w 2032"/>
              <a:gd name="T35" fmla="*/ 2147483647 h 1685"/>
              <a:gd name="T36" fmla="*/ 2147483647 w 2032"/>
              <a:gd name="T37" fmla="*/ 2147483647 h 1685"/>
              <a:gd name="T38" fmla="*/ 2147483647 w 2032"/>
              <a:gd name="T39" fmla="*/ 2147483647 h 1685"/>
              <a:gd name="T40" fmla="*/ 2147483647 w 2032"/>
              <a:gd name="T41" fmla="*/ 2147483647 h 1685"/>
              <a:gd name="T42" fmla="*/ 2147483647 w 2032"/>
              <a:gd name="T43" fmla="*/ 2147483647 h 1685"/>
              <a:gd name="T44" fmla="*/ 2147483647 w 2032"/>
              <a:gd name="T45" fmla="*/ 2147483647 h 1685"/>
              <a:gd name="T46" fmla="*/ 2147483647 w 2032"/>
              <a:gd name="T47" fmla="*/ 2147483647 h 1685"/>
              <a:gd name="T48" fmla="*/ 2147483647 w 2032"/>
              <a:gd name="T49" fmla="*/ 2147483647 h 1685"/>
              <a:gd name="T50" fmla="*/ 2147483647 w 2032"/>
              <a:gd name="T51" fmla="*/ 2147483647 h 1685"/>
              <a:gd name="T52" fmla="*/ 2147483647 w 2032"/>
              <a:gd name="T53" fmla="*/ 2147483647 h 1685"/>
              <a:gd name="T54" fmla="*/ 2147483647 w 2032"/>
              <a:gd name="T55" fmla="*/ 2147483647 h 1685"/>
              <a:gd name="T56" fmla="*/ 2147483647 w 2032"/>
              <a:gd name="T57" fmla="*/ 2147483647 h 1685"/>
              <a:gd name="T58" fmla="*/ 2147483647 w 2032"/>
              <a:gd name="T59" fmla="*/ 2147483647 h 1685"/>
              <a:gd name="T60" fmla="*/ 2147483647 w 2032"/>
              <a:gd name="T61" fmla="*/ 2147483647 h 1685"/>
              <a:gd name="T62" fmla="*/ 2147483647 w 2032"/>
              <a:gd name="T63" fmla="*/ 2147483647 h 1685"/>
              <a:gd name="T64" fmla="*/ 2147483647 w 2032"/>
              <a:gd name="T65" fmla="*/ 2147483647 h 1685"/>
              <a:gd name="T66" fmla="*/ 2147483647 w 2032"/>
              <a:gd name="T67" fmla="*/ 2147483647 h 1685"/>
              <a:gd name="T68" fmla="*/ 2147483647 w 2032"/>
              <a:gd name="T69" fmla="*/ 2147483647 h 1685"/>
              <a:gd name="T70" fmla="*/ 2147483647 w 2032"/>
              <a:gd name="T71" fmla="*/ 2147483647 h 1685"/>
              <a:gd name="T72" fmla="*/ 2147483647 w 2032"/>
              <a:gd name="T73" fmla="*/ 2147483647 h 1685"/>
              <a:gd name="T74" fmla="*/ 2147483647 w 2032"/>
              <a:gd name="T75" fmla="*/ 2147483647 h 1685"/>
              <a:gd name="T76" fmla="*/ 2147483647 w 2032"/>
              <a:gd name="T77" fmla="*/ 2147483647 h 1685"/>
              <a:gd name="T78" fmla="*/ 2147483647 w 2032"/>
              <a:gd name="T79" fmla="*/ 2147483647 h 1685"/>
              <a:gd name="T80" fmla="*/ 2147483647 w 2032"/>
              <a:gd name="T81" fmla="*/ 2147483647 h 16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32"/>
              <a:gd name="T124" fmla="*/ 0 h 1685"/>
              <a:gd name="T125" fmla="*/ 2032 w 2032"/>
              <a:gd name="T126" fmla="*/ 1685 h 16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32" h="1685">
                <a:moveTo>
                  <a:pt x="6" y="0"/>
                </a:moveTo>
                <a:cubicBezTo>
                  <a:pt x="4" y="6"/>
                  <a:pt x="0" y="12"/>
                  <a:pt x="1" y="19"/>
                </a:cubicBezTo>
                <a:cubicBezTo>
                  <a:pt x="2" y="29"/>
                  <a:pt x="11" y="48"/>
                  <a:pt x="11" y="48"/>
                </a:cubicBezTo>
                <a:cubicBezTo>
                  <a:pt x="14" y="77"/>
                  <a:pt x="15" y="116"/>
                  <a:pt x="30" y="144"/>
                </a:cubicBezTo>
                <a:cubicBezTo>
                  <a:pt x="38" y="159"/>
                  <a:pt x="48" y="170"/>
                  <a:pt x="54" y="187"/>
                </a:cubicBezTo>
                <a:cubicBezTo>
                  <a:pt x="52" y="214"/>
                  <a:pt x="51" y="242"/>
                  <a:pt x="49" y="269"/>
                </a:cubicBezTo>
                <a:cubicBezTo>
                  <a:pt x="48" y="276"/>
                  <a:pt x="40" y="311"/>
                  <a:pt x="49" y="322"/>
                </a:cubicBezTo>
                <a:cubicBezTo>
                  <a:pt x="59" y="334"/>
                  <a:pt x="93" y="336"/>
                  <a:pt x="93" y="336"/>
                </a:cubicBezTo>
                <a:cubicBezTo>
                  <a:pt x="150" y="377"/>
                  <a:pt x="322" y="359"/>
                  <a:pt x="347" y="360"/>
                </a:cubicBezTo>
                <a:cubicBezTo>
                  <a:pt x="379" y="371"/>
                  <a:pt x="380" y="396"/>
                  <a:pt x="395" y="422"/>
                </a:cubicBezTo>
                <a:cubicBezTo>
                  <a:pt x="412" y="453"/>
                  <a:pt x="438" y="498"/>
                  <a:pt x="472" y="509"/>
                </a:cubicBezTo>
                <a:cubicBezTo>
                  <a:pt x="483" y="526"/>
                  <a:pt x="498" y="531"/>
                  <a:pt x="510" y="547"/>
                </a:cubicBezTo>
                <a:cubicBezTo>
                  <a:pt x="516" y="555"/>
                  <a:pt x="551" y="612"/>
                  <a:pt x="553" y="619"/>
                </a:cubicBezTo>
                <a:cubicBezTo>
                  <a:pt x="555" y="624"/>
                  <a:pt x="555" y="630"/>
                  <a:pt x="558" y="634"/>
                </a:cubicBezTo>
                <a:cubicBezTo>
                  <a:pt x="568" y="646"/>
                  <a:pt x="592" y="658"/>
                  <a:pt x="606" y="667"/>
                </a:cubicBezTo>
                <a:cubicBezTo>
                  <a:pt x="663" y="662"/>
                  <a:pt x="675" y="658"/>
                  <a:pt x="736" y="667"/>
                </a:cubicBezTo>
                <a:cubicBezTo>
                  <a:pt x="758" y="670"/>
                  <a:pt x="773" y="684"/>
                  <a:pt x="793" y="691"/>
                </a:cubicBezTo>
                <a:cubicBezTo>
                  <a:pt x="812" y="710"/>
                  <a:pt x="840" y="723"/>
                  <a:pt x="865" y="734"/>
                </a:cubicBezTo>
                <a:cubicBezTo>
                  <a:pt x="874" y="738"/>
                  <a:pt x="894" y="744"/>
                  <a:pt x="894" y="744"/>
                </a:cubicBezTo>
                <a:cubicBezTo>
                  <a:pt x="915" y="774"/>
                  <a:pt x="911" y="839"/>
                  <a:pt x="937" y="854"/>
                </a:cubicBezTo>
                <a:cubicBezTo>
                  <a:pt x="951" y="862"/>
                  <a:pt x="966" y="865"/>
                  <a:pt x="981" y="869"/>
                </a:cubicBezTo>
                <a:cubicBezTo>
                  <a:pt x="992" y="872"/>
                  <a:pt x="1014" y="878"/>
                  <a:pt x="1014" y="878"/>
                </a:cubicBezTo>
                <a:cubicBezTo>
                  <a:pt x="1036" y="911"/>
                  <a:pt x="1071" y="910"/>
                  <a:pt x="1105" y="922"/>
                </a:cubicBezTo>
                <a:cubicBezTo>
                  <a:pt x="1120" y="943"/>
                  <a:pt x="1131" y="961"/>
                  <a:pt x="1149" y="979"/>
                </a:cubicBezTo>
                <a:cubicBezTo>
                  <a:pt x="1159" y="989"/>
                  <a:pt x="1177" y="1008"/>
                  <a:pt x="1177" y="1008"/>
                </a:cubicBezTo>
                <a:cubicBezTo>
                  <a:pt x="1186" y="1033"/>
                  <a:pt x="1198" y="1061"/>
                  <a:pt x="1221" y="1075"/>
                </a:cubicBezTo>
                <a:cubicBezTo>
                  <a:pt x="1230" y="1090"/>
                  <a:pt x="1234" y="1110"/>
                  <a:pt x="1245" y="1123"/>
                </a:cubicBezTo>
                <a:cubicBezTo>
                  <a:pt x="1256" y="1136"/>
                  <a:pt x="1271" y="1149"/>
                  <a:pt x="1283" y="1162"/>
                </a:cubicBezTo>
                <a:cubicBezTo>
                  <a:pt x="1294" y="1203"/>
                  <a:pt x="1281" y="1161"/>
                  <a:pt x="1297" y="1195"/>
                </a:cubicBezTo>
                <a:cubicBezTo>
                  <a:pt x="1311" y="1223"/>
                  <a:pt x="1302" y="1256"/>
                  <a:pt x="1336" y="1267"/>
                </a:cubicBezTo>
                <a:cubicBezTo>
                  <a:pt x="1350" y="1277"/>
                  <a:pt x="1384" y="1286"/>
                  <a:pt x="1384" y="1286"/>
                </a:cubicBezTo>
                <a:cubicBezTo>
                  <a:pt x="1401" y="1298"/>
                  <a:pt x="1414" y="1310"/>
                  <a:pt x="1432" y="1320"/>
                </a:cubicBezTo>
                <a:cubicBezTo>
                  <a:pt x="1446" y="1349"/>
                  <a:pt x="1463" y="1376"/>
                  <a:pt x="1480" y="1402"/>
                </a:cubicBezTo>
                <a:cubicBezTo>
                  <a:pt x="1496" y="1426"/>
                  <a:pt x="1589" y="1433"/>
                  <a:pt x="1609" y="1435"/>
                </a:cubicBezTo>
                <a:cubicBezTo>
                  <a:pt x="1639" y="1441"/>
                  <a:pt x="1662" y="1459"/>
                  <a:pt x="1691" y="1469"/>
                </a:cubicBezTo>
                <a:cubicBezTo>
                  <a:pt x="1725" y="1481"/>
                  <a:pt x="1762" y="1483"/>
                  <a:pt x="1797" y="1488"/>
                </a:cubicBezTo>
                <a:cubicBezTo>
                  <a:pt x="1817" y="1495"/>
                  <a:pt x="1834" y="1505"/>
                  <a:pt x="1854" y="1512"/>
                </a:cubicBezTo>
                <a:cubicBezTo>
                  <a:pt x="1874" y="1531"/>
                  <a:pt x="1890" y="1551"/>
                  <a:pt x="1917" y="1560"/>
                </a:cubicBezTo>
                <a:cubicBezTo>
                  <a:pt x="1934" y="1577"/>
                  <a:pt x="1942" y="1577"/>
                  <a:pt x="1965" y="1584"/>
                </a:cubicBezTo>
                <a:cubicBezTo>
                  <a:pt x="1974" y="1587"/>
                  <a:pt x="1993" y="1594"/>
                  <a:pt x="1993" y="1594"/>
                </a:cubicBezTo>
                <a:cubicBezTo>
                  <a:pt x="2011" y="1619"/>
                  <a:pt x="2032" y="1653"/>
                  <a:pt x="2032" y="1685"/>
                </a:cubicBezTo>
              </a:path>
            </a:pathLst>
          </a:custGeom>
          <a:noFill/>
          <a:ln w="57150">
            <a:solidFill>
              <a:srgbClr val="000066"/>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15433" name="Text Box 9"/>
          <p:cNvSpPr txBox="1">
            <a:spLocks noChangeArrowheads="1"/>
          </p:cNvSpPr>
          <p:nvPr/>
        </p:nvSpPr>
        <p:spPr bwMode="auto">
          <a:xfrm>
            <a:off x="539750" y="4484688"/>
            <a:ext cx="1268594" cy="463846"/>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١٠٠ تعليق</a:t>
            </a: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15434" name="Text Box 10"/>
          <p:cNvSpPr txBox="1">
            <a:spLocks noChangeArrowheads="1"/>
          </p:cNvSpPr>
          <p:nvPr/>
        </p:nvSpPr>
        <p:spPr bwMode="auto">
          <a:xfrm>
            <a:off x="539750" y="5084763"/>
            <a:ext cx="1220504" cy="463846"/>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٥٧ تفسير!</a:t>
            </a: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15435" name="Line 11"/>
          <p:cNvSpPr>
            <a:spLocks noChangeShapeType="1"/>
          </p:cNvSpPr>
          <p:nvPr/>
        </p:nvSpPr>
        <p:spPr bwMode="auto">
          <a:xfrm>
            <a:off x="1116013" y="1989138"/>
            <a:ext cx="0" cy="360362"/>
          </a:xfrm>
          <a:prstGeom prst="line">
            <a:avLst/>
          </a:prstGeom>
          <a:noFill/>
          <a:ln w="76200">
            <a:solidFill>
              <a:srgbClr val="FFFF00"/>
            </a:solidFill>
            <a:round/>
            <a:headEnd type="diamond" w="med" len="med"/>
            <a:tailEnd type="diamond" w="med" len="med"/>
          </a:ln>
          <a:extLst>
            <a:ext uri="{909E8E84-426E-40dd-AFC4-6F175D3DCCD1}">
              <a14:hiddenFill xmlns="" xmlns:a14="http://schemas.microsoft.com/office/drawing/2010/main">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15436" name="Freeform 12"/>
          <p:cNvSpPr>
            <a:spLocks/>
          </p:cNvSpPr>
          <p:nvPr/>
        </p:nvSpPr>
        <p:spPr bwMode="auto">
          <a:xfrm>
            <a:off x="561975" y="1752600"/>
            <a:ext cx="520700" cy="463550"/>
          </a:xfrm>
          <a:custGeom>
            <a:avLst/>
            <a:gdLst>
              <a:gd name="T0" fmla="*/ 2147483647 w 328"/>
              <a:gd name="T1" fmla="*/ 0 h 435"/>
              <a:gd name="T2" fmla="*/ 2147483647 w 328"/>
              <a:gd name="T3" fmla="*/ 2147483647 h 435"/>
              <a:gd name="T4" fmla="*/ 2147483647 w 328"/>
              <a:gd name="T5" fmla="*/ 2147483647 h 435"/>
              <a:gd name="T6" fmla="*/ 2147483647 w 328"/>
              <a:gd name="T7" fmla="*/ 2147483647 h 435"/>
              <a:gd name="T8" fmla="*/ 2147483647 w 328"/>
              <a:gd name="T9" fmla="*/ 2147483647 h 435"/>
              <a:gd name="T10" fmla="*/ 2147483647 w 328"/>
              <a:gd name="T11" fmla="*/ 2147483647 h 435"/>
              <a:gd name="T12" fmla="*/ 2147483647 w 328"/>
              <a:gd name="T13" fmla="*/ 2147483647 h 435"/>
              <a:gd name="T14" fmla="*/ 2147483647 w 328"/>
              <a:gd name="T15" fmla="*/ 2147483647 h 435"/>
              <a:gd name="T16" fmla="*/ 2147483647 w 328"/>
              <a:gd name="T17" fmla="*/ 2147483647 h 435"/>
              <a:gd name="T18" fmla="*/ 2147483647 w 328"/>
              <a:gd name="T19" fmla="*/ 2147483647 h 435"/>
              <a:gd name="T20" fmla="*/ 2147483647 w 328"/>
              <a:gd name="T21" fmla="*/ 2147483647 h 435"/>
              <a:gd name="T22" fmla="*/ 2147483647 w 328"/>
              <a:gd name="T23" fmla="*/ 2147483647 h 435"/>
              <a:gd name="T24" fmla="*/ 2147483647 w 328"/>
              <a:gd name="T25" fmla="*/ 2147483647 h 435"/>
              <a:gd name="T26" fmla="*/ 2147483647 w 328"/>
              <a:gd name="T27" fmla="*/ 2147483647 h 435"/>
              <a:gd name="T28" fmla="*/ 2147483647 w 328"/>
              <a:gd name="T29" fmla="*/ 2147483647 h 435"/>
              <a:gd name="T30" fmla="*/ 2147483647 w 328"/>
              <a:gd name="T31" fmla="*/ 2147483647 h 435"/>
              <a:gd name="T32" fmla="*/ 2147483647 w 328"/>
              <a:gd name="T33" fmla="*/ 2147483647 h 435"/>
              <a:gd name="T34" fmla="*/ 2147483647 w 328"/>
              <a:gd name="T35" fmla="*/ 2147483647 h 435"/>
              <a:gd name="T36" fmla="*/ 2147483647 w 328"/>
              <a:gd name="T37" fmla="*/ 2147483647 h 435"/>
              <a:gd name="T38" fmla="*/ 2147483647 w 328"/>
              <a:gd name="T39" fmla="*/ 2147483647 h 435"/>
              <a:gd name="T40" fmla="*/ 2147483647 w 328"/>
              <a:gd name="T41" fmla="*/ 2147483647 h 435"/>
              <a:gd name="T42" fmla="*/ 2147483647 w 328"/>
              <a:gd name="T43" fmla="*/ 0 h 4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8"/>
              <a:gd name="T67" fmla="*/ 0 h 435"/>
              <a:gd name="T68" fmla="*/ 328 w 328"/>
              <a:gd name="T69" fmla="*/ 435 h 4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8" h="435">
                <a:moveTo>
                  <a:pt x="11" y="0"/>
                </a:moveTo>
                <a:cubicBezTo>
                  <a:pt x="14" y="91"/>
                  <a:pt x="0" y="97"/>
                  <a:pt x="40" y="147"/>
                </a:cubicBezTo>
                <a:cubicBezTo>
                  <a:pt x="47" y="156"/>
                  <a:pt x="48" y="165"/>
                  <a:pt x="56" y="173"/>
                </a:cubicBezTo>
                <a:cubicBezTo>
                  <a:pt x="61" y="188"/>
                  <a:pt x="70" y="201"/>
                  <a:pt x="75" y="217"/>
                </a:cubicBezTo>
                <a:cubicBezTo>
                  <a:pt x="73" y="253"/>
                  <a:pt x="54" y="345"/>
                  <a:pt x="88" y="374"/>
                </a:cubicBezTo>
                <a:cubicBezTo>
                  <a:pt x="103" y="424"/>
                  <a:pt x="131" y="426"/>
                  <a:pt x="177" y="435"/>
                </a:cubicBezTo>
                <a:cubicBezTo>
                  <a:pt x="218" y="434"/>
                  <a:pt x="258" y="434"/>
                  <a:pt x="299" y="432"/>
                </a:cubicBezTo>
                <a:cubicBezTo>
                  <a:pt x="306" y="432"/>
                  <a:pt x="317" y="435"/>
                  <a:pt x="321" y="429"/>
                </a:cubicBezTo>
                <a:cubicBezTo>
                  <a:pt x="328" y="418"/>
                  <a:pt x="314" y="408"/>
                  <a:pt x="308" y="403"/>
                </a:cubicBezTo>
                <a:cubicBezTo>
                  <a:pt x="304" y="390"/>
                  <a:pt x="303" y="391"/>
                  <a:pt x="312" y="400"/>
                </a:cubicBezTo>
                <a:cubicBezTo>
                  <a:pt x="315" y="409"/>
                  <a:pt x="315" y="430"/>
                  <a:pt x="321" y="409"/>
                </a:cubicBezTo>
                <a:cubicBezTo>
                  <a:pt x="320" y="401"/>
                  <a:pt x="303" y="364"/>
                  <a:pt x="318" y="381"/>
                </a:cubicBezTo>
                <a:cubicBezTo>
                  <a:pt x="314" y="344"/>
                  <a:pt x="318" y="346"/>
                  <a:pt x="283" y="342"/>
                </a:cubicBezTo>
                <a:cubicBezTo>
                  <a:pt x="270" y="331"/>
                  <a:pt x="264" y="328"/>
                  <a:pt x="248" y="323"/>
                </a:cubicBezTo>
                <a:cubicBezTo>
                  <a:pt x="230" y="308"/>
                  <a:pt x="197" y="309"/>
                  <a:pt x="174" y="304"/>
                </a:cubicBezTo>
                <a:cubicBezTo>
                  <a:pt x="167" y="296"/>
                  <a:pt x="159" y="291"/>
                  <a:pt x="155" y="281"/>
                </a:cubicBezTo>
                <a:cubicBezTo>
                  <a:pt x="152" y="274"/>
                  <a:pt x="148" y="259"/>
                  <a:pt x="148" y="259"/>
                </a:cubicBezTo>
                <a:cubicBezTo>
                  <a:pt x="146" y="192"/>
                  <a:pt x="155" y="164"/>
                  <a:pt x="126" y="115"/>
                </a:cubicBezTo>
                <a:cubicBezTo>
                  <a:pt x="122" y="98"/>
                  <a:pt x="119" y="77"/>
                  <a:pt x="104" y="67"/>
                </a:cubicBezTo>
                <a:cubicBezTo>
                  <a:pt x="99" y="54"/>
                  <a:pt x="97" y="49"/>
                  <a:pt x="84" y="45"/>
                </a:cubicBezTo>
                <a:cubicBezTo>
                  <a:pt x="73" y="33"/>
                  <a:pt x="59" y="21"/>
                  <a:pt x="43" y="16"/>
                </a:cubicBezTo>
                <a:cubicBezTo>
                  <a:pt x="37" y="10"/>
                  <a:pt x="11" y="2"/>
                  <a:pt x="11" y="0"/>
                </a:cubicBezTo>
                <a:close/>
              </a:path>
            </a:pathLst>
          </a:custGeom>
          <a:solidFill>
            <a:srgbClr val="000066"/>
          </a:solidFill>
          <a:ln>
            <a:noFill/>
          </a:ln>
          <a:extLst>
            <a:ext uri="{91240B29-F687-4f45-9708-019B960494DF}">
              <a14:hiddenLine xmlns="" xmlns:a14="http://schemas.microsoft.com/office/drawing/2010/main" w="9525">
                <a:solidFill>
                  <a:srgbClr val="000000"/>
                </a:solidFill>
                <a:round/>
                <a:headEnd/>
                <a:tailEnd type="none"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95304" name="Rectangle 18"/>
          <p:cNvSpPr>
            <a:spLocks noGrp="1" noChangeArrowheads="1"/>
          </p:cNvSpPr>
          <p:nvPr>
            <p:ph type="title" idx="4294967295"/>
          </p:nvPr>
        </p:nvSpPr>
        <p:spPr>
          <a:xfrm>
            <a:off x="381000" y="457200"/>
            <a:ext cx="8401050" cy="1295400"/>
          </a:xfrm>
          <a:solidFill>
            <a:srgbClr val="000066"/>
          </a:solidFill>
        </p:spPr>
        <p:txBody>
          <a:bodyPr/>
          <a:lstStyle/>
          <a:p>
            <a:r>
              <a:rPr lang="ar-SA" sz="4000" dirty="0">
                <a:solidFill>
                  <a:srgbClr val="FFFF66"/>
                </a:solidFill>
                <a:latin typeface="Arial" panose="020B0604020202020204" pitchFamily="34" charset="0"/>
                <a:ea typeface="ＭＳ Ｐゴシック" charset="0"/>
                <a:cs typeface="Arial" panose="020B0604020202020204" pitchFamily="34" charset="0"/>
              </a:rPr>
              <a:t>ماذا يحدث عندما لا يتبع ال</a:t>
            </a:r>
            <a:r>
              <a:rPr lang="ar-JO" sz="4000" dirty="0">
                <a:solidFill>
                  <a:srgbClr val="FFFF66"/>
                </a:solidFill>
                <a:latin typeface="Arial" panose="020B0604020202020204" pitchFamily="34" charset="0"/>
                <a:ea typeface="ＭＳ Ｐゴシック" charset="0"/>
                <a:cs typeface="Arial" panose="020B0604020202020204" pitchFamily="34" charset="0"/>
              </a:rPr>
              <a:t>إ</a:t>
            </a:r>
            <a:r>
              <a:rPr lang="ar-SA" sz="4000" dirty="0">
                <a:solidFill>
                  <a:srgbClr val="FFFF66"/>
                </a:solidFill>
                <a:latin typeface="Arial" panose="020B0604020202020204" pitchFamily="34" charset="0"/>
                <a:ea typeface="ＭＳ Ｐゴシック" charset="0"/>
                <a:cs typeface="Arial" panose="020B0604020202020204" pitchFamily="34" charset="0"/>
              </a:rPr>
              <a:t>ستخدام ال</a:t>
            </a:r>
            <a:r>
              <a:rPr lang="ar-JO" sz="4000" dirty="0">
                <a:solidFill>
                  <a:srgbClr val="FFFF66"/>
                </a:solidFill>
                <a:latin typeface="Arial" panose="020B0604020202020204" pitchFamily="34" charset="0"/>
                <a:ea typeface="ＭＳ Ｐゴシック" charset="0"/>
                <a:cs typeface="Arial" panose="020B0604020202020204" pitchFamily="34" charset="0"/>
              </a:rPr>
              <a:t>طبيع</a:t>
            </a:r>
            <a:r>
              <a:rPr lang="ar-SA" sz="4000" dirty="0">
                <a:solidFill>
                  <a:srgbClr val="FFFF66"/>
                </a:solidFill>
                <a:latin typeface="Arial" panose="020B0604020202020204" pitchFamily="34" charset="0"/>
                <a:ea typeface="ＭＳ Ｐゴシック" charset="0"/>
                <a:cs typeface="Arial" panose="020B0604020202020204" pitchFamily="34" charset="0"/>
              </a:rPr>
              <a:t>ي للغة؟</a:t>
            </a:r>
            <a:endParaRPr lang="en-US" sz="4000" dirty="0">
              <a:solidFill>
                <a:srgbClr val="FFFF66"/>
              </a:solidFill>
              <a:latin typeface="Arial" panose="020B0604020202020204" pitchFamily="34" charset="0"/>
              <a:ea typeface="ＭＳ Ｐゴシック" charset="0"/>
              <a:cs typeface="Arial" panose="020B0604020202020204" pitchFamily="34" charset="0"/>
            </a:endParaRPr>
          </a:p>
        </p:txBody>
      </p:sp>
      <p:sp>
        <p:nvSpPr>
          <p:cNvPr id="695305" name="Text Box 19"/>
          <p:cNvSpPr txBox="1">
            <a:spLocks noChangeArrowheads="1"/>
          </p:cNvSpPr>
          <p:nvPr/>
        </p:nvSpPr>
        <p:spPr bwMode="auto">
          <a:xfrm>
            <a:off x="7745476" y="0"/>
            <a:ext cx="1398524"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٣٢٧</a:t>
            </a:r>
            <a:r>
              <a:rPr kumimoji="0" lang="en-US" sz="24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r>
              <a:rPr kumimoji="0" lang="ar-SA" sz="24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٣٩٣</a:t>
            </a: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2855153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615430"/>
                                        </p:tgtEl>
                                        <p:attrNameLst>
                                          <p:attrName>style.visibility</p:attrName>
                                        </p:attrNameLst>
                                      </p:cBhvr>
                                      <p:to>
                                        <p:strVal val="visible"/>
                                      </p:to>
                                    </p:set>
                                    <p:animEffect transition="in" filter="wipe(up)">
                                      <p:cBhvr>
                                        <p:cTn id="17" dur="500"/>
                                        <p:tgtEl>
                                          <p:spTgt spid="61543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xit" presetSubtype="1" fill="hold" grpId="1" nodeType="clickEffect">
                                  <p:stCondLst>
                                    <p:cond delay="0"/>
                                  </p:stCondLst>
                                  <p:childTnLst>
                                    <p:animEffect transition="out" filter="wipe(up)">
                                      <p:cBhvr>
                                        <p:cTn id="21" dur="500"/>
                                        <p:tgtEl>
                                          <p:spTgt spid="615430"/>
                                        </p:tgtEl>
                                      </p:cBhvr>
                                    </p:animEffect>
                                    <p:set>
                                      <p:cBhvr>
                                        <p:cTn id="22" dur="1" fill="hold">
                                          <p:stCondLst>
                                            <p:cond delay="499"/>
                                          </p:stCondLst>
                                        </p:cTn>
                                        <p:tgtEl>
                                          <p:spTgt spid="615430"/>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6" presetClass="entr" presetSubtype="0" fill="hold" grpId="0" nodeType="clickEffect">
                                  <p:stCondLst>
                                    <p:cond delay="0"/>
                                  </p:stCondLst>
                                  <p:childTnLst>
                                    <p:set>
                                      <p:cBhvr>
                                        <p:cTn id="26" dur="1" fill="hold">
                                          <p:stCondLst>
                                            <p:cond delay="0"/>
                                          </p:stCondLst>
                                        </p:cTn>
                                        <p:tgtEl>
                                          <p:spTgt spid="615433"/>
                                        </p:tgtEl>
                                        <p:attrNameLst>
                                          <p:attrName>style.visibility</p:attrName>
                                        </p:attrNameLst>
                                      </p:cBhvr>
                                      <p:to>
                                        <p:strVal val="visible"/>
                                      </p:to>
                                    </p:set>
                                    <p:animEffect transition="in" filter="wipe(down)">
                                      <p:cBhvr>
                                        <p:cTn id="27" dur="580">
                                          <p:stCondLst>
                                            <p:cond delay="0"/>
                                          </p:stCondLst>
                                        </p:cTn>
                                        <p:tgtEl>
                                          <p:spTgt spid="615433"/>
                                        </p:tgtEl>
                                      </p:cBhvr>
                                    </p:animEffect>
                                    <p:anim calcmode="lin" valueType="num">
                                      <p:cBhvr>
                                        <p:cTn id="28" dur="1822" tmFilter="0,0; 0.14,0.36; 0.43,0.73; 0.71,0.91; 1.0,1.0">
                                          <p:stCondLst>
                                            <p:cond delay="0"/>
                                          </p:stCondLst>
                                        </p:cTn>
                                        <p:tgtEl>
                                          <p:spTgt spid="615433"/>
                                        </p:tgtEl>
                                        <p:attrNameLst>
                                          <p:attrName>ppt_x</p:attrName>
                                        </p:attrNameLst>
                                      </p:cBhvr>
                                      <p:tavLst>
                                        <p:tav tm="0">
                                          <p:val>
                                            <p:strVal val="#ppt_x-0.25"/>
                                          </p:val>
                                        </p:tav>
                                        <p:tav tm="100000">
                                          <p:val>
                                            <p:strVal val="#ppt_x"/>
                                          </p:val>
                                        </p:tav>
                                      </p:tavLst>
                                    </p:anim>
                                    <p:anim calcmode="lin" valueType="num">
                                      <p:cBhvr>
                                        <p:cTn id="29" dur="664" tmFilter="0.0,0.0; 0.25,0.07; 0.50,0.2; 0.75,0.467; 1.0,1.0">
                                          <p:stCondLst>
                                            <p:cond delay="0"/>
                                          </p:stCondLst>
                                        </p:cTn>
                                        <p:tgtEl>
                                          <p:spTgt spid="615433"/>
                                        </p:tgtEl>
                                        <p:attrNameLst>
                                          <p:attrName>ppt_y</p:attrName>
                                        </p:attrNameLst>
                                      </p:cBhvr>
                                      <p:tavLst>
                                        <p:tav tm="0" fmla="#ppt_y-sin(pi*$)/3">
                                          <p:val>
                                            <p:fltVal val="0.5"/>
                                          </p:val>
                                        </p:tav>
                                        <p:tav tm="100000">
                                          <p:val>
                                            <p:fltVal val="1"/>
                                          </p:val>
                                        </p:tav>
                                      </p:tavLst>
                                    </p:anim>
                                    <p:anim calcmode="lin" valueType="num">
                                      <p:cBhvr>
                                        <p:cTn id="30" dur="664" tmFilter="0, 0; 0.125,0.2665; 0.25,0.4; 0.375,0.465; 0.5,0.5;  0.625,0.535; 0.75,0.6; 0.875,0.7335; 1,1">
                                          <p:stCondLst>
                                            <p:cond delay="664"/>
                                          </p:stCondLst>
                                        </p:cTn>
                                        <p:tgtEl>
                                          <p:spTgt spid="615433"/>
                                        </p:tgtEl>
                                        <p:attrNameLst>
                                          <p:attrName>ppt_y</p:attrName>
                                        </p:attrNameLst>
                                      </p:cBhvr>
                                      <p:tavLst>
                                        <p:tav tm="0" fmla="#ppt_y-sin(pi*$)/9">
                                          <p:val>
                                            <p:fltVal val="0"/>
                                          </p:val>
                                        </p:tav>
                                        <p:tav tm="100000">
                                          <p:val>
                                            <p:fltVal val="1"/>
                                          </p:val>
                                        </p:tav>
                                      </p:tavLst>
                                    </p:anim>
                                    <p:anim calcmode="lin" valueType="num">
                                      <p:cBhvr>
                                        <p:cTn id="31" dur="332" tmFilter="0, 0; 0.125,0.2665; 0.25,0.4; 0.375,0.465; 0.5,0.5;  0.625,0.535; 0.75,0.6; 0.875,0.7335; 1,1">
                                          <p:stCondLst>
                                            <p:cond delay="1324"/>
                                          </p:stCondLst>
                                        </p:cTn>
                                        <p:tgtEl>
                                          <p:spTgt spid="615433"/>
                                        </p:tgtEl>
                                        <p:attrNameLst>
                                          <p:attrName>ppt_y</p:attrName>
                                        </p:attrNameLst>
                                      </p:cBhvr>
                                      <p:tavLst>
                                        <p:tav tm="0" fmla="#ppt_y-sin(pi*$)/27">
                                          <p:val>
                                            <p:fltVal val="0"/>
                                          </p:val>
                                        </p:tav>
                                        <p:tav tm="100000">
                                          <p:val>
                                            <p:fltVal val="1"/>
                                          </p:val>
                                        </p:tav>
                                      </p:tavLst>
                                    </p:anim>
                                    <p:anim calcmode="lin" valueType="num">
                                      <p:cBhvr>
                                        <p:cTn id="32" dur="164" tmFilter="0, 0; 0.125,0.2665; 0.25,0.4; 0.375,0.465; 0.5,0.5;  0.625,0.535; 0.75,0.6; 0.875,0.7335; 1,1">
                                          <p:stCondLst>
                                            <p:cond delay="1656"/>
                                          </p:stCondLst>
                                        </p:cTn>
                                        <p:tgtEl>
                                          <p:spTgt spid="615433"/>
                                        </p:tgtEl>
                                        <p:attrNameLst>
                                          <p:attrName>ppt_y</p:attrName>
                                        </p:attrNameLst>
                                      </p:cBhvr>
                                      <p:tavLst>
                                        <p:tav tm="0" fmla="#ppt_y-sin(pi*$)/81">
                                          <p:val>
                                            <p:fltVal val="0"/>
                                          </p:val>
                                        </p:tav>
                                        <p:tav tm="100000">
                                          <p:val>
                                            <p:fltVal val="1"/>
                                          </p:val>
                                        </p:tav>
                                      </p:tavLst>
                                    </p:anim>
                                    <p:animScale>
                                      <p:cBhvr>
                                        <p:cTn id="33" dur="26">
                                          <p:stCondLst>
                                            <p:cond delay="650"/>
                                          </p:stCondLst>
                                        </p:cTn>
                                        <p:tgtEl>
                                          <p:spTgt spid="615433"/>
                                        </p:tgtEl>
                                      </p:cBhvr>
                                      <p:to x="100000" y="60000"/>
                                    </p:animScale>
                                    <p:animScale>
                                      <p:cBhvr>
                                        <p:cTn id="34" dur="166" decel="50000">
                                          <p:stCondLst>
                                            <p:cond delay="676"/>
                                          </p:stCondLst>
                                        </p:cTn>
                                        <p:tgtEl>
                                          <p:spTgt spid="615433"/>
                                        </p:tgtEl>
                                      </p:cBhvr>
                                      <p:to x="100000" y="100000"/>
                                    </p:animScale>
                                    <p:animScale>
                                      <p:cBhvr>
                                        <p:cTn id="35" dur="26">
                                          <p:stCondLst>
                                            <p:cond delay="1312"/>
                                          </p:stCondLst>
                                        </p:cTn>
                                        <p:tgtEl>
                                          <p:spTgt spid="615433"/>
                                        </p:tgtEl>
                                      </p:cBhvr>
                                      <p:to x="100000" y="80000"/>
                                    </p:animScale>
                                    <p:animScale>
                                      <p:cBhvr>
                                        <p:cTn id="36" dur="166" decel="50000">
                                          <p:stCondLst>
                                            <p:cond delay="1338"/>
                                          </p:stCondLst>
                                        </p:cTn>
                                        <p:tgtEl>
                                          <p:spTgt spid="615433"/>
                                        </p:tgtEl>
                                      </p:cBhvr>
                                      <p:to x="100000" y="100000"/>
                                    </p:animScale>
                                    <p:animScale>
                                      <p:cBhvr>
                                        <p:cTn id="37" dur="26">
                                          <p:stCondLst>
                                            <p:cond delay="1642"/>
                                          </p:stCondLst>
                                        </p:cTn>
                                        <p:tgtEl>
                                          <p:spTgt spid="615433"/>
                                        </p:tgtEl>
                                      </p:cBhvr>
                                      <p:to x="100000" y="90000"/>
                                    </p:animScale>
                                    <p:animScale>
                                      <p:cBhvr>
                                        <p:cTn id="38" dur="166" decel="50000">
                                          <p:stCondLst>
                                            <p:cond delay="1668"/>
                                          </p:stCondLst>
                                        </p:cTn>
                                        <p:tgtEl>
                                          <p:spTgt spid="615433"/>
                                        </p:tgtEl>
                                      </p:cBhvr>
                                      <p:to x="100000" y="100000"/>
                                    </p:animScale>
                                    <p:animScale>
                                      <p:cBhvr>
                                        <p:cTn id="39" dur="26">
                                          <p:stCondLst>
                                            <p:cond delay="1808"/>
                                          </p:stCondLst>
                                        </p:cTn>
                                        <p:tgtEl>
                                          <p:spTgt spid="615433"/>
                                        </p:tgtEl>
                                      </p:cBhvr>
                                      <p:to x="100000" y="95000"/>
                                    </p:animScale>
                                    <p:animScale>
                                      <p:cBhvr>
                                        <p:cTn id="40" dur="166" decel="50000">
                                          <p:stCondLst>
                                            <p:cond delay="1834"/>
                                          </p:stCondLst>
                                        </p:cTn>
                                        <p:tgtEl>
                                          <p:spTgt spid="615433"/>
                                        </p:tgtEl>
                                      </p:cBhvr>
                                      <p:to x="100000" y="100000"/>
                                    </p:animScale>
                                  </p:childTnLst>
                                </p:cTn>
                              </p:par>
                            </p:childTnLst>
                          </p:cTn>
                        </p:par>
                        <p:par>
                          <p:cTn id="41" fill="hold" nodeType="afterGroup">
                            <p:stCondLst>
                              <p:cond delay="2000"/>
                            </p:stCondLst>
                            <p:childTnLst>
                              <p:par>
                                <p:cTn id="42" presetID="26" presetClass="entr" presetSubtype="0" fill="hold" grpId="0" nodeType="afterEffect">
                                  <p:stCondLst>
                                    <p:cond delay="0"/>
                                  </p:stCondLst>
                                  <p:childTnLst>
                                    <p:set>
                                      <p:cBhvr>
                                        <p:cTn id="43" dur="1" fill="hold">
                                          <p:stCondLst>
                                            <p:cond delay="0"/>
                                          </p:stCondLst>
                                        </p:cTn>
                                        <p:tgtEl>
                                          <p:spTgt spid="615434"/>
                                        </p:tgtEl>
                                        <p:attrNameLst>
                                          <p:attrName>style.visibility</p:attrName>
                                        </p:attrNameLst>
                                      </p:cBhvr>
                                      <p:to>
                                        <p:strVal val="visible"/>
                                      </p:to>
                                    </p:set>
                                    <p:animEffect transition="in" filter="wipe(down)">
                                      <p:cBhvr>
                                        <p:cTn id="44" dur="580">
                                          <p:stCondLst>
                                            <p:cond delay="0"/>
                                          </p:stCondLst>
                                        </p:cTn>
                                        <p:tgtEl>
                                          <p:spTgt spid="615434"/>
                                        </p:tgtEl>
                                      </p:cBhvr>
                                    </p:animEffect>
                                    <p:anim calcmode="lin" valueType="num">
                                      <p:cBhvr>
                                        <p:cTn id="45" dur="1822" tmFilter="0,0; 0.14,0.36; 0.43,0.73; 0.71,0.91; 1.0,1.0">
                                          <p:stCondLst>
                                            <p:cond delay="0"/>
                                          </p:stCondLst>
                                        </p:cTn>
                                        <p:tgtEl>
                                          <p:spTgt spid="615434"/>
                                        </p:tgtEl>
                                        <p:attrNameLst>
                                          <p:attrName>ppt_x</p:attrName>
                                        </p:attrNameLst>
                                      </p:cBhvr>
                                      <p:tavLst>
                                        <p:tav tm="0">
                                          <p:val>
                                            <p:strVal val="#ppt_x-0.25"/>
                                          </p:val>
                                        </p:tav>
                                        <p:tav tm="100000">
                                          <p:val>
                                            <p:strVal val="#ppt_x"/>
                                          </p:val>
                                        </p:tav>
                                      </p:tavLst>
                                    </p:anim>
                                    <p:anim calcmode="lin" valueType="num">
                                      <p:cBhvr>
                                        <p:cTn id="46" dur="664" tmFilter="0.0,0.0; 0.25,0.07; 0.50,0.2; 0.75,0.467; 1.0,1.0">
                                          <p:stCondLst>
                                            <p:cond delay="0"/>
                                          </p:stCondLst>
                                        </p:cTn>
                                        <p:tgtEl>
                                          <p:spTgt spid="615434"/>
                                        </p:tgtEl>
                                        <p:attrNameLst>
                                          <p:attrName>ppt_y</p:attrName>
                                        </p:attrNameLst>
                                      </p:cBhvr>
                                      <p:tavLst>
                                        <p:tav tm="0" fmla="#ppt_y-sin(pi*$)/3">
                                          <p:val>
                                            <p:fltVal val="0.5"/>
                                          </p:val>
                                        </p:tav>
                                        <p:tav tm="100000">
                                          <p:val>
                                            <p:fltVal val="1"/>
                                          </p:val>
                                        </p:tav>
                                      </p:tavLst>
                                    </p:anim>
                                    <p:anim calcmode="lin" valueType="num">
                                      <p:cBhvr>
                                        <p:cTn id="47" dur="664" tmFilter="0, 0; 0.125,0.2665; 0.25,0.4; 0.375,0.465; 0.5,0.5;  0.625,0.535; 0.75,0.6; 0.875,0.7335; 1,1">
                                          <p:stCondLst>
                                            <p:cond delay="664"/>
                                          </p:stCondLst>
                                        </p:cTn>
                                        <p:tgtEl>
                                          <p:spTgt spid="615434"/>
                                        </p:tgtEl>
                                        <p:attrNameLst>
                                          <p:attrName>ppt_y</p:attrName>
                                        </p:attrNameLst>
                                      </p:cBhvr>
                                      <p:tavLst>
                                        <p:tav tm="0" fmla="#ppt_y-sin(pi*$)/9">
                                          <p:val>
                                            <p:fltVal val="0"/>
                                          </p:val>
                                        </p:tav>
                                        <p:tav tm="100000">
                                          <p:val>
                                            <p:fltVal val="1"/>
                                          </p:val>
                                        </p:tav>
                                      </p:tavLst>
                                    </p:anim>
                                    <p:anim calcmode="lin" valueType="num">
                                      <p:cBhvr>
                                        <p:cTn id="48" dur="332" tmFilter="0, 0; 0.125,0.2665; 0.25,0.4; 0.375,0.465; 0.5,0.5;  0.625,0.535; 0.75,0.6; 0.875,0.7335; 1,1">
                                          <p:stCondLst>
                                            <p:cond delay="1324"/>
                                          </p:stCondLst>
                                        </p:cTn>
                                        <p:tgtEl>
                                          <p:spTgt spid="615434"/>
                                        </p:tgtEl>
                                        <p:attrNameLst>
                                          <p:attrName>ppt_y</p:attrName>
                                        </p:attrNameLst>
                                      </p:cBhvr>
                                      <p:tavLst>
                                        <p:tav tm="0" fmla="#ppt_y-sin(pi*$)/27">
                                          <p:val>
                                            <p:fltVal val="0"/>
                                          </p:val>
                                        </p:tav>
                                        <p:tav tm="100000">
                                          <p:val>
                                            <p:fltVal val="1"/>
                                          </p:val>
                                        </p:tav>
                                      </p:tavLst>
                                    </p:anim>
                                    <p:anim calcmode="lin" valueType="num">
                                      <p:cBhvr>
                                        <p:cTn id="49" dur="164" tmFilter="0, 0; 0.125,0.2665; 0.25,0.4; 0.375,0.465; 0.5,0.5;  0.625,0.535; 0.75,0.6; 0.875,0.7335; 1,1">
                                          <p:stCondLst>
                                            <p:cond delay="1656"/>
                                          </p:stCondLst>
                                        </p:cTn>
                                        <p:tgtEl>
                                          <p:spTgt spid="615434"/>
                                        </p:tgtEl>
                                        <p:attrNameLst>
                                          <p:attrName>ppt_y</p:attrName>
                                        </p:attrNameLst>
                                      </p:cBhvr>
                                      <p:tavLst>
                                        <p:tav tm="0" fmla="#ppt_y-sin(pi*$)/81">
                                          <p:val>
                                            <p:fltVal val="0"/>
                                          </p:val>
                                        </p:tav>
                                        <p:tav tm="100000">
                                          <p:val>
                                            <p:fltVal val="1"/>
                                          </p:val>
                                        </p:tav>
                                      </p:tavLst>
                                    </p:anim>
                                    <p:animScale>
                                      <p:cBhvr>
                                        <p:cTn id="50" dur="26">
                                          <p:stCondLst>
                                            <p:cond delay="650"/>
                                          </p:stCondLst>
                                        </p:cTn>
                                        <p:tgtEl>
                                          <p:spTgt spid="615434"/>
                                        </p:tgtEl>
                                      </p:cBhvr>
                                      <p:to x="100000" y="60000"/>
                                    </p:animScale>
                                    <p:animScale>
                                      <p:cBhvr>
                                        <p:cTn id="51" dur="166" decel="50000">
                                          <p:stCondLst>
                                            <p:cond delay="676"/>
                                          </p:stCondLst>
                                        </p:cTn>
                                        <p:tgtEl>
                                          <p:spTgt spid="615434"/>
                                        </p:tgtEl>
                                      </p:cBhvr>
                                      <p:to x="100000" y="100000"/>
                                    </p:animScale>
                                    <p:animScale>
                                      <p:cBhvr>
                                        <p:cTn id="52" dur="26">
                                          <p:stCondLst>
                                            <p:cond delay="1312"/>
                                          </p:stCondLst>
                                        </p:cTn>
                                        <p:tgtEl>
                                          <p:spTgt spid="615434"/>
                                        </p:tgtEl>
                                      </p:cBhvr>
                                      <p:to x="100000" y="80000"/>
                                    </p:animScale>
                                    <p:animScale>
                                      <p:cBhvr>
                                        <p:cTn id="53" dur="166" decel="50000">
                                          <p:stCondLst>
                                            <p:cond delay="1338"/>
                                          </p:stCondLst>
                                        </p:cTn>
                                        <p:tgtEl>
                                          <p:spTgt spid="615434"/>
                                        </p:tgtEl>
                                      </p:cBhvr>
                                      <p:to x="100000" y="100000"/>
                                    </p:animScale>
                                    <p:animScale>
                                      <p:cBhvr>
                                        <p:cTn id="54" dur="26">
                                          <p:stCondLst>
                                            <p:cond delay="1642"/>
                                          </p:stCondLst>
                                        </p:cTn>
                                        <p:tgtEl>
                                          <p:spTgt spid="615434"/>
                                        </p:tgtEl>
                                      </p:cBhvr>
                                      <p:to x="100000" y="90000"/>
                                    </p:animScale>
                                    <p:animScale>
                                      <p:cBhvr>
                                        <p:cTn id="55" dur="166" decel="50000">
                                          <p:stCondLst>
                                            <p:cond delay="1668"/>
                                          </p:stCondLst>
                                        </p:cTn>
                                        <p:tgtEl>
                                          <p:spTgt spid="615434"/>
                                        </p:tgtEl>
                                      </p:cBhvr>
                                      <p:to x="100000" y="100000"/>
                                    </p:animScale>
                                    <p:animScale>
                                      <p:cBhvr>
                                        <p:cTn id="56" dur="26">
                                          <p:stCondLst>
                                            <p:cond delay="1808"/>
                                          </p:stCondLst>
                                        </p:cTn>
                                        <p:tgtEl>
                                          <p:spTgt spid="615434"/>
                                        </p:tgtEl>
                                      </p:cBhvr>
                                      <p:to x="100000" y="95000"/>
                                    </p:animScale>
                                    <p:animScale>
                                      <p:cBhvr>
                                        <p:cTn id="57" dur="166" decel="50000">
                                          <p:stCondLst>
                                            <p:cond delay="1834"/>
                                          </p:stCondLst>
                                        </p:cTn>
                                        <p:tgtEl>
                                          <p:spTgt spid="615434"/>
                                        </p:tgtEl>
                                      </p:cBhvr>
                                      <p:to x="100000" y="100000"/>
                                    </p:animScale>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1" fill="hold" grpId="2" nodeType="clickEffect">
                                  <p:stCondLst>
                                    <p:cond delay="0"/>
                                  </p:stCondLst>
                                  <p:childTnLst>
                                    <p:set>
                                      <p:cBhvr>
                                        <p:cTn id="61" dur="1" fill="hold">
                                          <p:stCondLst>
                                            <p:cond delay="0"/>
                                          </p:stCondLst>
                                        </p:cTn>
                                        <p:tgtEl>
                                          <p:spTgt spid="615430"/>
                                        </p:tgtEl>
                                        <p:attrNameLst>
                                          <p:attrName>style.visibility</p:attrName>
                                        </p:attrNameLst>
                                      </p:cBhvr>
                                      <p:to>
                                        <p:strVal val="visible"/>
                                      </p:to>
                                    </p:set>
                                    <p:animEffect transition="in" filter="wipe(up)">
                                      <p:cBhvr>
                                        <p:cTn id="62" dur="500"/>
                                        <p:tgtEl>
                                          <p:spTgt spid="615430"/>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55" presetClass="entr" presetSubtype="0" fill="hold" grpId="0" nodeType="clickEffect">
                                  <p:stCondLst>
                                    <p:cond delay="0"/>
                                  </p:stCondLst>
                                  <p:childTnLst>
                                    <p:set>
                                      <p:cBhvr>
                                        <p:cTn id="66" dur="1" fill="hold">
                                          <p:stCondLst>
                                            <p:cond delay="0"/>
                                          </p:stCondLst>
                                        </p:cTn>
                                        <p:tgtEl>
                                          <p:spTgt spid="615435"/>
                                        </p:tgtEl>
                                        <p:attrNameLst>
                                          <p:attrName>style.visibility</p:attrName>
                                        </p:attrNameLst>
                                      </p:cBhvr>
                                      <p:to>
                                        <p:strVal val="visible"/>
                                      </p:to>
                                    </p:set>
                                    <p:anim calcmode="lin" valueType="num">
                                      <p:cBhvr>
                                        <p:cTn id="67" dur="1000" fill="hold"/>
                                        <p:tgtEl>
                                          <p:spTgt spid="615435"/>
                                        </p:tgtEl>
                                        <p:attrNameLst>
                                          <p:attrName>ppt_w</p:attrName>
                                        </p:attrNameLst>
                                      </p:cBhvr>
                                      <p:tavLst>
                                        <p:tav tm="0">
                                          <p:val>
                                            <p:strVal val="#ppt_w*0.70"/>
                                          </p:val>
                                        </p:tav>
                                        <p:tav tm="100000">
                                          <p:val>
                                            <p:strVal val="#ppt_w"/>
                                          </p:val>
                                        </p:tav>
                                      </p:tavLst>
                                    </p:anim>
                                    <p:anim calcmode="lin" valueType="num">
                                      <p:cBhvr>
                                        <p:cTn id="68" dur="1000" fill="hold"/>
                                        <p:tgtEl>
                                          <p:spTgt spid="615435"/>
                                        </p:tgtEl>
                                        <p:attrNameLst>
                                          <p:attrName>ppt_h</p:attrName>
                                        </p:attrNameLst>
                                      </p:cBhvr>
                                      <p:tavLst>
                                        <p:tav tm="0">
                                          <p:val>
                                            <p:strVal val="#ppt_h"/>
                                          </p:val>
                                        </p:tav>
                                        <p:tav tm="100000">
                                          <p:val>
                                            <p:strVal val="#ppt_h"/>
                                          </p:val>
                                        </p:tav>
                                      </p:tavLst>
                                    </p:anim>
                                    <p:animEffect transition="in" filter="fade">
                                      <p:cBhvr>
                                        <p:cTn id="69" dur="1000"/>
                                        <p:tgtEl>
                                          <p:spTgt spid="615435"/>
                                        </p:tgtEl>
                                      </p:cBhvr>
                                    </p:animEffect>
                                  </p:childTnLst>
                                </p:cTn>
                              </p:par>
                              <p:par>
                                <p:cTn id="70" presetID="22" presetClass="exit" presetSubtype="1" fill="hold" grpId="3" nodeType="withEffect">
                                  <p:stCondLst>
                                    <p:cond delay="0"/>
                                  </p:stCondLst>
                                  <p:childTnLst>
                                    <p:animEffect transition="out" filter="wipe(up)">
                                      <p:cBhvr>
                                        <p:cTn id="71" dur="500"/>
                                        <p:tgtEl>
                                          <p:spTgt spid="615430"/>
                                        </p:tgtEl>
                                      </p:cBhvr>
                                    </p:animEffect>
                                    <p:set>
                                      <p:cBhvr>
                                        <p:cTn id="72" dur="1" fill="hold">
                                          <p:stCondLst>
                                            <p:cond delay="499"/>
                                          </p:stCondLst>
                                        </p:cTn>
                                        <p:tgtEl>
                                          <p:spTgt spid="615430"/>
                                        </p:tgtEl>
                                        <p:attrNameLst>
                                          <p:attrName>style.visibility</p:attrName>
                                        </p:attrNameLst>
                                      </p:cBhvr>
                                      <p:to>
                                        <p:strVal val="hidden"/>
                                      </p:to>
                                    </p:set>
                                  </p:childTnLst>
                                </p:cTn>
                              </p:par>
                              <p:par>
                                <p:cTn id="73" presetID="22" presetClass="entr" presetSubtype="4" fill="hold" grpId="0" nodeType="withEffect">
                                  <p:stCondLst>
                                    <p:cond delay="0"/>
                                  </p:stCondLst>
                                  <p:childTnLst>
                                    <p:set>
                                      <p:cBhvr>
                                        <p:cTn id="74" dur="1" fill="hold">
                                          <p:stCondLst>
                                            <p:cond delay="0"/>
                                          </p:stCondLst>
                                        </p:cTn>
                                        <p:tgtEl>
                                          <p:spTgt spid="615436"/>
                                        </p:tgtEl>
                                        <p:attrNameLst>
                                          <p:attrName>style.visibility</p:attrName>
                                        </p:attrNameLst>
                                      </p:cBhvr>
                                      <p:to>
                                        <p:strVal val="visible"/>
                                      </p:to>
                                    </p:set>
                                    <p:animEffect transition="in" filter="wipe(down)">
                                      <p:cBhvr>
                                        <p:cTn id="75" dur="500"/>
                                        <p:tgtEl>
                                          <p:spTgt spid="61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P spid="615430" grpId="0" animBg="1"/>
      <p:bldP spid="615430" grpId="1" animBg="1"/>
      <p:bldP spid="615430" grpId="2" animBg="1"/>
      <p:bldP spid="615430" grpId="3" animBg="1"/>
      <p:bldP spid="615433" grpId="0" animBg="1"/>
      <p:bldP spid="615434" grpId="0" animBg="1"/>
      <p:bldP spid="615435" grpId="0" animBg="1"/>
      <p:bldP spid="61543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90466" name="Picture 4" descr="Pict1029"/>
          <p:cNvPicPr>
            <a:picLocks noGrp="1" noChangeAspect="1" noChangeArrowheads="1"/>
          </p:cNvPicPr>
          <p:nvPr>
            <p:ph idx="1"/>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a:xfrm>
            <a:off x="1" y="466157"/>
            <a:ext cx="9144000" cy="6391844"/>
          </a:xfrm>
          <a:gradFill rotWithShape="1">
            <a:gsLst>
              <a:gs pos="0">
                <a:srgbClr val="FFCCFF"/>
              </a:gs>
              <a:gs pos="50000">
                <a:srgbClr val="FFCCFF"/>
              </a:gs>
              <a:gs pos="100000">
                <a:srgbClr val="FFCCFF"/>
              </a:gs>
            </a:gsLst>
            <a:lin ang="5400000" scaled="1"/>
          </a:gradFill>
        </p:spPr>
      </p:pic>
      <p:sp>
        <p:nvSpPr>
          <p:cNvPr id="582669" name="Rectangle 13"/>
          <p:cNvSpPr>
            <a:spLocks noChangeArrowheads="1"/>
          </p:cNvSpPr>
          <p:nvPr/>
        </p:nvSpPr>
        <p:spPr bwMode="auto">
          <a:xfrm>
            <a:off x="4859338" y="6237288"/>
            <a:ext cx="2952750" cy="620712"/>
          </a:xfrm>
          <a:prstGeom prst="rect">
            <a:avLst/>
          </a:prstGeom>
          <a:noFill/>
          <a:ln w="57150">
            <a:solidFill>
              <a:srgbClr val="000066"/>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82672" name="Rectangle 16"/>
          <p:cNvSpPr>
            <a:spLocks noChangeArrowheads="1"/>
          </p:cNvSpPr>
          <p:nvPr/>
        </p:nvSpPr>
        <p:spPr bwMode="auto">
          <a:xfrm>
            <a:off x="3584059" y="4437063"/>
            <a:ext cx="2432828" cy="720725"/>
          </a:xfrm>
          <a:prstGeom prst="rect">
            <a:avLst/>
          </a:prstGeom>
          <a:noFill/>
          <a:ln w="57150">
            <a:solidFill>
              <a:srgbClr val="000066"/>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wrap="square"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82673" name="Rectangle 17"/>
          <p:cNvSpPr>
            <a:spLocks noChangeArrowheads="1"/>
          </p:cNvSpPr>
          <p:nvPr/>
        </p:nvSpPr>
        <p:spPr bwMode="auto">
          <a:xfrm>
            <a:off x="2601655" y="4437063"/>
            <a:ext cx="1439862" cy="720725"/>
          </a:xfrm>
          <a:prstGeom prst="rect">
            <a:avLst/>
          </a:prstGeom>
          <a:noFill/>
          <a:ln w="57150">
            <a:solidFill>
              <a:srgbClr val="000066"/>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82675" name="AutoShape 19"/>
          <p:cNvSpPr>
            <a:spLocks noChangeArrowheads="1"/>
          </p:cNvSpPr>
          <p:nvPr/>
        </p:nvSpPr>
        <p:spPr bwMode="auto">
          <a:xfrm>
            <a:off x="2987675" y="5084763"/>
            <a:ext cx="936625" cy="503237"/>
          </a:xfrm>
          <a:prstGeom prst="horizontalScroll">
            <a:avLst>
              <a:gd name="adj" fmla="val 12500"/>
            </a:avLst>
          </a:prstGeom>
          <a:noFill/>
          <a:ln w="38100">
            <a:solidFill>
              <a:srgbClr val="000000"/>
            </a:solidFill>
            <a:round/>
            <a:headEnd/>
            <a:tailEnd type="none" w="lg" len="lg"/>
          </a:ln>
          <a:extLst>
            <a:ext uri="{909E8E84-426E-40dd-AFC4-6F175D3DCCD1}">
              <a14:hiddenFill xmlns="" xmlns:a14="http://schemas.microsoft.com/office/drawing/2010/main">
                <a:solidFill>
                  <a:srgbClr val="FFFFFF"/>
                </a:solidFill>
              </a14:hiddenFill>
            </a:ext>
          </a:extLst>
        </p:spPr>
        <p:txBody>
          <a:bodyPr wrap="none"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82681" name="AutoShape 25"/>
          <p:cNvSpPr>
            <a:spLocks noChangeArrowheads="1"/>
          </p:cNvSpPr>
          <p:nvPr/>
        </p:nvSpPr>
        <p:spPr bwMode="auto">
          <a:xfrm>
            <a:off x="4859338" y="5084763"/>
            <a:ext cx="1049337" cy="503237"/>
          </a:xfrm>
          <a:prstGeom prst="horizontalScroll">
            <a:avLst>
              <a:gd name="adj" fmla="val 12500"/>
            </a:avLst>
          </a:prstGeom>
          <a:noFill/>
          <a:ln w="38100">
            <a:solidFill>
              <a:srgbClr val="00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90480" name="TextBox 19"/>
          <p:cNvSpPr txBox="1">
            <a:spLocks noChangeArrowheads="1"/>
          </p:cNvSpPr>
          <p:nvPr/>
        </p:nvSpPr>
        <p:spPr bwMode="auto">
          <a:xfrm>
            <a:off x="1857375" y="3071813"/>
            <a:ext cx="1143000" cy="714375"/>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Rapture</a:t>
            </a:r>
            <a:br>
              <a:rPr lang="en-US" sz="1400" b="1" dirty="0">
                <a:solidFill>
                  <a:srgbClr val="000000"/>
                </a:solidFill>
                <a:latin typeface="Arial Narrow" charset="0"/>
                <a:cs typeface="Arial" charset="0"/>
              </a:rPr>
            </a:br>
            <a:r>
              <a:rPr lang="en-US" sz="1400" b="1" dirty="0">
                <a:solidFill>
                  <a:srgbClr val="000000"/>
                </a:solidFill>
                <a:latin typeface="Arial Narrow" charset="0"/>
                <a:cs typeface="Arial" charset="0"/>
              </a:rPr>
              <a:t>3:10</a:t>
            </a:r>
          </a:p>
        </p:txBody>
      </p:sp>
      <p:sp>
        <p:nvSpPr>
          <p:cNvPr id="582682" name="AutoShape 26"/>
          <p:cNvSpPr>
            <a:spLocks noChangeArrowheads="1"/>
          </p:cNvSpPr>
          <p:nvPr/>
        </p:nvSpPr>
        <p:spPr bwMode="auto">
          <a:xfrm>
            <a:off x="5651500" y="5445125"/>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90479" name="TextBox 18"/>
          <p:cNvSpPr txBox="1">
            <a:spLocks noChangeArrowheads="1"/>
          </p:cNvSpPr>
          <p:nvPr/>
        </p:nvSpPr>
        <p:spPr bwMode="auto">
          <a:xfrm>
            <a:off x="1244431" y="3071813"/>
            <a:ext cx="898043" cy="571500"/>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ar-JO" sz="1400" b="1" dirty="0">
                <a:solidFill>
                  <a:srgbClr val="000000"/>
                </a:solidFill>
                <a:latin typeface="Arial Narrow" charset="0"/>
                <a:cs typeface="Arial" charset="0"/>
              </a:rPr>
              <a:t>عصر </a:t>
            </a:r>
          </a:p>
          <a:p>
            <a:pPr algn="ctr" defTabSz="914400" fontAlgn="base">
              <a:spcBef>
                <a:spcPct val="0"/>
              </a:spcBef>
              <a:spcAft>
                <a:spcPct val="0"/>
              </a:spcAft>
            </a:pPr>
            <a:r>
              <a:rPr lang="ar-JO" sz="1400" b="1" dirty="0">
                <a:solidFill>
                  <a:srgbClr val="000000"/>
                </a:solidFill>
                <a:latin typeface="Arial Narrow" charset="0"/>
                <a:cs typeface="Arial" charset="0"/>
              </a:rPr>
              <a:t>الكنيسة</a:t>
            </a:r>
            <a:endParaRPr lang="en-US" sz="1400" b="1" dirty="0">
              <a:solidFill>
                <a:srgbClr val="000000"/>
              </a:solidFill>
              <a:latin typeface="Arial Narrow" charset="0"/>
              <a:cs typeface="Arial" charset="0"/>
            </a:endParaRPr>
          </a:p>
        </p:txBody>
      </p:sp>
      <p:sp>
        <p:nvSpPr>
          <p:cNvPr id="582685" name="AutoShape 29"/>
          <p:cNvSpPr>
            <a:spLocks noChangeArrowheads="1"/>
          </p:cNvSpPr>
          <p:nvPr/>
        </p:nvSpPr>
        <p:spPr bwMode="auto">
          <a:xfrm>
            <a:off x="6333738" y="5949950"/>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90474" name="Rectangle 31" descr="Purple mesh"/>
          <p:cNvSpPr>
            <a:spLocks noGrp="1" noChangeArrowheads="1"/>
          </p:cNvSpPr>
          <p:nvPr>
            <p:ph type="title"/>
          </p:nvPr>
        </p:nvSpPr>
        <p:spPr>
          <a:xfrm>
            <a:off x="271375" y="356052"/>
            <a:ext cx="8249818" cy="833178"/>
          </a:xfrm>
          <a:blipFill dpi="0" rotWithShape="0">
            <a:blip r:embed="rId3"/>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r>
              <a:rPr lang="en-US" sz="4800" dirty="0">
                <a:solidFill>
                  <a:schemeClr val="bg1"/>
                </a:solidFill>
                <a:latin typeface="Comic Sans MS" charset="0"/>
              </a:rPr>
              <a:t> </a:t>
            </a:r>
            <a:r>
              <a:rPr lang="ar-JO" sz="4800" dirty="0">
                <a:solidFill>
                  <a:schemeClr val="bg1"/>
                </a:solidFill>
                <a:latin typeface="Comic Sans MS" charset="0"/>
              </a:rPr>
              <a:t>الجدول الزمني لسفر الرؤيا </a:t>
            </a:r>
            <a:endParaRPr lang="en-US" sz="4800" dirty="0">
              <a:solidFill>
                <a:schemeClr val="bg1"/>
              </a:solidFill>
              <a:latin typeface="Comic Sans MS" charset="0"/>
            </a:endParaRPr>
          </a:p>
        </p:txBody>
      </p:sp>
      <p:sp>
        <p:nvSpPr>
          <p:cNvPr id="190475" name="TextBox 14"/>
          <p:cNvSpPr txBox="1">
            <a:spLocks noChangeArrowheads="1"/>
          </p:cNvSpPr>
          <p:nvPr/>
        </p:nvSpPr>
        <p:spPr bwMode="auto">
          <a:xfrm>
            <a:off x="142875" y="1928813"/>
            <a:ext cx="1143000" cy="10715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ar-JO" sz="1600" dirty="0">
                <a:solidFill>
                  <a:srgbClr val="000000"/>
                </a:solidFill>
                <a:latin typeface="Arial Narrow" charset="0"/>
                <a:cs typeface="Arial" charset="0"/>
              </a:rPr>
              <a:t>ما قد رأيت </a:t>
            </a:r>
          </a:p>
          <a:p>
            <a:pPr algn="ctr" defTabSz="914400" fontAlgn="base">
              <a:spcBef>
                <a:spcPct val="0"/>
              </a:spcBef>
              <a:spcAft>
                <a:spcPct val="0"/>
              </a:spcAft>
            </a:pPr>
            <a:r>
              <a:rPr lang="ar-JO" sz="1600" dirty="0">
                <a:solidFill>
                  <a:srgbClr val="000000"/>
                </a:solidFill>
                <a:latin typeface="Arial Narrow" charset="0"/>
                <a:cs typeface="Arial" charset="0"/>
              </a:rPr>
              <a:t>1: 19أ</a:t>
            </a:r>
          </a:p>
          <a:p>
            <a:pPr algn="ctr" defTabSz="914400" fontAlgn="base">
              <a:spcBef>
                <a:spcPct val="0"/>
              </a:spcBef>
              <a:spcAft>
                <a:spcPct val="0"/>
              </a:spcAft>
            </a:pPr>
            <a:r>
              <a:rPr lang="ar-JO" sz="1600" dirty="0">
                <a:solidFill>
                  <a:srgbClr val="000000"/>
                </a:solidFill>
                <a:latin typeface="Arial Narrow" charset="0"/>
                <a:cs typeface="Arial" charset="0"/>
              </a:rPr>
              <a:t>رؤيا 1</a:t>
            </a:r>
            <a:endParaRPr lang="en-US" sz="1600" dirty="0">
              <a:solidFill>
                <a:srgbClr val="000000"/>
              </a:solidFill>
              <a:latin typeface="Arial Narrow" charset="0"/>
              <a:cs typeface="Arial" charset="0"/>
            </a:endParaRPr>
          </a:p>
        </p:txBody>
      </p:sp>
      <p:sp>
        <p:nvSpPr>
          <p:cNvPr id="190476" name="TextBox 15"/>
          <p:cNvSpPr txBox="1">
            <a:spLocks noChangeArrowheads="1"/>
          </p:cNvSpPr>
          <p:nvPr/>
        </p:nvSpPr>
        <p:spPr bwMode="auto">
          <a:xfrm>
            <a:off x="1209890" y="1928813"/>
            <a:ext cx="1143000" cy="10715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ar-JO" sz="1600" dirty="0">
                <a:solidFill>
                  <a:srgbClr val="000000"/>
                </a:solidFill>
                <a:latin typeface="Arial Narrow" charset="0"/>
                <a:cs typeface="Arial" charset="0"/>
              </a:rPr>
              <a:t>ما هو كائن </a:t>
            </a:r>
          </a:p>
          <a:p>
            <a:pPr algn="ctr" defTabSz="914400" fontAlgn="base">
              <a:spcBef>
                <a:spcPct val="0"/>
              </a:spcBef>
              <a:spcAft>
                <a:spcPct val="0"/>
              </a:spcAft>
            </a:pPr>
            <a:r>
              <a:rPr lang="ar-JO" sz="1600" dirty="0">
                <a:solidFill>
                  <a:srgbClr val="000000"/>
                </a:solidFill>
                <a:latin typeface="Arial Narrow" charset="0"/>
                <a:cs typeface="Arial" charset="0"/>
              </a:rPr>
              <a:t>1: 19 ب</a:t>
            </a:r>
            <a:endParaRPr lang="ar-JO" sz="1600" b="1" dirty="0">
              <a:solidFill>
                <a:srgbClr val="000000"/>
              </a:solidFill>
              <a:latin typeface="Arial Narrow" charset="0"/>
              <a:cs typeface="Arial" charset="0"/>
            </a:endParaRPr>
          </a:p>
          <a:p>
            <a:pPr algn="ctr" defTabSz="914400" fontAlgn="base">
              <a:spcBef>
                <a:spcPct val="0"/>
              </a:spcBef>
              <a:spcAft>
                <a:spcPct val="0"/>
              </a:spcAft>
            </a:pPr>
            <a:r>
              <a:rPr lang="ar-JO" sz="1600" b="1" dirty="0">
                <a:solidFill>
                  <a:srgbClr val="000000"/>
                </a:solidFill>
                <a:latin typeface="Arial Narrow" charset="0"/>
                <a:cs typeface="Arial" charset="0"/>
              </a:rPr>
              <a:t>رؤيا 2-3</a:t>
            </a:r>
            <a:endParaRPr lang="en-US" sz="1600" dirty="0">
              <a:solidFill>
                <a:srgbClr val="000000"/>
              </a:solidFill>
              <a:latin typeface="Arial Narrow" charset="0"/>
              <a:cs typeface="Arial" charset="0"/>
            </a:endParaRPr>
          </a:p>
        </p:txBody>
      </p:sp>
      <p:sp>
        <p:nvSpPr>
          <p:cNvPr id="190477" name="TextBox 16"/>
          <p:cNvSpPr txBox="1">
            <a:spLocks noChangeArrowheads="1"/>
          </p:cNvSpPr>
          <p:nvPr/>
        </p:nvSpPr>
        <p:spPr bwMode="auto">
          <a:xfrm>
            <a:off x="4357688" y="1928813"/>
            <a:ext cx="1928812" cy="10715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ar-JO" sz="1600" dirty="0">
                <a:solidFill>
                  <a:srgbClr val="000000"/>
                </a:solidFill>
                <a:latin typeface="Arial Narrow" charset="0"/>
                <a:cs typeface="Arial" charset="0"/>
              </a:rPr>
              <a:t>ما هو عتيد أن يحدث بعد هذا</a:t>
            </a:r>
            <a:endParaRPr lang="en-US" sz="1600" dirty="0">
              <a:solidFill>
                <a:srgbClr val="000000"/>
              </a:solidFill>
              <a:latin typeface="Arial Narrow" charset="0"/>
              <a:cs typeface="Arial" charset="0"/>
            </a:endParaRPr>
          </a:p>
          <a:p>
            <a:pPr algn="ctr" defTabSz="914400" fontAlgn="base">
              <a:spcBef>
                <a:spcPct val="0"/>
              </a:spcBef>
              <a:spcAft>
                <a:spcPct val="0"/>
              </a:spcAft>
            </a:pPr>
            <a:r>
              <a:rPr lang="ar-JO" sz="1600" dirty="0">
                <a:solidFill>
                  <a:srgbClr val="000000"/>
                </a:solidFill>
                <a:latin typeface="Arial Narrow" charset="0"/>
                <a:cs typeface="Arial" charset="0"/>
              </a:rPr>
              <a:t>1: 19 ج</a:t>
            </a:r>
            <a:endParaRPr lang="en-US" sz="1600" dirty="0">
              <a:solidFill>
                <a:srgbClr val="000000"/>
              </a:solidFill>
              <a:latin typeface="Arial Narrow" charset="0"/>
              <a:cs typeface="Arial" charset="0"/>
            </a:endParaRPr>
          </a:p>
          <a:p>
            <a:pPr algn="ctr" defTabSz="914400" fontAlgn="base">
              <a:spcBef>
                <a:spcPct val="0"/>
              </a:spcBef>
              <a:spcAft>
                <a:spcPct val="0"/>
              </a:spcAft>
            </a:pPr>
            <a:r>
              <a:rPr lang="ar-JO" sz="1600" b="1" dirty="0">
                <a:solidFill>
                  <a:srgbClr val="000000"/>
                </a:solidFill>
                <a:latin typeface="Arial Narrow" charset="0"/>
                <a:cs typeface="Arial" charset="0"/>
              </a:rPr>
              <a:t>رؤيا 4- 22</a:t>
            </a:r>
            <a:endParaRPr lang="en-US" sz="1600" b="1" dirty="0">
              <a:solidFill>
                <a:srgbClr val="000000"/>
              </a:solidFill>
              <a:latin typeface="Arial Narrow" charset="0"/>
              <a:cs typeface="Arial" charset="0"/>
            </a:endParaRPr>
          </a:p>
        </p:txBody>
      </p:sp>
      <p:sp>
        <p:nvSpPr>
          <p:cNvPr id="190478" name="TextBox 17"/>
          <p:cNvSpPr txBox="1">
            <a:spLocks noChangeArrowheads="1"/>
          </p:cNvSpPr>
          <p:nvPr/>
        </p:nvSpPr>
        <p:spPr bwMode="auto">
          <a:xfrm>
            <a:off x="285750" y="3071813"/>
            <a:ext cx="785813" cy="571500"/>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ar-JO" sz="1400" b="1" dirty="0">
                <a:solidFill>
                  <a:srgbClr val="000000"/>
                </a:solidFill>
                <a:latin typeface="Arial Narrow" charset="0"/>
                <a:cs typeface="Arial" charset="0"/>
              </a:rPr>
              <a:t>رؤيا </a:t>
            </a:r>
          </a:p>
          <a:p>
            <a:pPr algn="ctr" defTabSz="914400" fontAlgn="base">
              <a:spcBef>
                <a:spcPct val="0"/>
              </a:spcBef>
              <a:spcAft>
                <a:spcPct val="0"/>
              </a:spcAft>
            </a:pPr>
            <a:r>
              <a:rPr lang="ar-JO" sz="1400" b="1" dirty="0">
                <a:solidFill>
                  <a:srgbClr val="000000"/>
                </a:solidFill>
                <a:latin typeface="Arial Narrow" charset="0"/>
                <a:cs typeface="Arial" charset="0"/>
              </a:rPr>
              <a:t>المسيح</a:t>
            </a:r>
            <a:endParaRPr lang="en-US" sz="1400" b="1" dirty="0">
              <a:solidFill>
                <a:srgbClr val="000000"/>
              </a:solidFill>
              <a:latin typeface="Arial Narrow" charset="0"/>
              <a:cs typeface="Arial" charset="0"/>
            </a:endParaRPr>
          </a:p>
        </p:txBody>
      </p:sp>
      <p:sp>
        <p:nvSpPr>
          <p:cNvPr id="190482" name="TextBox 21"/>
          <p:cNvSpPr txBox="1">
            <a:spLocks noChangeArrowheads="1"/>
          </p:cNvSpPr>
          <p:nvPr/>
        </p:nvSpPr>
        <p:spPr bwMode="auto">
          <a:xfrm>
            <a:off x="4689543" y="3627776"/>
            <a:ext cx="1443348" cy="203149"/>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ar-JO" sz="1400" b="1" dirty="0">
                <a:solidFill>
                  <a:srgbClr val="000000"/>
                </a:solidFill>
                <a:latin typeface="Arial Narrow" charset="0"/>
                <a:cs typeface="Arial" charset="0"/>
              </a:rPr>
              <a:t>النصف الثاني</a:t>
            </a:r>
            <a:endParaRPr lang="en-US" sz="1400" b="1" dirty="0">
              <a:solidFill>
                <a:srgbClr val="000000"/>
              </a:solidFill>
              <a:latin typeface="Arial Narrow" charset="0"/>
              <a:cs typeface="Arial" charset="0"/>
            </a:endParaRPr>
          </a:p>
        </p:txBody>
      </p:sp>
      <p:sp>
        <p:nvSpPr>
          <p:cNvPr id="190483" name="TextBox 22"/>
          <p:cNvSpPr txBox="1">
            <a:spLocks noChangeArrowheads="1"/>
          </p:cNvSpPr>
          <p:nvPr/>
        </p:nvSpPr>
        <p:spPr bwMode="auto">
          <a:xfrm>
            <a:off x="3223942" y="3071813"/>
            <a:ext cx="1633808" cy="714375"/>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ar-JO" sz="1400" b="1" dirty="0">
                <a:solidFill>
                  <a:srgbClr val="000000"/>
                </a:solidFill>
                <a:latin typeface="Arial Narrow" charset="0"/>
                <a:cs typeface="Arial" charset="0"/>
              </a:rPr>
              <a:t>الضيقة</a:t>
            </a:r>
            <a:endParaRPr lang="en-US" sz="1400" b="1" dirty="0">
              <a:solidFill>
                <a:srgbClr val="000000"/>
              </a:solidFill>
              <a:latin typeface="Arial Narrow" charset="0"/>
              <a:cs typeface="Arial" charset="0"/>
            </a:endParaRPr>
          </a:p>
          <a:p>
            <a:pPr algn="ctr" defTabSz="914400" fontAlgn="base">
              <a:spcBef>
                <a:spcPct val="0"/>
              </a:spcBef>
              <a:spcAft>
                <a:spcPct val="0"/>
              </a:spcAft>
            </a:pPr>
            <a:r>
              <a:rPr lang="ar-JO" sz="1400" b="1" dirty="0">
                <a:solidFill>
                  <a:srgbClr val="000000"/>
                </a:solidFill>
                <a:latin typeface="Arial Narrow" charset="0"/>
                <a:cs typeface="Arial" charset="0"/>
              </a:rPr>
              <a:t>4: 1- 19: 10</a:t>
            </a:r>
            <a:endParaRPr lang="en-US" sz="1400" b="1" dirty="0">
              <a:solidFill>
                <a:srgbClr val="000000"/>
              </a:solidFill>
              <a:latin typeface="Arial Narrow" charset="0"/>
              <a:cs typeface="Arial" charset="0"/>
            </a:endParaRPr>
          </a:p>
        </p:txBody>
      </p:sp>
      <p:sp>
        <p:nvSpPr>
          <p:cNvPr id="190484" name="TextBox 23"/>
          <p:cNvSpPr txBox="1">
            <a:spLocks noChangeArrowheads="1"/>
          </p:cNvSpPr>
          <p:nvPr/>
        </p:nvSpPr>
        <p:spPr bwMode="auto">
          <a:xfrm>
            <a:off x="6643688" y="3046157"/>
            <a:ext cx="928687" cy="5000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ar-JO" sz="1400" b="1" dirty="0">
                <a:solidFill>
                  <a:srgbClr val="000000"/>
                </a:solidFill>
                <a:latin typeface="Arial Narrow" charset="0"/>
                <a:cs typeface="Arial" charset="0"/>
              </a:rPr>
              <a:t>المجيء </a:t>
            </a:r>
          </a:p>
          <a:p>
            <a:pPr algn="ctr" defTabSz="914400" fontAlgn="base">
              <a:spcBef>
                <a:spcPct val="0"/>
              </a:spcBef>
              <a:spcAft>
                <a:spcPct val="0"/>
              </a:spcAft>
            </a:pPr>
            <a:r>
              <a:rPr lang="ar-JO" sz="1400" b="1" dirty="0">
                <a:solidFill>
                  <a:srgbClr val="000000"/>
                </a:solidFill>
                <a:latin typeface="Arial Narrow" charset="0"/>
                <a:cs typeface="Arial" charset="0"/>
              </a:rPr>
              <a:t>الثاني</a:t>
            </a:r>
            <a:endParaRPr lang="en-US" sz="1400" b="1" dirty="0">
              <a:solidFill>
                <a:srgbClr val="000000"/>
              </a:solidFill>
              <a:latin typeface="Arial Narrow" charset="0"/>
              <a:cs typeface="Arial" charset="0"/>
            </a:endParaRPr>
          </a:p>
        </p:txBody>
      </p:sp>
      <p:sp>
        <p:nvSpPr>
          <p:cNvPr id="190485" name="TextBox 24"/>
          <p:cNvSpPr txBox="1">
            <a:spLocks noChangeArrowheads="1"/>
          </p:cNvSpPr>
          <p:nvPr/>
        </p:nvSpPr>
        <p:spPr bwMode="auto">
          <a:xfrm>
            <a:off x="7572375" y="3046157"/>
            <a:ext cx="1143000" cy="5000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ar-JO" sz="1400" b="1" dirty="0">
                <a:solidFill>
                  <a:srgbClr val="000000"/>
                </a:solidFill>
                <a:latin typeface="Arial Narrow" charset="0"/>
                <a:cs typeface="Arial" charset="0"/>
              </a:rPr>
              <a:t>الحكم الألفي</a:t>
            </a:r>
            <a:endParaRPr lang="en-US" sz="1400" b="1" dirty="0">
              <a:solidFill>
                <a:srgbClr val="000000"/>
              </a:solidFill>
              <a:latin typeface="Arial Narrow" charset="0"/>
              <a:cs typeface="Arial" charset="0"/>
            </a:endParaRPr>
          </a:p>
        </p:txBody>
      </p:sp>
      <p:sp>
        <p:nvSpPr>
          <p:cNvPr id="190486" name="TextBox 25"/>
          <p:cNvSpPr txBox="1">
            <a:spLocks noChangeArrowheads="1"/>
          </p:cNvSpPr>
          <p:nvPr/>
        </p:nvSpPr>
        <p:spPr bwMode="auto">
          <a:xfrm>
            <a:off x="8312408" y="3500438"/>
            <a:ext cx="714375" cy="5000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ar-JO" sz="1600" b="1" dirty="0">
                <a:solidFill>
                  <a:srgbClr val="000000"/>
                </a:solidFill>
                <a:latin typeface="Arial Narrow" charset="0"/>
                <a:cs typeface="Arial" charset="0"/>
              </a:rPr>
              <a:t>الحالة الابدية</a:t>
            </a:r>
            <a:endParaRPr lang="en-US" sz="1600" b="1" dirty="0">
              <a:solidFill>
                <a:srgbClr val="000000"/>
              </a:solidFill>
              <a:latin typeface="Arial Narrow" charset="0"/>
              <a:cs typeface="Arial" charset="0"/>
            </a:endParaRPr>
          </a:p>
        </p:txBody>
      </p:sp>
      <p:cxnSp>
        <p:nvCxnSpPr>
          <p:cNvPr id="190487" name="Straight Arrow Connector 27"/>
          <p:cNvCxnSpPr>
            <a:cxnSpLocks noChangeShapeType="1"/>
          </p:cNvCxnSpPr>
          <p:nvPr/>
        </p:nvCxnSpPr>
        <p:spPr bwMode="auto">
          <a:xfrm rot="16200000" flipV="1">
            <a:off x="8104981" y="4104482"/>
            <a:ext cx="357187" cy="6350"/>
          </a:xfrm>
          <a:prstGeom prst="straightConnector1">
            <a:avLst/>
          </a:prstGeom>
          <a:noFill/>
          <a:ln w="19050">
            <a:solidFill>
              <a:schemeClr val="tx1"/>
            </a:solidFill>
            <a:round/>
            <a:headEnd/>
            <a:tailEnd type="triangle" w="lg" len="lg"/>
          </a:ln>
          <a:extLst>
            <a:ext uri="{909E8E84-426E-40dd-AFC4-6F175D3DCCD1}">
              <a14:hiddenFill xmlns="" xmlns:a14="http://schemas.microsoft.com/office/drawing/2010/main">
                <a:noFill/>
              </a14:hiddenFill>
            </a:ext>
          </a:extLst>
        </p:spPr>
      </p:cxnSp>
      <p:sp>
        <p:nvSpPr>
          <p:cNvPr id="190488" name="TextBox 30"/>
          <p:cNvSpPr txBox="1">
            <a:spLocks noChangeArrowheads="1"/>
          </p:cNvSpPr>
          <p:nvPr/>
        </p:nvSpPr>
        <p:spPr bwMode="auto">
          <a:xfrm>
            <a:off x="7902457" y="4286250"/>
            <a:ext cx="761432" cy="785813"/>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200" b="1" dirty="0">
                <a:solidFill>
                  <a:srgbClr val="000000"/>
                </a:solidFill>
                <a:latin typeface="Arial Narrow" charset="0"/>
                <a:cs typeface="Arial" charset="0"/>
              </a:rPr>
              <a:t>Great White Throne Judgment</a:t>
            </a:r>
          </a:p>
        </p:txBody>
      </p:sp>
      <p:sp>
        <p:nvSpPr>
          <p:cNvPr id="582667" name="Oval 11"/>
          <p:cNvSpPr>
            <a:spLocks noChangeArrowheads="1"/>
          </p:cNvSpPr>
          <p:nvPr/>
        </p:nvSpPr>
        <p:spPr bwMode="auto">
          <a:xfrm>
            <a:off x="2318265" y="1412875"/>
            <a:ext cx="6804025" cy="4537075"/>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90492" name="Text Box 30"/>
          <p:cNvSpPr txBox="1">
            <a:spLocks noChangeArrowheads="1"/>
          </p:cNvSpPr>
          <p:nvPr/>
        </p:nvSpPr>
        <p:spPr bwMode="auto">
          <a:xfrm>
            <a:off x="8488363" y="4763"/>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ar-JO" b="1" dirty="0">
                <a:solidFill>
                  <a:srgbClr val="FFFFFF"/>
                </a:solidFill>
                <a:latin typeface="Arial" charset="0"/>
                <a:cs typeface="Arial" charset="0"/>
              </a:rPr>
              <a:t>340</a:t>
            </a:r>
            <a:endParaRPr lang="en-US" b="1" dirty="0">
              <a:solidFill>
                <a:srgbClr val="FFFFFF"/>
              </a:solidFill>
              <a:latin typeface="Arial" charset="0"/>
              <a:cs typeface="Arial" charset="0"/>
            </a:endParaRPr>
          </a:p>
        </p:txBody>
      </p:sp>
      <p:sp>
        <p:nvSpPr>
          <p:cNvPr id="29" name="TextBox 20"/>
          <p:cNvSpPr txBox="1">
            <a:spLocks noChangeArrowheads="1"/>
          </p:cNvSpPr>
          <p:nvPr/>
        </p:nvSpPr>
        <p:spPr bwMode="auto">
          <a:xfrm>
            <a:off x="417073" y="6155119"/>
            <a:ext cx="2947983" cy="586200"/>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pPr>
            <a:r>
              <a:rPr lang="en-US" sz="1400" dirty="0">
                <a:solidFill>
                  <a:srgbClr val="000000"/>
                </a:solidFill>
                <a:latin typeface="Arial Narrow" charset="0"/>
                <a:cs typeface="Arial" charset="0"/>
              </a:rPr>
              <a:t>Copyright 1989 Rick Griffith</a:t>
            </a:r>
          </a:p>
          <a:p>
            <a:pPr defTabSz="914400" fontAlgn="base">
              <a:spcBef>
                <a:spcPct val="0"/>
              </a:spcBef>
              <a:spcAft>
                <a:spcPct val="0"/>
              </a:spcAft>
            </a:pPr>
            <a:r>
              <a:rPr lang="en-US" sz="1400" dirty="0">
                <a:solidFill>
                  <a:srgbClr val="000000"/>
                </a:solidFill>
                <a:latin typeface="Arial Narrow" charset="0"/>
                <a:cs typeface="Arial" charset="0"/>
              </a:rPr>
              <a:t>Adapted from a chart by J. D. Pentecost</a:t>
            </a:r>
          </a:p>
        </p:txBody>
      </p:sp>
      <p:sp>
        <p:nvSpPr>
          <p:cNvPr id="190481" name="TextBox 20"/>
          <p:cNvSpPr txBox="1">
            <a:spLocks noChangeArrowheads="1"/>
          </p:cNvSpPr>
          <p:nvPr/>
        </p:nvSpPr>
        <p:spPr bwMode="auto">
          <a:xfrm>
            <a:off x="2403543" y="3627776"/>
            <a:ext cx="1443348" cy="203149"/>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ar-JO" sz="1400" b="1" dirty="0">
                <a:solidFill>
                  <a:srgbClr val="000000"/>
                </a:solidFill>
                <a:latin typeface="Arial Narrow" charset="0"/>
                <a:cs typeface="Arial" charset="0"/>
              </a:rPr>
              <a:t>النصف الأول</a:t>
            </a:r>
            <a:endParaRPr lang="en-US" sz="1400" b="1" dirty="0">
              <a:solidFill>
                <a:srgbClr val="000000"/>
              </a:solidFill>
              <a:latin typeface="Arial Narrow" charset="0"/>
              <a:cs typeface="Arial" charset="0"/>
            </a:endParaRPr>
          </a:p>
        </p:txBody>
      </p:sp>
      <p:sp>
        <p:nvSpPr>
          <p:cNvPr id="582666" name="Oval 10"/>
          <p:cNvSpPr>
            <a:spLocks noChangeArrowheads="1"/>
          </p:cNvSpPr>
          <p:nvPr/>
        </p:nvSpPr>
        <p:spPr bwMode="auto">
          <a:xfrm>
            <a:off x="1265023" y="1412875"/>
            <a:ext cx="1047097" cy="4248150"/>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wrap="square"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82668" name="Oval 12"/>
          <p:cNvSpPr>
            <a:spLocks noChangeArrowheads="1"/>
          </p:cNvSpPr>
          <p:nvPr/>
        </p:nvSpPr>
        <p:spPr bwMode="auto">
          <a:xfrm>
            <a:off x="110910" y="1412875"/>
            <a:ext cx="1150938" cy="4248150"/>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53602099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82668"/>
                                        </p:tgtEl>
                                        <p:attrNameLst>
                                          <p:attrName>style.visibility</p:attrName>
                                        </p:attrNameLst>
                                      </p:cBhvr>
                                      <p:to>
                                        <p:strVal val="visible"/>
                                      </p:to>
                                    </p:set>
                                    <p:anim calcmode="lin" valueType="num">
                                      <p:cBhvr>
                                        <p:cTn id="7" dur="1000" fill="hold"/>
                                        <p:tgtEl>
                                          <p:spTgt spid="582668"/>
                                        </p:tgtEl>
                                        <p:attrNameLst>
                                          <p:attrName>ppt_w</p:attrName>
                                        </p:attrNameLst>
                                      </p:cBhvr>
                                      <p:tavLst>
                                        <p:tav tm="0">
                                          <p:val>
                                            <p:strVal val="#ppt_w*0.70"/>
                                          </p:val>
                                        </p:tav>
                                        <p:tav tm="100000">
                                          <p:val>
                                            <p:strVal val="#ppt_w"/>
                                          </p:val>
                                        </p:tav>
                                      </p:tavLst>
                                    </p:anim>
                                    <p:anim calcmode="lin" valueType="num">
                                      <p:cBhvr>
                                        <p:cTn id="8" dur="1000" fill="hold"/>
                                        <p:tgtEl>
                                          <p:spTgt spid="582668"/>
                                        </p:tgtEl>
                                        <p:attrNameLst>
                                          <p:attrName>ppt_h</p:attrName>
                                        </p:attrNameLst>
                                      </p:cBhvr>
                                      <p:tavLst>
                                        <p:tav tm="0">
                                          <p:val>
                                            <p:strVal val="#ppt_h"/>
                                          </p:val>
                                        </p:tav>
                                        <p:tav tm="100000">
                                          <p:val>
                                            <p:strVal val="#ppt_h"/>
                                          </p:val>
                                        </p:tav>
                                      </p:tavLst>
                                    </p:anim>
                                    <p:animEffect transition="in" filter="fade">
                                      <p:cBhvr>
                                        <p:cTn id="9" dur="1000"/>
                                        <p:tgtEl>
                                          <p:spTgt spid="58266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82666"/>
                                        </p:tgtEl>
                                        <p:attrNameLst>
                                          <p:attrName>style.visibility</p:attrName>
                                        </p:attrNameLst>
                                      </p:cBhvr>
                                      <p:to>
                                        <p:strVal val="visible"/>
                                      </p:to>
                                    </p:set>
                                    <p:anim calcmode="lin" valueType="num">
                                      <p:cBhvr>
                                        <p:cTn id="14" dur="1000" fill="hold"/>
                                        <p:tgtEl>
                                          <p:spTgt spid="582666"/>
                                        </p:tgtEl>
                                        <p:attrNameLst>
                                          <p:attrName>ppt_w</p:attrName>
                                        </p:attrNameLst>
                                      </p:cBhvr>
                                      <p:tavLst>
                                        <p:tav tm="0">
                                          <p:val>
                                            <p:strVal val="#ppt_w*0.70"/>
                                          </p:val>
                                        </p:tav>
                                        <p:tav tm="100000">
                                          <p:val>
                                            <p:strVal val="#ppt_w"/>
                                          </p:val>
                                        </p:tav>
                                      </p:tavLst>
                                    </p:anim>
                                    <p:anim calcmode="lin" valueType="num">
                                      <p:cBhvr>
                                        <p:cTn id="15" dur="1000" fill="hold"/>
                                        <p:tgtEl>
                                          <p:spTgt spid="582666"/>
                                        </p:tgtEl>
                                        <p:attrNameLst>
                                          <p:attrName>ppt_h</p:attrName>
                                        </p:attrNameLst>
                                      </p:cBhvr>
                                      <p:tavLst>
                                        <p:tav tm="0">
                                          <p:val>
                                            <p:strVal val="#ppt_h"/>
                                          </p:val>
                                        </p:tav>
                                        <p:tav tm="100000">
                                          <p:val>
                                            <p:strVal val="#ppt_h"/>
                                          </p:val>
                                        </p:tav>
                                      </p:tavLst>
                                    </p:anim>
                                    <p:animEffect transition="in" filter="fade">
                                      <p:cBhvr>
                                        <p:cTn id="16" dur="1000"/>
                                        <p:tgtEl>
                                          <p:spTgt spid="58266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582667"/>
                                        </p:tgtEl>
                                        <p:attrNameLst>
                                          <p:attrName>style.visibility</p:attrName>
                                        </p:attrNameLst>
                                      </p:cBhvr>
                                      <p:to>
                                        <p:strVal val="visible"/>
                                      </p:to>
                                    </p:set>
                                    <p:anim calcmode="lin" valueType="num">
                                      <p:cBhvr>
                                        <p:cTn id="21" dur="1000" fill="hold"/>
                                        <p:tgtEl>
                                          <p:spTgt spid="582667"/>
                                        </p:tgtEl>
                                        <p:attrNameLst>
                                          <p:attrName>ppt_w</p:attrName>
                                        </p:attrNameLst>
                                      </p:cBhvr>
                                      <p:tavLst>
                                        <p:tav tm="0">
                                          <p:val>
                                            <p:strVal val="#ppt_w*0.70"/>
                                          </p:val>
                                        </p:tav>
                                        <p:tav tm="100000">
                                          <p:val>
                                            <p:strVal val="#ppt_w"/>
                                          </p:val>
                                        </p:tav>
                                      </p:tavLst>
                                    </p:anim>
                                    <p:anim calcmode="lin" valueType="num">
                                      <p:cBhvr>
                                        <p:cTn id="22" dur="1000" fill="hold"/>
                                        <p:tgtEl>
                                          <p:spTgt spid="582667"/>
                                        </p:tgtEl>
                                        <p:attrNameLst>
                                          <p:attrName>ppt_h</p:attrName>
                                        </p:attrNameLst>
                                      </p:cBhvr>
                                      <p:tavLst>
                                        <p:tav tm="0">
                                          <p:val>
                                            <p:strVal val="#ppt_h"/>
                                          </p:val>
                                        </p:tav>
                                        <p:tav tm="100000">
                                          <p:val>
                                            <p:strVal val="#ppt_h"/>
                                          </p:val>
                                        </p:tav>
                                      </p:tavLst>
                                    </p:anim>
                                    <p:animEffect transition="in" filter="fade">
                                      <p:cBhvr>
                                        <p:cTn id="23" dur="1000"/>
                                        <p:tgtEl>
                                          <p:spTgt spid="58266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xit" presetSubtype="4" fill="hold" grpId="1" nodeType="clickEffect">
                                  <p:stCondLst>
                                    <p:cond delay="0"/>
                                  </p:stCondLst>
                                  <p:childTnLst>
                                    <p:anim calcmode="lin" valueType="num">
                                      <p:cBhvr additive="base">
                                        <p:cTn id="27" dur="500"/>
                                        <p:tgtEl>
                                          <p:spTgt spid="582667"/>
                                        </p:tgtEl>
                                        <p:attrNameLst>
                                          <p:attrName>ppt_x</p:attrName>
                                        </p:attrNameLst>
                                      </p:cBhvr>
                                      <p:tavLst>
                                        <p:tav tm="0">
                                          <p:val>
                                            <p:strVal val="ppt_x"/>
                                          </p:val>
                                        </p:tav>
                                        <p:tav tm="100000">
                                          <p:val>
                                            <p:strVal val="ppt_x"/>
                                          </p:val>
                                        </p:tav>
                                      </p:tavLst>
                                    </p:anim>
                                    <p:anim calcmode="lin" valueType="num">
                                      <p:cBhvr additive="base">
                                        <p:cTn id="28" dur="500"/>
                                        <p:tgtEl>
                                          <p:spTgt spid="582667"/>
                                        </p:tgtEl>
                                        <p:attrNameLst>
                                          <p:attrName>ppt_y</p:attrName>
                                        </p:attrNameLst>
                                      </p:cBhvr>
                                      <p:tavLst>
                                        <p:tav tm="0">
                                          <p:val>
                                            <p:strVal val="ppt_y"/>
                                          </p:val>
                                        </p:tav>
                                        <p:tav tm="100000">
                                          <p:val>
                                            <p:strVal val="1+ppt_h/2"/>
                                          </p:val>
                                        </p:tav>
                                      </p:tavLst>
                                    </p:anim>
                                    <p:set>
                                      <p:cBhvr>
                                        <p:cTn id="29" dur="1" fill="hold">
                                          <p:stCondLst>
                                            <p:cond delay="499"/>
                                          </p:stCondLst>
                                        </p:cTn>
                                        <p:tgtEl>
                                          <p:spTgt spid="582667"/>
                                        </p:tgtEl>
                                        <p:attrNameLst>
                                          <p:attrName>style.visibility</p:attrName>
                                        </p:attrNameLst>
                                      </p:cBhvr>
                                      <p:to>
                                        <p:strVal val="hidden"/>
                                      </p:to>
                                    </p:set>
                                  </p:childTnLst>
                                </p:cTn>
                              </p:par>
                              <p:par>
                                <p:cTn id="30" presetID="2" presetClass="exit" presetSubtype="4" fill="hold" grpId="1" nodeType="withEffect">
                                  <p:stCondLst>
                                    <p:cond delay="0"/>
                                  </p:stCondLst>
                                  <p:childTnLst>
                                    <p:anim calcmode="lin" valueType="num">
                                      <p:cBhvr additive="base">
                                        <p:cTn id="31" dur="500"/>
                                        <p:tgtEl>
                                          <p:spTgt spid="582666"/>
                                        </p:tgtEl>
                                        <p:attrNameLst>
                                          <p:attrName>ppt_x</p:attrName>
                                        </p:attrNameLst>
                                      </p:cBhvr>
                                      <p:tavLst>
                                        <p:tav tm="0">
                                          <p:val>
                                            <p:strVal val="ppt_x"/>
                                          </p:val>
                                        </p:tav>
                                        <p:tav tm="100000">
                                          <p:val>
                                            <p:strVal val="ppt_x"/>
                                          </p:val>
                                        </p:tav>
                                      </p:tavLst>
                                    </p:anim>
                                    <p:anim calcmode="lin" valueType="num">
                                      <p:cBhvr additive="base">
                                        <p:cTn id="32" dur="500"/>
                                        <p:tgtEl>
                                          <p:spTgt spid="582666"/>
                                        </p:tgtEl>
                                        <p:attrNameLst>
                                          <p:attrName>ppt_y</p:attrName>
                                        </p:attrNameLst>
                                      </p:cBhvr>
                                      <p:tavLst>
                                        <p:tav tm="0">
                                          <p:val>
                                            <p:strVal val="ppt_y"/>
                                          </p:val>
                                        </p:tav>
                                        <p:tav tm="100000">
                                          <p:val>
                                            <p:strVal val="1+ppt_h/2"/>
                                          </p:val>
                                        </p:tav>
                                      </p:tavLst>
                                    </p:anim>
                                    <p:set>
                                      <p:cBhvr>
                                        <p:cTn id="33" dur="1" fill="hold">
                                          <p:stCondLst>
                                            <p:cond delay="499"/>
                                          </p:stCondLst>
                                        </p:cTn>
                                        <p:tgtEl>
                                          <p:spTgt spid="582666"/>
                                        </p:tgtEl>
                                        <p:attrNameLst>
                                          <p:attrName>style.visibility</p:attrName>
                                        </p:attrNameLst>
                                      </p:cBhvr>
                                      <p:to>
                                        <p:strVal val="hidden"/>
                                      </p:to>
                                    </p:set>
                                  </p:childTnLst>
                                </p:cTn>
                              </p:par>
                              <p:par>
                                <p:cTn id="34" presetID="2" presetClass="exit" presetSubtype="4" fill="hold" grpId="1" nodeType="withEffect">
                                  <p:stCondLst>
                                    <p:cond delay="0"/>
                                  </p:stCondLst>
                                  <p:childTnLst>
                                    <p:anim calcmode="lin" valueType="num">
                                      <p:cBhvr additive="base">
                                        <p:cTn id="35" dur="500"/>
                                        <p:tgtEl>
                                          <p:spTgt spid="582668"/>
                                        </p:tgtEl>
                                        <p:attrNameLst>
                                          <p:attrName>ppt_x</p:attrName>
                                        </p:attrNameLst>
                                      </p:cBhvr>
                                      <p:tavLst>
                                        <p:tav tm="0">
                                          <p:val>
                                            <p:strVal val="ppt_x"/>
                                          </p:val>
                                        </p:tav>
                                        <p:tav tm="100000">
                                          <p:val>
                                            <p:strVal val="ppt_x"/>
                                          </p:val>
                                        </p:tav>
                                      </p:tavLst>
                                    </p:anim>
                                    <p:anim calcmode="lin" valueType="num">
                                      <p:cBhvr additive="base">
                                        <p:cTn id="36" dur="500"/>
                                        <p:tgtEl>
                                          <p:spTgt spid="582668"/>
                                        </p:tgtEl>
                                        <p:attrNameLst>
                                          <p:attrName>ppt_y</p:attrName>
                                        </p:attrNameLst>
                                      </p:cBhvr>
                                      <p:tavLst>
                                        <p:tav tm="0">
                                          <p:val>
                                            <p:strVal val="ppt_y"/>
                                          </p:val>
                                        </p:tav>
                                        <p:tav tm="100000">
                                          <p:val>
                                            <p:strVal val="1+ppt_h/2"/>
                                          </p:val>
                                        </p:tav>
                                      </p:tavLst>
                                    </p:anim>
                                    <p:set>
                                      <p:cBhvr>
                                        <p:cTn id="37" dur="1" fill="hold">
                                          <p:stCondLst>
                                            <p:cond delay="499"/>
                                          </p:stCondLst>
                                        </p:cTn>
                                        <p:tgtEl>
                                          <p:spTgt spid="582668"/>
                                        </p:tgtEl>
                                        <p:attrNameLst>
                                          <p:attrName>style.visibility</p:attrName>
                                        </p:attrNameLst>
                                      </p:cBhvr>
                                      <p:to>
                                        <p:strVal val="hidden"/>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9" fill="hold" grpId="0" nodeType="clickEffect">
                                  <p:stCondLst>
                                    <p:cond delay="0"/>
                                  </p:stCondLst>
                                  <p:childTnLst>
                                    <p:set>
                                      <p:cBhvr>
                                        <p:cTn id="41" dur="1" fill="hold">
                                          <p:stCondLst>
                                            <p:cond delay="0"/>
                                          </p:stCondLst>
                                        </p:cTn>
                                        <p:tgtEl>
                                          <p:spTgt spid="582673"/>
                                        </p:tgtEl>
                                        <p:attrNameLst>
                                          <p:attrName>style.visibility</p:attrName>
                                        </p:attrNameLst>
                                      </p:cBhvr>
                                      <p:to>
                                        <p:strVal val="visible"/>
                                      </p:to>
                                    </p:set>
                                    <p:anim calcmode="lin" valueType="num">
                                      <p:cBhvr additive="base">
                                        <p:cTn id="42" dur="500" fill="hold"/>
                                        <p:tgtEl>
                                          <p:spTgt spid="582673"/>
                                        </p:tgtEl>
                                        <p:attrNameLst>
                                          <p:attrName>ppt_x</p:attrName>
                                        </p:attrNameLst>
                                      </p:cBhvr>
                                      <p:tavLst>
                                        <p:tav tm="0">
                                          <p:val>
                                            <p:strVal val="0-#ppt_w/2"/>
                                          </p:val>
                                        </p:tav>
                                        <p:tav tm="100000">
                                          <p:val>
                                            <p:strVal val="#ppt_x"/>
                                          </p:val>
                                        </p:tav>
                                      </p:tavLst>
                                    </p:anim>
                                    <p:anim calcmode="lin" valueType="num">
                                      <p:cBhvr additive="base">
                                        <p:cTn id="43" dur="500" fill="hold"/>
                                        <p:tgtEl>
                                          <p:spTgt spid="582673"/>
                                        </p:tgtEl>
                                        <p:attrNameLst>
                                          <p:attrName>ppt_y</p:attrName>
                                        </p:attrNameLst>
                                      </p:cBhvr>
                                      <p:tavLst>
                                        <p:tav tm="0">
                                          <p:val>
                                            <p:strVal val="0-#ppt_h/2"/>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9" fill="hold" grpId="0" nodeType="clickEffect">
                                  <p:stCondLst>
                                    <p:cond delay="0"/>
                                  </p:stCondLst>
                                  <p:childTnLst>
                                    <p:set>
                                      <p:cBhvr>
                                        <p:cTn id="47" dur="1" fill="hold">
                                          <p:stCondLst>
                                            <p:cond delay="0"/>
                                          </p:stCondLst>
                                        </p:cTn>
                                        <p:tgtEl>
                                          <p:spTgt spid="582672"/>
                                        </p:tgtEl>
                                        <p:attrNameLst>
                                          <p:attrName>style.visibility</p:attrName>
                                        </p:attrNameLst>
                                      </p:cBhvr>
                                      <p:to>
                                        <p:strVal val="visible"/>
                                      </p:to>
                                    </p:set>
                                    <p:anim calcmode="lin" valueType="num">
                                      <p:cBhvr additive="base">
                                        <p:cTn id="48" dur="500" fill="hold"/>
                                        <p:tgtEl>
                                          <p:spTgt spid="582672"/>
                                        </p:tgtEl>
                                        <p:attrNameLst>
                                          <p:attrName>ppt_x</p:attrName>
                                        </p:attrNameLst>
                                      </p:cBhvr>
                                      <p:tavLst>
                                        <p:tav tm="0">
                                          <p:val>
                                            <p:strVal val="0-#ppt_w/2"/>
                                          </p:val>
                                        </p:tav>
                                        <p:tav tm="100000">
                                          <p:val>
                                            <p:strVal val="#ppt_x"/>
                                          </p:val>
                                        </p:tav>
                                      </p:tavLst>
                                    </p:anim>
                                    <p:anim calcmode="lin" valueType="num">
                                      <p:cBhvr additive="base">
                                        <p:cTn id="49" dur="500" fill="hold"/>
                                        <p:tgtEl>
                                          <p:spTgt spid="582672"/>
                                        </p:tgtEl>
                                        <p:attrNameLst>
                                          <p:attrName>ppt_y</p:attrName>
                                        </p:attrNameLst>
                                      </p:cBhvr>
                                      <p:tavLst>
                                        <p:tav tm="0">
                                          <p:val>
                                            <p:strVal val="0-#ppt_h/2"/>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9" fill="hold" grpId="0" nodeType="clickEffect">
                                  <p:stCondLst>
                                    <p:cond delay="0"/>
                                  </p:stCondLst>
                                  <p:childTnLst>
                                    <p:set>
                                      <p:cBhvr>
                                        <p:cTn id="53" dur="1" fill="hold">
                                          <p:stCondLst>
                                            <p:cond delay="0"/>
                                          </p:stCondLst>
                                        </p:cTn>
                                        <p:tgtEl>
                                          <p:spTgt spid="582669"/>
                                        </p:tgtEl>
                                        <p:attrNameLst>
                                          <p:attrName>style.visibility</p:attrName>
                                        </p:attrNameLst>
                                      </p:cBhvr>
                                      <p:to>
                                        <p:strVal val="visible"/>
                                      </p:to>
                                    </p:set>
                                    <p:anim calcmode="lin" valueType="num">
                                      <p:cBhvr additive="base">
                                        <p:cTn id="54" dur="500" fill="hold"/>
                                        <p:tgtEl>
                                          <p:spTgt spid="582669"/>
                                        </p:tgtEl>
                                        <p:attrNameLst>
                                          <p:attrName>ppt_x</p:attrName>
                                        </p:attrNameLst>
                                      </p:cBhvr>
                                      <p:tavLst>
                                        <p:tav tm="0">
                                          <p:val>
                                            <p:strVal val="0-#ppt_w/2"/>
                                          </p:val>
                                        </p:tav>
                                        <p:tav tm="100000">
                                          <p:val>
                                            <p:strVal val="#ppt_x"/>
                                          </p:val>
                                        </p:tav>
                                      </p:tavLst>
                                    </p:anim>
                                    <p:anim calcmode="lin" valueType="num">
                                      <p:cBhvr additive="base">
                                        <p:cTn id="55" dur="500" fill="hold"/>
                                        <p:tgtEl>
                                          <p:spTgt spid="582669"/>
                                        </p:tgtEl>
                                        <p:attrNameLst>
                                          <p:attrName>ppt_y</p:attrName>
                                        </p:attrNameLst>
                                      </p:cBhvr>
                                      <p:tavLst>
                                        <p:tav tm="0">
                                          <p:val>
                                            <p:strVal val="0-#ppt_h/2"/>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xit" presetSubtype="4" fill="hold" grpId="1" nodeType="clickEffect">
                                  <p:stCondLst>
                                    <p:cond delay="0"/>
                                  </p:stCondLst>
                                  <p:childTnLst>
                                    <p:anim calcmode="lin" valueType="num">
                                      <p:cBhvr additive="base">
                                        <p:cTn id="59" dur="500"/>
                                        <p:tgtEl>
                                          <p:spTgt spid="582673"/>
                                        </p:tgtEl>
                                        <p:attrNameLst>
                                          <p:attrName>ppt_x</p:attrName>
                                        </p:attrNameLst>
                                      </p:cBhvr>
                                      <p:tavLst>
                                        <p:tav tm="0">
                                          <p:val>
                                            <p:strVal val="ppt_x"/>
                                          </p:val>
                                        </p:tav>
                                        <p:tav tm="100000">
                                          <p:val>
                                            <p:strVal val="ppt_x"/>
                                          </p:val>
                                        </p:tav>
                                      </p:tavLst>
                                    </p:anim>
                                    <p:anim calcmode="lin" valueType="num">
                                      <p:cBhvr additive="base">
                                        <p:cTn id="60" dur="500"/>
                                        <p:tgtEl>
                                          <p:spTgt spid="582673"/>
                                        </p:tgtEl>
                                        <p:attrNameLst>
                                          <p:attrName>ppt_y</p:attrName>
                                        </p:attrNameLst>
                                      </p:cBhvr>
                                      <p:tavLst>
                                        <p:tav tm="0">
                                          <p:val>
                                            <p:strVal val="ppt_y"/>
                                          </p:val>
                                        </p:tav>
                                        <p:tav tm="100000">
                                          <p:val>
                                            <p:strVal val="1+ppt_h/2"/>
                                          </p:val>
                                        </p:tav>
                                      </p:tavLst>
                                    </p:anim>
                                    <p:set>
                                      <p:cBhvr>
                                        <p:cTn id="61" dur="1" fill="hold">
                                          <p:stCondLst>
                                            <p:cond delay="499"/>
                                          </p:stCondLst>
                                        </p:cTn>
                                        <p:tgtEl>
                                          <p:spTgt spid="582673"/>
                                        </p:tgtEl>
                                        <p:attrNameLst>
                                          <p:attrName>style.visibility</p:attrName>
                                        </p:attrNameLst>
                                      </p:cBhvr>
                                      <p:to>
                                        <p:strVal val="hidden"/>
                                      </p:to>
                                    </p:set>
                                  </p:childTnLst>
                                </p:cTn>
                              </p:par>
                              <p:par>
                                <p:cTn id="62" presetID="2" presetClass="exit" presetSubtype="4" fill="hold" grpId="1" nodeType="withEffect">
                                  <p:stCondLst>
                                    <p:cond delay="0"/>
                                  </p:stCondLst>
                                  <p:childTnLst>
                                    <p:anim calcmode="lin" valueType="num">
                                      <p:cBhvr additive="base">
                                        <p:cTn id="63" dur="500"/>
                                        <p:tgtEl>
                                          <p:spTgt spid="582672"/>
                                        </p:tgtEl>
                                        <p:attrNameLst>
                                          <p:attrName>ppt_x</p:attrName>
                                        </p:attrNameLst>
                                      </p:cBhvr>
                                      <p:tavLst>
                                        <p:tav tm="0">
                                          <p:val>
                                            <p:strVal val="ppt_x"/>
                                          </p:val>
                                        </p:tav>
                                        <p:tav tm="100000">
                                          <p:val>
                                            <p:strVal val="ppt_x"/>
                                          </p:val>
                                        </p:tav>
                                      </p:tavLst>
                                    </p:anim>
                                    <p:anim calcmode="lin" valueType="num">
                                      <p:cBhvr additive="base">
                                        <p:cTn id="64" dur="500"/>
                                        <p:tgtEl>
                                          <p:spTgt spid="582672"/>
                                        </p:tgtEl>
                                        <p:attrNameLst>
                                          <p:attrName>ppt_y</p:attrName>
                                        </p:attrNameLst>
                                      </p:cBhvr>
                                      <p:tavLst>
                                        <p:tav tm="0">
                                          <p:val>
                                            <p:strVal val="ppt_y"/>
                                          </p:val>
                                        </p:tav>
                                        <p:tav tm="100000">
                                          <p:val>
                                            <p:strVal val="1+ppt_h/2"/>
                                          </p:val>
                                        </p:tav>
                                      </p:tavLst>
                                    </p:anim>
                                    <p:set>
                                      <p:cBhvr>
                                        <p:cTn id="65" dur="1" fill="hold">
                                          <p:stCondLst>
                                            <p:cond delay="499"/>
                                          </p:stCondLst>
                                        </p:cTn>
                                        <p:tgtEl>
                                          <p:spTgt spid="582672"/>
                                        </p:tgtEl>
                                        <p:attrNameLst>
                                          <p:attrName>style.visibility</p:attrName>
                                        </p:attrNameLst>
                                      </p:cBhvr>
                                      <p:to>
                                        <p:strVal val="hidden"/>
                                      </p:to>
                                    </p:set>
                                  </p:childTnLst>
                                </p:cTn>
                              </p:par>
                              <p:par>
                                <p:cTn id="66" presetID="2" presetClass="exit" presetSubtype="4" fill="hold" grpId="1" nodeType="withEffect">
                                  <p:stCondLst>
                                    <p:cond delay="0"/>
                                  </p:stCondLst>
                                  <p:childTnLst>
                                    <p:anim calcmode="lin" valueType="num">
                                      <p:cBhvr additive="base">
                                        <p:cTn id="67" dur="500"/>
                                        <p:tgtEl>
                                          <p:spTgt spid="582669"/>
                                        </p:tgtEl>
                                        <p:attrNameLst>
                                          <p:attrName>ppt_x</p:attrName>
                                        </p:attrNameLst>
                                      </p:cBhvr>
                                      <p:tavLst>
                                        <p:tav tm="0">
                                          <p:val>
                                            <p:strVal val="ppt_x"/>
                                          </p:val>
                                        </p:tav>
                                        <p:tav tm="100000">
                                          <p:val>
                                            <p:strVal val="ppt_x"/>
                                          </p:val>
                                        </p:tav>
                                      </p:tavLst>
                                    </p:anim>
                                    <p:anim calcmode="lin" valueType="num">
                                      <p:cBhvr additive="base">
                                        <p:cTn id="68" dur="500"/>
                                        <p:tgtEl>
                                          <p:spTgt spid="582669"/>
                                        </p:tgtEl>
                                        <p:attrNameLst>
                                          <p:attrName>ppt_y</p:attrName>
                                        </p:attrNameLst>
                                      </p:cBhvr>
                                      <p:tavLst>
                                        <p:tav tm="0">
                                          <p:val>
                                            <p:strVal val="ppt_y"/>
                                          </p:val>
                                        </p:tav>
                                        <p:tav tm="100000">
                                          <p:val>
                                            <p:strVal val="1+ppt_h/2"/>
                                          </p:val>
                                        </p:tav>
                                      </p:tavLst>
                                    </p:anim>
                                    <p:set>
                                      <p:cBhvr>
                                        <p:cTn id="69" dur="1" fill="hold">
                                          <p:stCondLst>
                                            <p:cond delay="499"/>
                                          </p:stCondLst>
                                        </p:cTn>
                                        <p:tgtEl>
                                          <p:spTgt spid="582669"/>
                                        </p:tgtEl>
                                        <p:attrNameLst>
                                          <p:attrName>style.visibility</p:attrName>
                                        </p:attrNameLst>
                                      </p:cBhvr>
                                      <p:to>
                                        <p:strVal val="hidden"/>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582675"/>
                                        </p:tgtEl>
                                        <p:attrNameLst>
                                          <p:attrName>style.visibility</p:attrName>
                                        </p:attrNameLst>
                                      </p:cBhvr>
                                      <p:to>
                                        <p:strVal val="visible"/>
                                      </p:to>
                                    </p:set>
                                    <p:animEffect transition="in" filter="dissolve">
                                      <p:cBhvr>
                                        <p:cTn id="74" dur="500"/>
                                        <p:tgtEl>
                                          <p:spTgt spid="582675"/>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9" presetClass="entr" presetSubtype="0" fill="hold" grpId="0" nodeType="clickEffect">
                                  <p:stCondLst>
                                    <p:cond delay="0"/>
                                  </p:stCondLst>
                                  <p:childTnLst>
                                    <p:set>
                                      <p:cBhvr>
                                        <p:cTn id="78" dur="1" fill="hold">
                                          <p:stCondLst>
                                            <p:cond delay="0"/>
                                          </p:stCondLst>
                                        </p:cTn>
                                        <p:tgtEl>
                                          <p:spTgt spid="582681"/>
                                        </p:tgtEl>
                                        <p:attrNameLst>
                                          <p:attrName>style.visibility</p:attrName>
                                        </p:attrNameLst>
                                      </p:cBhvr>
                                      <p:to>
                                        <p:strVal val="visible"/>
                                      </p:to>
                                    </p:set>
                                    <p:animEffect transition="in" filter="dissolve">
                                      <p:cBhvr>
                                        <p:cTn id="79" dur="500"/>
                                        <p:tgtEl>
                                          <p:spTgt spid="582681"/>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9" presetClass="entr" presetSubtype="0" fill="hold" grpId="0" nodeType="clickEffect">
                                  <p:stCondLst>
                                    <p:cond delay="0"/>
                                  </p:stCondLst>
                                  <p:childTnLst>
                                    <p:set>
                                      <p:cBhvr>
                                        <p:cTn id="83" dur="1" fill="hold">
                                          <p:stCondLst>
                                            <p:cond delay="0"/>
                                          </p:stCondLst>
                                        </p:cTn>
                                        <p:tgtEl>
                                          <p:spTgt spid="582682"/>
                                        </p:tgtEl>
                                        <p:attrNameLst>
                                          <p:attrName>style.visibility</p:attrName>
                                        </p:attrNameLst>
                                      </p:cBhvr>
                                      <p:to>
                                        <p:strVal val="visible"/>
                                      </p:to>
                                    </p:set>
                                    <p:animEffect transition="in" filter="dissolve">
                                      <p:cBhvr>
                                        <p:cTn id="84" dur="500"/>
                                        <p:tgtEl>
                                          <p:spTgt spid="582682"/>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582685"/>
                                        </p:tgtEl>
                                        <p:attrNameLst>
                                          <p:attrName>style.visibility</p:attrName>
                                        </p:attrNameLst>
                                      </p:cBhvr>
                                      <p:to>
                                        <p:strVal val="visible"/>
                                      </p:to>
                                    </p:set>
                                    <p:animEffect transition="in" filter="dissolve">
                                      <p:cBhvr>
                                        <p:cTn id="89" dur="500"/>
                                        <p:tgtEl>
                                          <p:spTgt spid="582685"/>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2" presetClass="exit" presetSubtype="4" fill="hold" grpId="1" nodeType="clickEffect">
                                  <p:stCondLst>
                                    <p:cond delay="0"/>
                                  </p:stCondLst>
                                  <p:childTnLst>
                                    <p:anim calcmode="lin" valueType="num">
                                      <p:cBhvr additive="base">
                                        <p:cTn id="93" dur="500"/>
                                        <p:tgtEl>
                                          <p:spTgt spid="582675"/>
                                        </p:tgtEl>
                                        <p:attrNameLst>
                                          <p:attrName>ppt_x</p:attrName>
                                        </p:attrNameLst>
                                      </p:cBhvr>
                                      <p:tavLst>
                                        <p:tav tm="0">
                                          <p:val>
                                            <p:strVal val="ppt_x"/>
                                          </p:val>
                                        </p:tav>
                                        <p:tav tm="100000">
                                          <p:val>
                                            <p:strVal val="ppt_x"/>
                                          </p:val>
                                        </p:tav>
                                      </p:tavLst>
                                    </p:anim>
                                    <p:anim calcmode="lin" valueType="num">
                                      <p:cBhvr additive="base">
                                        <p:cTn id="94" dur="500"/>
                                        <p:tgtEl>
                                          <p:spTgt spid="582675"/>
                                        </p:tgtEl>
                                        <p:attrNameLst>
                                          <p:attrName>ppt_y</p:attrName>
                                        </p:attrNameLst>
                                      </p:cBhvr>
                                      <p:tavLst>
                                        <p:tav tm="0">
                                          <p:val>
                                            <p:strVal val="ppt_y"/>
                                          </p:val>
                                        </p:tav>
                                        <p:tav tm="100000">
                                          <p:val>
                                            <p:strVal val="1+ppt_h/2"/>
                                          </p:val>
                                        </p:tav>
                                      </p:tavLst>
                                    </p:anim>
                                    <p:set>
                                      <p:cBhvr>
                                        <p:cTn id="95" dur="1" fill="hold">
                                          <p:stCondLst>
                                            <p:cond delay="499"/>
                                          </p:stCondLst>
                                        </p:cTn>
                                        <p:tgtEl>
                                          <p:spTgt spid="582675"/>
                                        </p:tgtEl>
                                        <p:attrNameLst>
                                          <p:attrName>style.visibility</p:attrName>
                                        </p:attrNameLst>
                                      </p:cBhvr>
                                      <p:to>
                                        <p:strVal val="hidden"/>
                                      </p:to>
                                    </p:set>
                                  </p:childTnLst>
                                </p:cTn>
                              </p:par>
                              <p:par>
                                <p:cTn id="96" presetID="2" presetClass="exit" presetSubtype="4" fill="hold" grpId="1" nodeType="withEffect">
                                  <p:stCondLst>
                                    <p:cond delay="0"/>
                                  </p:stCondLst>
                                  <p:childTnLst>
                                    <p:anim calcmode="lin" valueType="num">
                                      <p:cBhvr additive="base">
                                        <p:cTn id="97" dur="500"/>
                                        <p:tgtEl>
                                          <p:spTgt spid="582681"/>
                                        </p:tgtEl>
                                        <p:attrNameLst>
                                          <p:attrName>ppt_x</p:attrName>
                                        </p:attrNameLst>
                                      </p:cBhvr>
                                      <p:tavLst>
                                        <p:tav tm="0">
                                          <p:val>
                                            <p:strVal val="ppt_x"/>
                                          </p:val>
                                        </p:tav>
                                        <p:tav tm="100000">
                                          <p:val>
                                            <p:strVal val="ppt_x"/>
                                          </p:val>
                                        </p:tav>
                                      </p:tavLst>
                                    </p:anim>
                                    <p:anim calcmode="lin" valueType="num">
                                      <p:cBhvr additive="base">
                                        <p:cTn id="98" dur="500"/>
                                        <p:tgtEl>
                                          <p:spTgt spid="582681"/>
                                        </p:tgtEl>
                                        <p:attrNameLst>
                                          <p:attrName>ppt_y</p:attrName>
                                        </p:attrNameLst>
                                      </p:cBhvr>
                                      <p:tavLst>
                                        <p:tav tm="0">
                                          <p:val>
                                            <p:strVal val="ppt_y"/>
                                          </p:val>
                                        </p:tav>
                                        <p:tav tm="100000">
                                          <p:val>
                                            <p:strVal val="1+ppt_h/2"/>
                                          </p:val>
                                        </p:tav>
                                      </p:tavLst>
                                    </p:anim>
                                    <p:set>
                                      <p:cBhvr>
                                        <p:cTn id="99" dur="1" fill="hold">
                                          <p:stCondLst>
                                            <p:cond delay="499"/>
                                          </p:stCondLst>
                                        </p:cTn>
                                        <p:tgtEl>
                                          <p:spTgt spid="582681"/>
                                        </p:tgtEl>
                                        <p:attrNameLst>
                                          <p:attrName>style.visibility</p:attrName>
                                        </p:attrNameLst>
                                      </p:cBhvr>
                                      <p:to>
                                        <p:strVal val="hidden"/>
                                      </p:to>
                                    </p:set>
                                  </p:childTnLst>
                                </p:cTn>
                              </p:par>
                              <p:par>
                                <p:cTn id="100" presetID="2" presetClass="exit" presetSubtype="4" fill="hold" grpId="1" nodeType="withEffect">
                                  <p:stCondLst>
                                    <p:cond delay="0"/>
                                  </p:stCondLst>
                                  <p:childTnLst>
                                    <p:anim calcmode="lin" valueType="num">
                                      <p:cBhvr additive="base">
                                        <p:cTn id="101" dur="500"/>
                                        <p:tgtEl>
                                          <p:spTgt spid="582682"/>
                                        </p:tgtEl>
                                        <p:attrNameLst>
                                          <p:attrName>ppt_x</p:attrName>
                                        </p:attrNameLst>
                                      </p:cBhvr>
                                      <p:tavLst>
                                        <p:tav tm="0">
                                          <p:val>
                                            <p:strVal val="ppt_x"/>
                                          </p:val>
                                        </p:tav>
                                        <p:tav tm="100000">
                                          <p:val>
                                            <p:strVal val="ppt_x"/>
                                          </p:val>
                                        </p:tav>
                                      </p:tavLst>
                                    </p:anim>
                                    <p:anim calcmode="lin" valueType="num">
                                      <p:cBhvr additive="base">
                                        <p:cTn id="102" dur="500"/>
                                        <p:tgtEl>
                                          <p:spTgt spid="582682"/>
                                        </p:tgtEl>
                                        <p:attrNameLst>
                                          <p:attrName>ppt_y</p:attrName>
                                        </p:attrNameLst>
                                      </p:cBhvr>
                                      <p:tavLst>
                                        <p:tav tm="0">
                                          <p:val>
                                            <p:strVal val="ppt_y"/>
                                          </p:val>
                                        </p:tav>
                                        <p:tav tm="100000">
                                          <p:val>
                                            <p:strVal val="1+ppt_h/2"/>
                                          </p:val>
                                        </p:tav>
                                      </p:tavLst>
                                    </p:anim>
                                    <p:set>
                                      <p:cBhvr>
                                        <p:cTn id="103" dur="1" fill="hold">
                                          <p:stCondLst>
                                            <p:cond delay="499"/>
                                          </p:stCondLst>
                                        </p:cTn>
                                        <p:tgtEl>
                                          <p:spTgt spid="582682"/>
                                        </p:tgtEl>
                                        <p:attrNameLst>
                                          <p:attrName>style.visibility</p:attrName>
                                        </p:attrNameLst>
                                      </p:cBhvr>
                                      <p:to>
                                        <p:strVal val="hidden"/>
                                      </p:to>
                                    </p:set>
                                  </p:childTnLst>
                                </p:cTn>
                              </p:par>
                              <p:par>
                                <p:cTn id="104" presetID="2" presetClass="exit" presetSubtype="4" fill="hold" grpId="1" nodeType="withEffect">
                                  <p:stCondLst>
                                    <p:cond delay="0"/>
                                  </p:stCondLst>
                                  <p:childTnLst>
                                    <p:anim calcmode="lin" valueType="num">
                                      <p:cBhvr additive="base">
                                        <p:cTn id="105" dur="500"/>
                                        <p:tgtEl>
                                          <p:spTgt spid="582685"/>
                                        </p:tgtEl>
                                        <p:attrNameLst>
                                          <p:attrName>ppt_x</p:attrName>
                                        </p:attrNameLst>
                                      </p:cBhvr>
                                      <p:tavLst>
                                        <p:tav tm="0">
                                          <p:val>
                                            <p:strVal val="ppt_x"/>
                                          </p:val>
                                        </p:tav>
                                        <p:tav tm="100000">
                                          <p:val>
                                            <p:strVal val="ppt_x"/>
                                          </p:val>
                                        </p:tav>
                                      </p:tavLst>
                                    </p:anim>
                                    <p:anim calcmode="lin" valueType="num">
                                      <p:cBhvr additive="base">
                                        <p:cTn id="106" dur="500"/>
                                        <p:tgtEl>
                                          <p:spTgt spid="582685"/>
                                        </p:tgtEl>
                                        <p:attrNameLst>
                                          <p:attrName>ppt_y</p:attrName>
                                        </p:attrNameLst>
                                      </p:cBhvr>
                                      <p:tavLst>
                                        <p:tav tm="0">
                                          <p:val>
                                            <p:strVal val="ppt_y"/>
                                          </p:val>
                                        </p:tav>
                                        <p:tav tm="100000">
                                          <p:val>
                                            <p:strVal val="1+ppt_h/2"/>
                                          </p:val>
                                        </p:tav>
                                      </p:tavLst>
                                    </p:anim>
                                    <p:set>
                                      <p:cBhvr>
                                        <p:cTn id="107" dur="1" fill="hold">
                                          <p:stCondLst>
                                            <p:cond delay="499"/>
                                          </p:stCondLst>
                                        </p:cTn>
                                        <p:tgtEl>
                                          <p:spTgt spid="58268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2669" grpId="0" animBg="1"/>
      <p:bldP spid="582669" grpId="1" animBg="1"/>
      <p:bldP spid="582672" grpId="0" animBg="1"/>
      <p:bldP spid="582672" grpId="1" animBg="1"/>
      <p:bldP spid="582673" grpId="0" animBg="1"/>
      <p:bldP spid="582673" grpId="1" animBg="1"/>
      <p:bldP spid="582675" grpId="0" animBg="1"/>
      <p:bldP spid="582675" grpId="1" animBg="1"/>
      <p:bldP spid="582681" grpId="0" animBg="1"/>
      <p:bldP spid="582681" grpId="1" animBg="1"/>
      <p:bldP spid="582682" grpId="0" animBg="1"/>
      <p:bldP spid="582682" grpId="1" animBg="1"/>
      <p:bldP spid="582685" grpId="0" animBg="1"/>
      <p:bldP spid="582685" grpId="1" animBg="1"/>
      <p:bldP spid="582667" grpId="0" animBg="1"/>
      <p:bldP spid="582667" grpId="1" animBg="1"/>
      <p:bldP spid="582666" grpId="0" animBg="1"/>
      <p:bldP spid="582666" grpId="1" animBg="1"/>
      <p:bldP spid="582668" grpId="0" animBg="1"/>
      <p:bldP spid="582668" grpId="1"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97345"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7950" y="457200"/>
            <a:ext cx="8401050" cy="5953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5428" name="Rectangle 4"/>
          <p:cNvSpPr>
            <a:spLocks noChangeArrowheads="1"/>
          </p:cNvSpPr>
          <p:nvPr/>
        </p:nvSpPr>
        <p:spPr bwMode="auto">
          <a:xfrm>
            <a:off x="3924300" y="0"/>
            <a:ext cx="5219700" cy="6858000"/>
          </a:xfrm>
          <a:prstGeom prst="rect">
            <a:avLst/>
          </a:prstGeom>
          <a:solidFill>
            <a:srgbClr val="00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20000"/>
              </a:spcBef>
              <a:spcAft>
                <a:spcPct val="0"/>
              </a:spcAft>
            </a:pPr>
            <a:r>
              <a:rPr lang="ar-SA" sz="3200" b="1" dirty="0">
                <a:solidFill>
                  <a:srgbClr val="FFFFFF"/>
                </a:solidFill>
                <a:latin typeface="Arial" panose="020B0604020202020204" pitchFamily="34" charset="0"/>
                <a:ea typeface="ＭＳ Ｐゴシック" charset="0"/>
                <a:cs typeface="Arial" panose="020B0604020202020204" pitchFamily="34" charset="0"/>
              </a:rPr>
              <a:t>رؤيا ١٦ : ١٣-١٦</a:t>
            </a:r>
          </a:p>
          <a:p>
            <a:pPr algn="r" defTabSz="914400" eaLnBrk="0" fontAlgn="base" hangingPunct="0">
              <a:spcBef>
                <a:spcPct val="20000"/>
              </a:spcBef>
              <a:spcAft>
                <a:spcPct val="0"/>
              </a:spcAft>
            </a:pPr>
            <a:r>
              <a:rPr lang="ar-SA" sz="3200" b="1" dirty="0">
                <a:solidFill>
                  <a:srgbClr val="FFFFFF"/>
                </a:solidFill>
                <a:latin typeface="Arial" panose="020B0604020202020204" pitchFamily="34" charset="0"/>
                <a:ea typeface="ＭＳ Ｐゴシック" charset="0"/>
                <a:cs typeface="Arial" panose="020B0604020202020204" pitchFamily="34" charset="0"/>
              </a:rPr>
              <a:t>١٣ وَرَأَيْتُ مِنْ فَمِ التِّنِّينِ، وَمِنْ فَمِ الْوَحْشِ، وَمِنْ فَمِ النَّبِيِّ الْكَذَّابِ، ثَلاَثَةَ أَرْوَاحٍ نَجِسَةٍ شِبْهَ ضَفَادِعَ، ١٤ فَإِنَّهُمْ أَرْوَاحُ شَيَاطِينَ صَانِعَةٌ آيَاتٍ، تَخْرُجُ عَلَى مُلُوكِ الْعَالَمِ وَكُلِّ الْمَسْكُونَةِ لِتَجْمَعَهُمْ لِقِتَالِ ذَلِكَ الْيَوْمِ الْعَظِيمِ، يَوْمِ اللهِ الْقَادِرِ عَلَى كُلِّ شَيْءٍ. ١٥ «هَا أَنَا آتِي كَلِصٍّ. طُوبَى لِمَنْ يَسْهَرُ وَيَحْفَظُ ثِيَابَهُ لِئَلَّا يَمْشِيَ عُرْيَاناً فَيَرَوْا عُرْيَتَهُ». </a:t>
            </a:r>
            <a:r>
              <a:rPr lang="ar-SA" sz="3200" b="1" dirty="0">
                <a:solidFill>
                  <a:srgbClr val="FFFF00"/>
                </a:solidFill>
                <a:latin typeface="Arial" panose="020B0604020202020204" pitchFamily="34" charset="0"/>
                <a:ea typeface="ＭＳ Ｐゴシック" charset="0"/>
                <a:cs typeface="Arial" panose="020B0604020202020204" pitchFamily="34" charset="0"/>
              </a:rPr>
              <a:t>١٦ فَجَمَعَهُمْ إِلَى الْمَوْضِعِ الَّذِي يُدْعَى بِالْعِبْرَانِيَّةِ «</a:t>
            </a:r>
            <a:r>
              <a:rPr lang="ar-SA" sz="3200" b="1" dirty="0" err="1">
                <a:solidFill>
                  <a:srgbClr val="FFFF00"/>
                </a:solidFill>
                <a:latin typeface="Arial" panose="020B0604020202020204" pitchFamily="34" charset="0"/>
                <a:ea typeface="ＭＳ Ｐゴシック" charset="0"/>
                <a:cs typeface="Arial" panose="020B0604020202020204" pitchFamily="34" charset="0"/>
              </a:rPr>
              <a:t>هَرْمَجَدُّونَ</a:t>
            </a:r>
            <a:r>
              <a:rPr lang="ar-SA" sz="3200" b="1" dirty="0">
                <a:solidFill>
                  <a:srgbClr val="FFFF00"/>
                </a:solidFill>
                <a:latin typeface="Arial" panose="020B0604020202020204" pitchFamily="34" charset="0"/>
                <a:ea typeface="ＭＳ Ｐゴシック" charset="0"/>
                <a:cs typeface="Arial" panose="020B0604020202020204" pitchFamily="34" charset="0"/>
              </a:rPr>
              <a:t>». </a:t>
            </a:r>
          </a:p>
        </p:txBody>
      </p:sp>
      <p:sp>
        <p:nvSpPr>
          <p:cNvPr id="615430" name="Freeform 6"/>
          <p:cNvSpPr>
            <a:spLocks/>
          </p:cNvSpPr>
          <p:nvPr/>
        </p:nvSpPr>
        <p:spPr bwMode="auto">
          <a:xfrm rot="1694376">
            <a:off x="463550" y="2863850"/>
            <a:ext cx="3225800" cy="463550"/>
          </a:xfrm>
          <a:custGeom>
            <a:avLst/>
            <a:gdLst>
              <a:gd name="T0" fmla="*/ 2147483647 w 2032"/>
              <a:gd name="T1" fmla="*/ 0 h 1685"/>
              <a:gd name="T2" fmla="*/ 2147483647 w 2032"/>
              <a:gd name="T3" fmla="*/ 2147483647 h 1685"/>
              <a:gd name="T4" fmla="*/ 2147483647 w 2032"/>
              <a:gd name="T5" fmla="*/ 2147483647 h 1685"/>
              <a:gd name="T6" fmla="*/ 2147483647 w 2032"/>
              <a:gd name="T7" fmla="*/ 2147483647 h 1685"/>
              <a:gd name="T8" fmla="*/ 2147483647 w 2032"/>
              <a:gd name="T9" fmla="*/ 2147483647 h 1685"/>
              <a:gd name="T10" fmla="*/ 2147483647 w 2032"/>
              <a:gd name="T11" fmla="*/ 2147483647 h 1685"/>
              <a:gd name="T12" fmla="*/ 2147483647 w 2032"/>
              <a:gd name="T13" fmla="*/ 2147483647 h 1685"/>
              <a:gd name="T14" fmla="*/ 2147483647 w 2032"/>
              <a:gd name="T15" fmla="*/ 2147483647 h 1685"/>
              <a:gd name="T16" fmla="*/ 2147483647 w 2032"/>
              <a:gd name="T17" fmla="*/ 2147483647 h 1685"/>
              <a:gd name="T18" fmla="*/ 2147483647 w 2032"/>
              <a:gd name="T19" fmla="*/ 2147483647 h 1685"/>
              <a:gd name="T20" fmla="*/ 2147483647 w 2032"/>
              <a:gd name="T21" fmla="*/ 2147483647 h 1685"/>
              <a:gd name="T22" fmla="*/ 2147483647 w 2032"/>
              <a:gd name="T23" fmla="*/ 2147483647 h 1685"/>
              <a:gd name="T24" fmla="*/ 2147483647 w 2032"/>
              <a:gd name="T25" fmla="*/ 2147483647 h 1685"/>
              <a:gd name="T26" fmla="*/ 2147483647 w 2032"/>
              <a:gd name="T27" fmla="*/ 2147483647 h 1685"/>
              <a:gd name="T28" fmla="*/ 2147483647 w 2032"/>
              <a:gd name="T29" fmla="*/ 2147483647 h 1685"/>
              <a:gd name="T30" fmla="*/ 2147483647 w 2032"/>
              <a:gd name="T31" fmla="*/ 2147483647 h 1685"/>
              <a:gd name="T32" fmla="*/ 2147483647 w 2032"/>
              <a:gd name="T33" fmla="*/ 2147483647 h 1685"/>
              <a:gd name="T34" fmla="*/ 2147483647 w 2032"/>
              <a:gd name="T35" fmla="*/ 2147483647 h 1685"/>
              <a:gd name="T36" fmla="*/ 2147483647 w 2032"/>
              <a:gd name="T37" fmla="*/ 2147483647 h 1685"/>
              <a:gd name="T38" fmla="*/ 2147483647 w 2032"/>
              <a:gd name="T39" fmla="*/ 2147483647 h 1685"/>
              <a:gd name="T40" fmla="*/ 2147483647 w 2032"/>
              <a:gd name="T41" fmla="*/ 2147483647 h 1685"/>
              <a:gd name="T42" fmla="*/ 2147483647 w 2032"/>
              <a:gd name="T43" fmla="*/ 2147483647 h 1685"/>
              <a:gd name="T44" fmla="*/ 2147483647 w 2032"/>
              <a:gd name="T45" fmla="*/ 2147483647 h 1685"/>
              <a:gd name="T46" fmla="*/ 2147483647 w 2032"/>
              <a:gd name="T47" fmla="*/ 2147483647 h 1685"/>
              <a:gd name="T48" fmla="*/ 2147483647 w 2032"/>
              <a:gd name="T49" fmla="*/ 2147483647 h 1685"/>
              <a:gd name="T50" fmla="*/ 2147483647 w 2032"/>
              <a:gd name="T51" fmla="*/ 2147483647 h 1685"/>
              <a:gd name="T52" fmla="*/ 2147483647 w 2032"/>
              <a:gd name="T53" fmla="*/ 2147483647 h 1685"/>
              <a:gd name="T54" fmla="*/ 2147483647 w 2032"/>
              <a:gd name="T55" fmla="*/ 2147483647 h 1685"/>
              <a:gd name="T56" fmla="*/ 2147483647 w 2032"/>
              <a:gd name="T57" fmla="*/ 2147483647 h 1685"/>
              <a:gd name="T58" fmla="*/ 2147483647 w 2032"/>
              <a:gd name="T59" fmla="*/ 2147483647 h 1685"/>
              <a:gd name="T60" fmla="*/ 2147483647 w 2032"/>
              <a:gd name="T61" fmla="*/ 2147483647 h 1685"/>
              <a:gd name="T62" fmla="*/ 2147483647 w 2032"/>
              <a:gd name="T63" fmla="*/ 2147483647 h 1685"/>
              <a:gd name="T64" fmla="*/ 2147483647 w 2032"/>
              <a:gd name="T65" fmla="*/ 2147483647 h 1685"/>
              <a:gd name="T66" fmla="*/ 2147483647 w 2032"/>
              <a:gd name="T67" fmla="*/ 2147483647 h 1685"/>
              <a:gd name="T68" fmla="*/ 2147483647 w 2032"/>
              <a:gd name="T69" fmla="*/ 2147483647 h 1685"/>
              <a:gd name="T70" fmla="*/ 2147483647 w 2032"/>
              <a:gd name="T71" fmla="*/ 2147483647 h 1685"/>
              <a:gd name="T72" fmla="*/ 2147483647 w 2032"/>
              <a:gd name="T73" fmla="*/ 2147483647 h 1685"/>
              <a:gd name="T74" fmla="*/ 2147483647 w 2032"/>
              <a:gd name="T75" fmla="*/ 2147483647 h 1685"/>
              <a:gd name="T76" fmla="*/ 2147483647 w 2032"/>
              <a:gd name="T77" fmla="*/ 2147483647 h 1685"/>
              <a:gd name="T78" fmla="*/ 2147483647 w 2032"/>
              <a:gd name="T79" fmla="*/ 2147483647 h 1685"/>
              <a:gd name="T80" fmla="*/ 2147483647 w 2032"/>
              <a:gd name="T81" fmla="*/ 2147483647 h 16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32"/>
              <a:gd name="T124" fmla="*/ 0 h 1685"/>
              <a:gd name="T125" fmla="*/ 2032 w 2032"/>
              <a:gd name="T126" fmla="*/ 1685 h 16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32" h="1685">
                <a:moveTo>
                  <a:pt x="6" y="0"/>
                </a:moveTo>
                <a:cubicBezTo>
                  <a:pt x="4" y="6"/>
                  <a:pt x="0" y="12"/>
                  <a:pt x="1" y="19"/>
                </a:cubicBezTo>
                <a:cubicBezTo>
                  <a:pt x="2" y="29"/>
                  <a:pt x="11" y="48"/>
                  <a:pt x="11" y="48"/>
                </a:cubicBezTo>
                <a:cubicBezTo>
                  <a:pt x="14" y="77"/>
                  <a:pt x="15" y="116"/>
                  <a:pt x="30" y="144"/>
                </a:cubicBezTo>
                <a:cubicBezTo>
                  <a:pt x="38" y="159"/>
                  <a:pt x="48" y="170"/>
                  <a:pt x="54" y="187"/>
                </a:cubicBezTo>
                <a:cubicBezTo>
                  <a:pt x="52" y="214"/>
                  <a:pt x="51" y="242"/>
                  <a:pt x="49" y="269"/>
                </a:cubicBezTo>
                <a:cubicBezTo>
                  <a:pt x="48" y="276"/>
                  <a:pt x="40" y="311"/>
                  <a:pt x="49" y="322"/>
                </a:cubicBezTo>
                <a:cubicBezTo>
                  <a:pt x="59" y="334"/>
                  <a:pt x="93" y="336"/>
                  <a:pt x="93" y="336"/>
                </a:cubicBezTo>
                <a:cubicBezTo>
                  <a:pt x="150" y="377"/>
                  <a:pt x="322" y="359"/>
                  <a:pt x="347" y="360"/>
                </a:cubicBezTo>
                <a:cubicBezTo>
                  <a:pt x="379" y="371"/>
                  <a:pt x="380" y="396"/>
                  <a:pt x="395" y="422"/>
                </a:cubicBezTo>
                <a:cubicBezTo>
                  <a:pt x="412" y="453"/>
                  <a:pt x="438" y="498"/>
                  <a:pt x="472" y="509"/>
                </a:cubicBezTo>
                <a:cubicBezTo>
                  <a:pt x="483" y="526"/>
                  <a:pt x="498" y="531"/>
                  <a:pt x="510" y="547"/>
                </a:cubicBezTo>
                <a:cubicBezTo>
                  <a:pt x="516" y="555"/>
                  <a:pt x="551" y="612"/>
                  <a:pt x="553" y="619"/>
                </a:cubicBezTo>
                <a:cubicBezTo>
                  <a:pt x="555" y="624"/>
                  <a:pt x="555" y="630"/>
                  <a:pt x="558" y="634"/>
                </a:cubicBezTo>
                <a:cubicBezTo>
                  <a:pt x="568" y="646"/>
                  <a:pt x="592" y="658"/>
                  <a:pt x="606" y="667"/>
                </a:cubicBezTo>
                <a:cubicBezTo>
                  <a:pt x="663" y="662"/>
                  <a:pt x="675" y="658"/>
                  <a:pt x="736" y="667"/>
                </a:cubicBezTo>
                <a:cubicBezTo>
                  <a:pt x="758" y="670"/>
                  <a:pt x="773" y="684"/>
                  <a:pt x="793" y="691"/>
                </a:cubicBezTo>
                <a:cubicBezTo>
                  <a:pt x="812" y="710"/>
                  <a:pt x="840" y="723"/>
                  <a:pt x="865" y="734"/>
                </a:cubicBezTo>
                <a:cubicBezTo>
                  <a:pt x="874" y="738"/>
                  <a:pt x="894" y="744"/>
                  <a:pt x="894" y="744"/>
                </a:cubicBezTo>
                <a:cubicBezTo>
                  <a:pt x="915" y="774"/>
                  <a:pt x="911" y="839"/>
                  <a:pt x="937" y="854"/>
                </a:cubicBezTo>
                <a:cubicBezTo>
                  <a:pt x="951" y="862"/>
                  <a:pt x="966" y="865"/>
                  <a:pt x="981" y="869"/>
                </a:cubicBezTo>
                <a:cubicBezTo>
                  <a:pt x="992" y="872"/>
                  <a:pt x="1014" y="878"/>
                  <a:pt x="1014" y="878"/>
                </a:cubicBezTo>
                <a:cubicBezTo>
                  <a:pt x="1036" y="911"/>
                  <a:pt x="1071" y="910"/>
                  <a:pt x="1105" y="922"/>
                </a:cubicBezTo>
                <a:cubicBezTo>
                  <a:pt x="1120" y="943"/>
                  <a:pt x="1131" y="961"/>
                  <a:pt x="1149" y="979"/>
                </a:cubicBezTo>
                <a:cubicBezTo>
                  <a:pt x="1159" y="989"/>
                  <a:pt x="1177" y="1008"/>
                  <a:pt x="1177" y="1008"/>
                </a:cubicBezTo>
                <a:cubicBezTo>
                  <a:pt x="1186" y="1033"/>
                  <a:pt x="1198" y="1061"/>
                  <a:pt x="1221" y="1075"/>
                </a:cubicBezTo>
                <a:cubicBezTo>
                  <a:pt x="1230" y="1090"/>
                  <a:pt x="1234" y="1110"/>
                  <a:pt x="1245" y="1123"/>
                </a:cubicBezTo>
                <a:cubicBezTo>
                  <a:pt x="1256" y="1136"/>
                  <a:pt x="1271" y="1149"/>
                  <a:pt x="1283" y="1162"/>
                </a:cubicBezTo>
                <a:cubicBezTo>
                  <a:pt x="1294" y="1203"/>
                  <a:pt x="1281" y="1161"/>
                  <a:pt x="1297" y="1195"/>
                </a:cubicBezTo>
                <a:cubicBezTo>
                  <a:pt x="1311" y="1223"/>
                  <a:pt x="1302" y="1256"/>
                  <a:pt x="1336" y="1267"/>
                </a:cubicBezTo>
                <a:cubicBezTo>
                  <a:pt x="1350" y="1277"/>
                  <a:pt x="1384" y="1286"/>
                  <a:pt x="1384" y="1286"/>
                </a:cubicBezTo>
                <a:cubicBezTo>
                  <a:pt x="1401" y="1298"/>
                  <a:pt x="1414" y="1310"/>
                  <a:pt x="1432" y="1320"/>
                </a:cubicBezTo>
                <a:cubicBezTo>
                  <a:pt x="1446" y="1349"/>
                  <a:pt x="1463" y="1376"/>
                  <a:pt x="1480" y="1402"/>
                </a:cubicBezTo>
                <a:cubicBezTo>
                  <a:pt x="1496" y="1426"/>
                  <a:pt x="1589" y="1433"/>
                  <a:pt x="1609" y="1435"/>
                </a:cubicBezTo>
                <a:cubicBezTo>
                  <a:pt x="1639" y="1441"/>
                  <a:pt x="1662" y="1459"/>
                  <a:pt x="1691" y="1469"/>
                </a:cubicBezTo>
                <a:cubicBezTo>
                  <a:pt x="1725" y="1481"/>
                  <a:pt x="1762" y="1483"/>
                  <a:pt x="1797" y="1488"/>
                </a:cubicBezTo>
                <a:cubicBezTo>
                  <a:pt x="1817" y="1495"/>
                  <a:pt x="1834" y="1505"/>
                  <a:pt x="1854" y="1512"/>
                </a:cubicBezTo>
                <a:cubicBezTo>
                  <a:pt x="1874" y="1531"/>
                  <a:pt x="1890" y="1551"/>
                  <a:pt x="1917" y="1560"/>
                </a:cubicBezTo>
                <a:cubicBezTo>
                  <a:pt x="1934" y="1577"/>
                  <a:pt x="1942" y="1577"/>
                  <a:pt x="1965" y="1584"/>
                </a:cubicBezTo>
                <a:cubicBezTo>
                  <a:pt x="1974" y="1587"/>
                  <a:pt x="1993" y="1594"/>
                  <a:pt x="1993" y="1594"/>
                </a:cubicBezTo>
                <a:cubicBezTo>
                  <a:pt x="2011" y="1619"/>
                  <a:pt x="2032" y="1653"/>
                  <a:pt x="2032" y="1685"/>
                </a:cubicBezTo>
              </a:path>
            </a:pathLst>
          </a:custGeom>
          <a:noFill/>
          <a:ln w="57150">
            <a:solidFill>
              <a:srgbClr val="000066"/>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697348" name="Line 11"/>
          <p:cNvSpPr>
            <a:spLocks noChangeShapeType="1"/>
          </p:cNvSpPr>
          <p:nvPr/>
        </p:nvSpPr>
        <p:spPr bwMode="auto">
          <a:xfrm>
            <a:off x="842963" y="1989138"/>
            <a:ext cx="0" cy="360362"/>
          </a:xfrm>
          <a:prstGeom prst="line">
            <a:avLst/>
          </a:prstGeom>
          <a:noFill/>
          <a:ln w="76200">
            <a:solidFill>
              <a:srgbClr val="FFFF00"/>
            </a:solidFill>
            <a:round/>
            <a:headEnd type="diamond" w="med" len="med"/>
            <a:tailEnd type="diamond" w="med" len="med"/>
          </a:ln>
          <a:extLst>
            <a:ext uri="{909E8E84-426E-40dd-AFC4-6F175D3DCCD1}">
              <a14:hiddenFill xmlns="" xmlns:a14="http://schemas.microsoft.com/office/drawing/2010/main">
                <a:no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615436" name="Freeform 12"/>
          <p:cNvSpPr>
            <a:spLocks/>
          </p:cNvSpPr>
          <p:nvPr/>
        </p:nvSpPr>
        <p:spPr bwMode="auto">
          <a:xfrm>
            <a:off x="288925" y="1752600"/>
            <a:ext cx="520700" cy="463550"/>
          </a:xfrm>
          <a:custGeom>
            <a:avLst/>
            <a:gdLst>
              <a:gd name="T0" fmla="*/ 2147483647 w 328"/>
              <a:gd name="T1" fmla="*/ 0 h 435"/>
              <a:gd name="T2" fmla="*/ 2147483647 w 328"/>
              <a:gd name="T3" fmla="*/ 2147483647 h 435"/>
              <a:gd name="T4" fmla="*/ 2147483647 w 328"/>
              <a:gd name="T5" fmla="*/ 2147483647 h 435"/>
              <a:gd name="T6" fmla="*/ 2147483647 w 328"/>
              <a:gd name="T7" fmla="*/ 2147483647 h 435"/>
              <a:gd name="T8" fmla="*/ 2147483647 w 328"/>
              <a:gd name="T9" fmla="*/ 2147483647 h 435"/>
              <a:gd name="T10" fmla="*/ 2147483647 w 328"/>
              <a:gd name="T11" fmla="*/ 2147483647 h 435"/>
              <a:gd name="T12" fmla="*/ 2147483647 w 328"/>
              <a:gd name="T13" fmla="*/ 2147483647 h 435"/>
              <a:gd name="T14" fmla="*/ 2147483647 w 328"/>
              <a:gd name="T15" fmla="*/ 2147483647 h 435"/>
              <a:gd name="T16" fmla="*/ 2147483647 w 328"/>
              <a:gd name="T17" fmla="*/ 2147483647 h 435"/>
              <a:gd name="T18" fmla="*/ 2147483647 w 328"/>
              <a:gd name="T19" fmla="*/ 2147483647 h 435"/>
              <a:gd name="T20" fmla="*/ 2147483647 w 328"/>
              <a:gd name="T21" fmla="*/ 2147483647 h 435"/>
              <a:gd name="T22" fmla="*/ 2147483647 w 328"/>
              <a:gd name="T23" fmla="*/ 2147483647 h 435"/>
              <a:gd name="T24" fmla="*/ 2147483647 w 328"/>
              <a:gd name="T25" fmla="*/ 2147483647 h 435"/>
              <a:gd name="T26" fmla="*/ 2147483647 w 328"/>
              <a:gd name="T27" fmla="*/ 2147483647 h 435"/>
              <a:gd name="T28" fmla="*/ 2147483647 w 328"/>
              <a:gd name="T29" fmla="*/ 2147483647 h 435"/>
              <a:gd name="T30" fmla="*/ 2147483647 w 328"/>
              <a:gd name="T31" fmla="*/ 2147483647 h 435"/>
              <a:gd name="T32" fmla="*/ 2147483647 w 328"/>
              <a:gd name="T33" fmla="*/ 2147483647 h 435"/>
              <a:gd name="T34" fmla="*/ 2147483647 w 328"/>
              <a:gd name="T35" fmla="*/ 2147483647 h 435"/>
              <a:gd name="T36" fmla="*/ 2147483647 w 328"/>
              <a:gd name="T37" fmla="*/ 2147483647 h 435"/>
              <a:gd name="T38" fmla="*/ 2147483647 w 328"/>
              <a:gd name="T39" fmla="*/ 2147483647 h 435"/>
              <a:gd name="T40" fmla="*/ 2147483647 w 328"/>
              <a:gd name="T41" fmla="*/ 2147483647 h 435"/>
              <a:gd name="T42" fmla="*/ 2147483647 w 328"/>
              <a:gd name="T43" fmla="*/ 0 h 4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8"/>
              <a:gd name="T67" fmla="*/ 0 h 435"/>
              <a:gd name="T68" fmla="*/ 328 w 328"/>
              <a:gd name="T69" fmla="*/ 435 h 4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8" h="435">
                <a:moveTo>
                  <a:pt x="11" y="0"/>
                </a:moveTo>
                <a:cubicBezTo>
                  <a:pt x="14" y="91"/>
                  <a:pt x="0" y="97"/>
                  <a:pt x="40" y="147"/>
                </a:cubicBezTo>
                <a:cubicBezTo>
                  <a:pt x="47" y="156"/>
                  <a:pt x="48" y="165"/>
                  <a:pt x="56" y="173"/>
                </a:cubicBezTo>
                <a:cubicBezTo>
                  <a:pt x="61" y="188"/>
                  <a:pt x="70" y="201"/>
                  <a:pt x="75" y="217"/>
                </a:cubicBezTo>
                <a:cubicBezTo>
                  <a:pt x="73" y="253"/>
                  <a:pt x="54" y="345"/>
                  <a:pt x="88" y="374"/>
                </a:cubicBezTo>
                <a:cubicBezTo>
                  <a:pt x="103" y="424"/>
                  <a:pt x="131" y="426"/>
                  <a:pt x="177" y="435"/>
                </a:cubicBezTo>
                <a:cubicBezTo>
                  <a:pt x="218" y="434"/>
                  <a:pt x="258" y="434"/>
                  <a:pt x="299" y="432"/>
                </a:cubicBezTo>
                <a:cubicBezTo>
                  <a:pt x="306" y="432"/>
                  <a:pt x="317" y="435"/>
                  <a:pt x="321" y="429"/>
                </a:cubicBezTo>
                <a:cubicBezTo>
                  <a:pt x="328" y="418"/>
                  <a:pt x="314" y="408"/>
                  <a:pt x="308" y="403"/>
                </a:cubicBezTo>
                <a:cubicBezTo>
                  <a:pt x="304" y="390"/>
                  <a:pt x="303" y="391"/>
                  <a:pt x="312" y="400"/>
                </a:cubicBezTo>
                <a:cubicBezTo>
                  <a:pt x="315" y="409"/>
                  <a:pt x="315" y="430"/>
                  <a:pt x="321" y="409"/>
                </a:cubicBezTo>
                <a:cubicBezTo>
                  <a:pt x="320" y="401"/>
                  <a:pt x="303" y="364"/>
                  <a:pt x="318" y="381"/>
                </a:cubicBezTo>
                <a:cubicBezTo>
                  <a:pt x="314" y="344"/>
                  <a:pt x="318" y="346"/>
                  <a:pt x="283" y="342"/>
                </a:cubicBezTo>
                <a:cubicBezTo>
                  <a:pt x="270" y="331"/>
                  <a:pt x="264" y="328"/>
                  <a:pt x="248" y="323"/>
                </a:cubicBezTo>
                <a:cubicBezTo>
                  <a:pt x="230" y="308"/>
                  <a:pt x="197" y="309"/>
                  <a:pt x="174" y="304"/>
                </a:cubicBezTo>
                <a:cubicBezTo>
                  <a:pt x="167" y="296"/>
                  <a:pt x="159" y="291"/>
                  <a:pt x="155" y="281"/>
                </a:cubicBezTo>
                <a:cubicBezTo>
                  <a:pt x="152" y="274"/>
                  <a:pt x="148" y="259"/>
                  <a:pt x="148" y="259"/>
                </a:cubicBezTo>
                <a:cubicBezTo>
                  <a:pt x="146" y="192"/>
                  <a:pt x="155" y="164"/>
                  <a:pt x="126" y="115"/>
                </a:cubicBezTo>
                <a:cubicBezTo>
                  <a:pt x="122" y="98"/>
                  <a:pt x="119" y="77"/>
                  <a:pt x="104" y="67"/>
                </a:cubicBezTo>
                <a:cubicBezTo>
                  <a:pt x="99" y="54"/>
                  <a:pt x="97" y="49"/>
                  <a:pt x="84" y="45"/>
                </a:cubicBezTo>
                <a:cubicBezTo>
                  <a:pt x="73" y="33"/>
                  <a:pt x="59" y="21"/>
                  <a:pt x="43" y="16"/>
                </a:cubicBezTo>
                <a:cubicBezTo>
                  <a:pt x="37" y="10"/>
                  <a:pt x="11" y="2"/>
                  <a:pt x="11" y="0"/>
                </a:cubicBezTo>
                <a:close/>
              </a:path>
            </a:pathLst>
          </a:custGeom>
          <a:solidFill>
            <a:srgbClr val="000066"/>
          </a:solidFill>
          <a:ln>
            <a:noFill/>
          </a:ln>
          <a:extLst>
            <a:ext uri="{91240B29-F687-4f45-9708-019B960494DF}">
              <a14:hiddenLine xmlns="" xmlns:a14="http://schemas.microsoft.com/office/drawing/2010/main" w="9525">
                <a:solidFill>
                  <a:srgbClr val="000000"/>
                </a:solidFill>
                <a:round/>
                <a:headEnd/>
                <a:tailEnd type="none" w="lg" len="lg"/>
              </a14:hiddenLine>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697350" name="Rectangle 18"/>
          <p:cNvSpPr>
            <a:spLocks noGrp="1" noChangeArrowheads="1"/>
          </p:cNvSpPr>
          <p:nvPr>
            <p:ph type="title" idx="4294967295"/>
          </p:nvPr>
        </p:nvSpPr>
        <p:spPr>
          <a:xfrm>
            <a:off x="0" y="457200"/>
            <a:ext cx="3276600" cy="1143000"/>
          </a:xfrm>
          <a:solidFill>
            <a:srgbClr val="800000"/>
          </a:solidFill>
        </p:spPr>
        <p:txBody>
          <a:bodyPr/>
          <a:lstStyle/>
          <a:p>
            <a:r>
              <a:rPr lang="ar-SA" sz="4000" b="1" dirty="0">
                <a:latin typeface="Arial" panose="020B0604020202020204" pitchFamily="34" charset="0"/>
                <a:ea typeface="ＭＳ Ｐゴシック" charset="0"/>
                <a:cs typeface="Arial" panose="020B0604020202020204" pitchFamily="34" charset="0"/>
              </a:rPr>
              <a:t>جُيُوشِ الْفُرْسَانِ مِئَتَا مِلْيُونٍ</a:t>
            </a:r>
            <a:endParaRPr lang="en-US" sz="4000" b="1" dirty="0">
              <a:latin typeface="Arial" panose="020B0604020202020204" pitchFamily="34" charset="0"/>
              <a:ea typeface="ＭＳ Ｐゴシック" charset="0"/>
              <a:cs typeface="Arial" panose="020B0604020202020204" pitchFamily="34" charset="0"/>
            </a:endParaRPr>
          </a:p>
        </p:txBody>
      </p:sp>
      <p:sp>
        <p:nvSpPr>
          <p:cNvPr id="697351" name="Text Box 19"/>
          <p:cNvSpPr txBox="1">
            <a:spLocks noChangeArrowheads="1"/>
          </p:cNvSpPr>
          <p:nvPr/>
        </p:nvSpPr>
        <p:spPr bwMode="auto">
          <a:xfrm>
            <a:off x="8448675" y="-438259"/>
            <a:ext cx="695325" cy="46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panose="020B0604020202020204" pitchFamily="34" charset="0"/>
                <a:cs typeface="Arial" panose="020B0604020202020204" pitchFamily="34" charset="0"/>
              </a:rPr>
              <a:t>339</a:t>
            </a:r>
            <a:endParaRPr lang="en-US"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8269359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par>
                                <p:cTn id="13" presetID="22" presetClass="exit" presetSubtype="1" fill="hold" grpId="0" nodeType="withEffect">
                                  <p:stCondLst>
                                    <p:cond delay="0"/>
                                  </p:stCondLst>
                                  <p:childTnLst>
                                    <p:animEffect transition="out" filter="wipe(up)">
                                      <p:cBhvr>
                                        <p:cTn id="14" dur="500"/>
                                        <p:tgtEl>
                                          <p:spTgt spid="615430"/>
                                        </p:tgtEl>
                                      </p:cBhvr>
                                    </p:animEffect>
                                    <p:set>
                                      <p:cBhvr>
                                        <p:cTn id="15" dur="1" fill="hold">
                                          <p:stCondLst>
                                            <p:cond delay="499"/>
                                          </p:stCondLst>
                                        </p:cTn>
                                        <p:tgtEl>
                                          <p:spTgt spid="615430"/>
                                        </p:tgtEl>
                                        <p:attrNameLst>
                                          <p:attrName>style.visibility</p:attrName>
                                        </p:attrNameLst>
                                      </p:cBhvr>
                                      <p:to>
                                        <p:strVal val="hidden"/>
                                      </p:to>
                                    </p:set>
                                  </p:childTnLst>
                                </p:cTn>
                              </p:par>
                              <p:par>
                                <p:cTn id="16" presetID="22" presetClass="entr" presetSubtype="4" fill="hold" grpId="0" nodeType="withEffect">
                                  <p:stCondLst>
                                    <p:cond delay="0"/>
                                  </p:stCondLst>
                                  <p:childTnLst>
                                    <p:set>
                                      <p:cBhvr>
                                        <p:cTn id="17" dur="1" fill="hold">
                                          <p:stCondLst>
                                            <p:cond delay="0"/>
                                          </p:stCondLst>
                                        </p:cTn>
                                        <p:tgtEl>
                                          <p:spTgt spid="615436"/>
                                        </p:tgtEl>
                                        <p:attrNameLst>
                                          <p:attrName>style.visibility</p:attrName>
                                        </p:attrNameLst>
                                      </p:cBhvr>
                                      <p:to>
                                        <p:strVal val="visible"/>
                                      </p:to>
                                    </p:set>
                                    <p:animEffect transition="in" filter="wipe(down)">
                                      <p:cBhvr>
                                        <p:cTn id="18" dur="500"/>
                                        <p:tgtEl>
                                          <p:spTgt spid="61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P spid="615430" grpId="0" animBg="1"/>
      <p:bldP spid="615436"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57090" name="Rectangle 2"/>
          <p:cNvSpPr>
            <a:spLocks noGrp="1" noChangeArrowheads="1"/>
          </p:cNvSpPr>
          <p:nvPr>
            <p:ph type="ctrTitle"/>
          </p:nvPr>
        </p:nvSpPr>
        <p:spPr>
          <a:xfrm>
            <a:off x="0" y="0"/>
            <a:ext cx="9144000" cy="908050"/>
          </a:xfrm>
          <a:effectLst>
            <a:outerShdw blurRad="63500" dist="35921" dir="2700000" algn="ctr" rotWithShape="0">
              <a:schemeClr val="tx2">
                <a:alpha val="74998"/>
              </a:schemeClr>
            </a:outerShdw>
          </a:effectLst>
        </p:spPr>
        <p:txBody>
          <a:bodyPr/>
          <a:lstStyle/>
          <a:p>
            <a:pPr>
              <a:defRPr/>
            </a:pPr>
            <a:r>
              <a:rPr lang="ar-SA" sz="3600" b="1" dirty="0">
                <a:latin typeface="Arial" panose="020B0604020202020204" pitchFamily="34" charset="0"/>
                <a:ea typeface="ＭＳ Ｐゴシック" charset="0"/>
                <a:cs typeface="Arial" panose="020B0604020202020204" pitchFamily="34" charset="0"/>
              </a:rPr>
              <a:t>السَّادِسِ الَّذِي مَعَهُ الْبُوقُ</a:t>
            </a:r>
            <a:endParaRPr lang="en-US" sz="3600" dirty="0">
              <a:latin typeface="Arial" panose="020B0604020202020204" pitchFamily="34" charset="0"/>
              <a:ea typeface="ＭＳ Ｐゴシック" charset="0"/>
              <a:cs typeface="Arial" panose="020B0604020202020204" pitchFamily="34" charset="0"/>
            </a:endParaRPr>
          </a:p>
        </p:txBody>
      </p:sp>
      <p:sp>
        <p:nvSpPr>
          <p:cNvPr id="5" name="Text Box 19"/>
          <p:cNvSpPr txBox="1">
            <a:spLocks noChangeArrowheads="1"/>
          </p:cNvSpPr>
          <p:nvPr/>
        </p:nvSpPr>
        <p:spPr bwMode="auto">
          <a:xfrm>
            <a:off x="8423828" y="4980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382</a:t>
            </a:r>
            <a:endParaRPr lang="en-US" dirty="0">
              <a:solidFill>
                <a:srgbClr val="FFFFFF"/>
              </a:solidFill>
              <a:latin typeface="Arial" panose="020B0604020202020204" pitchFamily="34" charset="0"/>
              <a:cs typeface="Arial" panose="020B0604020202020204" pitchFamily="34" charset="0"/>
            </a:endParaRPr>
          </a:p>
        </p:txBody>
      </p:sp>
      <p:sp>
        <p:nvSpPr>
          <p:cNvPr id="7" name="Rectangle 1026">
            <a:extLst>
              <a:ext uri="{FF2B5EF4-FFF2-40B4-BE49-F238E27FC236}">
                <a16:creationId xmlns:a16="http://schemas.microsoft.com/office/drawing/2014/main" id="{18702F97-D458-134F-90BA-BEED04B00144}"/>
              </a:ext>
            </a:extLst>
          </p:cNvPr>
          <p:cNvSpPr txBox="1">
            <a:spLocks noChangeArrowheads="1"/>
          </p:cNvSpPr>
          <p:nvPr/>
        </p:nvSpPr>
        <p:spPr bwMode="auto">
          <a:xfrm>
            <a:off x="8963" y="770965"/>
            <a:ext cx="9144000" cy="317350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ar-SA" altLang="ja-JP" sz="3600" b="1" dirty="0">
                <a:solidFill>
                  <a:srgbClr val="FFFFFF"/>
                </a:solidFill>
                <a:latin typeface="Arial" panose="020B0604020202020204" pitchFamily="34" charset="0"/>
                <a:cs typeface="Arial" panose="020B0604020202020204" pitchFamily="34" charset="0"/>
              </a:rPr>
              <a:t>رؤيا ٩ : ١٧-١٨</a:t>
            </a:r>
          </a:p>
          <a:p>
            <a:pPr algn="ctr"/>
            <a:r>
              <a:rPr lang="ar-SA" altLang="ja-JP" sz="3600" b="1" dirty="0">
                <a:solidFill>
                  <a:srgbClr val="FFFFFF"/>
                </a:solidFill>
                <a:latin typeface="Arial" panose="020B0604020202020204" pitchFamily="34" charset="0"/>
                <a:cs typeface="Arial" panose="020B0604020202020204" pitchFamily="34" charset="0"/>
              </a:rPr>
              <a:t>١٧ وَهَكَذَا رَأَيْتُ الْخَيْلَ فِي الرُّؤْيَا وَالْجَالِسِينَ عَلَيْهَا، لَهُمْ دُرُوعٌ نَارِيَّةٌ </a:t>
            </a:r>
            <a:r>
              <a:rPr lang="ar-SA" altLang="ja-JP" sz="3600" b="1" dirty="0" err="1">
                <a:solidFill>
                  <a:srgbClr val="FFFFFF"/>
                </a:solidFill>
                <a:latin typeface="Arial" panose="020B0604020202020204" pitchFamily="34" charset="0"/>
                <a:cs typeface="Arial" panose="020B0604020202020204" pitchFamily="34" charset="0"/>
              </a:rPr>
              <a:t>وَأَسْمَانْجُونِيَّةٌ</a:t>
            </a:r>
            <a:r>
              <a:rPr lang="ar-SA" altLang="ja-JP" sz="3600" b="1" dirty="0">
                <a:solidFill>
                  <a:srgbClr val="FFFFFF"/>
                </a:solidFill>
                <a:latin typeface="Arial" panose="020B0604020202020204" pitchFamily="34" charset="0"/>
                <a:cs typeface="Arial" panose="020B0604020202020204" pitchFamily="34" charset="0"/>
              </a:rPr>
              <a:t> وَكِبْرِيتِيَّةٌ، وَرُؤُوسُ الْخَيْلِ كَرُؤُوسِ الأُسُودِ، وَمِنْ أَفْوَاهِهَا يَخْرُجُ نَارٌ وَدُخَانٌ وَكِبْرِيتٌ. ١٨ مِنْ هَذِهِ الثَّلاَثَةِ قُتِلَ ثُلْثُ النَّاسِ مِنَ النَّارِ وَالدُّخَانِ وَالْكِبْرِيتِ الْخَارِجَةِ مِنْ أَفْوَاهِهَا</a:t>
            </a:r>
          </a:p>
        </p:txBody>
      </p:sp>
      <p:pic>
        <p:nvPicPr>
          <p:cNvPr id="45058" name="Picture 2">
            <a:extLst>
              <a:ext uri="{FF2B5EF4-FFF2-40B4-BE49-F238E27FC236}">
                <a16:creationId xmlns:a16="http://schemas.microsoft.com/office/drawing/2014/main" id="{6CECEE7C-02F8-0B4A-BB7A-CFB9966F006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57516"/>
          <a:stretch/>
        </p:blipFill>
        <p:spPr bwMode="auto">
          <a:xfrm>
            <a:off x="232056" y="3944470"/>
            <a:ext cx="8823325" cy="29135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7754329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947636"/>
            <a:ext cx="9144000" cy="2401711"/>
          </a:xfrm>
        </p:spPr>
        <p:txBody>
          <a:bodyPr/>
          <a:lstStyle/>
          <a:p>
            <a:pPr rtl="1"/>
            <a:r>
              <a:rPr lang="ar-SA" sz="8800" dirty="0">
                <a:solidFill>
                  <a:schemeClr val="bg1"/>
                </a:solidFill>
                <a:latin typeface="Arial" charset="0"/>
                <a:ea typeface="Osaka" charset="0"/>
                <a:cs typeface="Arial" charset="0"/>
              </a:rPr>
              <a:t>رؤيا</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١٠</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73561874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Rectangle 1"/>
          <p:cNvSpPr>
            <a:spLocks noGrp="1" noChangeArrowheads="1"/>
          </p:cNvSpPr>
          <p:nvPr>
            <p:ph type="title"/>
          </p:nvPr>
        </p:nvSpPr>
        <p:spPr>
          <a:xfrm>
            <a:off x="457200" y="274638"/>
            <a:ext cx="8229600" cy="1143000"/>
          </a:xfrm>
        </p:spPr>
        <p:txBody>
          <a:bodyPr/>
          <a:lstStyle/>
          <a:p>
            <a:pPr algn="ctr"/>
            <a:endParaRPr lang="en-US" sz="4400">
              <a:latin typeface="Arial" panose="020B0604020202020204" pitchFamily="34" charset="0"/>
              <a:cs typeface="Arial" panose="020B0604020202020204" pitchFamily="34" charset="0"/>
              <a:sym typeface="Trebuchet MS" charset="0"/>
            </a:endParaRPr>
          </a:p>
        </p:txBody>
      </p:sp>
      <p:pic>
        <p:nvPicPr>
          <p:cNvPr id="6146" name="Picture 2" descr="the-grace-of-god.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p:cNvSpPr txBox="1">
            <a:spLocks/>
          </p:cNvSpPr>
          <p:nvPr/>
        </p:nvSpPr>
        <p:spPr bwMode="auto">
          <a:xfrm>
            <a:off x="0" y="837335"/>
            <a:ext cx="9143999" cy="12728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algn="ctr">
              <a:defRPr/>
            </a:pPr>
            <a:r>
              <a:rPr lang="ar-JO" sz="6000" b="1" dirty="0">
                <a:solidFill>
                  <a:srgbClr val="FFFFFF"/>
                </a:solidFill>
                <a:effectLst>
                  <a:glow rad="139700">
                    <a:schemeClr val="tx2"/>
                  </a:glow>
                  <a:outerShdw blurRad="38100" dist="38100" dir="2700000" algn="tl">
                    <a:srgbClr val="000000">
                      <a:alpha val="43137"/>
                    </a:srgbClr>
                  </a:outerShdw>
                </a:effectLst>
                <a:latin typeface="Arial" panose="020B0604020202020204" pitchFamily="34" charset="0"/>
                <a:cs typeface="Arial" panose="020B0604020202020204" pitchFamily="34" charset="0"/>
              </a:rPr>
              <a:t>ثلاثة أدلة على</a:t>
            </a:r>
            <a:endParaRPr lang="en-US" sz="6000" b="1" dirty="0">
              <a:solidFill>
                <a:srgbClr val="FFFFFF"/>
              </a:solidFill>
              <a:effectLst>
                <a:glow rad="139700">
                  <a:schemeClr val="tx2"/>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 name="Title 1"/>
          <p:cNvSpPr txBox="1">
            <a:spLocks/>
          </p:cNvSpPr>
          <p:nvPr/>
        </p:nvSpPr>
        <p:spPr bwMode="auto">
          <a:xfrm>
            <a:off x="525057" y="4807215"/>
            <a:ext cx="2496439" cy="22497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a:defRPr/>
            </a:pPr>
            <a:r>
              <a:rPr lang="ar-JO" sz="5400" b="1" dirty="0">
                <a:solidFill>
                  <a:srgbClr val="FFFFFF"/>
                </a:solidFill>
                <a:effectLst>
                  <a:glow rad="139700">
                    <a:schemeClr val="tx2"/>
                  </a:glow>
                  <a:outerShdw blurRad="38100" dist="38100" dir="2700000" algn="tl">
                    <a:srgbClr val="000000">
                      <a:alpha val="43137"/>
                    </a:srgbClr>
                  </a:outerShdw>
                </a:effectLst>
                <a:latin typeface="Arial" panose="020B0604020202020204" pitchFamily="34" charset="0"/>
                <a:cs typeface="Arial" panose="020B0604020202020204" pitchFamily="34" charset="0"/>
              </a:rPr>
              <a:t>10-11</a:t>
            </a:r>
            <a:r>
              <a:rPr lang="en-US" sz="5400" b="1" dirty="0">
                <a:solidFill>
                  <a:srgbClr val="FFFFFF"/>
                </a:solidFill>
                <a:effectLst>
                  <a:glow rad="139700">
                    <a:schemeClr val="tx2"/>
                  </a:glow>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ar-JO" b="1" dirty="0">
                <a:solidFill>
                  <a:srgbClr val="FFFFFF"/>
                </a:solidFill>
                <a:effectLst>
                  <a:glow rad="139700">
                    <a:schemeClr val="tx2"/>
                  </a:glow>
                  <a:outerShdw blurRad="38100" dist="38100" dir="2700000" algn="tl">
                    <a:srgbClr val="000000">
                      <a:alpha val="43137"/>
                    </a:srgbClr>
                  </a:outerShdw>
                </a:effectLst>
                <a:latin typeface="Arial" panose="020B0604020202020204" pitchFamily="34" charset="0"/>
                <a:cs typeface="Arial" panose="020B0604020202020204" pitchFamily="34" charset="0"/>
              </a:rPr>
              <a:t>الشاهدان</a:t>
            </a:r>
          </a:p>
          <a:p>
            <a:pPr>
              <a:defRPr/>
            </a:pPr>
            <a:endParaRPr lang="ar-JO" b="1" dirty="0">
              <a:solidFill>
                <a:srgbClr val="FFFFFF"/>
              </a:solidFill>
              <a:effectLst>
                <a:glow rad="139700">
                  <a:schemeClr val="tx2"/>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 name="Title 1"/>
          <p:cNvSpPr txBox="1">
            <a:spLocks/>
          </p:cNvSpPr>
          <p:nvPr/>
        </p:nvSpPr>
        <p:spPr bwMode="auto">
          <a:xfrm>
            <a:off x="3021496" y="4807215"/>
            <a:ext cx="2496439" cy="22497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algn="ctr">
              <a:defRPr/>
            </a:pPr>
            <a:r>
              <a:rPr lang="ar-JO" sz="5400" b="1" dirty="0">
                <a:solidFill>
                  <a:srgbClr val="FFFFFF"/>
                </a:solidFill>
                <a:effectLst>
                  <a:glow rad="139700">
                    <a:schemeClr val="tx2"/>
                  </a:glow>
                  <a:outerShdw blurRad="38100" dist="38100" dir="2700000" algn="tl">
                    <a:srgbClr val="000000">
                      <a:alpha val="43137"/>
                    </a:srgbClr>
                  </a:outerShdw>
                </a:effectLst>
                <a:latin typeface="Arial" panose="020B0604020202020204" pitchFamily="34" charset="0"/>
                <a:cs typeface="Arial" panose="020B0604020202020204" pitchFamily="34" charset="0"/>
              </a:rPr>
              <a:t>12</a:t>
            </a:r>
            <a:r>
              <a:rPr lang="en-US" sz="5400" b="1" dirty="0">
                <a:solidFill>
                  <a:srgbClr val="FFFFFF"/>
                </a:solidFill>
                <a:effectLst>
                  <a:glow rad="139700">
                    <a:schemeClr val="tx2"/>
                  </a:glow>
                  <a:outerShdw blurRad="38100" dist="38100" dir="2700000" algn="tl">
                    <a:srgbClr val="000000">
                      <a:alpha val="43137"/>
                    </a:srgbClr>
                  </a:outerShdw>
                </a:effectLst>
                <a:latin typeface="Arial" panose="020B0604020202020204" pitchFamily="34" charset="0"/>
                <a:cs typeface="Arial" panose="020B0604020202020204" pitchFamily="34" charset="0"/>
              </a:rPr>
              <a:t> </a:t>
            </a:r>
            <a:br>
              <a:rPr lang="en-US" sz="5400" b="1" dirty="0">
                <a:solidFill>
                  <a:srgbClr val="FFFFFF"/>
                </a:solidFill>
                <a:effectLst>
                  <a:glow rad="139700">
                    <a:schemeClr val="tx2"/>
                  </a:glow>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b="1" dirty="0">
                <a:solidFill>
                  <a:srgbClr val="FFFFFF"/>
                </a:solidFill>
                <a:effectLst>
                  <a:glow rad="139700">
                    <a:schemeClr val="tx2"/>
                  </a:glow>
                  <a:outerShdw blurRad="38100" dist="38100" dir="2700000" algn="tl">
                    <a:srgbClr val="000000">
                      <a:alpha val="43137"/>
                    </a:srgbClr>
                  </a:outerShdw>
                </a:effectLst>
                <a:latin typeface="Arial" panose="020B0604020202020204" pitchFamily="34" charset="0"/>
                <a:cs typeface="Arial" panose="020B0604020202020204" pitchFamily="34" charset="0"/>
              </a:rPr>
              <a:t>الشيطان</a:t>
            </a:r>
            <a:endParaRPr lang="en-US" sz="5400" b="1" dirty="0">
              <a:solidFill>
                <a:srgbClr val="FFFFFF"/>
              </a:solidFill>
              <a:effectLst>
                <a:glow rad="139700">
                  <a:schemeClr val="tx2"/>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7" name="Title 1"/>
          <p:cNvSpPr txBox="1">
            <a:spLocks/>
          </p:cNvSpPr>
          <p:nvPr/>
        </p:nvSpPr>
        <p:spPr bwMode="auto">
          <a:xfrm>
            <a:off x="5595993" y="4807215"/>
            <a:ext cx="2885398" cy="22497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algn="ctr">
              <a:defRPr/>
            </a:pPr>
            <a:r>
              <a:rPr lang="ar-JO" sz="5400" b="1" dirty="0">
                <a:solidFill>
                  <a:srgbClr val="FFFFFF"/>
                </a:solidFill>
                <a:effectLst>
                  <a:glow rad="139700">
                    <a:schemeClr val="tx2"/>
                  </a:glow>
                  <a:outerShdw blurRad="38100" dist="38100" dir="2700000" algn="tl">
                    <a:srgbClr val="000000">
                      <a:alpha val="43137"/>
                    </a:srgbClr>
                  </a:outerShdw>
                </a:effectLst>
                <a:latin typeface="Arial" panose="020B0604020202020204" pitchFamily="34" charset="0"/>
                <a:cs typeface="Arial" panose="020B0604020202020204" pitchFamily="34" charset="0"/>
              </a:rPr>
              <a:t>13-14</a:t>
            </a:r>
            <a:br>
              <a:rPr lang="en-US" sz="5400" b="1" dirty="0">
                <a:solidFill>
                  <a:srgbClr val="FFFFFF"/>
                </a:solidFill>
                <a:effectLst>
                  <a:glow rad="139700">
                    <a:schemeClr val="tx2"/>
                  </a:glow>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b="1" dirty="0">
                <a:solidFill>
                  <a:srgbClr val="FFFFFF"/>
                </a:solidFill>
                <a:effectLst>
                  <a:glow rad="139700">
                    <a:schemeClr val="tx2"/>
                  </a:glow>
                  <a:outerShdw blurRad="38100" dist="38100" dir="2700000" algn="tl">
                    <a:srgbClr val="000000">
                      <a:alpha val="43137"/>
                    </a:srgbClr>
                  </a:outerShdw>
                </a:effectLst>
                <a:latin typeface="Arial" panose="020B0604020202020204" pitchFamily="34" charset="0"/>
                <a:cs typeface="Arial" panose="020B0604020202020204" pitchFamily="34" charset="0"/>
              </a:rPr>
              <a:t>الأتباع</a:t>
            </a:r>
            <a:endParaRPr lang="en-US" sz="5400" b="1" dirty="0">
              <a:solidFill>
                <a:srgbClr val="FFFFFF"/>
              </a:solidFill>
              <a:effectLst>
                <a:glow rad="139700">
                  <a:schemeClr val="tx2"/>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 name="Title 1"/>
          <p:cNvSpPr txBox="1">
            <a:spLocks/>
          </p:cNvSpPr>
          <p:nvPr/>
        </p:nvSpPr>
        <p:spPr bwMode="auto">
          <a:xfrm>
            <a:off x="-116963" y="4434997"/>
            <a:ext cx="823385" cy="24214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a:defRPr/>
            </a:pPr>
            <a:r>
              <a:rPr lang="en-US" sz="13800" b="1" dirty="0">
                <a:solidFill>
                  <a:srgbClr val="FFFFFF"/>
                </a:solidFill>
                <a:effectLst>
                  <a:glow rad="139700">
                    <a:schemeClr val="tx2"/>
                  </a:glow>
                  <a:outerShdw blurRad="38100" dist="38100" dir="2700000" algn="tl">
                    <a:srgbClr val="000000">
                      <a:alpha val="43137"/>
                    </a:srgbClr>
                  </a:outerShdw>
                </a:effectLst>
                <a:latin typeface="Arial" panose="020B0604020202020204" pitchFamily="34" charset="0"/>
                <a:cs typeface="Arial" panose="020B0604020202020204" pitchFamily="34" charset="0"/>
              </a:rPr>
              <a:t>(</a:t>
            </a:r>
          </a:p>
        </p:txBody>
      </p:sp>
      <p:sp>
        <p:nvSpPr>
          <p:cNvPr id="9" name="Title 1"/>
          <p:cNvSpPr txBox="1">
            <a:spLocks/>
          </p:cNvSpPr>
          <p:nvPr/>
        </p:nvSpPr>
        <p:spPr bwMode="auto">
          <a:xfrm>
            <a:off x="8341968" y="4434997"/>
            <a:ext cx="823385" cy="24214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a:defRPr/>
            </a:pPr>
            <a:r>
              <a:rPr lang="en-US" sz="13800" b="1" dirty="0">
                <a:solidFill>
                  <a:srgbClr val="FFFFFF"/>
                </a:solidFill>
                <a:effectLst>
                  <a:glow rad="139700">
                    <a:schemeClr val="tx2"/>
                  </a:glow>
                  <a:outerShdw blurRad="38100" dist="38100" dir="2700000" algn="tl">
                    <a:srgbClr val="000000">
                      <a:alpha val="43137"/>
                    </a:srgbClr>
                  </a:outerShdw>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818255721"/>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786" name="Picture 1" descr="15 Angel with Small Scrol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57090" name="Rectangle 2"/>
          <p:cNvSpPr>
            <a:spLocks noGrp="1" noChangeArrowheads="1"/>
          </p:cNvSpPr>
          <p:nvPr>
            <p:ph type="ctrTitle"/>
          </p:nvPr>
        </p:nvSpPr>
        <p:spPr>
          <a:xfrm>
            <a:off x="45175" y="0"/>
            <a:ext cx="3572668" cy="6581371"/>
          </a:xfrm>
          <a:noFill/>
          <a:ln>
            <a:noFill/>
          </a:ln>
          <a:effectLst/>
        </p:spPr>
        <p:txBody>
          <a:bodyPr vert="horz" wrap="square" lIns="91440" tIns="45720" rIns="91440" bIns="45720" numCol="1" anchor="ctr" anchorCtr="0" compatLnSpc="1">
            <a:prstTxWarp prst="textNoShape">
              <a:avLst/>
            </a:prstTxWarp>
          </a:bodyPr>
          <a:lstStyle/>
          <a:p>
            <a:pPr marL="423863" indent="-423863" algn="r" eaLnBrk="1" hangingPunct="1"/>
            <a:r>
              <a:rPr lang="ar-JO" b="1" dirty="0">
                <a:effectLst>
                  <a:glow rad="177800">
                    <a:schemeClr val="tx1"/>
                  </a:glow>
                </a:effectLst>
                <a:latin typeface="Arial" panose="020B0604020202020204" pitchFamily="34" charset="0"/>
                <a:ea typeface="ＭＳ Ｐゴシック" charset="0"/>
                <a:cs typeface="Arial" panose="020B0604020202020204" pitchFamily="34" charset="0"/>
              </a:rPr>
              <a:t>1. سيظهر </a:t>
            </a:r>
            <a:r>
              <a:rPr lang="ar-JO" b="1" dirty="0">
                <a:solidFill>
                  <a:srgbClr val="FFFF00"/>
                </a:solidFill>
                <a:effectLst>
                  <a:glow rad="177800">
                    <a:schemeClr val="tx1"/>
                  </a:glow>
                </a:effectLst>
                <a:latin typeface="Arial" panose="020B0604020202020204" pitchFamily="34" charset="0"/>
                <a:ea typeface="ＭＳ Ｐゴシック" charset="0"/>
                <a:cs typeface="Arial" panose="020B0604020202020204" pitchFamily="34" charset="0"/>
              </a:rPr>
              <a:t>يسوع</a:t>
            </a:r>
            <a:r>
              <a:rPr lang="ar-JO" b="1" dirty="0">
                <a:effectLst>
                  <a:glow rad="177800">
                    <a:schemeClr val="tx1"/>
                  </a:glow>
                </a:effectLst>
                <a:latin typeface="Arial" panose="020B0604020202020204" pitchFamily="34" charset="0"/>
                <a:ea typeface="ＭＳ Ｐゴシック" charset="0"/>
                <a:cs typeface="Arial" panose="020B0604020202020204" pitchFamily="34" charset="0"/>
              </a:rPr>
              <a:t>    أن كلمة الله       لها </a:t>
            </a:r>
            <a:r>
              <a:rPr lang="ar-JO" b="1" dirty="0">
                <a:solidFill>
                  <a:srgbClr val="FFFF00"/>
                </a:solidFill>
                <a:effectLst>
                  <a:glow rad="177800">
                    <a:schemeClr val="tx1"/>
                  </a:glow>
                </a:effectLst>
                <a:latin typeface="Arial" panose="020B0604020202020204" pitchFamily="34" charset="0"/>
                <a:ea typeface="ＭＳ Ｐゴシック" charset="0"/>
                <a:cs typeface="Arial" panose="020B0604020202020204" pitchFamily="34" charset="0"/>
              </a:rPr>
              <a:t>تأثير</a:t>
            </a:r>
            <a:r>
              <a:rPr lang="ar-JO" b="1" dirty="0">
                <a:effectLst>
                  <a:glow rad="177800">
                    <a:schemeClr val="tx1"/>
                  </a:glow>
                </a:effectLst>
                <a:latin typeface="Arial" panose="020B0604020202020204" pitchFamily="34" charset="0"/>
                <a:ea typeface="ＭＳ Ｐゴシック" charset="0"/>
                <a:cs typeface="Arial" panose="020B0604020202020204" pitchFamily="34" charset="0"/>
              </a:rPr>
              <a:t> معاكس على المؤمنين   وغير المؤمنين (رؤيا ١٠)</a:t>
            </a:r>
            <a:r>
              <a:rPr lang="en-US" b="1" dirty="0">
                <a:effectLst>
                  <a:glow rad="177800">
                    <a:schemeClr val="tx1"/>
                  </a:glow>
                </a:effectLst>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1935589408"/>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8290" name="Picture 1" descr="Rev 10 the-hand-with-the-little-sc.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175"/>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57090" name="Rectangle 2"/>
          <p:cNvSpPr>
            <a:spLocks noGrp="1" noChangeArrowheads="1"/>
          </p:cNvSpPr>
          <p:nvPr>
            <p:ph type="ctrTitle"/>
          </p:nvPr>
        </p:nvSpPr>
        <p:spPr>
          <a:xfrm>
            <a:off x="0" y="0"/>
            <a:ext cx="4038600" cy="2438400"/>
          </a:xfrm>
          <a:effectLst>
            <a:outerShdw blurRad="63500" dist="35921" dir="2700000" algn="ctr" rotWithShape="0">
              <a:schemeClr val="tx2">
                <a:alpha val="74998"/>
              </a:schemeClr>
            </a:outerShdw>
          </a:effectLst>
        </p:spPr>
        <p:txBody>
          <a:bodyPr/>
          <a:lstStyle/>
          <a:p>
            <a:pPr>
              <a:defRPr/>
            </a:pPr>
            <a:r>
              <a:rPr lang="ar-JO" b="1" dirty="0">
                <a:latin typeface="Arial" panose="020B0604020202020204" pitchFamily="34" charset="0"/>
                <a:ea typeface="ＭＳ Ｐゴシック" charset="0"/>
                <a:cs typeface="Arial" panose="020B0604020202020204" pitchFamily="34" charset="0"/>
              </a:rPr>
              <a:t>الملاك</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مع السِفر الصغير</a:t>
            </a:r>
            <a:br>
              <a:rPr lang="ar-JO" b="1" dirty="0">
                <a:latin typeface="Arial" panose="020B0604020202020204" pitchFamily="34" charset="0"/>
                <a:ea typeface="ＭＳ Ｐゴシック" charset="0"/>
                <a:cs typeface="Arial" panose="020B0604020202020204" pitchFamily="34" charset="0"/>
              </a:rPr>
            </a:br>
            <a:r>
              <a:rPr lang="ar-JO" sz="3600" b="1" dirty="0">
                <a:latin typeface="Arial" panose="020B0604020202020204" pitchFamily="34" charset="0"/>
                <a:ea typeface="ＭＳ Ｐゴシック" charset="0"/>
                <a:cs typeface="Arial" panose="020B0604020202020204" pitchFamily="34" charset="0"/>
              </a:rPr>
              <a:t>(10: 1)</a:t>
            </a:r>
            <a:endParaRPr lang="en-US" sz="3600" dirty="0">
              <a:latin typeface="Arial" panose="020B0604020202020204" pitchFamily="34" charset="0"/>
              <a:ea typeface="ＭＳ Ｐゴシック" charset="0"/>
              <a:cs typeface="Arial" panose="020B0604020202020204" pitchFamily="34" charset="0"/>
            </a:endParaRPr>
          </a:p>
        </p:txBody>
      </p:sp>
      <p:sp>
        <p:nvSpPr>
          <p:cNvPr id="4" name="Text Box 19"/>
          <p:cNvSpPr txBox="1">
            <a:spLocks noChangeArrowheads="1"/>
          </p:cNvSpPr>
          <p:nvPr/>
        </p:nvSpPr>
        <p:spPr bwMode="auto">
          <a:xfrm>
            <a:off x="8423828" y="4980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382</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475842123"/>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5" name="Picture 1" descr="06c The Mighty Angel Say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68533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2065" name="Rectangle 1026"/>
          <p:cNvSpPr>
            <a:spLocks noGrp="1" noChangeArrowheads="1"/>
          </p:cNvSpPr>
          <p:nvPr>
            <p:ph type="ctrTitle"/>
          </p:nvPr>
        </p:nvSpPr>
        <p:spPr>
          <a:xfrm>
            <a:off x="101600" y="4149725"/>
            <a:ext cx="4997938" cy="2182813"/>
          </a:xfrm>
          <a:noFill/>
          <a:ln>
            <a:noFill/>
          </a:ln>
          <a:effectLst/>
        </p:spPr>
        <p:txBody>
          <a:bodyPr vert="horz" wrap="square" lIns="91440" tIns="45720" rIns="91440" bIns="45720" numCol="1" anchor="ctr" anchorCtr="0" compatLnSpc="1">
            <a:prstTxWarp prst="textNoShape">
              <a:avLst/>
            </a:prstTxWarp>
          </a:bodyPr>
          <a:lstStyle/>
          <a:p>
            <a:pPr eaLnBrk="1" hangingPunct="1"/>
            <a:r>
              <a:rPr lang="ar-JO" b="1" dirty="0">
                <a:solidFill>
                  <a:schemeClr val="bg1"/>
                </a:solidFill>
                <a:effectLst>
                  <a:glow rad="177800">
                    <a:schemeClr val="tx1"/>
                  </a:glow>
                </a:effectLst>
                <a:latin typeface="Arial" panose="020B0604020202020204" pitchFamily="34" charset="0"/>
                <a:ea typeface="ＭＳ Ｐゴシック" charset="0"/>
                <a:cs typeface="Arial" panose="020B0604020202020204" pitchFamily="34" charset="0"/>
              </a:rPr>
              <a:t>ملاك آخر قوي             (5: 2)</a:t>
            </a:r>
            <a:endParaRPr lang="en-US" b="1" dirty="0">
              <a:solidFill>
                <a:schemeClr val="bg1"/>
              </a:solidFill>
              <a:effectLst>
                <a:glow rad="1778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1026"/>
          <p:cNvSpPr txBox="1">
            <a:spLocks noChangeArrowheads="1"/>
          </p:cNvSpPr>
          <p:nvPr/>
        </p:nvSpPr>
        <p:spPr bwMode="auto">
          <a:xfrm>
            <a:off x="101600" y="551140"/>
            <a:ext cx="4997938" cy="323988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ar-JO" b="1" dirty="0">
                <a:solidFill>
                  <a:schemeClr val="bg1"/>
                </a:solidFill>
                <a:effectLst>
                  <a:glow rad="177800">
                    <a:schemeClr val="tx1"/>
                  </a:glow>
                </a:effectLst>
                <a:latin typeface="Arial" panose="020B0604020202020204" pitchFamily="34" charset="0"/>
                <a:ea typeface="ＭＳ Ｐゴシック" charset="0"/>
                <a:cs typeface="Arial" panose="020B0604020202020204" pitchFamily="34" charset="0"/>
              </a:rPr>
              <a:t>من هو مستحق           أن يفتح السفر         ويفك الختوم؟</a:t>
            </a:r>
            <a:endParaRPr lang="en-US" b="1" dirty="0">
              <a:solidFill>
                <a:schemeClr val="bg1"/>
              </a:solidFill>
              <a:effectLst>
                <a:glow rad="1778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70091578"/>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786" name="Picture 1" descr="15 Angel with Small Scroll.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1"/>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57090" name="Rectangle 2"/>
          <p:cNvSpPr>
            <a:spLocks noGrp="1" noChangeArrowheads="1"/>
          </p:cNvSpPr>
          <p:nvPr>
            <p:ph type="ctrTitle"/>
          </p:nvPr>
        </p:nvSpPr>
        <p:spPr>
          <a:xfrm>
            <a:off x="4213648" y="0"/>
            <a:ext cx="4930352" cy="5627078"/>
          </a:xfrm>
          <a:noFill/>
          <a:ln>
            <a:noFill/>
          </a:ln>
          <a:effectLst/>
        </p:spPr>
        <p:txBody>
          <a:bodyPr vert="horz" wrap="square" lIns="91440" tIns="45720" rIns="91440" bIns="45720" numCol="1" anchor="ctr" anchorCtr="0" compatLnSpc="1">
            <a:prstTxWarp prst="textNoShape">
              <a:avLst/>
            </a:prstTxWarp>
          </a:bodyPr>
          <a:lstStyle/>
          <a:p>
            <a:pPr eaLnBrk="1" hangingPunct="1"/>
            <a:r>
              <a:rPr lang="ar-SA" sz="4800" dirty="0">
                <a:effectLst>
                  <a:glow rad="177800">
                    <a:schemeClr val="tx1"/>
                  </a:glow>
                </a:effectLst>
                <a:latin typeface="Arial" panose="020B0604020202020204" pitchFamily="34" charset="0"/>
                <a:ea typeface="ＭＳ Ｐゴシック" charset="0"/>
                <a:cs typeface="Arial" panose="020B0604020202020204" pitchFamily="34" charset="0"/>
              </a:rPr>
              <a:t>رؤيا ١٠ : ١</a:t>
            </a:r>
            <a:br>
              <a:rPr lang="ar-SA" sz="4800" dirty="0">
                <a:effectLst>
                  <a:glow rad="177800">
                    <a:schemeClr val="tx1"/>
                  </a:glow>
                </a:effectLst>
                <a:latin typeface="Arial" panose="020B0604020202020204" pitchFamily="34" charset="0"/>
                <a:ea typeface="ＭＳ Ｐゴシック" charset="0"/>
                <a:cs typeface="Arial" panose="020B0604020202020204" pitchFamily="34" charset="0"/>
              </a:rPr>
            </a:br>
            <a:r>
              <a:rPr lang="ar-SA" sz="4800" dirty="0">
                <a:effectLst>
                  <a:glow rad="177800">
                    <a:schemeClr val="tx1"/>
                  </a:glow>
                </a:effectLst>
                <a:latin typeface="Arial" panose="020B0604020202020204" pitchFamily="34" charset="0"/>
                <a:ea typeface="ＭＳ Ｐゴシック" charset="0"/>
                <a:cs typeface="Arial" panose="020B0604020202020204" pitchFamily="34" charset="0"/>
              </a:rPr>
              <a:t>١ ثُمَّ رَأَيْتُ مَلاَكاً آخَرَ قَوِيّاً نَازِلاً مِنَ السَّمَاءِ، مُتَسَرْبِلاً بِسَحَابَةٍ، وَعَلَى رَأْسِهِ قَوْسُ قُزَحَ، وَوَجْهُهُ كَالشَّمْسِ، وَرِجْلاَهُ كَعَمُودَيْ نَارٍ</a:t>
            </a:r>
          </a:p>
        </p:txBody>
      </p:sp>
    </p:spTree>
    <p:extLst>
      <p:ext uri="{BB962C8B-B14F-4D97-AF65-F5344CB8AC3E}">
        <p14:creationId xmlns:p14="http://schemas.microsoft.com/office/powerpoint/2010/main" val="104877427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786" name="Picture 1" descr="15 Angel with Small Scroll.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465617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57090" name="Rectangle 2"/>
          <p:cNvSpPr>
            <a:spLocks noGrp="1" noChangeArrowheads="1"/>
          </p:cNvSpPr>
          <p:nvPr>
            <p:ph type="ctrTitle"/>
          </p:nvPr>
        </p:nvSpPr>
        <p:spPr>
          <a:xfrm>
            <a:off x="4656177" y="0"/>
            <a:ext cx="4487823" cy="6677590"/>
          </a:xfrm>
          <a:noFill/>
          <a:ln>
            <a:noFill/>
          </a:ln>
          <a:effectLst/>
        </p:spPr>
        <p:txBody>
          <a:bodyPr vert="horz" wrap="square" lIns="91440" tIns="45720" rIns="91440" bIns="45720" numCol="1" anchor="ctr" anchorCtr="0" compatLnSpc="1">
            <a:prstTxWarp prst="textNoShape">
              <a:avLst/>
            </a:prstTxWarp>
          </a:bodyPr>
          <a:lstStyle/>
          <a:p>
            <a:pPr eaLnBrk="1" hangingPunct="1"/>
            <a:r>
              <a:rPr lang="ar-SA" sz="4000" dirty="0">
                <a:latin typeface="Arial" panose="020B0604020202020204" pitchFamily="34" charset="0"/>
                <a:cs typeface="Arial" panose="020B0604020202020204" pitchFamily="34" charset="0"/>
              </a:rPr>
              <a:t>رؤيا ١٠ : ٢-٣</a:t>
            </a:r>
            <a:br>
              <a:rPr lang="ar-SA" sz="4000" dirty="0">
                <a:latin typeface="Arial" panose="020B0604020202020204" pitchFamily="34" charset="0"/>
                <a:cs typeface="Arial" panose="020B0604020202020204" pitchFamily="34" charset="0"/>
              </a:rPr>
            </a:br>
            <a:r>
              <a:rPr lang="ar-SA" sz="4000" dirty="0">
                <a:latin typeface="Arial" panose="020B0604020202020204" pitchFamily="34" charset="0"/>
                <a:cs typeface="Arial" panose="020B0604020202020204" pitchFamily="34" charset="0"/>
              </a:rPr>
              <a:t>٢ وَمَعَهُ فِي يَدِهِ سِفْرٌ صَغِيرٌ مَفْتُوحٌ. فَوَضَعَ رِجْلَهُ الْيُمْنَى عَلَى الْبَحْرِ وَالْيُسْرَى عَلَى الأَرْضِ، ٣ وَصَرَخَ بِصَوْتٍ عَظِيمٍ كَمَا يُزَمْجِرُ الأَسَدُ. وَبَعْدَ مَا صَرَخَ تَكَلَّمَتِ الرُّعُودُ السَّبْعَةُ بِأَصْوَاتِهَا. </a:t>
            </a:r>
          </a:p>
        </p:txBody>
      </p:sp>
    </p:spTree>
    <p:extLst>
      <p:ext uri="{BB962C8B-B14F-4D97-AF65-F5344CB8AC3E}">
        <p14:creationId xmlns:p14="http://schemas.microsoft.com/office/powerpoint/2010/main" val="387514837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08290" name="Picture 1" descr="Rev 10 the-hand-with-the-little-sc.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3175"/>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57090" name="Rectangle 2"/>
          <p:cNvSpPr>
            <a:spLocks noGrp="1" noChangeArrowheads="1"/>
          </p:cNvSpPr>
          <p:nvPr>
            <p:ph type="ctrTitle"/>
          </p:nvPr>
        </p:nvSpPr>
        <p:spPr>
          <a:xfrm>
            <a:off x="0" y="1"/>
            <a:ext cx="4419600" cy="1371600"/>
          </a:xfrm>
          <a:noFill/>
          <a:ln>
            <a:noFill/>
          </a:ln>
          <a:effectLst/>
        </p:spPr>
        <p:txBody>
          <a:bodyPr vert="horz" wrap="square" lIns="91440" tIns="45720" rIns="91440" bIns="45720" numCol="1" anchor="ctr" anchorCtr="0" compatLnSpc="1">
            <a:prstTxWarp prst="textNoShape">
              <a:avLst/>
            </a:prstTxWarp>
          </a:bodyPr>
          <a:lstStyle/>
          <a:p>
            <a:pPr defTabSz="457200" eaLnBrk="1" hangingPunct="1"/>
            <a:r>
              <a:rPr lang="ar-JO" sz="2800" b="1" kern="1200" dirty="0">
                <a:effectLst>
                  <a:glow rad="177800">
                    <a:schemeClr val="tx1"/>
                  </a:glow>
                </a:effectLst>
                <a:latin typeface="Arial" charset="0"/>
                <a:ea typeface="ＭＳ Ｐゴシック" charset="0"/>
                <a:cs typeface="+mj-cs"/>
              </a:rPr>
              <a:t>درج حزقيال الصغير</a:t>
            </a:r>
            <a:br>
              <a:rPr lang="en-US" sz="2800" b="1" kern="1200" dirty="0">
                <a:effectLst>
                  <a:glow rad="177800">
                    <a:schemeClr val="tx1"/>
                  </a:glow>
                </a:effectLst>
                <a:latin typeface="Arial" charset="0"/>
                <a:ea typeface="ＭＳ Ｐゴシック" charset="0"/>
                <a:cs typeface="+mj-cs"/>
              </a:rPr>
            </a:br>
            <a:r>
              <a:rPr lang="en-US" sz="2800" b="1" kern="1200" dirty="0">
                <a:effectLst>
                  <a:glow rad="177800">
                    <a:schemeClr val="tx1"/>
                  </a:glow>
                </a:effectLst>
                <a:latin typeface="Arial" charset="0"/>
                <a:ea typeface="ＭＳ Ｐゴシック" charset="0"/>
                <a:cs typeface="+mj-cs"/>
              </a:rPr>
              <a:t>(</a:t>
            </a:r>
            <a:r>
              <a:rPr lang="ar-JO" sz="2800" b="1" kern="1200" dirty="0">
                <a:effectLst>
                  <a:glow rad="177800">
                    <a:schemeClr val="tx1"/>
                  </a:glow>
                </a:effectLst>
                <a:latin typeface="Arial" charset="0"/>
                <a:ea typeface="ＭＳ Ｐゴシック" charset="0"/>
                <a:cs typeface="+mj-cs"/>
              </a:rPr>
              <a:t>حزقيال 3: 1-3</a:t>
            </a:r>
            <a:r>
              <a:rPr lang="en-US" sz="2800" b="1" kern="1200" dirty="0">
                <a:effectLst>
                  <a:glow rad="177800">
                    <a:schemeClr val="tx1"/>
                  </a:glow>
                </a:effectLst>
                <a:latin typeface="Arial" charset="0"/>
                <a:ea typeface="ＭＳ Ｐゴシック" charset="0"/>
                <a:cs typeface="+mj-cs"/>
              </a:rPr>
              <a:t>)</a:t>
            </a:r>
          </a:p>
        </p:txBody>
      </p:sp>
      <p:sp>
        <p:nvSpPr>
          <p:cNvPr id="5" name="Rectangle 2">
            <a:extLst>
              <a:ext uri="{FF2B5EF4-FFF2-40B4-BE49-F238E27FC236}">
                <a16:creationId xmlns:a16="http://schemas.microsoft.com/office/drawing/2014/main" id="{7CF2E096-72A5-9245-8381-A8D5A0B62AFF}"/>
              </a:ext>
            </a:extLst>
          </p:cNvPr>
          <p:cNvSpPr txBox="1">
            <a:spLocks noChangeArrowheads="1"/>
          </p:cNvSpPr>
          <p:nvPr/>
        </p:nvSpPr>
        <p:spPr bwMode="auto">
          <a:xfrm>
            <a:off x="5316071" y="134468"/>
            <a:ext cx="3810002" cy="66518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fontAlgn="base">
              <a:spcBef>
                <a:spcPct val="0"/>
              </a:spcBef>
              <a:spcAft>
                <a:spcPct val="0"/>
              </a:spcAft>
              <a:defRPr sz="3600" b="1">
                <a:solidFill>
                  <a:schemeClr val="bg1"/>
                </a:solidFill>
                <a:effectLst>
                  <a:glow rad="177800">
                    <a:schemeClr val="tx1"/>
                  </a:glow>
                </a:effectLst>
                <a:latin typeface="Arial" charset="0"/>
                <a:ea typeface="ＭＳ Ｐゴシック" charset="0"/>
                <a:cs typeface="+mj-cs"/>
              </a:defRPr>
            </a:lvl1pPr>
            <a:lvl2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sz="2800" dirty="0"/>
              <a:t>1 فقال لي: يا ابن آدم كل ما تجده كل هذا الدرج، واذهب كلم بيت إسرائيل. 2 ففتحت فمي فأطعمني ذلك الدرج 3 وقال لي: يا ابن آدم أطعم بطنك واملأ جوفك من هذا الدرج الذي أنا معطيكه فأكلته فصار في فمي كالعسل حلاوة.</a:t>
            </a:r>
            <a:endParaRPr lang="en-US" sz="2800" dirty="0"/>
          </a:p>
        </p:txBody>
      </p:sp>
    </p:spTree>
    <p:extLst>
      <p:ext uri="{BB962C8B-B14F-4D97-AF65-F5344CB8AC3E}">
        <p14:creationId xmlns:p14="http://schemas.microsoft.com/office/powerpoint/2010/main" val="2096830772"/>
      </p:ext>
    </p:extLst>
  </p:cSld>
  <p:clrMapOvr>
    <a:overrideClrMapping bg1="lt1" tx1="dk1" bg2="lt2" tx2="dk2" accent1="accent1" accent2="accent2" accent3="accent3" accent4="accent4" accent5="accent5" accent6="accent6" hlink="hlink" folHlink="folHlink"/>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947636"/>
            <a:ext cx="9144000" cy="2401711"/>
          </a:xfrm>
        </p:spPr>
        <p:txBody>
          <a:bodyPr/>
          <a:lstStyle/>
          <a:p>
            <a:pPr rtl="1"/>
            <a:r>
              <a:rPr lang="ar-SA" sz="8800" dirty="0">
                <a:solidFill>
                  <a:schemeClr val="bg1"/>
                </a:solidFill>
                <a:latin typeface="Arial" charset="0"/>
                <a:ea typeface="Osaka" charset="0"/>
                <a:cs typeface="Arial" charset="0"/>
              </a:rPr>
              <a:t>رؤيا</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٧</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44861157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descr="rev 5 authority in scroll.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1164030"/>
            <a:ext cx="9144000" cy="4903470"/>
          </a:xfrm>
          <a:prstGeom prst="rect">
            <a:avLst/>
          </a:prstGeom>
        </p:spPr>
      </p:pic>
      <p:sp>
        <p:nvSpPr>
          <p:cNvPr id="837634" name="Text Box 3"/>
          <p:cNvSpPr txBox="1">
            <a:spLocks noChangeArrowheads="1"/>
          </p:cNvSpPr>
          <p:nvPr/>
        </p:nvSpPr>
        <p:spPr bwMode="auto">
          <a:xfrm>
            <a:off x="-13674" y="6178253"/>
            <a:ext cx="9189859" cy="584776"/>
          </a:xfrm>
          <a:prstGeom prst="rect">
            <a:avLst/>
          </a:prstGeom>
          <a:noFill/>
          <a:ln w="9525">
            <a:no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Arial" charset="0"/>
                <a:ea typeface="ＭＳ Ｐゴシック" charset="0"/>
                <a:cs typeface="Arial" charset="0"/>
              </a:rPr>
              <a:t>في يمين الآب (5: 1)</a:t>
            </a:r>
            <a:endParaRPr kumimoji="0" lang="en-US" sz="2000" b="1"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837642" name="Text Box 11"/>
          <p:cNvSpPr txBox="1">
            <a:spLocks noChangeArrowheads="1"/>
          </p:cNvSpPr>
          <p:nvPr/>
        </p:nvSpPr>
        <p:spPr bwMode="auto">
          <a:xfrm>
            <a:off x="685800" y="582613"/>
            <a:ext cx="7696200" cy="604837"/>
          </a:xfrm>
          <a:prstGeom prst="rect">
            <a:avLst/>
          </a:prstGeom>
          <a:noFill/>
          <a:ln w="9525">
            <a:no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300" b="1" i="0" u="none" strike="noStrike" kern="1200" cap="none" spc="0" normalizeH="0" baseline="0" noProof="0" dirty="0">
                <a:ln>
                  <a:noFill/>
                </a:ln>
                <a:solidFill>
                  <a:prstClr val="black"/>
                </a:solidFill>
                <a:effectLst/>
                <a:uLnTx/>
                <a:uFillTx/>
                <a:latin typeface="Arial" charset="0"/>
                <a:ea typeface="ＭＳ Ｐゴシック" charset="0"/>
                <a:cs typeface="Arial" charset="0"/>
              </a:rPr>
              <a:t>السفر المختوم بسبعة ختوم</a:t>
            </a:r>
            <a:endParaRPr kumimoji="0" lang="en-US" sz="2400" b="1"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837643" name="Rectangle 12"/>
          <p:cNvSpPr>
            <a:spLocks noGrp="1" noChangeArrowheads="1"/>
          </p:cNvSpPr>
          <p:nvPr>
            <p:ph type="title" idx="4294967295"/>
          </p:nvPr>
        </p:nvSpPr>
        <p:spPr>
          <a:xfrm>
            <a:off x="0" y="0"/>
            <a:ext cx="9144000" cy="549275"/>
          </a:xfrm>
        </p:spPr>
        <p:txBody>
          <a:bodyPr>
            <a:normAutofit fontScale="90000"/>
          </a:bodyPr>
          <a:lstStyle/>
          <a:p>
            <a:r>
              <a:rPr lang="ar-JO" sz="3200" b="1" dirty="0">
                <a:solidFill>
                  <a:srgbClr val="0000FF"/>
                </a:solidFill>
                <a:latin typeface="Arial" charset="0"/>
                <a:ea typeface="ＭＳ Ｐゴシック" charset="0"/>
              </a:rPr>
              <a:t>دينونات الختوم (رؤ 5-6)</a:t>
            </a:r>
            <a:endParaRPr lang="en-US" sz="3200" b="1" dirty="0">
              <a:solidFill>
                <a:srgbClr val="0000FF"/>
              </a:solidFill>
              <a:latin typeface="Arial" charset="0"/>
              <a:ea typeface="ＭＳ Ｐゴシック" charset="0"/>
            </a:endParaRPr>
          </a:p>
        </p:txBody>
      </p:sp>
      <p:sp>
        <p:nvSpPr>
          <p:cNvPr id="13" name="Text Box 1041"/>
          <p:cNvSpPr txBox="1">
            <a:spLocks noChangeArrowheads="1"/>
          </p:cNvSpPr>
          <p:nvPr/>
        </p:nvSpPr>
        <p:spPr bwMode="auto">
          <a:xfrm>
            <a:off x="8404299" y="6032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a:ea typeface="ＭＳ Ｐゴシック" charset="0"/>
                <a:cs typeface="Arial"/>
              </a:rPr>
              <a:t>369</a:t>
            </a:r>
            <a:endParaRPr kumimoji="0" lang="en-US" sz="2400" b="1" i="0" u="none" strike="noStrike" kern="1200" cap="none" spc="0" normalizeH="0" baseline="0" noProof="0" dirty="0">
              <a:ln>
                <a:noFill/>
              </a:ln>
              <a:solidFill>
                <a:srgbClr val="0000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4098832043"/>
      </p:ext>
    </p:extLst>
  </p:cSld>
  <p:clrMapOvr>
    <a:overrideClrMapping bg1="lt1" tx1="dk1" bg2="lt2" tx2="dk2" accent1="accent1" accent2="accent2" accent3="accent3" accent4="accent4" accent5="accent5" accent6="accent6" hlink="hlink" folHlink="folHlink"/>
  </p:clrMapOvr>
  <p:transition/>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10337" name="Picture 1" descr="rev 10 seven thunders bottomless-pi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57090" name="Rectangle 2"/>
          <p:cNvSpPr>
            <a:spLocks noGrp="1" noChangeArrowheads="1"/>
          </p:cNvSpPr>
          <p:nvPr>
            <p:ph type="ctrTitle"/>
          </p:nvPr>
        </p:nvSpPr>
        <p:spPr>
          <a:xfrm>
            <a:off x="0" y="-1"/>
            <a:ext cx="9144000" cy="1237957"/>
          </a:xfrm>
          <a:effectLst>
            <a:outerShdw blurRad="63500" dist="35921" dir="2700000" algn="ctr" rotWithShape="0">
              <a:schemeClr val="tx2">
                <a:alpha val="74998"/>
              </a:schemeClr>
            </a:outerShdw>
          </a:effectLst>
        </p:spPr>
        <p:txBody>
          <a:bodyPr/>
          <a:lstStyle/>
          <a:p>
            <a:pPr>
              <a:defRPr/>
            </a:pPr>
            <a:r>
              <a:rPr lang="ar-SA" sz="5400" b="1" dirty="0">
                <a:latin typeface="Arial" panose="020B0604020202020204" pitchFamily="34" charset="0"/>
                <a:ea typeface="ＭＳ Ｐゴシック" charset="0"/>
                <a:cs typeface="Arial" panose="020B0604020202020204" pitchFamily="34" charset="0"/>
              </a:rPr>
              <a:t>الرُّعُودُ السَّبْعَةُ</a:t>
            </a:r>
            <a:endParaRPr lang="en-US" sz="5400" dirty="0">
              <a:latin typeface="Arial" panose="020B0604020202020204" pitchFamily="34" charset="0"/>
              <a:ea typeface="ＭＳ Ｐゴシック" charset="0"/>
              <a:cs typeface="Arial" panose="020B0604020202020204" pitchFamily="34" charset="0"/>
            </a:endParaRPr>
          </a:p>
        </p:txBody>
      </p:sp>
      <p:sp>
        <p:nvSpPr>
          <p:cNvPr id="6" name="Rectangle 1026"/>
          <p:cNvSpPr txBox="1">
            <a:spLocks noChangeArrowheads="1"/>
          </p:cNvSpPr>
          <p:nvPr/>
        </p:nvSpPr>
        <p:spPr bwMode="auto">
          <a:xfrm>
            <a:off x="0" y="5373688"/>
            <a:ext cx="9144000" cy="1484312"/>
          </a:xfrm>
          <a:prstGeom prst="rect">
            <a:avLst/>
          </a:prstGeom>
          <a:solidFill>
            <a:schemeClr val="tx1"/>
          </a:solidFill>
          <a:ln w="9525">
            <a:noFill/>
            <a:miter lim="800000"/>
            <a:headEnd/>
            <a:tailEnd/>
          </a:ln>
          <a:effectLst>
            <a:outerShdw blurRad="63500" dist="35921" dir="2700000" algn="ctr" rotWithShape="0">
              <a:schemeClr val="tx2">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ar-SA" altLang="ja-JP" sz="2800" b="1" dirty="0">
                <a:solidFill>
                  <a:srgbClr val="FFFFFF"/>
                </a:solidFill>
                <a:latin typeface="Arial" panose="020B0604020202020204" pitchFamily="34" charset="0"/>
                <a:cs typeface="Arial" panose="020B0604020202020204" pitchFamily="34" charset="0"/>
              </a:rPr>
              <a:t>رؤيا ١٠ : ٤</a:t>
            </a:r>
          </a:p>
          <a:p>
            <a:pPr algn="ctr" defTabSz="914400" eaLnBrk="0" fontAlgn="base" hangingPunct="0">
              <a:spcBef>
                <a:spcPct val="0"/>
              </a:spcBef>
              <a:spcAft>
                <a:spcPct val="0"/>
              </a:spcAft>
              <a:defRPr/>
            </a:pPr>
            <a:r>
              <a:rPr lang="ar-SA" altLang="ja-JP" sz="2800" b="1" dirty="0">
                <a:solidFill>
                  <a:srgbClr val="FFFFFF"/>
                </a:solidFill>
                <a:latin typeface="Arial" panose="020B0604020202020204" pitchFamily="34" charset="0"/>
                <a:cs typeface="Arial" panose="020B0604020202020204" pitchFamily="34" charset="0"/>
              </a:rPr>
              <a:t>وَبَعْدَ مَا تَكَلَّمَتِ الرُّعُودُ السَّبْعَةُ بِأَصْوَاتِهَا كُنْتُ مُزْمِعاً أَنْ أَكْتُبَ، فَسَمِعْتُ صَوْتاً مِنَ السَّمَاءِ قَائِلاً لِيَ: اخْتِمْ عَلَى مَا تَكَلَّمَتْ بِهِ الرُّعُودُ السَّبْعَةُ وَلاَ تَكْتُبْهُ. </a:t>
            </a:r>
          </a:p>
        </p:txBody>
      </p:sp>
      <p:sp>
        <p:nvSpPr>
          <p:cNvPr id="5" name="Text Box 19"/>
          <p:cNvSpPr txBox="1">
            <a:spLocks noChangeArrowheads="1"/>
          </p:cNvSpPr>
          <p:nvPr/>
        </p:nvSpPr>
        <p:spPr bwMode="auto">
          <a:xfrm>
            <a:off x="8423828" y="4980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382</a:t>
            </a:r>
            <a:endParaRPr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15663248"/>
      </p:ext>
    </p:extLst>
  </p:cSld>
  <p:clrMapOvr>
    <a:overrideClrMapping bg1="lt1" tx1="dk1" bg2="lt2" tx2="dk2" accent1="accent1" accent2="accent2" accent3="accent3" accent4="accent4" accent5="accent5" accent6="accent6" hlink="hlink" folHlink="folHlink"/>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12385" name="Picture 2" descr="rev 10 lightning-Caney-K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786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57090" name="Rectangle 2"/>
          <p:cNvSpPr>
            <a:spLocks noGrp="1" noChangeArrowheads="1"/>
          </p:cNvSpPr>
          <p:nvPr>
            <p:ph type="ctrTitle"/>
          </p:nvPr>
        </p:nvSpPr>
        <p:spPr>
          <a:xfrm>
            <a:off x="0" y="0"/>
            <a:ext cx="9144000" cy="908050"/>
          </a:xfrm>
          <a:noFill/>
          <a:ln>
            <a:noFill/>
          </a:ln>
          <a:effectLst/>
        </p:spPr>
        <p:txBody>
          <a:bodyPr vert="horz" wrap="square" lIns="91440" tIns="45720" rIns="91440" bIns="45720" numCol="1" anchor="ctr" anchorCtr="0" compatLnSpc="1">
            <a:prstTxWarp prst="textNoShape">
              <a:avLst/>
            </a:prstTxWarp>
          </a:bodyPr>
          <a:lstStyle/>
          <a:p>
            <a:pPr defTabSz="457200" eaLnBrk="1" hangingPunct="1"/>
            <a:r>
              <a:rPr lang="ar-SA" sz="4800" b="1" kern="1200" dirty="0">
                <a:effectLst>
                  <a:glow rad="177800">
                    <a:schemeClr val="tx1"/>
                  </a:glow>
                </a:effectLst>
                <a:latin typeface="Arial" charset="0"/>
                <a:ea typeface="ＭＳ Ｐゴシック" charset="0"/>
                <a:cs typeface="+mj-cs"/>
              </a:rPr>
              <a:t>تحذير من قبل الملاك </a:t>
            </a:r>
            <a:endParaRPr lang="en-US" sz="4800" b="1" kern="1200" dirty="0">
              <a:effectLst>
                <a:glow rad="177800">
                  <a:schemeClr val="tx1"/>
                </a:glow>
              </a:effectLst>
              <a:latin typeface="Arial" charset="0"/>
              <a:ea typeface="ＭＳ Ｐゴシック" charset="0"/>
              <a:cs typeface="+mj-cs"/>
            </a:endParaRPr>
          </a:p>
        </p:txBody>
      </p:sp>
      <p:sp>
        <p:nvSpPr>
          <p:cNvPr id="6" name="Rectangle 1026"/>
          <p:cNvSpPr txBox="1">
            <a:spLocks noChangeArrowheads="1"/>
          </p:cNvSpPr>
          <p:nvPr/>
        </p:nvSpPr>
        <p:spPr bwMode="auto">
          <a:xfrm>
            <a:off x="-6350" y="5036948"/>
            <a:ext cx="9144000" cy="1776601"/>
          </a:xfrm>
          <a:prstGeom prst="rect">
            <a:avLst/>
          </a:prstGeom>
          <a:solidFill>
            <a:schemeClr val="tx1"/>
          </a:solidFill>
          <a:ln>
            <a:noFill/>
          </a:ln>
          <a:effectLst/>
        </p:spPr>
        <p:txBody>
          <a:bodyPr vert="horz" wrap="square" lIns="91440" tIns="45720" rIns="91440" bIns="45720" numCol="1" anchor="t" anchorCtr="0" compatLnSpc="1">
            <a:prstTxWarp prst="textNoShape">
              <a:avLst/>
            </a:prstTxWarp>
          </a:bodyPr>
          <a:lstStyle>
            <a:defPPr>
              <a:defRPr lang="en-US"/>
            </a:defPPr>
            <a:lvl1pPr algn="ctr" fontAlgn="base">
              <a:spcBef>
                <a:spcPct val="0"/>
              </a:spcBef>
              <a:spcAft>
                <a:spcPct val="0"/>
              </a:spcAft>
              <a:defRPr sz="2800" b="1">
                <a:solidFill>
                  <a:schemeClr val="bg1"/>
                </a:solidFill>
                <a:effectLst>
                  <a:glow rad="177800">
                    <a:schemeClr val="tx1"/>
                  </a:glow>
                </a:effectLst>
                <a:latin typeface="Arial" charset="0"/>
                <a:ea typeface="ＭＳ Ｐゴシック" charset="0"/>
                <a:cs typeface="+mj-cs"/>
              </a:defRPr>
            </a:lvl1pPr>
            <a:lvl2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SA" altLang="ja-JP" dirty="0"/>
              <a:t>رؤيا ١٠ : ٥-٦</a:t>
            </a:r>
          </a:p>
          <a:p>
            <a:r>
              <a:rPr lang="ar-SA" altLang="ja-JP" dirty="0"/>
              <a:t>٥ وَالْمَلاَكُ الَّذِي رَأَيْتُهُ وَاقِفاً عَلَى الْبَحْرِ وَعَلَى الأَرْضِ، رَفَعَ يَدَهُ إِلَى السَّمَاءِ</a:t>
            </a:r>
            <a:r>
              <a:rPr lang="ar-JO" altLang="ja-JP" dirty="0"/>
              <a:t>   </a:t>
            </a:r>
            <a:r>
              <a:rPr lang="ar-SA" altLang="ja-JP" dirty="0"/>
              <a:t> ٦ وَأَقْسَمَ بِالْحَيِّ إِلَى أَبَدِ الآبِدِينَ الَّذِي خَلَقَ السَّمَاءَ وَمَا فِيهَا وَالأَرْضَ وَمَا فِيهَا وَالْبَحْرَ وَمَا فِيهِ أَنْ لاَ يَكُونُ زَمَانٌ بَعْدُ</a:t>
            </a:r>
          </a:p>
        </p:txBody>
      </p:sp>
      <p:sp>
        <p:nvSpPr>
          <p:cNvPr id="5" name="Text Box 19"/>
          <p:cNvSpPr txBox="1">
            <a:spLocks noChangeArrowheads="1"/>
          </p:cNvSpPr>
          <p:nvPr/>
        </p:nvSpPr>
        <p:spPr bwMode="auto">
          <a:xfrm>
            <a:off x="8423828" y="4980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charset="0"/>
                <a:cs typeface="Arial" charset="0"/>
              </a:rPr>
              <a:t>382</a:t>
            </a:r>
            <a:endParaRPr lang="en-US" dirty="0">
              <a:solidFill>
                <a:srgbClr val="FFFFFF"/>
              </a:solidFill>
              <a:latin typeface="Arial" charset="0"/>
              <a:cs typeface="Arial" charset="0"/>
            </a:endParaRPr>
          </a:p>
        </p:txBody>
      </p:sp>
    </p:spTree>
    <p:extLst>
      <p:ext uri="{BB962C8B-B14F-4D97-AF65-F5344CB8AC3E}">
        <p14:creationId xmlns:p14="http://schemas.microsoft.com/office/powerpoint/2010/main" val="340148545"/>
      </p:ext>
    </p:extLst>
  </p:cSld>
  <p:clrMapOvr>
    <a:overrideClrMapping bg1="lt1" tx1="dk1" bg2="lt2" tx2="dk2" accent1="accent1" accent2="accent2" accent3="accent3" accent4="accent4" accent5="accent5" accent6="accent6" hlink="hlink" folHlink="folHlink"/>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12385" name="Picture 2" descr="rev 10 lightning-Caney-K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786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57090" name="Rectangle 2"/>
          <p:cNvSpPr>
            <a:spLocks noGrp="1" noChangeArrowheads="1"/>
          </p:cNvSpPr>
          <p:nvPr>
            <p:ph type="ctrTitle"/>
          </p:nvPr>
        </p:nvSpPr>
        <p:spPr>
          <a:xfrm>
            <a:off x="0" y="0"/>
            <a:ext cx="9144000" cy="908050"/>
          </a:xfrm>
          <a:noFill/>
          <a:ln>
            <a:noFill/>
          </a:ln>
          <a:effectLst/>
        </p:spPr>
        <p:txBody>
          <a:bodyPr vert="horz" wrap="square" lIns="91440" tIns="45720" rIns="91440" bIns="45720" numCol="1" anchor="ctr" anchorCtr="0" compatLnSpc="1">
            <a:prstTxWarp prst="textNoShape">
              <a:avLst/>
            </a:prstTxWarp>
          </a:bodyPr>
          <a:lstStyle/>
          <a:p>
            <a:pPr eaLnBrk="1" hangingPunct="1"/>
            <a:r>
              <a:rPr lang="ar-SA" sz="5400" b="1" dirty="0">
                <a:effectLst>
                  <a:glow rad="177800">
                    <a:schemeClr val="tx1"/>
                  </a:glow>
                </a:effectLst>
                <a:latin typeface="Arial" charset="0"/>
                <a:ea typeface="ＭＳ Ｐゴシック" charset="0"/>
              </a:rPr>
              <a:t>سِرُّ اللهِ</a:t>
            </a:r>
            <a:endParaRPr lang="en-US" sz="5400" b="1" dirty="0">
              <a:effectLst>
                <a:glow rad="177800">
                  <a:schemeClr val="tx1"/>
                </a:glow>
              </a:effectLst>
              <a:latin typeface="Arial" charset="0"/>
              <a:ea typeface="ＭＳ Ｐゴシック" charset="0"/>
            </a:endParaRPr>
          </a:p>
        </p:txBody>
      </p:sp>
      <p:sp>
        <p:nvSpPr>
          <p:cNvPr id="6" name="Rectangle 1026"/>
          <p:cNvSpPr txBox="1">
            <a:spLocks noChangeArrowheads="1"/>
          </p:cNvSpPr>
          <p:nvPr/>
        </p:nvSpPr>
        <p:spPr bwMode="auto">
          <a:xfrm>
            <a:off x="-6350" y="4572000"/>
            <a:ext cx="9144000" cy="224155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fontAlgn="base">
              <a:spcBef>
                <a:spcPct val="0"/>
              </a:spcBef>
              <a:spcAft>
                <a:spcPct val="0"/>
              </a:spcAft>
              <a:defRPr sz="4400" b="1">
                <a:solidFill>
                  <a:schemeClr val="bg1"/>
                </a:solidFill>
                <a:effectLst>
                  <a:glow rad="177800">
                    <a:schemeClr val="tx1"/>
                  </a:glow>
                </a:effectLst>
                <a:latin typeface="Arial" charset="0"/>
                <a:ea typeface="ＭＳ Ｐゴシック" charset="0"/>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rtl="1"/>
            <a:r>
              <a:rPr lang="ar-SA" sz="3600" dirty="0"/>
              <a:t>رؤيا ١٠ : ٧</a:t>
            </a:r>
          </a:p>
          <a:p>
            <a:pPr rtl="1"/>
            <a:r>
              <a:rPr lang="ar-SA" sz="3600" dirty="0"/>
              <a:t>٧ بَلْ فِي أَيَّامِ صَوْتِ الْمَلاَكِ السَّابِعِ مَتَى أَزْمَعَ أَنْ يُبَوِّقَ يَتِمُّ أَيْضاً سِرُّ اللهِ، كَمَا بَشَّرَ عَبِيدَهُ الأَنْبِيَاءَ. </a:t>
            </a:r>
          </a:p>
        </p:txBody>
      </p:sp>
      <p:sp>
        <p:nvSpPr>
          <p:cNvPr id="5" name="Text Box 19"/>
          <p:cNvSpPr txBox="1">
            <a:spLocks noChangeArrowheads="1"/>
          </p:cNvSpPr>
          <p:nvPr/>
        </p:nvSpPr>
        <p:spPr bwMode="auto">
          <a:xfrm>
            <a:off x="8423828" y="4980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382</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741398617"/>
      </p:ext>
    </p:extLst>
  </p:cSld>
  <p:clrMapOvr>
    <a:overrideClrMapping bg1="lt1" tx1="dk1" bg2="lt2" tx2="dk2" accent1="accent1" accent2="accent2" accent3="accent3" accent4="accent4" accent5="accent5" accent6="accent6" hlink="hlink" folHlink="folHlink"/>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8290" name="Picture 1" descr="Rev 10 the-hand-with-the-little-sc.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175"/>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57090" name="Rectangle 2"/>
          <p:cNvSpPr>
            <a:spLocks noGrp="1" noChangeArrowheads="1"/>
          </p:cNvSpPr>
          <p:nvPr>
            <p:ph type="ctrTitle"/>
          </p:nvPr>
        </p:nvSpPr>
        <p:spPr>
          <a:xfrm>
            <a:off x="0" y="0"/>
            <a:ext cx="3807725" cy="1269242"/>
          </a:xfrm>
          <a:noFill/>
          <a:ln>
            <a:noFill/>
          </a:ln>
          <a:effectLst/>
        </p:spPr>
        <p:txBody>
          <a:bodyPr vert="horz" wrap="square" lIns="91440" tIns="45720" rIns="91440" bIns="45720" numCol="1" anchor="ctr" anchorCtr="0" compatLnSpc="1">
            <a:prstTxWarp prst="textNoShape">
              <a:avLst/>
            </a:prstTxWarp>
          </a:bodyPr>
          <a:lstStyle/>
          <a:p>
            <a:pPr eaLnBrk="1" hangingPunct="1"/>
            <a:r>
              <a:rPr lang="ar-SA" sz="5400" b="1" dirty="0">
                <a:effectLst>
                  <a:glow rad="177800">
                    <a:schemeClr val="tx1"/>
                  </a:glow>
                </a:effectLst>
                <a:latin typeface="Arial" charset="0"/>
                <a:ea typeface="ＭＳ Ｐゴシック" charset="0"/>
              </a:rPr>
              <a:t>السِّفْرَ الصَّغِيرَ</a:t>
            </a:r>
            <a:endParaRPr lang="en-US" sz="5400" b="1" dirty="0">
              <a:effectLst>
                <a:glow rad="177800">
                  <a:schemeClr val="tx1"/>
                </a:glow>
              </a:effectLst>
              <a:latin typeface="Arial" charset="0"/>
              <a:ea typeface="ＭＳ Ｐゴシック" charset="0"/>
            </a:endParaRPr>
          </a:p>
        </p:txBody>
      </p:sp>
      <p:sp>
        <p:nvSpPr>
          <p:cNvPr id="4" name="Text Box 19"/>
          <p:cNvSpPr txBox="1">
            <a:spLocks noChangeArrowheads="1"/>
          </p:cNvSpPr>
          <p:nvPr/>
        </p:nvSpPr>
        <p:spPr bwMode="auto">
          <a:xfrm>
            <a:off x="8423828" y="4980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382</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2"/>
          <p:cNvSpPr txBox="1">
            <a:spLocks noChangeArrowheads="1"/>
          </p:cNvSpPr>
          <p:nvPr/>
        </p:nvSpPr>
        <p:spPr bwMode="auto">
          <a:xfrm>
            <a:off x="0" y="4585648"/>
            <a:ext cx="9119097" cy="227235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eaLnBrk="1" hangingPunct="1">
              <a:defRPr/>
            </a:pPr>
            <a:r>
              <a:rPr lang="ar-SA" sz="3200" b="1" dirty="0">
                <a:solidFill>
                  <a:srgbClr val="FFFFFF"/>
                </a:solidFill>
                <a:effectLst>
                  <a:glow rad="177800">
                    <a:srgbClr val="000000"/>
                  </a:glow>
                </a:effectLst>
                <a:latin typeface="Arial" charset="0"/>
                <a:ea typeface="ＭＳ Ｐゴシック" charset="0"/>
              </a:rPr>
              <a:t>رؤيا ١٠ : ٨</a:t>
            </a:r>
          </a:p>
          <a:p>
            <a:pPr lvl="0" eaLnBrk="1" hangingPunct="1">
              <a:defRPr/>
            </a:pPr>
            <a:r>
              <a:rPr lang="ar-SA" sz="3200" b="1" dirty="0">
                <a:solidFill>
                  <a:srgbClr val="FFFFFF"/>
                </a:solidFill>
                <a:effectLst>
                  <a:glow rad="177800">
                    <a:srgbClr val="000000"/>
                  </a:glow>
                </a:effectLst>
                <a:latin typeface="Arial" charset="0"/>
                <a:ea typeface="ＭＳ Ｐゴシック" charset="0"/>
              </a:rPr>
              <a:t>٨ وَالصَّوْتُ الَّذِي كُنْتُ قَدْ سَمِعْتُهُ مِنَ السَّمَاءِ كَلَّمَنِي أَيْضاً وَقَالَ: «اذْهَبْ خُذِ السِّفْرَ الصَّغِيرَ الْمَفْتُوحَ فِي يَدِ الْمَلاَكِ الْوَاقِفِ عَلَى الْبَحْرِ وَعَلَى الأَرْضِ». </a:t>
            </a:r>
          </a:p>
        </p:txBody>
      </p:sp>
    </p:spTree>
    <p:extLst>
      <p:ext uri="{BB962C8B-B14F-4D97-AF65-F5344CB8AC3E}">
        <p14:creationId xmlns:p14="http://schemas.microsoft.com/office/powerpoint/2010/main" val="201006078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12020"/>
            <a:ext cx="9173104" cy="6145980"/>
          </a:xfrm>
          <a:prstGeom prst="rect">
            <a:avLst/>
          </a:prstGeom>
        </p:spPr>
      </p:pic>
      <p:sp>
        <p:nvSpPr>
          <p:cNvPr id="857090" name="Rectangle 2"/>
          <p:cNvSpPr>
            <a:spLocks noGrp="1" noChangeArrowheads="1"/>
          </p:cNvSpPr>
          <p:nvPr>
            <p:ph type="ctrTitle"/>
          </p:nvPr>
        </p:nvSpPr>
        <p:spPr>
          <a:xfrm>
            <a:off x="0" y="0"/>
            <a:ext cx="4038600" cy="2438400"/>
          </a:xfrm>
          <a:noFill/>
          <a:ln>
            <a:noFill/>
          </a:ln>
          <a:effectLst/>
        </p:spPr>
        <p:txBody>
          <a:bodyPr vert="horz" wrap="square" lIns="91440" tIns="45720" rIns="91440" bIns="45720" numCol="1" anchor="ctr" anchorCtr="0" compatLnSpc="1">
            <a:prstTxWarp prst="textNoShape">
              <a:avLst/>
            </a:prstTxWarp>
          </a:bodyPr>
          <a:lstStyle/>
          <a:p>
            <a:pPr eaLnBrk="1" hangingPunct="1"/>
            <a:r>
              <a:rPr lang="ar-JO" b="1" dirty="0">
                <a:effectLst>
                  <a:glow rad="177800">
                    <a:schemeClr val="tx1"/>
                  </a:glow>
                </a:effectLst>
                <a:latin typeface="Arial" charset="0"/>
                <a:ea typeface="ＭＳ Ｐゴシック" charset="0"/>
              </a:rPr>
              <a:t>الكتاب المقدس   كخبز وحليب</a:t>
            </a:r>
            <a:endParaRPr lang="en-US" b="1" dirty="0">
              <a:effectLst>
                <a:glow rad="177800">
                  <a:schemeClr val="tx1"/>
                </a:glow>
              </a:effectLst>
              <a:latin typeface="Arial" charset="0"/>
              <a:ea typeface="ＭＳ Ｐゴシック" charset="0"/>
            </a:endParaRPr>
          </a:p>
        </p:txBody>
      </p:sp>
      <p:sp>
        <p:nvSpPr>
          <p:cNvPr id="4" name="Text Box 19"/>
          <p:cNvSpPr txBox="1">
            <a:spLocks noChangeArrowheads="1"/>
          </p:cNvSpPr>
          <p:nvPr/>
        </p:nvSpPr>
        <p:spPr bwMode="auto">
          <a:xfrm>
            <a:off x="8423828" y="4980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382</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25321214"/>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7090" name="Rectangle 2"/>
          <p:cNvSpPr>
            <a:spLocks noGrp="1" noChangeArrowheads="1"/>
          </p:cNvSpPr>
          <p:nvPr>
            <p:ph type="ctrTitle"/>
          </p:nvPr>
        </p:nvSpPr>
        <p:spPr>
          <a:xfrm>
            <a:off x="-1" y="0"/>
            <a:ext cx="9119099" cy="1993898"/>
          </a:xfrm>
          <a:noFill/>
          <a:ln>
            <a:noFill/>
          </a:ln>
          <a:effectLst/>
        </p:spPr>
        <p:txBody>
          <a:bodyPr vert="horz" wrap="square" lIns="91440" tIns="45720" rIns="91440" bIns="45720" numCol="1" anchor="ctr" anchorCtr="0" compatLnSpc="1">
            <a:prstTxWarp prst="textNoShape">
              <a:avLst/>
            </a:prstTxWarp>
          </a:bodyPr>
          <a:lstStyle/>
          <a:p>
            <a:pPr eaLnBrk="1" hangingPunct="1"/>
            <a:r>
              <a:rPr lang="ar-JO" b="1" dirty="0">
                <a:effectLst>
                  <a:glow rad="177800">
                    <a:schemeClr val="tx1"/>
                  </a:glow>
                </a:effectLst>
                <a:latin typeface="Arial" charset="0"/>
                <a:ea typeface="ＭＳ Ｐゴシック" charset="0"/>
              </a:rPr>
              <a:t>الكتاب المقدس كلحم وعسل</a:t>
            </a:r>
            <a:endParaRPr lang="en-US" b="1" dirty="0">
              <a:effectLst>
                <a:glow rad="177800">
                  <a:schemeClr val="tx1"/>
                </a:glow>
              </a:effectLst>
              <a:latin typeface="Arial" charset="0"/>
              <a:ea typeface="ＭＳ Ｐゴシック" charset="0"/>
            </a:endParaRPr>
          </a:p>
        </p:txBody>
      </p:sp>
      <p:sp>
        <p:nvSpPr>
          <p:cNvPr id="4" name="Text Box 19"/>
          <p:cNvSpPr txBox="1">
            <a:spLocks noChangeArrowheads="1"/>
          </p:cNvSpPr>
          <p:nvPr/>
        </p:nvSpPr>
        <p:spPr bwMode="auto">
          <a:xfrm>
            <a:off x="8423828" y="4980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382</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3" name="Picture 2"/>
          <p:cNvPicPr>
            <a:picLocks noChangeAspect="1"/>
          </p:cNvPicPr>
          <p:nvPr/>
        </p:nvPicPr>
        <p:blipFill>
          <a:blip r:embed="rId3"/>
          <a:stretch>
            <a:fillRect/>
          </a:stretch>
        </p:blipFill>
        <p:spPr>
          <a:xfrm>
            <a:off x="4617559" y="1993898"/>
            <a:ext cx="4864101" cy="4864101"/>
          </a:xfrm>
          <a:prstGeom prst="rect">
            <a:avLst/>
          </a:prstGeom>
        </p:spPr>
      </p:pic>
      <p:pic>
        <p:nvPicPr>
          <p:cNvPr id="5" name="Picture 4"/>
          <p:cNvPicPr>
            <a:picLocks noChangeAspect="1"/>
          </p:cNvPicPr>
          <p:nvPr/>
        </p:nvPicPr>
        <p:blipFill>
          <a:blip r:embed="rId4"/>
          <a:stretch>
            <a:fillRect/>
          </a:stretch>
        </p:blipFill>
        <p:spPr>
          <a:xfrm>
            <a:off x="22202" y="1993898"/>
            <a:ext cx="5697336" cy="4864101"/>
          </a:xfrm>
          <a:prstGeom prst="rect">
            <a:avLst/>
          </a:prstGeom>
        </p:spPr>
      </p:pic>
    </p:spTree>
    <p:extLst>
      <p:ext uri="{BB962C8B-B14F-4D97-AF65-F5344CB8AC3E}">
        <p14:creationId xmlns:p14="http://schemas.microsoft.com/office/powerpoint/2010/main" val="1309453035"/>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7090" name="Rectangle 2"/>
          <p:cNvSpPr>
            <a:spLocks noGrp="1" noChangeArrowheads="1"/>
          </p:cNvSpPr>
          <p:nvPr>
            <p:ph type="ctrTitle"/>
          </p:nvPr>
        </p:nvSpPr>
        <p:spPr>
          <a:xfrm>
            <a:off x="0" y="0"/>
            <a:ext cx="4038600" cy="2438400"/>
          </a:xfrm>
          <a:noFill/>
          <a:ln>
            <a:noFill/>
          </a:ln>
          <a:effectLst/>
        </p:spPr>
        <p:txBody>
          <a:bodyPr vert="horz" wrap="square" lIns="91440" tIns="45720" rIns="91440" bIns="45720" numCol="1" anchor="ctr" anchorCtr="0" compatLnSpc="1">
            <a:prstTxWarp prst="textNoShape">
              <a:avLst/>
            </a:prstTxWarp>
          </a:bodyPr>
          <a:lstStyle/>
          <a:p>
            <a:pPr eaLnBrk="1" hangingPunct="1"/>
            <a:r>
              <a:rPr lang="en-US" b="1" dirty="0">
                <a:effectLst>
                  <a:glow rad="177800">
                    <a:schemeClr val="tx1"/>
                  </a:glow>
                </a:effectLst>
                <a:latin typeface="Arial" charset="0"/>
                <a:ea typeface="ＭＳ Ｐゴシック" charset="0"/>
              </a:rPr>
              <a:t>The Little Scroll (10:8)</a:t>
            </a:r>
          </a:p>
        </p:txBody>
      </p:sp>
      <p:sp>
        <p:nvSpPr>
          <p:cNvPr id="4" name="Text Box 19"/>
          <p:cNvSpPr txBox="1">
            <a:spLocks noChangeArrowheads="1"/>
          </p:cNvSpPr>
          <p:nvPr/>
        </p:nvSpPr>
        <p:spPr bwMode="auto">
          <a:xfrm>
            <a:off x="8423828" y="49808"/>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382</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2" name="Picture 1"/>
          <p:cNvPicPr>
            <a:picLocks noChangeAspect="1"/>
          </p:cNvPicPr>
          <p:nvPr/>
        </p:nvPicPr>
        <p:blipFill>
          <a:blip r:embed="rId3"/>
          <a:stretch>
            <a:fillRect/>
          </a:stretch>
        </p:blipFill>
        <p:spPr>
          <a:xfrm>
            <a:off x="0" y="0"/>
            <a:ext cx="9119098" cy="6839324"/>
          </a:xfrm>
          <a:prstGeom prst="rect">
            <a:avLst/>
          </a:prstGeom>
        </p:spPr>
      </p:pic>
      <p:sp>
        <p:nvSpPr>
          <p:cNvPr id="6" name="Rectangle 1026"/>
          <p:cNvSpPr txBox="1">
            <a:spLocks noChangeArrowheads="1"/>
          </p:cNvSpPr>
          <p:nvPr/>
        </p:nvSpPr>
        <p:spPr bwMode="auto">
          <a:xfrm>
            <a:off x="-6350" y="49809"/>
            <a:ext cx="9144000" cy="3584931"/>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fontAlgn="base">
              <a:spcBef>
                <a:spcPct val="0"/>
              </a:spcBef>
              <a:spcAft>
                <a:spcPct val="0"/>
              </a:spcAft>
              <a:defRPr sz="4400" b="1">
                <a:solidFill>
                  <a:schemeClr val="bg1"/>
                </a:solidFill>
                <a:effectLst>
                  <a:glow rad="177800">
                    <a:schemeClr val="tx1"/>
                  </a:glow>
                </a:effectLst>
                <a:latin typeface="Arial" charset="0"/>
                <a:ea typeface="ＭＳ Ｐゴシック" charset="0"/>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rtl="1"/>
            <a:r>
              <a:rPr lang="ar-SA" sz="4000" dirty="0"/>
              <a:t>رؤيا ١٠ : ٩-١٠</a:t>
            </a:r>
          </a:p>
          <a:p>
            <a:pPr rtl="1"/>
            <a:r>
              <a:rPr lang="ar-SA" sz="4000" dirty="0"/>
              <a:t>٩ فَذَهَبْتُ إِلَى الْمَلاَكِ قَائِلاً لَهُ: «أَعْطِنِي السِّفْرَ الصَّغِيرَ». فَقَالَ لِي: «خُذْهُ وَكُلْهُ، فَسَيَجْعَلُ جَوْفَكَ مُرّاً، وَلَكِنَّهُ فِي فَمِكَ يَكُونُ حُلْواً كَالْعَسَلِ». ١٠ فَأَخَذْتُ السِّفْرَ الصَّغِيرَ مِنْ يَدِ الْمَلاَكِ وَأَكَلْتُهُ، فَكَانَ فِي فَمِي حُلْواً كَالْعَسَلِ. وَبَعْدَ مَا أَكَلْتُهُ صَارَ جَوْفِي مُرّاً. </a:t>
            </a:r>
          </a:p>
        </p:txBody>
      </p:sp>
    </p:spTree>
    <p:extLst>
      <p:ext uri="{BB962C8B-B14F-4D97-AF65-F5344CB8AC3E}">
        <p14:creationId xmlns:p14="http://schemas.microsoft.com/office/powerpoint/2010/main" val="4094465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908050"/>
            <a:ext cx="9119098" cy="6086184"/>
          </a:xfrm>
          <a:prstGeom prst="rect">
            <a:avLst/>
          </a:prstGeom>
        </p:spPr>
      </p:pic>
      <p:sp>
        <p:nvSpPr>
          <p:cNvPr id="857090" name="Rectangle 2"/>
          <p:cNvSpPr>
            <a:spLocks noGrp="1" noChangeArrowheads="1"/>
          </p:cNvSpPr>
          <p:nvPr>
            <p:ph type="ctrTitle"/>
          </p:nvPr>
        </p:nvSpPr>
        <p:spPr>
          <a:xfrm>
            <a:off x="0" y="-1"/>
            <a:ext cx="9144000" cy="1177871"/>
          </a:xfrm>
          <a:solidFill>
            <a:schemeClr val="tx1"/>
          </a:solidFill>
          <a:ln>
            <a:noFill/>
          </a:ln>
          <a:effectLst/>
        </p:spPr>
        <p:txBody>
          <a:bodyPr vert="horz" wrap="square" lIns="91440" tIns="45720" rIns="91440" bIns="45720" numCol="1" anchor="ctr" anchorCtr="0" compatLnSpc="1">
            <a:prstTxWarp prst="textNoShape">
              <a:avLst/>
            </a:prstTxWarp>
          </a:bodyPr>
          <a:lstStyle/>
          <a:p>
            <a:pPr eaLnBrk="1" hangingPunct="1"/>
            <a:r>
              <a:rPr lang="ar-SA" sz="5400" b="1" dirty="0">
                <a:effectLst>
                  <a:glow rad="177800">
                    <a:schemeClr val="tx1"/>
                  </a:glow>
                </a:effectLst>
                <a:latin typeface="Arial" charset="0"/>
                <a:ea typeface="ＭＳ Ｐゴシック" charset="0"/>
              </a:rPr>
              <a:t>تَتَنَبَّأُ أَيْضاً</a:t>
            </a:r>
            <a:endParaRPr lang="en-US" sz="5400" b="1" dirty="0">
              <a:effectLst>
                <a:glow rad="177800">
                  <a:schemeClr val="tx1"/>
                </a:glow>
              </a:effectLst>
              <a:latin typeface="Arial" charset="0"/>
              <a:ea typeface="ＭＳ Ｐゴシック" charset="0"/>
            </a:endParaRPr>
          </a:p>
        </p:txBody>
      </p:sp>
      <p:sp>
        <p:nvSpPr>
          <p:cNvPr id="6" name="Rectangle 1026"/>
          <p:cNvSpPr txBox="1">
            <a:spLocks noChangeArrowheads="1"/>
          </p:cNvSpPr>
          <p:nvPr/>
        </p:nvSpPr>
        <p:spPr bwMode="auto">
          <a:xfrm>
            <a:off x="-6350" y="4000500"/>
            <a:ext cx="9144000" cy="281305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fontAlgn="base">
              <a:spcBef>
                <a:spcPct val="0"/>
              </a:spcBef>
              <a:spcAft>
                <a:spcPct val="0"/>
              </a:spcAft>
              <a:defRPr sz="4400" b="1">
                <a:solidFill>
                  <a:schemeClr val="bg1"/>
                </a:solidFill>
                <a:effectLst>
                  <a:glow rad="177800">
                    <a:schemeClr val="tx1"/>
                  </a:glow>
                </a:effectLst>
                <a:latin typeface="Arial" charset="0"/>
                <a:ea typeface="ＭＳ Ｐゴシック" charset="0"/>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defRPr/>
            </a:pPr>
            <a:r>
              <a:rPr lang="ar-SA" altLang="ja-JP" dirty="0">
                <a:solidFill>
                  <a:srgbClr val="FFFFFF"/>
                </a:solidFill>
                <a:effectLst>
                  <a:glow rad="177800">
                    <a:srgbClr val="000000"/>
                  </a:glow>
                </a:effectLst>
              </a:rPr>
              <a:t>رؤيا ١٠ : ١١</a:t>
            </a:r>
          </a:p>
          <a:p>
            <a:pPr lvl="0">
              <a:defRPr/>
            </a:pPr>
            <a:r>
              <a:rPr lang="ar-SA" altLang="ja-JP" dirty="0">
                <a:solidFill>
                  <a:srgbClr val="FFFFFF"/>
                </a:solidFill>
                <a:effectLst>
                  <a:glow rad="177800">
                    <a:srgbClr val="000000"/>
                  </a:glow>
                </a:effectLst>
              </a:rPr>
              <a:t>فَقَالَ لِي: يَجِبُ أَنَّكَ تَتَنَبَّأُ أَيْضاً عَلَى شُعُوبٍ وَأُمَمٍ وَأَلْسِنَةٍ وَمُلُوكٍ كَثِيرِينَ. </a:t>
            </a:r>
          </a:p>
        </p:txBody>
      </p:sp>
      <p:sp>
        <p:nvSpPr>
          <p:cNvPr id="5" name="Text Box 19"/>
          <p:cNvSpPr txBox="1">
            <a:spLocks noChangeArrowheads="1"/>
          </p:cNvSpPr>
          <p:nvPr/>
        </p:nvSpPr>
        <p:spPr bwMode="auto">
          <a:xfrm>
            <a:off x="8423828" y="4980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382</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088211215"/>
      </p:ext>
    </p:extLst>
  </p:cSld>
  <p:clrMapOvr>
    <a:overrideClrMapping bg1="lt1" tx1="dk1" bg2="lt2" tx2="dk2" accent1="accent1" accent2="accent2" accent3="accent3" accent4="accent4" accent5="accent5" accent6="accent6" hlink="hlink" folHlink="folHlink"/>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3233" name="Picture 3" descr="rev 7v9.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92233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58825" y="76200"/>
            <a:ext cx="7591425" cy="1152525"/>
          </a:xfrm>
          <a:effectLst/>
        </p:spPr>
        <p:txBody>
          <a:bodyPr/>
          <a:lstStyle/>
          <a:p>
            <a:pPr>
              <a:defRPr/>
            </a:pPr>
            <a:r>
              <a:rPr lang="ar-SA" altLang="ja-JP" sz="5400" b="1" dirty="0">
                <a:solidFill>
                  <a:schemeClr val="bg1"/>
                </a:solidFill>
                <a:effectLst>
                  <a:glow rad="139700">
                    <a:schemeClr val="tx1">
                      <a:alpha val="75000"/>
                    </a:schemeClr>
                  </a:glow>
                </a:effectLst>
                <a:latin typeface="Arial" charset="0"/>
                <a:ea typeface="ＭＳ Ｐゴシック" charset="0"/>
              </a:rPr>
              <a:t>كُلِّ قَبِيلَةٍ وَلِسَانٍ وَشَعْبٍ وَأُمَّةٍ</a:t>
            </a:r>
            <a:endParaRPr lang="en-US" sz="6000" b="1" dirty="0">
              <a:effectLst>
                <a:glow rad="139700">
                  <a:schemeClr val="tx1">
                    <a:alpha val="75000"/>
                  </a:schemeClr>
                </a:glow>
              </a:effectLst>
              <a:latin typeface="Arial" charset="0"/>
              <a:ea typeface="ＭＳ Ｐゴシック" charset="0"/>
            </a:endParaRPr>
          </a:p>
        </p:txBody>
      </p:sp>
      <p:sp>
        <p:nvSpPr>
          <p:cNvPr id="4" name="Text Box 1041"/>
          <p:cNvSpPr txBox="1">
            <a:spLocks noChangeArrowheads="1"/>
          </p:cNvSpPr>
          <p:nvPr/>
        </p:nvSpPr>
        <p:spPr bwMode="auto">
          <a:xfrm>
            <a:off x="8178800" y="20635"/>
            <a:ext cx="935436" cy="46886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39700">
                    <a:schemeClr val="tx1">
                      <a:alpha val="75000"/>
                    </a:schemeClr>
                  </a:glow>
                </a:effectLst>
                <a:latin typeface="Arial" charset="0"/>
                <a:cs typeface="Arial"/>
              </a:defRPr>
            </a:lvl1pPr>
            <a:lvl2pPr algn="ctr">
              <a:defRPr sz="4400">
                <a:solidFill>
                  <a:schemeClr val="tx2"/>
                </a:solidFill>
                <a:latin typeface="Arial" charset="0"/>
                <a:ea typeface="ＭＳ Ｐゴシック" charset="-128"/>
                <a:cs typeface="ＭＳ Ｐゴシック" charset="-128"/>
              </a:defRPr>
            </a:lvl2pPr>
            <a:lvl3pPr algn="ctr">
              <a:defRPr sz="4400">
                <a:solidFill>
                  <a:schemeClr val="tx2"/>
                </a:solidFill>
                <a:latin typeface="Arial" charset="0"/>
                <a:ea typeface="ＭＳ Ｐゴシック" charset="-128"/>
                <a:cs typeface="ＭＳ Ｐゴシック" charset="-128"/>
              </a:defRPr>
            </a:lvl3pPr>
            <a:lvl4pPr algn="ctr">
              <a:defRPr sz="4400">
                <a:solidFill>
                  <a:schemeClr val="tx2"/>
                </a:solidFill>
                <a:latin typeface="Arial" charset="0"/>
                <a:ea typeface="ＭＳ Ｐゴシック" charset="-128"/>
                <a:cs typeface="ＭＳ Ｐゴシック" charset="-128"/>
              </a:defRPr>
            </a:lvl4pPr>
            <a:lvl5pPr algn="ctr">
              <a:defRPr sz="4400">
                <a:solidFill>
                  <a:schemeClr val="tx2"/>
                </a:solidFill>
                <a:latin typeface="Arial" charset="0"/>
                <a:ea typeface="ＭＳ Ｐゴシック" charset="-128"/>
                <a:cs typeface="ＭＳ Ｐゴシック" charset="-128"/>
              </a:defRPr>
            </a:lvl5pPr>
            <a:lvl6pPr marL="457200" algn="ctr" eaLnBrk="0" fontAlgn="base" hangingPunct="0">
              <a:spcBef>
                <a:spcPct val="0"/>
              </a:spcBef>
              <a:spcAft>
                <a:spcPct val="0"/>
              </a:spcAft>
              <a:defRPr sz="4400">
                <a:solidFill>
                  <a:schemeClr val="tx2"/>
                </a:solidFill>
                <a:latin typeface="Times New Roman" charset="0"/>
              </a:defRPr>
            </a:lvl6pPr>
            <a:lvl7pPr marL="914400" algn="ctr" eaLnBrk="0" fontAlgn="base" hangingPunct="0">
              <a:spcBef>
                <a:spcPct val="0"/>
              </a:spcBef>
              <a:spcAft>
                <a:spcPct val="0"/>
              </a:spcAft>
              <a:defRPr sz="4400">
                <a:solidFill>
                  <a:schemeClr val="tx2"/>
                </a:solidFill>
                <a:latin typeface="Times New Roman" charset="0"/>
              </a:defRPr>
            </a:lvl7pPr>
            <a:lvl8pPr marL="1371600" algn="ctr" eaLnBrk="0" fontAlgn="base" hangingPunct="0">
              <a:spcBef>
                <a:spcPct val="0"/>
              </a:spcBef>
              <a:spcAft>
                <a:spcPct val="0"/>
              </a:spcAft>
              <a:defRPr sz="4400">
                <a:solidFill>
                  <a:schemeClr val="tx2"/>
                </a:solidFill>
                <a:latin typeface="Times New Roman" charset="0"/>
              </a:defRPr>
            </a:lvl8pPr>
            <a:lvl9pPr marL="1828800" algn="ctr" eaLnBrk="0" fontAlgn="base" hangingPunct="0">
              <a:spcBef>
                <a:spcPct val="0"/>
              </a:spcBef>
              <a:spcAft>
                <a:spcPct val="0"/>
              </a:spcAft>
              <a:defRPr sz="4400">
                <a:solidFill>
                  <a:schemeClr val="tx2"/>
                </a:solidFill>
                <a:latin typeface="Times New Roma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39700">
                    <a:srgbClr val="000000">
                      <a:alpha val="75000"/>
                    </a:srgbClr>
                  </a:glow>
                </a:effectLst>
                <a:uLnTx/>
                <a:uFillTx/>
                <a:latin typeface="Arial" charset="0"/>
                <a:ea typeface="ＭＳ Ｐゴシック" charset="0"/>
                <a:cs typeface="Arial"/>
              </a:rPr>
              <a:t>369</a:t>
            </a:r>
            <a:endParaRPr kumimoji="0" lang="en-US" sz="2400" b="1" i="0" u="none" strike="noStrike" kern="1200" cap="none" spc="0" normalizeH="0" baseline="0" noProof="0" dirty="0">
              <a:ln>
                <a:noFill/>
              </a:ln>
              <a:solidFill>
                <a:srgbClr val="FFFFFF"/>
              </a:solidFill>
              <a:effectLst>
                <a:glow rad="139700">
                  <a:srgbClr val="000000">
                    <a:alpha val="75000"/>
                  </a:srgbClr>
                </a:glow>
              </a:effectLst>
              <a:uLnTx/>
              <a:uFillTx/>
              <a:latin typeface="Arial" charset="0"/>
              <a:ea typeface="ＭＳ Ｐゴシック" charset="0"/>
              <a:cs typeface="Arial"/>
            </a:endParaRPr>
          </a:p>
        </p:txBody>
      </p:sp>
      <p:sp>
        <p:nvSpPr>
          <p:cNvPr id="5" name="Rectangle 2">
            <a:extLst>
              <a:ext uri="{FF2B5EF4-FFF2-40B4-BE49-F238E27FC236}">
                <a16:creationId xmlns:a16="http://schemas.microsoft.com/office/drawing/2014/main" id="{56993A73-335D-D642-B0BA-1D7393775671}"/>
              </a:ext>
            </a:extLst>
          </p:cNvPr>
          <p:cNvSpPr txBox="1">
            <a:spLocks noChangeArrowheads="1"/>
          </p:cNvSpPr>
          <p:nvPr/>
        </p:nvSpPr>
        <p:spPr bwMode="auto">
          <a:xfrm>
            <a:off x="1393825" y="5575300"/>
            <a:ext cx="7591425" cy="11525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4000" b="1" i="0" u="none" strike="noStrike" kern="0" cap="none" spc="0" normalizeH="0" baseline="0" noProof="0" dirty="0">
                <a:ln>
                  <a:noFill/>
                </a:ln>
                <a:solidFill>
                  <a:srgbClr val="FFFFFF"/>
                </a:solidFill>
                <a:effectLst>
                  <a:glow rad="139700">
                    <a:srgbClr val="000000">
                      <a:alpha val="75000"/>
                    </a:srgbClr>
                  </a:glow>
                </a:effectLst>
                <a:uLnTx/>
                <a:uFillTx/>
                <a:latin typeface="Arial" charset="0"/>
                <a:ea typeface="ＭＳ Ｐゴシック" charset="0"/>
                <a:cs typeface="Arial"/>
              </a:rPr>
              <a:t>رؤيا ٥ : ٩</a:t>
            </a:r>
            <a:endParaRPr kumimoji="0" lang="en-US" sz="4400" b="1" i="0" u="none" strike="noStrike" kern="0" cap="none" spc="0" normalizeH="0" baseline="0" noProof="0" dirty="0">
              <a:ln>
                <a:noFill/>
              </a:ln>
              <a:solidFill>
                <a:srgbClr val="000000"/>
              </a:solidFill>
              <a:effectLst>
                <a:glow rad="139700">
                  <a:srgbClr val="000000">
                    <a:alpha val="75000"/>
                  </a:srgbClr>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356011585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4" name="Picture 2">
            <a:extLst>
              <a:ext uri="{FF2B5EF4-FFF2-40B4-BE49-F238E27FC236}">
                <a16:creationId xmlns:a16="http://schemas.microsoft.com/office/drawing/2014/main" id="{5031FE0D-C5BF-8F4E-89EE-3EB74A80EA1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1106"/>
          <a:stretch/>
        </p:blipFill>
        <p:spPr bwMode="auto">
          <a:xfrm>
            <a:off x="-36513" y="-26988"/>
            <a:ext cx="9180513" cy="6884988"/>
          </a:xfrm>
          <a:prstGeom prst="rect">
            <a:avLst/>
          </a:prstGeom>
          <a:noFill/>
          <a:extLst>
            <a:ext uri="{909E8E84-426E-40DD-AFC4-6F175D3DCCD1}">
              <a14:hiddenFill xmlns:a14="http://schemas.microsoft.com/office/drawing/2010/main">
                <a:solidFill>
                  <a:srgbClr val="FFFFFF"/>
                </a:solidFill>
              </a14:hiddenFill>
            </a:ext>
          </a:extLst>
        </p:spPr>
      </p:pic>
      <p:sp>
        <p:nvSpPr>
          <p:cNvPr id="850946" name="Rectangle 2"/>
          <p:cNvSpPr>
            <a:spLocks noGrp="1" noChangeArrowheads="1"/>
          </p:cNvSpPr>
          <p:nvPr>
            <p:ph type="ctrTitle"/>
          </p:nvPr>
        </p:nvSpPr>
        <p:spPr>
          <a:xfrm>
            <a:off x="1640909" y="5300440"/>
            <a:ext cx="7290148" cy="728597"/>
          </a:xfrm>
        </p:spPr>
        <p:txBody>
          <a:bodyPr/>
          <a:lstStyle/>
          <a:p>
            <a:pPr algn="r" rtl="1" eaLnBrk="1" hangingPunct="1">
              <a:defRPr/>
            </a:pPr>
            <a:r>
              <a:rPr lang="ar-SA" sz="3600" b="1" dirty="0">
                <a:solidFill>
                  <a:srgbClr val="FFFFFF"/>
                </a:solidFill>
                <a:effectLst>
                  <a:glow rad="228600">
                    <a:schemeClr val="accent4">
                      <a:satMod val="175000"/>
                      <a:alpha val="80000"/>
                    </a:scheme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الْمَخْتُومِينَ مِئَةً وَأَرْبَعَةً وَأَرْبَعِينَ أَلْفاً</a:t>
            </a:r>
            <a:endParaRPr lang="en-US" sz="3600" b="1" dirty="0">
              <a:solidFill>
                <a:srgbClr val="FFFFFF"/>
              </a:solidFill>
              <a:effectLst>
                <a:glow rad="228600">
                  <a:schemeClr val="accent4">
                    <a:satMod val="175000"/>
                    <a:alpha val="80000"/>
                  </a:scheme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252932" name="Text Box 4"/>
          <p:cNvSpPr txBox="1">
            <a:spLocks noChangeArrowheads="1"/>
          </p:cNvSpPr>
          <p:nvPr/>
        </p:nvSpPr>
        <p:spPr bwMode="auto">
          <a:xfrm>
            <a:off x="228600" y="555627"/>
            <a:ext cx="8763000" cy="4526497"/>
          </a:xfrm>
          <a:prstGeom prst="rect">
            <a:avLst/>
          </a:prstGeom>
          <a:no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ar-SA" b="1" dirty="0">
                <a:solidFill>
                  <a:srgbClr val="FFFFFF"/>
                </a:solidFill>
                <a:effectLst>
                  <a:glow rad="228600">
                    <a:schemeClr val="accent4">
                      <a:satMod val="175000"/>
                      <a:alpha val="80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وَبَعْدَ هَذَا رَأَيْتُ أَرْبَعَةَ مَلاَئِكَةٍ وَاقِفِينَ عَلَى أَرْبَعِ زَوَايَا الأَرْضِ، مُمْسِكِينَ أَرْبَعَ رِيَاحِ الأَرْضِ لِكَيْ لاَ تَهُبَّ رِيحٌ عَلَى الأَرْضِ وَلاَ عَلَى الْبَحْرِ وَلاَ عَلَى شَجَرَةٍ مَا. ٢ وَرَأَيْتُ مَلاَكاً آخَرَ طَالِعاً مِنْ مَشْرِقِ الشَّمْسِ مَعَهُ خَتْمُ اللهِ الْحَيِّ، فَنَادَى بِصَوْتٍ عَظِيمٍ إِلَى الْمَلاَئِكَةِ الأَرْبَعَةِ الَّذِينَ أُعْطُوا أَنْ يَضُرُّوا الأَرْضَ وَالْبَحْرَ ٣ قَائِلاً: «لاَ تَضُرُّوا الأَرْضَ وَلاَ الْبَحْرَ وَلاَ الأَشْجَارَ، حَتَّى نَخْتِمَ عَبِيدَ إِلَهِنَا عَلَى جِبَاهِهِمْ». ٤ وَسَمِعْتُ عَدَدَ الْمَخْتُومِينَ مِئَةً وَأَرْبَعَةً وَأَرْبَعِينَ أَلْفاً، مَخْتُومِينَ مِنْ كُلِّ سِبْطٍ مِنْ بَنِي إِسْرَائِيلَ. ٥ مِنْ سِبْطِ يَهُوذَا اثْنَا عَشَرَ أَلْفَ مَخْتُومٍ. مِنْ سِبْطِ </a:t>
            </a:r>
            <a:r>
              <a:rPr lang="ar-SA" b="1" dirty="0" err="1">
                <a:solidFill>
                  <a:srgbClr val="FFFFFF"/>
                </a:solidFill>
                <a:effectLst>
                  <a:glow rad="228600">
                    <a:schemeClr val="accent4">
                      <a:satMod val="175000"/>
                      <a:alpha val="80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رَأُوبِينَ</a:t>
            </a:r>
            <a:r>
              <a:rPr lang="ar-SA" b="1" dirty="0">
                <a:solidFill>
                  <a:srgbClr val="FFFFFF"/>
                </a:solidFill>
                <a:effectLst>
                  <a:glow rad="228600">
                    <a:schemeClr val="accent4">
                      <a:satMod val="175000"/>
                      <a:alpha val="80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 اثْنَا عَشَرَ أَلْفَ مَخْتُومٍ. مِنْ سِبْطِ جَادَ اثْنَا عَشَرَ أَلْفَ مَخْتُومٍ. ٦ مِنْ سِبْطِ أَشِيرَ اثْنَا عَشَرَ أَلْفَ مَخْتُومٍ. مِنْ سِبْطِ </a:t>
            </a:r>
            <a:r>
              <a:rPr lang="ar-SA" b="1" dirty="0" err="1">
                <a:solidFill>
                  <a:srgbClr val="FFFFFF"/>
                </a:solidFill>
                <a:effectLst>
                  <a:glow rad="228600">
                    <a:schemeClr val="accent4">
                      <a:satMod val="175000"/>
                      <a:alpha val="80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نَفْتَالِي</a:t>
            </a:r>
            <a:r>
              <a:rPr lang="ar-SA" b="1" dirty="0">
                <a:solidFill>
                  <a:srgbClr val="FFFFFF"/>
                </a:solidFill>
                <a:effectLst>
                  <a:glow rad="228600">
                    <a:schemeClr val="accent4">
                      <a:satMod val="175000"/>
                      <a:alpha val="80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 اثْنَا عَشَرَ أَلْفَ مَخْتُومٍ. مِنْ سِبْطِ مَنَسَّى اثْنَا عَشَرَ أَلْفَ مَخْتُومٍ. ٧ مِنْ سِبْطِ شَمْعُونَ اثْنَا عَشَرَ أَلْفَ مَخْتُومٍ. مِنْ سِبْطِ لاَوِي اثْنَا عَشَرَ أَلْفَ مَخْتُومٍ. مِنْ سِبْطِ </a:t>
            </a:r>
            <a:r>
              <a:rPr lang="ar-SA" b="1" dirty="0" err="1">
                <a:solidFill>
                  <a:srgbClr val="FFFFFF"/>
                </a:solidFill>
                <a:effectLst>
                  <a:glow rad="228600">
                    <a:schemeClr val="accent4">
                      <a:satMod val="175000"/>
                      <a:alpha val="80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يَسَّاكَرَ</a:t>
            </a:r>
            <a:r>
              <a:rPr lang="ar-SA" b="1" dirty="0">
                <a:solidFill>
                  <a:srgbClr val="FFFFFF"/>
                </a:solidFill>
                <a:effectLst>
                  <a:glow rad="228600">
                    <a:schemeClr val="accent4">
                      <a:satMod val="175000"/>
                      <a:alpha val="80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 اثْنَا عَشَرَ أَلْفَ مَخْتُومٍ. ٨ مِنْ سِبْطِ </a:t>
            </a:r>
            <a:r>
              <a:rPr lang="ar-SA" b="1" dirty="0" err="1">
                <a:solidFill>
                  <a:srgbClr val="FFFFFF"/>
                </a:solidFill>
                <a:effectLst>
                  <a:glow rad="228600">
                    <a:schemeClr val="accent4">
                      <a:satMod val="175000"/>
                      <a:alpha val="80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زَبُولُونَ</a:t>
            </a:r>
            <a:r>
              <a:rPr lang="ar-SA" b="1" dirty="0">
                <a:solidFill>
                  <a:srgbClr val="FFFFFF"/>
                </a:solidFill>
                <a:effectLst>
                  <a:glow rad="228600">
                    <a:schemeClr val="accent4">
                      <a:satMod val="175000"/>
                      <a:alpha val="80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 اثْنَا عَشَرَ أَلْفَ مَخْتُومٍ. مِنْ سِبْطِ يُوسُفَ اثْنَا عَشَرَ أَلْفَ مَخْتُومٍ. مِنْ سِبْطِ بِنْيَامِينَ اثْنَا عَشَرَ أَلْفَ مَخْتُومٍ.</a:t>
            </a:r>
            <a:endParaRPr lang="en-US" b="1" dirty="0">
              <a:solidFill>
                <a:srgbClr val="FFFFFF"/>
              </a:solidFill>
              <a:effectLst>
                <a:glow rad="228600">
                  <a:schemeClr val="accent4">
                    <a:satMod val="175000"/>
                    <a:alpha val="80000"/>
                  </a:scheme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 name="Text Box 30"/>
          <p:cNvSpPr txBox="1">
            <a:spLocks noChangeArrowheads="1"/>
          </p:cNvSpPr>
          <p:nvPr/>
        </p:nvSpPr>
        <p:spPr bwMode="auto">
          <a:xfrm>
            <a:off x="8426136" y="4763"/>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377</a:t>
            </a:r>
            <a:endParaRPr lang="en-US" b="1" dirty="0">
              <a:solidFill>
                <a:srgbClr val="FFFFFF"/>
              </a:solidFill>
              <a:latin typeface="Arial" panose="020B0604020202020204" pitchFamily="34" charset="0"/>
              <a:cs typeface="Arial" panose="020B0604020202020204" pitchFamily="34" charset="0"/>
            </a:endParaRPr>
          </a:p>
        </p:txBody>
      </p:sp>
      <p:sp>
        <p:nvSpPr>
          <p:cNvPr id="6" name="Rectangle 2">
            <a:extLst>
              <a:ext uri="{FF2B5EF4-FFF2-40B4-BE49-F238E27FC236}">
                <a16:creationId xmlns:a16="http://schemas.microsoft.com/office/drawing/2014/main" id="{162A8055-F1DE-564A-A3E3-3C6F52FF228D}"/>
              </a:ext>
            </a:extLst>
          </p:cNvPr>
          <p:cNvSpPr txBox="1">
            <a:spLocks noChangeArrowheads="1"/>
          </p:cNvSpPr>
          <p:nvPr/>
        </p:nvSpPr>
        <p:spPr bwMode="auto">
          <a:xfrm>
            <a:off x="3945698" y="6026949"/>
            <a:ext cx="4985359" cy="7285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algn="r" defTabSz="914400" eaLnBrk="1" hangingPunct="1">
              <a:defRPr/>
            </a:pPr>
            <a:r>
              <a:rPr lang="ar-SA" sz="3600" b="1" kern="0" dirty="0">
                <a:solidFill>
                  <a:srgbClr val="FFFFFF"/>
                </a:solidFill>
                <a:effectLst>
                  <a:glow rad="228600">
                    <a:schemeClr val="accent4">
                      <a:satMod val="175000"/>
                      <a:alpha val="80000"/>
                    </a:scheme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رؤيا ٧ : ١-٨</a:t>
            </a:r>
          </a:p>
        </p:txBody>
      </p:sp>
    </p:spTree>
    <p:extLst>
      <p:ext uri="{BB962C8B-B14F-4D97-AF65-F5344CB8AC3E}">
        <p14:creationId xmlns:p14="http://schemas.microsoft.com/office/powerpoint/2010/main" val="4088595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52932"/>
                                        </p:tgtEl>
                                        <p:attrNameLst>
                                          <p:attrName>style.visibility</p:attrName>
                                        </p:attrNameLst>
                                      </p:cBhvr>
                                      <p:to>
                                        <p:strVal val="visible"/>
                                      </p:to>
                                    </p:set>
                                    <p:animEffect transition="in" filter="checkerboard(across)">
                                      <p:cBhvr>
                                        <p:cTn id="7" dur="500"/>
                                        <p:tgtEl>
                                          <p:spTgt spid="252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2"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947636"/>
            <a:ext cx="9144000" cy="2401711"/>
          </a:xfrm>
        </p:spPr>
        <p:txBody>
          <a:bodyPr/>
          <a:lstStyle/>
          <a:p>
            <a:pPr rtl="1"/>
            <a:r>
              <a:rPr lang="ar-SA" sz="8800" dirty="0">
                <a:solidFill>
                  <a:schemeClr val="bg1"/>
                </a:solidFill>
                <a:latin typeface="Arial" charset="0"/>
                <a:ea typeface="Osaka" charset="0"/>
                <a:cs typeface="Arial" charset="0"/>
              </a:rPr>
              <a:t>رؤيا</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١١</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414670933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69378" name="Rectangle 2"/>
          <p:cNvSpPr>
            <a:spLocks noGrp="1" noChangeArrowheads="1"/>
          </p:cNvSpPr>
          <p:nvPr>
            <p:ph type="ctrTitle"/>
          </p:nvPr>
        </p:nvSpPr>
        <p:spPr>
          <a:xfrm>
            <a:off x="0" y="0"/>
            <a:ext cx="3492500" cy="2708275"/>
          </a:xfrm>
          <a:effectLst>
            <a:outerShdw blurRad="63500" dist="35921" dir="2700000" algn="ctr" rotWithShape="0">
              <a:schemeClr val="tx2">
                <a:alpha val="74998"/>
              </a:schemeClr>
            </a:outerShdw>
          </a:effectLst>
        </p:spPr>
        <p:txBody>
          <a:bodyPr/>
          <a:lstStyle/>
          <a:p>
            <a:pPr>
              <a:defRPr/>
            </a:pPr>
            <a:r>
              <a:rPr lang="ar-JO" b="1" dirty="0">
                <a:latin typeface="Arial" charset="0"/>
                <a:ea typeface="ＭＳ Ｐゴシック" charset="0"/>
                <a:cs typeface="ＭＳ Ｐゴシック" charset="0"/>
              </a:rPr>
              <a:t>الهيكل         (11: 1-13)</a:t>
            </a:r>
            <a:endParaRPr lang="en-US" dirty="0">
              <a:latin typeface="Times New Roman" charset="0"/>
              <a:ea typeface="ＭＳ Ｐゴシック" charset="0"/>
              <a:cs typeface="ＭＳ Ｐゴシック" charset="0"/>
            </a:endParaRPr>
          </a:p>
        </p:txBody>
      </p:sp>
      <p:pic>
        <p:nvPicPr>
          <p:cNvPr id="914435" name="Picture 1" descr="rev 11 66001001-GTC-Revelation-1-1-The-revelation-to-John2.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494088" y="17463"/>
            <a:ext cx="56261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2"/>
          <p:cNvSpPr txBox="1">
            <a:spLocks noChangeArrowheads="1"/>
          </p:cNvSpPr>
          <p:nvPr/>
        </p:nvSpPr>
        <p:spPr bwMode="auto">
          <a:xfrm>
            <a:off x="34925" y="2420938"/>
            <a:ext cx="3492500" cy="270827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71500" indent="-571500" algn="r" defTabSz="914400" rtl="1">
              <a:buFont typeface="Arial"/>
              <a:buChar char="•"/>
              <a:defRPr/>
            </a:pPr>
            <a:r>
              <a:rPr lang="ar-JO" sz="4000" b="1" dirty="0">
                <a:solidFill>
                  <a:srgbClr val="FFFFFF"/>
                </a:solidFill>
                <a:latin typeface="Arial" panose="020B0604020202020204" pitchFamily="34" charset="0"/>
                <a:ea typeface="ＭＳ Ｐゴシック" charset="0"/>
                <a:cs typeface="Arial" panose="020B0604020202020204" pitchFamily="34" charset="0"/>
              </a:rPr>
              <a:t>سماوي؟</a:t>
            </a:r>
          </a:p>
          <a:p>
            <a:pPr algn="r" defTabSz="914400" rtl="1">
              <a:defRPr/>
            </a:pPr>
            <a:r>
              <a:rPr lang="ar-JO" sz="4000" b="1" dirty="0">
                <a:solidFill>
                  <a:srgbClr val="FFFFFF"/>
                </a:solidFill>
                <a:latin typeface="Arial" panose="020B0604020202020204" pitchFamily="34" charset="0"/>
                <a:ea typeface="ＭＳ Ｐゴシック" charset="0"/>
                <a:cs typeface="Arial" panose="020B0604020202020204" pitchFamily="34" charset="0"/>
              </a:rPr>
              <a:t>       أم</a:t>
            </a:r>
            <a:r>
              <a:rPr lang="en-US" sz="4000" b="1" dirty="0">
                <a:solidFill>
                  <a:srgbClr val="FFFFFF"/>
                </a:solidFill>
                <a:latin typeface="Arial" panose="020B0604020202020204" pitchFamily="34" charset="0"/>
                <a:ea typeface="ＭＳ Ｐゴシック" charset="0"/>
                <a:cs typeface="Arial" panose="020B0604020202020204" pitchFamily="34" charset="0"/>
              </a:rPr>
              <a:t> </a:t>
            </a:r>
          </a:p>
          <a:p>
            <a:pPr marL="571500" indent="-571500" algn="r" defTabSz="914400" rtl="1">
              <a:buFont typeface="Arial"/>
              <a:buChar char="•"/>
              <a:defRPr/>
            </a:pPr>
            <a:r>
              <a:rPr lang="ar-JO" sz="4000" b="1" dirty="0">
                <a:solidFill>
                  <a:srgbClr val="FFFFFF"/>
                </a:solidFill>
                <a:latin typeface="Arial" panose="020B0604020202020204" pitchFamily="34" charset="0"/>
                <a:ea typeface="ＭＳ Ｐゴシック" charset="0"/>
                <a:cs typeface="Arial" panose="020B0604020202020204" pitchFamily="34" charset="0"/>
              </a:rPr>
              <a:t>أرضي؟</a:t>
            </a:r>
            <a:endParaRPr lang="en-US" sz="40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6" name="Text Box 19"/>
          <p:cNvSpPr txBox="1">
            <a:spLocks noChangeArrowheads="1"/>
          </p:cNvSpPr>
          <p:nvPr/>
        </p:nvSpPr>
        <p:spPr bwMode="auto">
          <a:xfrm>
            <a:off x="8423828" y="24904"/>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charset="0"/>
                <a:cs typeface="Arial" charset="0"/>
              </a:rPr>
              <a:t>382</a:t>
            </a:r>
            <a:endParaRPr lang="en-US" dirty="0">
              <a:solidFill>
                <a:srgbClr val="FFFFFF"/>
              </a:solidFill>
              <a:latin typeface="Arial" charset="0"/>
              <a:cs typeface="Arial" charset="0"/>
            </a:endParaRPr>
          </a:p>
        </p:txBody>
      </p:sp>
    </p:spTree>
    <p:extLst>
      <p:ext uri="{BB962C8B-B14F-4D97-AF65-F5344CB8AC3E}">
        <p14:creationId xmlns:p14="http://schemas.microsoft.com/office/powerpoint/2010/main" val="1572784372"/>
      </p:ext>
    </p:extLst>
  </p:cSld>
  <p:clrMapOvr>
    <a:overrideClrMapping bg1="lt1" tx1="dk1" bg2="lt2" tx2="dk2" accent1="accent1" accent2="accent2" accent3="accent3" accent4="accent4" accent5="accent5" accent6="accent6" hlink="hlink" folHlink="folHlink"/>
  </p:clrMapOvr>
  <p:transition/>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18529" name="Picture 1" descr="rev 11 800px-Second_Temple.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2225"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69378" name="Rectangle 2"/>
          <p:cNvSpPr>
            <a:spLocks noGrp="1" noChangeArrowheads="1"/>
          </p:cNvSpPr>
          <p:nvPr>
            <p:ph type="ctrTitle"/>
          </p:nvPr>
        </p:nvSpPr>
        <p:spPr>
          <a:xfrm>
            <a:off x="0" y="0"/>
            <a:ext cx="2771775" cy="2276475"/>
          </a:xfrm>
          <a:solidFill>
            <a:srgbClr val="000000"/>
          </a:solidFill>
          <a:effectLst>
            <a:outerShdw blurRad="63500" dist="35921" dir="2700000" algn="ctr" rotWithShape="0">
              <a:schemeClr val="tx2">
                <a:alpha val="74998"/>
              </a:schemeClr>
            </a:outerShdw>
          </a:effectLst>
        </p:spPr>
        <p:txBody>
          <a:bodyPr/>
          <a:lstStyle/>
          <a:p>
            <a:pPr>
              <a:defRPr/>
            </a:pPr>
            <a:r>
              <a:rPr lang="ar-SA" b="1" dirty="0">
                <a:solidFill>
                  <a:srgbClr val="FFFFFF"/>
                </a:solidFill>
                <a:latin typeface="Arial" panose="020B0604020202020204" pitchFamily="34" charset="0"/>
                <a:ea typeface="ＭＳ Ｐゴシック" charset="0"/>
                <a:cs typeface="Arial" panose="020B0604020202020204" pitchFamily="34" charset="0"/>
              </a:rPr>
              <a:t> هَيْكَلَ</a:t>
            </a:r>
            <a:br>
              <a:rPr lang="en-US" b="1" dirty="0">
                <a:solidFill>
                  <a:srgbClr val="FFFFFF"/>
                </a:solidFill>
                <a:latin typeface="Arial" panose="020B0604020202020204" pitchFamily="34" charset="0"/>
                <a:ea typeface="ＭＳ Ｐゴシック" charset="0"/>
                <a:cs typeface="Arial" panose="020B0604020202020204" pitchFamily="34" charset="0"/>
              </a:rPr>
            </a:br>
            <a:r>
              <a:rPr lang="ar-SA" sz="2000" b="1" dirty="0">
                <a:solidFill>
                  <a:srgbClr val="FFFFFF"/>
                </a:solidFill>
                <a:latin typeface="Arial" panose="020B0604020202020204" pitchFamily="34" charset="0"/>
                <a:ea typeface="ＭＳ Ｐゴシック" charset="0"/>
                <a:cs typeface="Arial" panose="020B0604020202020204" pitchFamily="34" charset="0"/>
              </a:rPr>
              <a:t> </a:t>
            </a:r>
            <a:br>
              <a:rPr lang="en-US" b="1" dirty="0">
                <a:solidFill>
                  <a:srgbClr val="FFFFFF"/>
                </a:solidFill>
                <a:latin typeface="Arial" panose="020B0604020202020204" pitchFamily="34" charset="0"/>
                <a:ea typeface="ＭＳ Ｐゴシック" charset="0"/>
                <a:cs typeface="Arial" panose="020B0604020202020204" pitchFamily="34" charset="0"/>
              </a:rPr>
            </a:br>
            <a:r>
              <a:rPr lang="ar-SA" sz="3200" b="1" dirty="0">
                <a:solidFill>
                  <a:srgbClr val="FFFFFF"/>
                </a:solidFill>
                <a:latin typeface="Arial" panose="020B0604020202020204" pitchFamily="34" charset="0"/>
                <a:ea typeface="ＭＳ Ｐゴシック" charset="0"/>
                <a:cs typeface="Arial" panose="020B0604020202020204" pitchFamily="34" charset="0"/>
              </a:rPr>
              <a:t>رؤيا ١١ : ١-٢</a:t>
            </a:r>
            <a:endParaRPr lang="en-US" dirty="0">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6300788" y="323754"/>
            <a:ext cx="2843212" cy="6534245"/>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SA" sz="2800" b="1" dirty="0">
                <a:solidFill>
                  <a:srgbClr val="FFFFFF"/>
                </a:solidFill>
                <a:latin typeface="Arial" panose="020B0604020202020204" pitchFamily="34" charset="0"/>
                <a:ea typeface="ＭＳ Ｐゴシック" charset="0"/>
                <a:cs typeface="Arial" panose="020B0604020202020204" pitchFamily="34" charset="0"/>
              </a:rPr>
              <a:t>١ ثُمَّ أُعْطِيتُ قَصَبَةً شِبْهَ عَصاً، وَوَقَفَ الْمَلاَكُ قَائِلاً لِي: «قُمْ وَقِسْ هَيْكَلَ اللهِ وَالْمَذْبَحَ وَالسَّاجِدِينَ فِيهِ. ٢ وَأَمَّا الدَّارُ الَّتِي هِيَ خَارِجَ الْهَيْكَلِ فَاطْرَحْهَا خَارِجاً وَلاَ تَقِسْهَا، لأَنَّهَا قَدْ أُعْطِيَتْ لِلأُمَمِ، وَسَيَدُوسُونَ الْمَدِينَةَ الْمُقَدَّسَةَ اثْنَيْنِ وَأَرْبَعِينَ شَهْراً. </a:t>
            </a:r>
          </a:p>
        </p:txBody>
      </p:sp>
      <p:sp>
        <p:nvSpPr>
          <p:cNvPr id="6" name="Text Box 19"/>
          <p:cNvSpPr txBox="1">
            <a:spLocks noChangeArrowheads="1"/>
          </p:cNvSpPr>
          <p:nvPr/>
        </p:nvSpPr>
        <p:spPr bwMode="auto">
          <a:xfrm>
            <a:off x="8461181" y="0"/>
            <a:ext cx="701131"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382</a:t>
            </a:r>
            <a:endParaRPr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54221194"/>
      </p:ext>
    </p:extLst>
  </p:cSld>
  <p:clrMapOvr>
    <a:overrideClrMapping bg1="lt1" tx1="dk1" bg2="lt2" tx2="dk2" accent1="accent1" accent2="accent2" accent3="accent3" accent4="accent4" accent5="accent5" accent6="accent6" hlink="hlink" folHlink="folHlink"/>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bwMode="auto">
          <a:xfrm>
            <a:off x="16" y="2774196"/>
            <a:ext cx="9121810" cy="40838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60363" indent="-360363" algn="r" defTabSz="914400" rtl="1">
              <a:buFont typeface="Arial"/>
              <a:buChar char="•"/>
              <a:defRPr/>
            </a:pPr>
            <a:r>
              <a:rPr lang="ar-JO" sz="2400" b="1" dirty="0">
                <a:solidFill>
                  <a:srgbClr val="FFFFFF"/>
                </a:solidFill>
                <a:latin typeface="Arial" panose="020B0604020202020204" pitchFamily="34" charset="0"/>
                <a:cs typeface="Arial" panose="020B0604020202020204" pitchFamily="34" charset="0"/>
              </a:rPr>
              <a:t>لسبب ما </a:t>
            </a:r>
            <a:r>
              <a:rPr lang="ar-JO" sz="2400" b="1" dirty="0">
                <a:solidFill>
                  <a:srgbClr val="FFFF00"/>
                </a:solidFill>
                <a:latin typeface="Arial" panose="020B0604020202020204" pitchFamily="34" charset="0"/>
                <a:cs typeface="Arial" panose="020B0604020202020204" pitchFamily="34" charset="0"/>
              </a:rPr>
              <a:t>كيف يمكن ليوحنا أن يقيس جسدًا غير مرئي من الناس</a:t>
            </a:r>
            <a:r>
              <a:rPr lang="ar-JO" sz="2400" b="1" dirty="0">
                <a:solidFill>
                  <a:srgbClr val="FFFFFF"/>
                </a:solidFill>
                <a:latin typeface="Arial" panose="020B0604020202020204" pitchFamily="34" charset="0"/>
                <a:cs typeface="Arial" panose="020B0604020202020204" pitchFamily="34" charset="0"/>
              </a:rPr>
              <a:t> حتى لو كانت الكنيسة لا تزال على الأرض؟</a:t>
            </a:r>
            <a:endParaRPr lang="en-US" sz="2400" b="1" dirty="0">
              <a:solidFill>
                <a:srgbClr val="FFFFFF"/>
              </a:solidFill>
              <a:latin typeface="Arial" panose="020B0604020202020204" pitchFamily="34" charset="0"/>
              <a:cs typeface="Arial" panose="020B0604020202020204" pitchFamily="34" charset="0"/>
            </a:endParaRPr>
          </a:p>
          <a:p>
            <a:pPr marL="360363" indent="-360363" algn="r" defTabSz="914400" rtl="1">
              <a:buFont typeface="Arial"/>
              <a:buChar char="•"/>
              <a:defRPr/>
            </a:pPr>
            <a:r>
              <a:rPr lang="ar-JO" sz="2400" b="1" dirty="0">
                <a:solidFill>
                  <a:srgbClr val="FFFFFF"/>
                </a:solidFill>
                <a:latin typeface="Arial" panose="020B0604020202020204" pitchFamily="34" charset="0"/>
                <a:cs typeface="Arial" panose="020B0604020202020204" pitchFamily="34" charset="0"/>
              </a:rPr>
              <a:t>إن كان الهيكل هو الكنيسة إذا </a:t>
            </a:r>
            <a:r>
              <a:rPr lang="ar-JO" sz="2400" b="1" dirty="0">
                <a:solidFill>
                  <a:srgbClr val="FFFF00"/>
                </a:solidFill>
                <a:latin typeface="Arial" panose="020B0604020202020204" pitchFamily="34" charset="0"/>
                <a:cs typeface="Arial" panose="020B0604020202020204" pitchFamily="34" charset="0"/>
              </a:rPr>
              <a:t>فمن هم العابدون وما هو المذبح</a:t>
            </a:r>
            <a:r>
              <a:rPr lang="ar-JO" sz="2400" b="1" dirty="0">
                <a:solidFill>
                  <a:srgbClr val="FFFFFF"/>
                </a:solidFill>
                <a:latin typeface="Arial" panose="020B0604020202020204" pitchFamily="34" charset="0"/>
                <a:cs typeface="Arial" panose="020B0604020202020204" pitchFamily="34" charset="0"/>
              </a:rPr>
              <a:t>؟</a:t>
            </a:r>
            <a:endParaRPr lang="en-US" sz="2400" b="1" dirty="0">
              <a:solidFill>
                <a:srgbClr val="FFFFFF"/>
              </a:solidFill>
              <a:latin typeface="Arial" panose="020B0604020202020204" pitchFamily="34" charset="0"/>
              <a:cs typeface="Arial" panose="020B0604020202020204" pitchFamily="34" charset="0"/>
            </a:endParaRPr>
          </a:p>
          <a:p>
            <a:pPr marL="360363" indent="-360363" algn="r" defTabSz="914400" rtl="1">
              <a:buFont typeface="Arial"/>
              <a:buChar char="•"/>
              <a:defRPr/>
            </a:pPr>
            <a:r>
              <a:rPr lang="ar-JO" sz="2400" b="1" dirty="0">
                <a:solidFill>
                  <a:srgbClr val="FFFFFF"/>
                </a:solidFill>
                <a:latin typeface="Arial" panose="020B0604020202020204" pitchFamily="34" charset="0"/>
                <a:cs typeface="Arial" panose="020B0604020202020204" pitchFamily="34" charset="0"/>
              </a:rPr>
              <a:t>وبما أن الكنيسة توحد اليهود والأمم في جسد واحد (أفسس ٢: 11 وما يليها) </a:t>
            </a:r>
            <a:r>
              <a:rPr lang="ar-JO" sz="2400" b="1" dirty="0">
                <a:solidFill>
                  <a:srgbClr val="FFFF00"/>
                </a:solidFill>
                <a:latin typeface="Arial" panose="020B0604020202020204" pitchFamily="34" charset="0"/>
                <a:cs typeface="Arial" panose="020B0604020202020204" pitchFamily="34" charset="0"/>
              </a:rPr>
              <a:t>فلماذا يتم فصل الأمم</a:t>
            </a:r>
            <a:r>
              <a:rPr lang="ar-JO" sz="2400" b="1" dirty="0">
                <a:solidFill>
                  <a:srgbClr val="FFFFFF"/>
                </a:solidFill>
                <a:latin typeface="Arial" panose="020B0604020202020204" pitchFamily="34" charset="0"/>
                <a:cs typeface="Arial" panose="020B0604020202020204" pitchFamily="34" charset="0"/>
              </a:rPr>
              <a:t> في هذا الهيكل؟</a:t>
            </a:r>
            <a:r>
              <a:rPr lang="en-US" sz="2400" b="1" dirty="0">
                <a:solidFill>
                  <a:srgbClr val="FFFFFF"/>
                </a:solidFill>
                <a:latin typeface="Arial" panose="020B0604020202020204" pitchFamily="34" charset="0"/>
                <a:cs typeface="Arial" panose="020B0604020202020204" pitchFamily="34" charset="0"/>
              </a:rPr>
              <a:t> </a:t>
            </a:r>
            <a:endParaRPr lang="ar-JO" sz="2400" b="1" dirty="0">
              <a:solidFill>
                <a:srgbClr val="FFFFFF"/>
              </a:solidFill>
              <a:latin typeface="Arial" panose="020B0604020202020204" pitchFamily="34" charset="0"/>
              <a:cs typeface="Arial" panose="020B0604020202020204" pitchFamily="34" charset="0"/>
            </a:endParaRPr>
          </a:p>
          <a:p>
            <a:pPr marL="360363" indent="-360363" algn="r" defTabSz="914400" rtl="1">
              <a:buFont typeface="Arial"/>
              <a:buChar char="•"/>
              <a:defRPr/>
            </a:pPr>
            <a:r>
              <a:rPr lang="ar-JO" sz="2400" b="1" dirty="0">
                <a:solidFill>
                  <a:srgbClr val="FFFFFF"/>
                </a:solidFill>
                <a:latin typeface="Arial" panose="020B0604020202020204" pitchFamily="34" charset="0"/>
                <a:ea typeface="ＭＳ Ｐゴシック" charset="0"/>
                <a:cs typeface="Arial" panose="020B0604020202020204" pitchFamily="34" charset="0"/>
              </a:rPr>
              <a:t>من الأفضل تفسير هذا الهيكل بأنه مبنى فعلي في مدينة أورشليم المقدسة (نح 11: 1، 18، دا 9: 24)</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869378" name="Rectangle 2"/>
          <p:cNvSpPr>
            <a:spLocks noGrp="1" noChangeArrowheads="1"/>
          </p:cNvSpPr>
          <p:nvPr>
            <p:ph type="ctrTitle"/>
          </p:nvPr>
        </p:nvSpPr>
        <p:spPr>
          <a:xfrm>
            <a:off x="328440" y="1"/>
            <a:ext cx="6248731" cy="2611884"/>
          </a:xfrm>
          <a:effectLst>
            <a:outerShdw blurRad="63500" dist="35921" dir="2700000" algn="ctr" rotWithShape="0">
              <a:schemeClr val="tx2">
                <a:alpha val="74998"/>
              </a:schemeClr>
            </a:outerShdw>
          </a:effectLst>
        </p:spPr>
        <p:txBody>
          <a:bodyPr/>
          <a:lstStyle/>
          <a:p>
            <a:pPr>
              <a:defRPr/>
            </a:pPr>
            <a:r>
              <a:rPr lang="ar-JO" sz="2800" b="1" dirty="0">
                <a:latin typeface="Arial" panose="020B0604020202020204" pitchFamily="34" charset="0"/>
                <a:cs typeface="Arial" panose="020B0604020202020204" pitchFamily="34" charset="0"/>
              </a:rPr>
              <a:t>روحنة رؤ 11: 1-2                                وجعل الهيكل يشير إلى الكنيسة                     يخلق عدد من </a:t>
            </a:r>
            <a:r>
              <a:rPr lang="ar-JO" sz="2800" b="1" dirty="0">
                <a:solidFill>
                  <a:srgbClr val="FFFF00"/>
                </a:solidFill>
                <a:latin typeface="Arial" panose="020B0604020202020204" pitchFamily="34" charset="0"/>
                <a:cs typeface="Arial" panose="020B0604020202020204" pitchFamily="34" charset="0"/>
              </a:rPr>
              <a:t>المشاكل الحقيقية</a:t>
            </a:r>
            <a:endParaRPr lang="en-US" sz="2800" b="1" dirty="0">
              <a:solidFill>
                <a:srgbClr val="FFFF00"/>
              </a:solidFill>
              <a:latin typeface="Arial" panose="020B0604020202020204" pitchFamily="34" charset="0"/>
              <a:ea typeface="ＭＳ Ｐゴシック" charset="0"/>
              <a:cs typeface="Arial" panose="020B0604020202020204" pitchFamily="34" charset="0"/>
            </a:endParaRPr>
          </a:p>
        </p:txBody>
      </p:sp>
      <p:pic>
        <p:nvPicPr>
          <p:cNvPr id="914435" name="Picture 1" descr="rev 11 66001001-GTC-Revelation-1-1-The-revelation-to-John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071311" y="17463"/>
            <a:ext cx="2076185" cy="25307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 Box 19"/>
          <p:cNvSpPr txBox="1">
            <a:spLocks noChangeArrowheads="1"/>
          </p:cNvSpPr>
          <p:nvPr/>
        </p:nvSpPr>
        <p:spPr bwMode="auto">
          <a:xfrm>
            <a:off x="8423828" y="24904"/>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382</a:t>
            </a:r>
            <a:endParaRPr lang="en-US" dirty="0">
              <a:solidFill>
                <a:srgbClr val="FFFFFF"/>
              </a:solidFill>
              <a:latin typeface="Arial" panose="020B0604020202020204" pitchFamily="34" charset="0"/>
              <a:cs typeface="Arial" panose="020B0604020202020204" pitchFamily="34" charset="0"/>
            </a:endParaRPr>
          </a:p>
        </p:txBody>
      </p:sp>
      <p:sp>
        <p:nvSpPr>
          <p:cNvPr id="9" name="Rectangle 3"/>
          <p:cNvSpPr txBox="1">
            <a:spLocks noChangeArrowheads="1"/>
          </p:cNvSpPr>
          <p:nvPr/>
        </p:nvSpPr>
        <p:spPr bwMode="auto">
          <a:xfrm>
            <a:off x="2517953" y="6515929"/>
            <a:ext cx="6453663" cy="331122"/>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algn="r" defTabSz="914400" eaLnBrk="1" hangingPunct="1"/>
            <a:r>
              <a:rPr lang="ar-JO" sz="1400" b="1" dirty="0">
                <a:solidFill>
                  <a:srgbClr val="FFFFFF"/>
                </a:solidFill>
                <a:effectLst>
                  <a:glow rad="266700">
                    <a:srgbClr val="000000">
                      <a:alpha val="75000"/>
                    </a:srgbClr>
                  </a:glow>
                </a:effectLst>
                <a:latin typeface="Arial" panose="020B0604020202020204" pitchFamily="34" charset="0"/>
                <a:ea typeface="ＭＳ Ｐゴシック"/>
                <a:cs typeface="Arial" panose="020B0604020202020204" pitchFamily="34" charset="0"/>
              </a:rPr>
              <a:t>وارين ويرزمبي، تفسير الكتاب المقدس</a:t>
            </a:r>
            <a:endParaRPr lang="en-US" sz="1400" b="1" i="1" dirty="0">
              <a:solidFill>
                <a:srgbClr val="FFFFFF"/>
              </a:solidFill>
              <a:effectLst>
                <a:glow rad="266700">
                  <a:srgbClr val="000000">
                    <a:alpha val="75000"/>
                  </a:srgbClr>
                </a:glow>
              </a:effectLst>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8912644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p:tgtEl>
                                          <p:spTgt spid="9">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9378" name="Rectangle 2"/>
          <p:cNvSpPr>
            <a:spLocks noGrp="1" noChangeArrowheads="1"/>
          </p:cNvSpPr>
          <p:nvPr>
            <p:ph type="ctrTitle"/>
          </p:nvPr>
        </p:nvSpPr>
        <p:spPr>
          <a:xfrm>
            <a:off x="0" y="0"/>
            <a:ext cx="9144000" cy="1052513"/>
          </a:xfrm>
          <a:effectLst>
            <a:outerShdw blurRad="63500" dist="35921" dir="2700000" algn="ctr" rotWithShape="0">
              <a:schemeClr val="tx2">
                <a:alpha val="74998"/>
              </a:schemeClr>
            </a:outerShdw>
          </a:effectLst>
        </p:spPr>
        <p:txBody>
          <a:bodyPr/>
          <a:lstStyle/>
          <a:p>
            <a:pPr>
              <a:defRPr/>
            </a:pPr>
            <a:r>
              <a:rPr lang="ar-JO" b="1" dirty="0">
                <a:latin typeface="Arial" panose="020B0604020202020204" pitchFamily="34" charset="0"/>
                <a:ea typeface="ＭＳ Ｐゴシック" charset="0"/>
                <a:cs typeface="Arial" panose="020B0604020202020204" pitchFamily="34" charset="0"/>
              </a:rPr>
              <a:t>هيكل أعيد بناؤه</a:t>
            </a:r>
            <a:endParaRPr lang="en-US" dirty="0">
              <a:latin typeface="Arial" panose="020B0604020202020204" pitchFamily="34" charset="0"/>
              <a:ea typeface="ＭＳ Ｐゴシック" charset="0"/>
              <a:cs typeface="Arial" panose="020B0604020202020204" pitchFamily="34" charset="0"/>
            </a:endParaRPr>
          </a:p>
        </p:txBody>
      </p:sp>
      <p:pic>
        <p:nvPicPr>
          <p:cNvPr id="916482" name="Picture 1" descr="rev 11 templeA.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196975"/>
            <a:ext cx="9097963" cy="566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 Box 19"/>
          <p:cNvSpPr txBox="1">
            <a:spLocks noChangeArrowheads="1"/>
          </p:cNvSpPr>
          <p:nvPr/>
        </p:nvSpPr>
        <p:spPr bwMode="auto">
          <a:xfrm>
            <a:off x="8423828" y="4980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382</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095427591"/>
      </p:ext>
    </p:ext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8832" y="0"/>
            <a:ext cx="9135168" cy="5842019"/>
          </a:xfrm>
          <a:prstGeom prst="rect">
            <a:avLst/>
          </a:prstGeom>
        </p:spPr>
      </p:pic>
      <p:sp>
        <p:nvSpPr>
          <p:cNvPr id="77826" name="Rectangle 2"/>
          <p:cNvSpPr>
            <a:spLocks noGrp="1"/>
          </p:cNvSpPr>
          <p:nvPr>
            <p:ph type="ctrTitle"/>
          </p:nvPr>
        </p:nvSpPr>
        <p:spPr>
          <a:xfrm>
            <a:off x="1" y="-62459"/>
            <a:ext cx="9143998" cy="1340768"/>
          </a:xfrm>
        </p:spPr>
        <p:txBody>
          <a:bodyPr>
            <a:normAutofit/>
          </a:bodyPr>
          <a:lstStyle/>
          <a:p>
            <a:br>
              <a:rPr lang="en-US" sz="4000" b="1" dirty="0">
                <a:effectLst>
                  <a:glow rad="228600">
                    <a:srgbClr val="000000"/>
                  </a:glow>
                </a:effectLst>
                <a:latin typeface="Arial" panose="020B0604020202020204" pitchFamily="34" charset="0"/>
                <a:cs typeface="Arial" panose="020B0604020202020204" pitchFamily="34" charset="0"/>
              </a:rPr>
            </a:br>
            <a:r>
              <a:rPr lang="ar-JO" sz="4000" b="1" dirty="0">
                <a:effectLst>
                  <a:glow rad="228600">
                    <a:srgbClr val="000000"/>
                  </a:glow>
                </a:effectLst>
                <a:latin typeface="Arial" panose="020B0604020202020204" pitchFamily="34" charset="0"/>
                <a:cs typeface="Arial" panose="020B0604020202020204" pitchFamily="34" charset="0"/>
              </a:rPr>
              <a:t>سيصنع ضد المسيح معاهدة لسبع سنوات مع إسرائيل</a:t>
            </a:r>
            <a:endParaRPr lang="en-US" sz="4000" b="1" dirty="0">
              <a:effectLst>
                <a:glow rad="228600">
                  <a:srgbClr val="000000"/>
                </a:glow>
              </a:effectLst>
              <a:latin typeface="Arial" panose="020B0604020202020204" pitchFamily="34" charset="0"/>
              <a:cs typeface="Arial" panose="020B0604020202020204" pitchFamily="34" charset="0"/>
            </a:endParaRPr>
          </a:p>
        </p:txBody>
      </p:sp>
      <p:sp>
        <p:nvSpPr>
          <p:cNvPr id="77829" name="Text Box 5"/>
          <p:cNvSpPr txBox="1">
            <a:spLocks noChangeArrowheads="1"/>
          </p:cNvSpPr>
          <p:nvPr/>
        </p:nvSpPr>
        <p:spPr bwMode="auto">
          <a:xfrm>
            <a:off x="2268538" y="6553200"/>
            <a:ext cx="2663825" cy="304800"/>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Arial" panose="020B0604020202020204" pitchFamily="34" charset="0"/>
              </a:rPr>
              <a:t>Artwork by Sunny Chandra</a:t>
            </a:r>
          </a:p>
        </p:txBody>
      </p:sp>
      <p:sp>
        <p:nvSpPr>
          <p:cNvPr id="7" name="Rectangle 3"/>
          <p:cNvSpPr txBox="1">
            <a:spLocks/>
          </p:cNvSpPr>
          <p:nvPr/>
        </p:nvSpPr>
        <p:spPr>
          <a:xfrm>
            <a:off x="0" y="5949280"/>
            <a:ext cx="9143999" cy="908720"/>
          </a:xfrm>
          <a:prstGeom prst="rect">
            <a:avLst/>
          </a:prstGeom>
        </p:spPr>
        <p:txBody>
          <a:bodyPr anchor="ct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Arial"/>
                <a:ea typeface="+mn-ea"/>
                <a:cs typeface="Arial"/>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Arial"/>
                <a:ea typeface="+mn-ea"/>
                <a:cs typeface="Arial"/>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Arial"/>
                <a:ea typeface="+mn-ea"/>
                <a:cs typeface="Arial"/>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Arial"/>
                <a:ea typeface="+mn-ea"/>
                <a:cs typeface="Arial"/>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Arial"/>
                <a:ea typeface="+mn-ea"/>
                <a:cs typeface="Arial"/>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marL="0" marR="0" lvl="0" indent="0" algn="ctr" defTabSz="914400" rtl="0" eaLnBrk="1" fontAlgn="base" latinLnBrk="0" hangingPunct="1">
              <a:lnSpc>
                <a:spcPct val="90000"/>
              </a:lnSpc>
              <a:spcBef>
                <a:spcPct val="20000"/>
              </a:spcBef>
              <a:spcAft>
                <a:spcPct val="0"/>
              </a:spcAft>
              <a:buClrTx/>
              <a:buSzTx/>
              <a:buFont typeface="Arial" pitchFamily="34" charset="0"/>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سيمكنهم هذا من إعادة بناء الهيكل في أورشليم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5417386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p:cNvSpPr>
          <p:nvPr>
            <p:ph type="ctrTitle"/>
          </p:nvPr>
        </p:nvSpPr>
        <p:spPr>
          <a:xfrm>
            <a:off x="1" y="-1"/>
            <a:ext cx="9143998" cy="1231705"/>
          </a:xfrm>
        </p:spPr>
        <p:txBody>
          <a:bodyPr>
            <a:normAutofit/>
          </a:bodyPr>
          <a:lstStyle/>
          <a:p>
            <a:r>
              <a:rPr lang="ar-JO" sz="4000" b="1" dirty="0">
                <a:effectLst>
                  <a:glow rad="228600">
                    <a:srgbClr val="000000"/>
                  </a:glow>
                </a:effectLst>
                <a:latin typeface="Arial" panose="020B0604020202020204" pitchFamily="34" charset="0"/>
                <a:cs typeface="Arial" panose="020B0604020202020204" pitchFamily="34" charset="0"/>
              </a:rPr>
              <a:t>سيصنع ضد المسيح معاهدة لسبع سنوات مع إسرائيل</a:t>
            </a:r>
            <a:endParaRPr lang="en-US" sz="4000" b="1" dirty="0">
              <a:effectLst>
                <a:glow rad="228600">
                  <a:srgbClr val="000000"/>
                </a:glow>
              </a:effectLst>
              <a:latin typeface="Arial" panose="020B0604020202020204" pitchFamily="34" charset="0"/>
              <a:cs typeface="Arial" panose="020B0604020202020204" pitchFamily="34" charset="0"/>
            </a:endParaRPr>
          </a:p>
        </p:txBody>
      </p:sp>
      <p:sp>
        <p:nvSpPr>
          <p:cNvPr id="77829" name="Text Box 5"/>
          <p:cNvSpPr txBox="1">
            <a:spLocks noChangeArrowheads="1"/>
          </p:cNvSpPr>
          <p:nvPr/>
        </p:nvSpPr>
        <p:spPr bwMode="auto">
          <a:xfrm>
            <a:off x="2268538" y="6553200"/>
            <a:ext cx="2663825" cy="304800"/>
          </a:xfrm>
          <a:prstGeom prst="rect">
            <a:avLst/>
          </a:prstGeom>
          <a:noFill/>
          <a:ln w="9525">
            <a:noFill/>
            <a:miter lim="800000"/>
            <a:headEnd/>
            <a:tailEnd/>
          </a:ln>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Arial" panose="020B0604020202020204" pitchFamily="34" charset="0"/>
              </a:rPr>
              <a:t>Artwork by Sunny Chandra</a:t>
            </a:r>
          </a:p>
        </p:txBody>
      </p:sp>
      <p:sp>
        <p:nvSpPr>
          <p:cNvPr id="7" name="Rectangle 3"/>
          <p:cNvSpPr txBox="1">
            <a:spLocks/>
          </p:cNvSpPr>
          <p:nvPr/>
        </p:nvSpPr>
        <p:spPr>
          <a:xfrm>
            <a:off x="0" y="5949280"/>
            <a:ext cx="9143999" cy="908720"/>
          </a:xfrm>
          <a:prstGeom prst="rect">
            <a:avLst/>
          </a:prstGeom>
        </p:spPr>
        <p:txBody>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Arial"/>
                <a:ea typeface="+mn-ea"/>
                <a:cs typeface="Arial"/>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Arial"/>
                <a:ea typeface="+mn-ea"/>
                <a:cs typeface="Arial"/>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Arial"/>
                <a:ea typeface="+mn-ea"/>
                <a:cs typeface="Arial"/>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Arial"/>
                <a:ea typeface="+mn-ea"/>
                <a:cs typeface="Arial"/>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Arial"/>
                <a:ea typeface="+mn-ea"/>
                <a:cs typeface="Arial"/>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marL="0" marR="0" lvl="0" indent="0" algn="ctr" defTabSz="914400" rtl="0" eaLnBrk="1" fontAlgn="base" latinLnBrk="0" hangingPunct="1">
              <a:lnSpc>
                <a:spcPct val="90000"/>
              </a:lnSpc>
              <a:spcBef>
                <a:spcPct val="20000"/>
              </a:spcBef>
              <a:spcAft>
                <a:spcPct val="0"/>
              </a:spcAft>
              <a:buClrTx/>
              <a:buSzTx/>
              <a:buFont typeface="Arial" pitchFamily="34" charset="0"/>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This will likely enable the rebuilding of the Jerusalem temple</a:t>
            </a:r>
          </a:p>
        </p:txBody>
      </p:sp>
      <p:pic>
        <p:nvPicPr>
          <p:cNvPr id="4" name="Picture 3"/>
          <p:cNvPicPr>
            <a:picLocks noChangeAspect="1"/>
          </p:cNvPicPr>
          <p:nvPr/>
        </p:nvPicPr>
        <p:blipFill>
          <a:blip r:embed="rId2"/>
          <a:stretch>
            <a:fillRect/>
          </a:stretch>
        </p:blipFill>
        <p:spPr>
          <a:xfrm>
            <a:off x="-1" y="1196752"/>
            <a:ext cx="9168343" cy="8136904"/>
          </a:xfrm>
          <a:prstGeom prst="rect">
            <a:avLst/>
          </a:prstGeom>
        </p:spPr>
      </p:pic>
    </p:spTree>
    <p:extLst>
      <p:ext uri="{BB962C8B-B14F-4D97-AF65-F5344CB8AC3E}">
        <p14:creationId xmlns:p14="http://schemas.microsoft.com/office/powerpoint/2010/main" val="271115142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1252905"/>
            <a:ext cx="9289032" cy="6192688"/>
          </a:xfrm>
          <a:prstGeom prst="rect">
            <a:avLst/>
          </a:prstGeom>
        </p:spPr>
      </p:pic>
      <p:sp>
        <p:nvSpPr>
          <p:cNvPr id="77826" name="Rectangle 2"/>
          <p:cNvSpPr>
            <a:spLocks noGrp="1"/>
          </p:cNvSpPr>
          <p:nvPr>
            <p:ph type="ctrTitle"/>
          </p:nvPr>
        </p:nvSpPr>
        <p:spPr>
          <a:xfrm>
            <a:off x="1" y="-15855"/>
            <a:ext cx="9143998" cy="1340768"/>
          </a:xfrm>
        </p:spPr>
        <p:txBody>
          <a:bodyPr>
            <a:normAutofit/>
          </a:bodyPr>
          <a:lstStyle/>
          <a:p>
            <a:r>
              <a:rPr lang="ar-JO" sz="4000" b="1" dirty="0">
                <a:effectLst>
                  <a:glow rad="228600">
                    <a:srgbClr val="000000"/>
                  </a:glow>
                </a:effectLst>
                <a:latin typeface="Arial" panose="020B0604020202020204" pitchFamily="34" charset="0"/>
                <a:cs typeface="Arial" panose="020B0604020202020204" pitchFamily="34" charset="0"/>
              </a:rPr>
              <a:t>سيصنع ضد المسيح معاهدة لسبع سنوات مع إسرائيل</a:t>
            </a:r>
            <a:endParaRPr lang="en-US" sz="4000" b="1" dirty="0">
              <a:effectLst>
                <a:glow rad="228600">
                  <a:srgbClr val="000000"/>
                </a:glow>
              </a:effectLst>
              <a:latin typeface="Arial" panose="020B0604020202020204" pitchFamily="34" charset="0"/>
              <a:cs typeface="Arial" panose="020B0604020202020204" pitchFamily="34" charset="0"/>
            </a:endParaRPr>
          </a:p>
        </p:txBody>
      </p:sp>
      <p:sp>
        <p:nvSpPr>
          <p:cNvPr id="77829" name="Text Box 5"/>
          <p:cNvSpPr txBox="1">
            <a:spLocks noChangeArrowheads="1"/>
          </p:cNvSpPr>
          <p:nvPr/>
        </p:nvSpPr>
        <p:spPr bwMode="auto">
          <a:xfrm>
            <a:off x="2268538" y="6553200"/>
            <a:ext cx="2663825" cy="304800"/>
          </a:xfrm>
          <a:prstGeom prst="rect">
            <a:avLst/>
          </a:prstGeom>
          <a:noFill/>
          <a:ln w="9525">
            <a:noFill/>
            <a:miter lim="800000"/>
            <a:headEnd/>
            <a:tailEnd/>
          </a:ln>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Arial" panose="020B0604020202020204" pitchFamily="34" charset="0"/>
              </a:rPr>
              <a:t>Artwork by Sunny Chandra</a:t>
            </a:r>
          </a:p>
        </p:txBody>
      </p:sp>
      <p:sp>
        <p:nvSpPr>
          <p:cNvPr id="7" name="Rectangle 3"/>
          <p:cNvSpPr txBox="1">
            <a:spLocks/>
          </p:cNvSpPr>
          <p:nvPr/>
        </p:nvSpPr>
        <p:spPr>
          <a:xfrm>
            <a:off x="0" y="5949280"/>
            <a:ext cx="9143999" cy="908720"/>
          </a:xfrm>
          <a:prstGeom prst="rect">
            <a:avLst/>
          </a:prstGeom>
          <a:solidFill>
            <a:schemeClr val="tx1"/>
          </a:solidFill>
        </p:spPr>
        <p:txBody>
          <a:bodyPr anchor="ctr"/>
          <a:lstStyle>
            <a:defPPr>
              <a:defRPr lang="en-US"/>
            </a:defPPr>
            <a:lvl1pPr indent="0" algn="ctr" defTabSz="914400" fontAlgn="base">
              <a:lnSpc>
                <a:spcPct val="90000"/>
              </a:lnSpc>
              <a:spcBef>
                <a:spcPct val="20000"/>
              </a:spcBef>
              <a:spcAft>
                <a:spcPct val="0"/>
              </a:spcAft>
              <a:buFont typeface="Arial" pitchFamily="34" charset="0"/>
              <a:buNone/>
              <a:defRPr sz="2800" b="1">
                <a:solidFill>
                  <a:srgbClr val="FFFFFF"/>
                </a:solidFill>
                <a:latin typeface="Arial"/>
                <a:cs typeface="Arial"/>
              </a:defRPr>
            </a:lvl1pPr>
            <a:lvl2pPr indent="0" algn="ctr" defTabSz="914400">
              <a:spcBef>
                <a:spcPct val="20000"/>
              </a:spcBef>
              <a:buFont typeface="Arial" pitchFamily="34" charset="0"/>
              <a:buNone/>
              <a:defRPr sz="2800">
                <a:solidFill>
                  <a:schemeClr val="tx1">
                    <a:tint val="75000"/>
                  </a:schemeClr>
                </a:solidFill>
                <a:latin typeface="Arial"/>
                <a:cs typeface="Arial"/>
              </a:defRPr>
            </a:lvl2pPr>
            <a:lvl3pPr indent="0" algn="ctr" defTabSz="914400">
              <a:spcBef>
                <a:spcPct val="20000"/>
              </a:spcBef>
              <a:buFont typeface="Arial" pitchFamily="34" charset="0"/>
              <a:buNone/>
              <a:defRPr sz="2400">
                <a:solidFill>
                  <a:schemeClr val="tx1">
                    <a:tint val="75000"/>
                  </a:schemeClr>
                </a:solidFill>
                <a:latin typeface="Arial"/>
                <a:cs typeface="Arial"/>
              </a:defRPr>
            </a:lvl3pPr>
            <a:lvl4pPr indent="0" algn="ctr" defTabSz="914400">
              <a:spcBef>
                <a:spcPct val="20000"/>
              </a:spcBef>
              <a:buFont typeface="Arial" pitchFamily="34" charset="0"/>
              <a:buNone/>
              <a:defRPr sz="2000">
                <a:solidFill>
                  <a:schemeClr val="tx1">
                    <a:tint val="75000"/>
                  </a:schemeClr>
                </a:solidFill>
                <a:latin typeface="Arial"/>
                <a:cs typeface="Arial"/>
              </a:defRPr>
            </a:lvl4pPr>
            <a:lvl5pPr indent="0" algn="ctr" defTabSz="914400">
              <a:spcBef>
                <a:spcPct val="20000"/>
              </a:spcBef>
              <a:buFont typeface="Arial" pitchFamily="34" charset="0"/>
              <a:buNone/>
              <a:defRPr sz="2000">
                <a:solidFill>
                  <a:schemeClr val="tx1">
                    <a:tint val="75000"/>
                  </a:schemeClr>
                </a:solidFill>
                <a:latin typeface="Arial"/>
                <a:cs typeface="Arial"/>
              </a:defRPr>
            </a:lvl5pPr>
            <a:lvl6pPr indent="0" algn="ctr" defTabSz="914400">
              <a:spcBef>
                <a:spcPct val="20000"/>
              </a:spcBef>
              <a:buFont typeface="Arial" pitchFamily="34" charset="0"/>
              <a:buNone/>
              <a:defRPr sz="2000">
                <a:solidFill>
                  <a:schemeClr val="tx1">
                    <a:tint val="75000"/>
                  </a:schemeClr>
                </a:solidFill>
              </a:defRPr>
            </a:lvl6pPr>
            <a:lvl7pPr indent="0" algn="ctr" defTabSz="914400">
              <a:spcBef>
                <a:spcPct val="20000"/>
              </a:spcBef>
              <a:buFont typeface="Arial" pitchFamily="34" charset="0"/>
              <a:buNone/>
              <a:defRPr sz="2000">
                <a:solidFill>
                  <a:schemeClr val="tx1">
                    <a:tint val="75000"/>
                  </a:schemeClr>
                </a:solidFill>
              </a:defRPr>
            </a:lvl7pPr>
            <a:lvl8pPr indent="0" algn="ctr" defTabSz="914400">
              <a:spcBef>
                <a:spcPct val="20000"/>
              </a:spcBef>
              <a:buFont typeface="Arial" pitchFamily="34" charset="0"/>
              <a:buNone/>
              <a:defRPr sz="2000">
                <a:solidFill>
                  <a:schemeClr val="tx1">
                    <a:tint val="75000"/>
                  </a:schemeClr>
                </a:solidFill>
              </a:defRPr>
            </a:lvl8pPr>
            <a:lvl9pPr indent="0" algn="ctr" defTabSz="914400">
              <a:spcBef>
                <a:spcPct val="20000"/>
              </a:spcBef>
              <a:buFont typeface="Arial" pitchFamily="34" charset="0"/>
              <a:buNone/>
              <a:defRPr sz="2000">
                <a:solidFill>
                  <a:schemeClr val="tx1">
                    <a:tint val="75000"/>
                  </a:schemeClr>
                </a:solidFill>
              </a:defRPr>
            </a:lvl9pPr>
          </a:lstStyle>
          <a:p>
            <a:pPr marL="0" marR="0" lvl="0" indent="0" algn="ctr" defTabSz="914400" rtl="0" eaLnBrk="1" fontAlgn="base" latinLnBrk="0" hangingPunct="1">
              <a:lnSpc>
                <a:spcPct val="90000"/>
              </a:lnSpc>
              <a:spcBef>
                <a:spcPct val="20000"/>
              </a:spcBef>
              <a:spcAft>
                <a:spcPct val="0"/>
              </a:spcAft>
              <a:buClrTx/>
              <a:buSzTx/>
              <a:buFont typeface="Arial" pitchFamily="34" charset="0"/>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سيمكنهم هذا من إعادة بناء الهيكل في أورشليم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097637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p:cNvSpPr>
          <p:nvPr>
            <p:ph type="ctrTitle"/>
          </p:nvPr>
        </p:nvSpPr>
        <p:spPr>
          <a:xfrm>
            <a:off x="1" y="-74110"/>
            <a:ext cx="9143998" cy="1340768"/>
          </a:xfrm>
        </p:spPr>
        <p:txBody>
          <a:bodyPr>
            <a:normAutofit/>
          </a:bodyPr>
          <a:lstStyle/>
          <a:p>
            <a:r>
              <a:rPr lang="ar-JO" sz="4000" b="1" dirty="0">
                <a:effectLst>
                  <a:glow rad="228600">
                    <a:srgbClr val="000000"/>
                  </a:glow>
                </a:effectLst>
                <a:latin typeface="Arial" panose="020B0604020202020204" pitchFamily="34" charset="0"/>
                <a:cs typeface="Arial" panose="020B0604020202020204" pitchFamily="34" charset="0"/>
              </a:rPr>
              <a:t>سيصنع ضد المسيح معاهدة لسبع سنوات مع إسرائيل</a:t>
            </a:r>
            <a:endParaRPr lang="en-US" sz="4000" b="1" dirty="0">
              <a:effectLst>
                <a:glow rad="228600">
                  <a:srgbClr val="000000"/>
                </a:glow>
              </a:effectLst>
              <a:latin typeface="Arial" panose="020B0604020202020204" pitchFamily="34" charset="0"/>
              <a:cs typeface="Arial" panose="020B0604020202020204" pitchFamily="34" charset="0"/>
            </a:endParaRPr>
          </a:p>
        </p:txBody>
      </p:sp>
      <p:sp>
        <p:nvSpPr>
          <p:cNvPr id="77829" name="Text Box 5"/>
          <p:cNvSpPr txBox="1">
            <a:spLocks noChangeArrowheads="1"/>
          </p:cNvSpPr>
          <p:nvPr/>
        </p:nvSpPr>
        <p:spPr bwMode="auto">
          <a:xfrm>
            <a:off x="2268538" y="6553200"/>
            <a:ext cx="2663825" cy="304800"/>
          </a:xfrm>
          <a:prstGeom prst="rect">
            <a:avLst/>
          </a:prstGeom>
          <a:noFill/>
          <a:ln w="9525">
            <a:noFill/>
            <a:miter lim="800000"/>
            <a:headEnd/>
            <a:tailEnd/>
          </a:ln>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Arial" panose="020B0604020202020204" pitchFamily="34" charset="0"/>
              </a:rPr>
              <a:t>Artwork by Sunny Chandra</a:t>
            </a:r>
          </a:p>
        </p:txBody>
      </p:sp>
      <p:sp>
        <p:nvSpPr>
          <p:cNvPr id="7" name="Rectangle 3"/>
          <p:cNvSpPr txBox="1">
            <a:spLocks/>
          </p:cNvSpPr>
          <p:nvPr/>
        </p:nvSpPr>
        <p:spPr>
          <a:xfrm>
            <a:off x="0" y="5805264"/>
            <a:ext cx="9143999" cy="1052736"/>
          </a:xfrm>
          <a:prstGeom prst="rect">
            <a:avLst/>
          </a:prstGeom>
          <a:solidFill>
            <a:schemeClr val="tx1"/>
          </a:solidFill>
        </p:spPr>
        <p:txBody>
          <a:bodyPr anchor="ctr"/>
          <a:lstStyle>
            <a:defPPr>
              <a:defRPr lang="en-US"/>
            </a:defPPr>
            <a:lvl1pPr indent="0" algn="ctr" defTabSz="914400" fontAlgn="base">
              <a:lnSpc>
                <a:spcPct val="90000"/>
              </a:lnSpc>
              <a:spcBef>
                <a:spcPct val="20000"/>
              </a:spcBef>
              <a:spcAft>
                <a:spcPct val="0"/>
              </a:spcAft>
              <a:buFont typeface="Arial" pitchFamily="34" charset="0"/>
              <a:buNone/>
              <a:defRPr sz="2800" b="1">
                <a:solidFill>
                  <a:srgbClr val="FFFFFF"/>
                </a:solidFill>
                <a:latin typeface="Arial"/>
                <a:cs typeface="Arial"/>
              </a:defRPr>
            </a:lvl1pPr>
            <a:lvl2pPr indent="0" algn="ctr" defTabSz="914400">
              <a:spcBef>
                <a:spcPct val="20000"/>
              </a:spcBef>
              <a:buFont typeface="Arial" pitchFamily="34" charset="0"/>
              <a:buNone/>
              <a:defRPr sz="2800">
                <a:solidFill>
                  <a:schemeClr val="tx1">
                    <a:tint val="75000"/>
                  </a:schemeClr>
                </a:solidFill>
                <a:latin typeface="Arial"/>
                <a:cs typeface="Arial"/>
              </a:defRPr>
            </a:lvl2pPr>
            <a:lvl3pPr indent="0" algn="ctr" defTabSz="914400">
              <a:spcBef>
                <a:spcPct val="20000"/>
              </a:spcBef>
              <a:buFont typeface="Arial" pitchFamily="34" charset="0"/>
              <a:buNone/>
              <a:defRPr sz="2400">
                <a:solidFill>
                  <a:schemeClr val="tx1">
                    <a:tint val="75000"/>
                  </a:schemeClr>
                </a:solidFill>
                <a:latin typeface="Arial"/>
                <a:cs typeface="Arial"/>
              </a:defRPr>
            </a:lvl3pPr>
            <a:lvl4pPr indent="0" algn="ctr" defTabSz="914400">
              <a:spcBef>
                <a:spcPct val="20000"/>
              </a:spcBef>
              <a:buFont typeface="Arial" pitchFamily="34" charset="0"/>
              <a:buNone/>
              <a:defRPr sz="2000">
                <a:solidFill>
                  <a:schemeClr val="tx1">
                    <a:tint val="75000"/>
                  </a:schemeClr>
                </a:solidFill>
                <a:latin typeface="Arial"/>
                <a:cs typeface="Arial"/>
              </a:defRPr>
            </a:lvl4pPr>
            <a:lvl5pPr indent="0" algn="ctr" defTabSz="914400">
              <a:spcBef>
                <a:spcPct val="20000"/>
              </a:spcBef>
              <a:buFont typeface="Arial" pitchFamily="34" charset="0"/>
              <a:buNone/>
              <a:defRPr sz="2000">
                <a:solidFill>
                  <a:schemeClr val="tx1">
                    <a:tint val="75000"/>
                  </a:schemeClr>
                </a:solidFill>
                <a:latin typeface="Arial"/>
                <a:cs typeface="Arial"/>
              </a:defRPr>
            </a:lvl5pPr>
            <a:lvl6pPr indent="0" algn="ctr" defTabSz="914400">
              <a:spcBef>
                <a:spcPct val="20000"/>
              </a:spcBef>
              <a:buFont typeface="Arial" pitchFamily="34" charset="0"/>
              <a:buNone/>
              <a:defRPr sz="2000">
                <a:solidFill>
                  <a:schemeClr val="tx1">
                    <a:tint val="75000"/>
                  </a:schemeClr>
                </a:solidFill>
              </a:defRPr>
            </a:lvl6pPr>
            <a:lvl7pPr indent="0" algn="ctr" defTabSz="914400">
              <a:spcBef>
                <a:spcPct val="20000"/>
              </a:spcBef>
              <a:buFont typeface="Arial" pitchFamily="34" charset="0"/>
              <a:buNone/>
              <a:defRPr sz="2000">
                <a:solidFill>
                  <a:schemeClr val="tx1">
                    <a:tint val="75000"/>
                  </a:schemeClr>
                </a:solidFill>
              </a:defRPr>
            </a:lvl7pPr>
            <a:lvl8pPr indent="0" algn="ctr" defTabSz="914400">
              <a:spcBef>
                <a:spcPct val="20000"/>
              </a:spcBef>
              <a:buFont typeface="Arial" pitchFamily="34" charset="0"/>
              <a:buNone/>
              <a:defRPr sz="2000">
                <a:solidFill>
                  <a:schemeClr val="tx1">
                    <a:tint val="75000"/>
                  </a:schemeClr>
                </a:solidFill>
              </a:defRPr>
            </a:lvl8pPr>
            <a:lvl9pPr indent="0" algn="ctr" defTabSz="914400">
              <a:spcBef>
                <a:spcPct val="20000"/>
              </a:spcBef>
              <a:buFont typeface="Arial" pitchFamily="34" charset="0"/>
              <a:buNone/>
              <a:defRPr sz="2000">
                <a:solidFill>
                  <a:schemeClr val="tx1">
                    <a:tint val="75000"/>
                  </a:schemeClr>
                </a:solidFill>
              </a:defRPr>
            </a:lvl9pPr>
          </a:lstStyle>
          <a:p>
            <a:pPr marL="0" marR="0" lvl="0" indent="0" algn="ctr" defTabSz="914400" rtl="0" eaLnBrk="1" fontAlgn="base" latinLnBrk="0" hangingPunct="1">
              <a:lnSpc>
                <a:spcPct val="90000"/>
              </a:lnSpc>
              <a:spcBef>
                <a:spcPct val="20000"/>
              </a:spcBef>
              <a:spcAft>
                <a:spcPct val="0"/>
              </a:spcAft>
              <a:buClrTx/>
              <a:buSzTx/>
              <a:buFont typeface="Arial" pitchFamily="34" charset="0"/>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سيمكنهم هذا من إعادة بناء الهيكل في أورشليم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2"/>
          <a:stretch>
            <a:fillRect/>
          </a:stretch>
        </p:blipFill>
        <p:spPr>
          <a:xfrm>
            <a:off x="0" y="1233264"/>
            <a:ext cx="9144000" cy="4572000"/>
          </a:xfrm>
          <a:prstGeom prst="rect">
            <a:avLst/>
          </a:prstGeom>
        </p:spPr>
      </p:pic>
    </p:spTree>
    <p:extLst>
      <p:ext uri="{BB962C8B-B14F-4D97-AF65-F5344CB8AC3E}">
        <p14:creationId xmlns:p14="http://schemas.microsoft.com/office/powerpoint/2010/main" val="163154072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1201276"/>
            <a:ext cx="9144000" cy="4793124"/>
          </a:xfrm>
          <a:prstGeom prst="rect">
            <a:avLst/>
          </a:prstGeom>
        </p:spPr>
      </p:pic>
      <p:sp>
        <p:nvSpPr>
          <p:cNvPr id="77826" name="Rectangle 2"/>
          <p:cNvSpPr>
            <a:spLocks noGrp="1"/>
          </p:cNvSpPr>
          <p:nvPr>
            <p:ph type="ctrTitle"/>
          </p:nvPr>
        </p:nvSpPr>
        <p:spPr>
          <a:xfrm>
            <a:off x="1" y="-144016"/>
            <a:ext cx="9143998" cy="1340768"/>
          </a:xfrm>
        </p:spPr>
        <p:txBody>
          <a:bodyPr>
            <a:normAutofit/>
          </a:bodyPr>
          <a:lstStyle/>
          <a:p>
            <a:r>
              <a:rPr lang="ar-JO" sz="4000" b="1" dirty="0">
                <a:effectLst>
                  <a:glow rad="228600">
                    <a:srgbClr val="000000"/>
                  </a:glow>
                </a:effectLst>
              </a:rPr>
              <a:t>سيصنع ضد المسيح معاهدة لسبع سنوات مع إسرائيل</a:t>
            </a:r>
            <a:endParaRPr lang="en-US" sz="4000" b="1" dirty="0">
              <a:effectLst>
                <a:glow rad="228600">
                  <a:srgbClr val="000000"/>
                </a:glow>
              </a:effectLst>
            </a:endParaRPr>
          </a:p>
        </p:txBody>
      </p:sp>
      <p:sp>
        <p:nvSpPr>
          <p:cNvPr id="7" name="Rectangle 3"/>
          <p:cNvSpPr txBox="1">
            <a:spLocks/>
          </p:cNvSpPr>
          <p:nvPr/>
        </p:nvSpPr>
        <p:spPr>
          <a:xfrm>
            <a:off x="0" y="5949280"/>
            <a:ext cx="9143999" cy="908720"/>
          </a:xfrm>
          <a:prstGeom prst="rect">
            <a:avLst/>
          </a:prstGeom>
        </p:spPr>
        <p:txBody>
          <a:bodyPr anchor="ct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Arial"/>
                <a:ea typeface="+mn-ea"/>
                <a:cs typeface="Arial"/>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Arial"/>
                <a:ea typeface="+mn-ea"/>
                <a:cs typeface="Arial"/>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Arial"/>
                <a:ea typeface="+mn-ea"/>
                <a:cs typeface="Arial"/>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Arial"/>
                <a:ea typeface="+mn-ea"/>
                <a:cs typeface="Arial"/>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Arial"/>
                <a:ea typeface="+mn-ea"/>
                <a:cs typeface="Arial"/>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marL="0" marR="0" lvl="0" indent="0" algn="ctr" defTabSz="914400" rtl="0" eaLnBrk="1" fontAlgn="base" latinLnBrk="0" hangingPunct="1">
              <a:lnSpc>
                <a:spcPct val="90000"/>
              </a:lnSpc>
              <a:spcBef>
                <a:spcPct val="20000"/>
              </a:spcBef>
              <a:spcAft>
                <a:spcPct val="0"/>
              </a:spcAft>
              <a:buClrTx/>
              <a:buSzTx/>
              <a:buFont typeface="Arial" pitchFamily="34" charset="0"/>
              <a:buNone/>
              <a:tabLst/>
              <a:defRPr/>
            </a:pPr>
            <a:r>
              <a:rPr kumimoji="0" lang="ar-JO" sz="2800" b="1" i="0" u="none" strike="noStrike" kern="1200" cap="none" spc="0" normalizeH="0" baseline="0" noProof="0" dirty="0">
                <a:ln>
                  <a:noFill/>
                </a:ln>
                <a:solidFill>
                  <a:srgbClr val="FFFFFF"/>
                </a:solidFill>
                <a:effectLst/>
                <a:uLnTx/>
                <a:uFillTx/>
                <a:latin typeface="Arial"/>
                <a:ea typeface="+mn-ea"/>
                <a:cs typeface="Arial"/>
              </a:rPr>
              <a:t>سيمكنهم هذا من إعادة بناء الهيكل في أورشليم</a:t>
            </a:r>
            <a:endParaRPr kumimoji="0" lang="en-US" sz="2800" b="1" i="0" u="none" strike="noStrike" kern="1200" cap="none" spc="0" normalizeH="0" baseline="0" noProof="0" dirty="0">
              <a:ln>
                <a:noFill/>
              </a:ln>
              <a:solidFill>
                <a:srgbClr val="FFFFFF"/>
              </a:solidFill>
              <a:effectLst/>
              <a:uLnTx/>
              <a:uFillTx/>
              <a:latin typeface="Arial"/>
              <a:ea typeface="+mn-ea"/>
              <a:cs typeface="Arial"/>
            </a:endParaRPr>
          </a:p>
        </p:txBody>
      </p:sp>
    </p:spTree>
    <p:extLst>
      <p:ext uri="{BB962C8B-B14F-4D97-AF65-F5344CB8AC3E}">
        <p14:creationId xmlns:p14="http://schemas.microsoft.com/office/powerpoint/2010/main" val="82313615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9" name="Title 2"/>
          <p:cNvSpPr>
            <a:spLocks noGrp="1"/>
          </p:cNvSpPr>
          <p:nvPr>
            <p:ph type="title" idx="4294967295"/>
          </p:nvPr>
        </p:nvSpPr>
        <p:spPr>
          <a:xfrm>
            <a:off x="0" y="5929032"/>
            <a:ext cx="9144000" cy="928968"/>
          </a:xfrm>
        </p:spPr>
        <p:txBody>
          <a:bodyPr/>
          <a:lstStyle/>
          <a:p>
            <a:r>
              <a:rPr lang="ar-JO" sz="3600" dirty="0">
                <a:solidFill>
                  <a:schemeClr val="bg1"/>
                </a:solidFill>
                <a:latin typeface="Arial" charset="0"/>
                <a:ea typeface="Osaka" charset="0"/>
                <a:cs typeface="Arial" charset="0"/>
              </a:rPr>
              <a:t>فيديو للدكتور توماس شرينر</a:t>
            </a:r>
            <a:endParaRPr lang="en-US" sz="3600" dirty="0">
              <a:solidFill>
                <a:schemeClr val="bg1"/>
              </a:solidFill>
              <a:latin typeface="Arial" charset="0"/>
              <a:ea typeface="Osaka" charset="0"/>
              <a:cs typeface="Arial" charset="0"/>
            </a:endParaRPr>
          </a:p>
        </p:txBody>
      </p:sp>
      <p:pic>
        <p:nvPicPr>
          <p:cNvPr id="2" name="Rev 7 Church as 144,000 for 9 Minutes (Tom Schreiner-Southern BTS).mp4" descr="Rev 7 Church as 144,000 for 9 Minutes (Tom Schreiner-Southern BTS).mp4">
            <a:hlinkClick r:id="" action="ppaction://media"/>
            <a:extLst>
              <a:ext uri="{FF2B5EF4-FFF2-40B4-BE49-F238E27FC236}">
                <a16:creationId xmlns:a16="http://schemas.microsoft.com/office/drawing/2014/main" id="{9A0C970C-AC40-5B4A-B0E3-55230C3099CA}"/>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785532"/>
            <a:ext cx="9144000" cy="5143500"/>
          </a:xfrm>
          <a:prstGeom prst="rect">
            <a:avLst/>
          </a:prstGeom>
        </p:spPr>
      </p:pic>
    </p:spTree>
    <p:extLst>
      <p:ext uri="{BB962C8B-B14F-4D97-AF65-F5344CB8AC3E}">
        <p14:creationId xmlns:p14="http://schemas.microsoft.com/office/powerpoint/2010/main" val="475240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582333"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69378" name="Rectangle 2"/>
          <p:cNvSpPr>
            <a:spLocks noGrp="1" noChangeArrowheads="1"/>
          </p:cNvSpPr>
          <p:nvPr>
            <p:ph type="ctrTitle"/>
          </p:nvPr>
        </p:nvSpPr>
        <p:spPr>
          <a:xfrm>
            <a:off x="0" y="0"/>
            <a:ext cx="9144000" cy="1052513"/>
          </a:xfrm>
          <a:effectLst>
            <a:outerShdw blurRad="63500" dist="35921" dir="2700000" algn="ctr" rotWithShape="0">
              <a:schemeClr val="tx2">
                <a:alpha val="74998"/>
              </a:schemeClr>
            </a:outerShdw>
          </a:effectLst>
        </p:spPr>
        <p:txBody>
          <a:bodyPr/>
          <a:lstStyle/>
          <a:p>
            <a:pPr>
              <a:defRPr/>
            </a:pPr>
            <a:r>
              <a:rPr lang="ar-SA" sz="6000" b="1" dirty="0">
                <a:latin typeface="Arial" panose="020B0604020202020204" pitchFamily="34" charset="0"/>
                <a:ea typeface="ＭＳ Ｐゴシック" charset="0"/>
                <a:cs typeface="Arial" panose="020B0604020202020204" pitchFamily="34" charset="0"/>
              </a:rPr>
              <a:t>لِشَاهِدَيَّ</a:t>
            </a:r>
            <a:endParaRPr lang="en-US" sz="6000" dirty="0">
              <a:latin typeface="Arial" panose="020B0604020202020204" pitchFamily="34" charset="0"/>
              <a:ea typeface="ＭＳ Ｐゴシック" charset="0"/>
              <a:cs typeface="Arial" panose="020B0604020202020204" pitchFamily="34" charset="0"/>
            </a:endParaRPr>
          </a:p>
        </p:txBody>
      </p:sp>
      <p:pic>
        <p:nvPicPr>
          <p:cNvPr id="920578" name="Picture 1" descr="rev 11 800-Ezra 8 Haggai_Zechariah.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827088" y="1052513"/>
            <a:ext cx="7620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2"/>
          <p:cNvSpPr txBox="1">
            <a:spLocks noChangeArrowheads="1"/>
          </p:cNvSpPr>
          <p:nvPr/>
        </p:nvSpPr>
        <p:spPr bwMode="auto">
          <a:xfrm>
            <a:off x="3276600" y="1052513"/>
            <a:ext cx="2843213" cy="5810250"/>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SA" sz="3600" b="1" dirty="0">
                <a:solidFill>
                  <a:srgbClr val="FFFFFF"/>
                </a:solidFill>
                <a:latin typeface="Arial" panose="020B0604020202020204" pitchFamily="34" charset="0"/>
                <a:ea typeface="ＭＳ Ｐゴシック" charset="0"/>
                <a:cs typeface="Arial" panose="020B0604020202020204" pitchFamily="34" charset="0"/>
              </a:rPr>
              <a:t>رؤيا ١١ : ٣</a:t>
            </a:r>
          </a:p>
          <a:p>
            <a:pPr defTabSz="914400">
              <a:defRPr/>
            </a:pPr>
            <a:r>
              <a:rPr lang="ar-SA" sz="3600" b="1" dirty="0">
                <a:solidFill>
                  <a:srgbClr val="FFFFFF"/>
                </a:solidFill>
                <a:latin typeface="Arial" panose="020B0604020202020204" pitchFamily="34" charset="0"/>
                <a:ea typeface="ＭＳ Ｐゴシック" charset="0"/>
                <a:cs typeface="Arial" panose="020B0604020202020204" pitchFamily="34" charset="0"/>
              </a:rPr>
              <a:t>٣ وَسَأُعْطِي لِشَاهِدَيَّ فَيَتَنَبَّآنِ أَلْفاً وَمِئَتَيْنِ وَسِتِّينَ يَوْماً، لاَبِسَيْنِ مُسُوحاً». </a:t>
            </a:r>
          </a:p>
        </p:txBody>
      </p:sp>
      <p:sp>
        <p:nvSpPr>
          <p:cNvPr id="5" name="Text Box 19"/>
          <p:cNvSpPr txBox="1">
            <a:spLocks noChangeArrowheads="1"/>
          </p:cNvSpPr>
          <p:nvPr/>
        </p:nvSpPr>
        <p:spPr bwMode="auto">
          <a:xfrm>
            <a:off x="8423828" y="4980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383</a:t>
            </a:r>
            <a:endParaRPr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2936741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200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7825" name="Picture 1" descr="rev 11 The-Ministry-Of-The-Two-Witnesse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4925" y="26988"/>
            <a:ext cx="9109075" cy="6831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6610" name="Rectangle 2"/>
          <p:cNvSpPr>
            <a:spLocks noGrp="1" noChangeArrowheads="1"/>
          </p:cNvSpPr>
          <p:nvPr>
            <p:ph type="ctrTitle"/>
          </p:nvPr>
        </p:nvSpPr>
        <p:spPr>
          <a:xfrm>
            <a:off x="0" y="152400"/>
            <a:ext cx="9144000" cy="755650"/>
          </a:xfrm>
          <a:effectLst>
            <a:outerShdw blurRad="63500" dist="35921" dir="2700000" algn="ctr" rotWithShape="0">
              <a:schemeClr val="tx2">
                <a:alpha val="74998"/>
              </a:schemeClr>
            </a:outerShdw>
          </a:effectLst>
        </p:spPr>
        <p:txBody>
          <a:bodyPr/>
          <a:lstStyle/>
          <a:p>
            <a:pPr>
              <a:defRPr/>
            </a:pPr>
            <a:r>
              <a:rPr lang="ar-SA" sz="5400" b="1" dirty="0">
                <a:latin typeface="Arial" panose="020B0604020202020204" pitchFamily="34" charset="0"/>
                <a:ea typeface="ＭＳ Ｐゴシック" charset="0"/>
                <a:cs typeface="Arial" panose="020B0604020202020204" pitchFamily="34" charset="0"/>
              </a:rPr>
              <a:t>الزَّيْتُونَتَان</a:t>
            </a:r>
            <a:endParaRPr lang="en-US" sz="5400" b="1" dirty="0">
              <a:latin typeface="Arial" panose="020B0604020202020204" pitchFamily="34" charset="0"/>
              <a:ea typeface="ＭＳ Ｐゴシック" charset="0"/>
              <a:cs typeface="Arial" panose="020B0604020202020204" pitchFamily="34" charset="0"/>
            </a:endParaRPr>
          </a:p>
        </p:txBody>
      </p:sp>
      <p:sp>
        <p:nvSpPr>
          <p:cNvPr id="4" name="Text Box 33"/>
          <p:cNvSpPr txBox="1">
            <a:spLocks noChangeArrowheads="1"/>
          </p:cNvSpPr>
          <p:nvPr/>
        </p:nvSpPr>
        <p:spPr bwMode="auto">
          <a:xfrm>
            <a:off x="8376717"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ar-JO" sz="2400" b="1" dirty="0">
                <a:solidFill>
                  <a:srgbClr val="FFFFFF"/>
                </a:solidFill>
                <a:latin typeface="Arial" panose="020B0604020202020204" pitchFamily="34" charset="0"/>
                <a:ea typeface="ＭＳ Ｐゴシック" charset="0"/>
                <a:cs typeface="Arial" panose="020B0604020202020204" pitchFamily="34" charset="0"/>
              </a:rPr>
              <a:t>330</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5547719"/>
            <a:ext cx="9119098" cy="1256648"/>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ar-SA" sz="2800" b="1" dirty="0">
                <a:latin typeface="Arial" panose="020B0604020202020204" pitchFamily="34" charset="0"/>
                <a:cs typeface="Arial" panose="020B0604020202020204" pitchFamily="34" charset="0"/>
              </a:rPr>
              <a:t>رؤيا ١١ : ٤</a:t>
            </a:r>
          </a:p>
          <a:p>
            <a:r>
              <a:rPr lang="ar-SA" sz="2800" b="1" dirty="0">
                <a:latin typeface="Arial" panose="020B0604020202020204" pitchFamily="34" charset="0"/>
                <a:cs typeface="Arial" panose="020B0604020202020204" pitchFamily="34" charset="0"/>
              </a:rPr>
              <a:t>هَذَانِ هُمَا الزَّيْتُونَتَانِ وَالْمَنَارَتَانِ الْقَائِمَتَانِ أَمَامِ رَبِّ الأَرْضِ. </a:t>
            </a:r>
          </a:p>
        </p:txBody>
      </p:sp>
    </p:spTree>
    <p:extLst>
      <p:ext uri="{BB962C8B-B14F-4D97-AF65-F5344CB8AC3E}">
        <p14:creationId xmlns:p14="http://schemas.microsoft.com/office/powerpoint/2010/main" val="2608432322"/>
      </p:ext>
    </p:extLst>
  </p:cSld>
  <p:clrMapOvr>
    <a:overrideClrMapping bg1="lt1" tx1="dk1" bg2="lt2" tx2="dk2" accent1="accent1" accent2="accent2" accent3="accent3" accent4="accent4" accent5="accent5" accent6="accent6" hlink="hlink" folHlink="folHlink"/>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the_islamic_antichrist_img_67.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22332" y="935721"/>
            <a:ext cx="8522386" cy="4800943"/>
          </a:xfrm>
          <a:prstGeom prst="rect">
            <a:avLst/>
          </a:prstGeom>
        </p:spPr>
      </p:pic>
      <p:sp>
        <p:nvSpPr>
          <p:cNvPr id="869378" name="Rectangle 2"/>
          <p:cNvSpPr>
            <a:spLocks noGrp="1" noChangeArrowheads="1"/>
          </p:cNvSpPr>
          <p:nvPr>
            <p:ph type="ctrTitle"/>
          </p:nvPr>
        </p:nvSpPr>
        <p:spPr>
          <a:xfrm>
            <a:off x="0" y="0"/>
            <a:ext cx="9144000" cy="1052513"/>
          </a:xfrm>
          <a:effectLst>
            <a:outerShdw blurRad="63500" dist="35921" dir="2700000" algn="ctr" rotWithShape="0">
              <a:schemeClr val="tx2">
                <a:alpha val="74998"/>
              </a:schemeClr>
            </a:outerShdw>
          </a:effectLst>
        </p:spPr>
        <p:txBody>
          <a:bodyPr/>
          <a:lstStyle/>
          <a:p>
            <a:pPr>
              <a:defRPr/>
            </a:pPr>
            <a:r>
              <a:rPr lang="ar-SA" b="1" dirty="0">
                <a:latin typeface="Arial" panose="020B0604020202020204" pitchFamily="34" charset="0"/>
                <a:ea typeface="ＭＳ Ｐゴシック" charset="0"/>
                <a:cs typeface="Arial" panose="020B0604020202020204" pitchFamily="34" charset="0"/>
              </a:rPr>
              <a:t>لِشَاهِدَيَّ</a:t>
            </a:r>
            <a:endParaRPr lang="en-US" dirty="0">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0" y="5547719"/>
            <a:ext cx="9119098" cy="1256648"/>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ar-SA" sz="2800" b="1" dirty="0">
                <a:latin typeface="Arial" panose="020B0604020202020204" pitchFamily="34" charset="0"/>
                <a:cs typeface="Arial" panose="020B0604020202020204" pitchFamily="34" charset="0"/>
              </a:rPr>
              <a:t>رؤيا ١١ : ٥</a:t>
            </a:r>
          </a:p>
          <a:p>
            <a:r>
              <a:rPr lang="ar-SA" sz="2800" b="1" dirty="0">
                <a:latin typeface="Arial" panose="020B0604020202020204" pitchFamily="34" charset="0"/>
                <a:cs typeface="Arial" panose="020B0604020202020204" pitchFamily="34" charset="0"/>
              </a:rPr>
              <a:t>٥ وَإِنْ كَانَ أَحَدٌ يُرِيدُ أَنْ يُؤْذِيَهُمَا، تَخْرُجُ نَارٌ مِنْ فَمِهِمَا وَتَأْكُلُ أَعْدَاءَهُمَا. وَإِنْ كَانَ أَحَدٌ يُرِيدُ أَنْ يُؤْذِيَهُمَا فَهَكَذَا لاَ بُدَّ أَنَّهُ يُقْتَلُ. </a:t>
            </a:r>
          </a:p>
        </p:txBody>
      </p:sp>
      <p:sp>
        <p:nvSpPr>
          <p:cNvPr id="5" name="Text Box 19"/>
          <p:cNvSpPr txBox="1">
            <a:spLocks noChangeArrowheads="1"/>
          </p:cNvSpPr>
          <p:nvPr/>
        </p:nvSpPr>
        <p:spPr bwMode="auto">
          <a:xfrm>
            <a:off x="8423828" y="4980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383</a:t>
            </a:r>
            <a:endParaRPr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1003595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3490" name="Rectangle 1051"/>
          <p:cNvSpPr>
            <a:spLocks noGrp="1" noChangeArrowheads="1"/>
          </p:cNvSpPr>
          <p:nvPr>
            <p:ph type="title"/>
          </p:nvPr>
        </p:nvSpPr>
        <p:spPr>
          <a:xfrm>
            <a:off x="2133600" y="2209800"/>
            <a:ext cx="6019800" cy="762000"/>
          </a:xfrm>
        </p:spPr>
        <p:txBody>
          <a:bodyPr/>
          <a:lstStyle/>
          <a:p>
            <a:r>
              <a:rPr lang="en-US">
                <a:latin typeface="Arial" panose="020B0604020202020204" pitchFamily="34" charset="0"/>
                <a:ea typeface="ＭＳ Ｐゴシック" charset="0"/>
                <a:cs typeface="Arial" panose="020B0604020202020204" pitchFamily="34" charset="0"/>
              </a:rPr>
              <a:t>Revelation 11</a:t>
            </a:r>
          </a:p>
        </p:txBody>
      </p:sp>
      <p:pic>
        <p:nvPicPr>
          <p:cNvPr id="703493" name="Picture 1047" descr="leverdoor">
            <a:hlinkClick r:id="rId4"/>
          </p:cNvPr>
          <p:cNvPicPr>
            <a:picLocks noGrp="1" noChangeAspect="1" noChangeArrowheads="1"/>
          </p:cNvPicPr>
          <p:nvPr>
            <p:ph sz="half" idx="1"/>
          </p:nvPr>
        </p:nvPicPr>
        <p:blipFill>
          <a:blip r:embed="rId5">
            <a:extLst>
              <a:ext uri="{28A0092B-C50C-407E-A947-70E740481C1C}">
                <a14:useLocalDpi xmlns:a14="http://schemas.microsoft.com/office/drawing/2010/main"/>
              </a:ext>
            </a:extLst>
          </a:blip>
          <a:srcRect/>
          <a:stretch>
            <a:fillRect/>
          </a:stretch>
        </p:blipFill>
        <p:spPr>
          <a:xfrm>
            <a:off x="-36513" y="-26988"/>
            <a:ext cx="1446213" cy="2663826"/>
          </a:xfrm>
        </p:spPr>
      </p:pic>
      <p:sp>
        <p:nvSpPr>
          <p:cNvPr id="703491" name="WordArt 1043"/>
          <p:cNvSpPr>
            <a:spLocks noChangeArrowheads="1" noChangeShapeType="1" noTextEdit="1"/>
          </p:cNvSpPr>
          <p:nvPr/>
        </p:nvSpPr>
        <p:spPr bwMode="auto">
          <a:xfrm>
            <a:off x="2773363" y="188913"/>
            <a:ext cx="35131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a:ln w="9525">
                  <a:solidFill>
                    <a:srgbClr val="000000"/>
                  </a:solidFill>
                  <a:round/>
                  <a:headEnd/>
                  <a:tailEnd type="none" w="lg" len="lg"/>
                </a:ln>
                <a:solidFill>
                  <a:srgbClr val="FFFFFF"/>
                </a:solidFill>
                <a:effectLst/>
                <a:uLnTx/>
                <a:uFillTx/>
                <a:latin typeface="Arial Black"/>
                <a:ea typeface="Arial Black"/>
                <a:cs typeface="Arial Black"/>
              </a:rPr>
              <a:t>رؤيا ١١</a:t>
            </a:r>
            <a:endParaRPr kumimoji="0" lang="en-US" sz="3600" b="0" i="0" u="none" strike="noStrike" kern="10" cap="none" spc="0" normalizeH="0" baseline="0" noProof="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703492" name="Text Box 1045"/>
          <p:cNvSpPr txBox="1">
            <a:spLocks noChangeArrowheads="1"/>
          </p:cNvSpPr>
          <p:nvPr/>
        </p:nvSpPr>
        <p:spPr bwMode="auto">
          <a:xfrm>
            <a:off x="1439863" y="984250"/>
            <a:ext cx="6445250" cy="649288"/>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SA" sz="3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حالة </a:t>
            </a:r>
            <a:r>
              <a:rPr kumimoji="0" lang="ar-SA" sz="36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أختبار</a:t>
            </a:r>
            <a:r>
              <a:rPr kumimoji="0" lang="ar-SA" sz="3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قضية تفسيرية</a:t>
            </a:r>
            <a:endParaRPr kumimoji="0" lang="en-US" sz="3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03494" name="Text Box 1050"/>
          <p:cNvSpPr txBox="1">
            <a:spLocks noChangeArrowheads="1"/>
          </p:cNvSpPr>
          <p:nvPr/>
        </p:nvSpPr>
        <p:spPr bwMode="auto">
          <a:xfrm>
            <a:off x="8396561" y="-26988"/>
            <a:ext cx="701131" cy="46384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٣٢٩</a:t>
            </a:r>
            <a:endParaRPr kumimoji="0"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6919" name="Rectangle 1044"/>
          <p:cNvSpPr txBox="1">
            <a:spLocks noChangeArrowheads="1"/>
          </p:cNvSpPr>
          <p:nvPr/>
        </p:nvSpPr>
        <p:spPr bwMode="auto">
          <a:xfrm>
            <a:off x="1447800" y="1905000"/>
            <a:ext cx="7632700" cy="4953000"/>
          </a:xfrm>
          <a:prstGeom prst="rect">
            <a:avLst/>
          </a:prstGeom>
          <a:solidFill>
            <a:schemeClr val="accent2">
              <a:lumMod val="50000"/>
            </a:schemeClr>
          </a:solidFill>
          <a:ln w="9525">
            <a:noFill/>
            <a:miter lim="800000"/>
            <a:headEnd/>
            <a:tailEnd/>
          </a:ln>
        </p:spPr>
        <p:txBody>
          <a:bodyPr/>
          <a:lstStyle/>
          <a:p>
            <a:pPr marL="174625" marR="0" lvl="0" indent="7938" algn="just" defTabSz="914400" rtl="1" eaLnBrk="0" fontAlgn="base" latinLnBrk="0" hangingPunct="0">
              <a:lnSpc>
                <a:spcPct val="100000"/>
              </a:lnSpc>
              <a:spcBef>
                <a:spcPct val="20000"/>
              </a:spcBef>
              <a:spcAft>
                <a:spcPct val="0"/>
              </a:spcAft>
              <a:buClrTx/>
              <a:buSzTx/>
              <a:buFontTx/>
              <a:buNone/>
              <a:tabLst/>
              <a:defRPr/>
            </a:pPr>
            <a:r>
              <a:rPr kumimoji="0" lang="ar-SA" sz="3200" b="0" i="0"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ثُمَّ أُعْطِيتُ قَصَبَةً شِبْهَ عَصًا، وَوَقَفَ </a:t>
            </a:r>
            <a:r>
              <a:rPr kumimoji="0" lang="ar-SA" sz="3200" b="0" i="0" u="none" strike="noStrike" kern="1200" cap="none" spc="0" normalizeH="0" baseline="0" noProof="0" err="1">
                <a:ln>
                  <a:noFill/>
                </a:ln>
                <a:solidFill>
                  <a:srgbClr val="FFFFFF"/>
                </a:solidFill>
                <a:effectLst/>
                <a:uLnTx/>
                <a:uFillTx/>
                <a:latin typeface="Arial" panose="020B0604020202020204" pitchFamily="34" charset="0"/>
                <a:ea typeface="ヒラギノ角ゴ Pro W3"/>
                <a:cs typeface="Arial" panose="020B0604020202020204" pitchFamily="34" charset="0"/>
              </a:rPr>
              <a:t>ٱلْمَلَاكُ</a:t>
            </a:r>
            <a:r>
              <a:rPr kumimoji="0" lang="ar-SA" sz="3200" b="0" i="0"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 قَائِلًا لِي: «قُمْ وَقِسْ هَيْكَلَ </a:t>
            </a:r>
            <a:r>
              <a:rPr kumimoji="0" lang="ar-SA" sz="3200" b="0" i="0" u="none" strike="noStrike" kern="1200" cap="none" spc="0" normalizeH="0" baseline="0" noProof="0" err="1">
                <a:ln>
                  <a:noFill/>
                </a:ln>
                <a:solidFill>
                  <a:srgbClr val="FFFFFF"/>
                </a:solidFill>
                <a:effectLst/>
                <a:uLnTx/>
                <a:uFillTx/>
                <a:latin typeface="Arial" panose="020B0604020202020204" pitchFamily="34" charset="0"/>
                <a:ea typeface="ヒラギノ角ゴ Pro W3"/>
                <a:cs typeface="Arial" panose="020B0604020202020204" pitchFamily="34" charset="0"/>
              </a:rPr>
              <a:t>ٱللهِ</a:t>
            </a:r>
            <a:r>
              <a:rPr kumimoji="0" lang="ar-SA" sz="3200" b="0" i="0"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 </a:t>
            </a:r>
            <a:r>
              <a:rPr kumimoji="0" lang="ar-SA" sz="3200" b="0" i="0" u="none" strike="noStrike" kern="1200" cap="none" spc="0" normalizeH="0" baseline="0" noProof="0" err="1">
                <a:ln>
                  <a:noFill/>
                </a:ln>
                <a:solidFill>
                  <a:srgbClr val="FFFFFF"/>
                </a:solidFill>
                <a:effectLst/>
                <a:uLnTx/>
                <a:uFillTx/>
                <a:latin typeface="Arial" panose="020B0604020202020204" pitchFamily="34" charset="0"/>
                <a:ea typeface="ヒラギノ角ゴ Pro W3"/>
                <a:cs typeface="Arial" panose="020B0604020202020204" pitchFamily="34" charset="0"/>
              </a:rPr>
              <a:t>وَٱلْمَذْبَحَ</a:t>
            </a:r>
            <a:r>
              <a:rPr kumimoji="0" lang="ar-SA" sz="3200" b="0" i="0"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 </a:t>
            </a:r>
            <a:r>
              <a:rPr kumimoji="0" lang="ar-SA" sz="3200" b="0" i="0" u="none" strike="noStrike" kern="1200" cap="none" spc="0" normalizeH="0" baseline="0" noProof="0" err="1">
                <a:ln>
                  <a:noFill/>
                </a:ln>
                <a:solidFill>
                  <a:srgbClr val="FFFFFF"/>
                </a:solidFill>
                <a:effectLst/>
                <a:uLnTx/>
                <a:uFillTx/>
                <a:latin typeface="Arial" panose="020B0604020202020204" pitchFamily="34" charset="0"/>
                <a:ea typeface="ヒラギノ角ゴ Pro W3"/>
                <a:cs typeface="Arial" panose="020B0604020202020204" pitchFamily="34" charset="0"/>
              </a:rPr>
              <a:t>وَٱلسَّاجِدِينَ</a:t>
            </a:r>
            <a:r>
              <a:rPr kumimoji="0" lang="ar-SA" sz="3200" b="0" i="0"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 فِيهِ. </a:t>
            </a:r>
            <a:r>
              <a:rPr kumimoji="0" lang="ar-SA" sz="3200" b="0" i="0" u="none" strike="noStrike" kern="1200" cap="none" spc="0" normalizeH="0" baseline="30000" noProof="0">
                <a:ln>
                  <a:noFill/>
                </a:ln>
                <a:solidFill>
                  <a:srgbClr val="FFFFFF"/>
                </a:solidFill>
                <a:effectLst/>
                <a:uLnTx/>
                <a:uFillTx/>
                <a:latin typeface="Arial" panose="020B0604020202020204" pitchFamily="34" charset="0"/>
                <a:ea typeface="ヒラギノ角ゴ Pro W3"/>
                <a:cs typeface="Arial" panose="020B0604020202020204" pitchFamily="34" charset="0"/>
              </a:rPr>
              <a:t>٢ </a:t>
            </a:r>
            <a:r>
              <a:rPr kumimoji="0" lang="ar-SA" sz="3200" b="0" i="0"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وَأَمَّا </a:t>
            </a:r>
            <a:r>
              <a:rPr kumimoji="0" lang="ar-SA" sz="3200" b="0" i="0" u="none" strike="noStrike" kern="1200" cap="none" spc="0" normalizeH="0" baseline="0" noProof="0" err="1">
                <a:ln>
                  <a:noFill/>
                </a:ln>
                <a:solidFill>
                  <a:srgbClr val="FFFFFF"/>
                </a:solidFill>
                <a:effectLst/>
                <a:uLnTx/>
                <a:uFillTx/>
                <a:latin typeface="Arial" panose="020B0604020202020204" pitchFamily="34" charset="0"/>
                <a:ea typeface="ヒラギノ角ゴ Pro W3"/>
                <a:cs typeface="Arial" panose="020B0604020202020204" pitchFamily="34" charset="0"/>
              </a:rPr>
              <a:t>ٱلدَّارُ</a:t>
            </a:r>
            <a:r>
              <a:rPr kumimoji="0" lang="ar-SA" sz="3200" b="0" i="0"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 </a:t>
            </a:r>
            <a:r>
              <a:rPr kumimoji="0" lang="ar-SA" sz="3200" b="0" i="0" u="none" strike="noStrike" kern="1200" cap="none" spc="0" normalizeH="0" baseline="0" noProof="0" err="1">
                <a:ln>
                  <a:noFill/>
                </a:ln>
                <a:solidFill>
                  <a:srgbClr val="FFFFFF"/>
                </a:solidFill>
                <a:effectLst/>
                <a:uLnTx/>
                <a:uFillTx/>
                <a:latin typeface="Arial" panose="020B0604020202020204" pitchFamily="34" charset="0"/>
                <a:ea typeface="ヒラギノ角ゴ Pro W3"/>
                <a:cs typeface="Arial" panose="020B0604020202020204" pitchFamily="34" charset="0"/>
              </a:rPr>
              <a:t>ٱلَّتِي</a:t>
            </a:r>
            <a:r>
              <a:rPr kumimoji="0" lang="ar-SA" sz="3200" b="0" i="0"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 هِيَ خَارِجَ </a:t>
            </a:r>
            <a:r>
              <a:rPr kumimoji="0" lang="ar-SA" sz="3200" b="0" i="0" u="none" strike="noStrike" kern="1200" cap="none" spc="0" normalizeH="0" baseline="0" noProof="0" err="1">
                <a:ln>
                  <a:noFill/>
                </a:ln>
                <a:solidFill>
                  <a:srgbClr val="FFFFFF"/>
                </a:solidFill>
                <a:effectLst/>
                <a:uLnTx/>
                <a:uFillTx/>
                <a:latin typeface="Arial" panose="020B0604020202020204" pitchFamily="34" charset="0"/>
                <a:ea typeface="ヒラギノ角ゴ Pro W3"/>
                <a:cs typeface="Arial" panose="020B0604020202020204" pitchFamily="34" charset="0"/>
              </a:rPr>
              <a:t>ٱلْهَيْكَلِ</a:t>
            </a:r>
            <a:r>
              <a:rPr kumimoji="0" lang="ar-SA" sz="3200" b="0" i="0"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 </a:t>
            </a:r>
            <a:r>
              <a:rPr kumimoji="0" lang="ar-SA" sz="3200" b="0" i="0" u="none" strike="noStrike" kern="1200" cap="none" spc="0" normalizeH="0" baseline="0" noProof="0" err="1">
                <a:ln>
                  <a:noFill/>
                </a:ln>
                <a:solidFill>
                  <a:srgbClr val="FFFFFF"/>
                </a:solidFill>
                <a:effectLst/>
                <a:uLnTx/>
                <a:uFillTx/>
                <a:latin typeface="Arial" panose="020B0604020202020204" pitchFamily="34" charset="0"/>
                <a:ea typeface="ヒラギノ角ゴ Pro W3"/>
                <a:cs typeface="Arial" panose="020B0604020202020204" pitchFamily="34" charset="0"/>
              </a:rPr>
              <a:t>فَٱطْرَحْهَا</a:t>
            </a:r>
            <a:r>
              <a:rPr kumimoji="0" lang="ar-SA" sz="3200" b="0" i="0"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 خَارِجًا وَلَا تَقِسْهَا، لِأَنَّهَا قَدْ أُعْطِيَتْ لِلْأُمَمِ، وَسَيَدُوسُونَ </a:t>
            </a:r>
            <a:r>
              <a:rPr kumimoji="0" lang="ar-SA" sz="3200" b="0" i="0" u="none" strike="noStrike" kern="1200" cap="none" spc="0" normalizeH="0" baseline="0" noProof="0" err="1">
                <a:ln>
                  <a:noFill/>
                </a:ln>
                <a:solidFill>
                  <a:srgbClr val="FFFFFF"/>
                </a:solidFill>
                <a:effectLst/>
                <a:uLnTx/>
                <a:uFillTx/>
                <a:latin typeface="Arial" panose="020B0604020202020204" pitchFamily="34" charset="0"/>
                <a:ea typeface="ヒラギノ角ゴ Pro W3"/>
                <a:cs typeface="Arial" panose="020B0604020202020204" pitchFamily="34" charset="0"/>
              </a:rPr>
              <a:t>ٱلْمَدِينَةَ</a:t>
            </a:r>
            <a:r>
              <a:rPr kumimoji="0" lang="ar-SA" sz="3200" b="0" i="0"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 </a:t>
            </a:r>
            <a:r>
              <a:rPr kumimoji="0" lang="ar-SA" sz="3200" b="0" i="0" u="none" strike="noStrike" kern="1200" cap="none" spc="0" normalizeH="0" baseline="0" noProof="0" err="1">
                <a:ln>
                  <a:noFill/>
                </a:ln>
                <a:solidFill>
                  <a:srgbClr val="FFFFFF"/>
                </a:solidFill>
                <a:effectLst/>
                <a:uLnTx/>
                <a:uFillTx/>
                <a:latin typeface="Arial" panose="020B0604020202020204" pitchFamily="34" charset="0"/>
                <a:ea typeface="ヒラギノ角ゴ Pro W3"/>
                <a:cs typeface="Arial" panose="020B0604020202020204" pitchFamily="34" charset="0"/>
              </a:rPr>
              <a:t>ٱلْمُقَدَّسَةَ</a:t>
            </a:r>
            <a:r>
              <a:rPr kumimoji="0" lang="ar-SA" sz="3200" b="0" i="0"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 </a:t>
            </a:r>
            <a:r>
              <a:rPr kumimoji="0" lang="ar-SA" sz="3200" b="0" i="0" u="none" strike="noStrike" kern="1200" cap="none" spc="0" normalizeH="0" baseline="0" noProof="0" err="1">
                <a:ln>
                  <a:noFill/>
                </a:ln>
                <a:solidFill>
                  <a:srgbClr val="FFFFFF"/>
                </a:solidFill>
                <a:effectLst/>
                <a:uLnTx/>
                <a:uFillTx/>
                <a:latin typeface="Arial" panose="020B0604020202020204" pitchFamily="34" charset="0"/>
                <a:ea typeface="ヒラギノ角ゴ Pro W3"/>
                <a:cs typeface="Arial" panose="020B0604020202020204" pitchFamily="34" charset="0"/>
              </a:rPr>
              <a:t>ٱثْنَيْنِ</a:t>
            </a:r>
            <a:r>
              <a:rPr kumimoji="0" lang="ar-SA" sz="3200" b="0" i="0"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 وَأَرْبَعِينَ شَهْرًا. </a:t>
            </a:r>
            <a:r>
              <a:rPr kumimoji="0" lang="ar-SA" sz="3200" b="0" i="0" u="none" strike="noStrike" kern="1200" cap="none" spc="0" normalizeH="0" baseline="30000" noProof="0">
                <a:ln>
                  <a:noFill/>
                </a:ln>
                <a:solidFill>
                  <a:srgbClr val="FFFFFF"/>
                </a:solidFill>
                <a:effectLst/>
                <a:uLnTx/>
                <a:uFillTx/>
                <a:latin typeface="Arial" panose="020B0604020202020204" pitchFamily="34" charset="0"/>
                <a:ea typeface="ヒラギノ角ゴ Pro W3"/>
                <a:cs typeface="Arial" panose="020B0604020202020204" pitchFamily="34" charset="0"/>
              </a:rPr>
              <a:t>٣ </a:t>
            </a:r>
            <a:r>
              <a:rPr kumimoji="0" lang="ar-SA" sz="3200" b="0" i="0"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وَسَأُعْطِي لِشَاهِدَيَّ، فَيَتَنَبَّآنِ أَلْفًا وَمِئَتَيْنِ وَسِتِّينَ يَوْمًا، لَابِسَيْنِ مُسُوحًا»</a:t>
            </a:r>
            <a:endParaRPr kumimoji="0" lang="en-US" sz="3200" b="0"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856867730"/>
      </p:ext>
    </p:ext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5538" name="Rectangle 99"/>
          <p:cNvSpPr>
            <a:spLocks noGrp="1" noChangeArrowheads="1"/>
          </p:cNvSpPr>
          <p:nvPr>
            <p:ph type="title"/>
          </p:nvPr>
        </p:nvSpPr>
        <p:spPr>
          <a:xfrm>
            <a:off x="685800" y="917575"/>
            <a:ext cx="7772400" cy="1143000"/>
          </a:xfrm>
        </p:spPr>
        <p:txBody>
          <a:bodyPr/>
          <a:lstStyle/>
          <a:p>
            <a:r>
              <a:rPr lang="en-US">
                <a:latin typeface="Times New Roman" charset="0"/>
                <a:ea typeface="ＭＳ Ｐゴシック" charset="0"/>
                <a:cs typeface="ＭＳ Ｐゴシック" charset="0"/>
              </a:rPr>
              <a:t>11:1 Measure</a:t>
            </a:r>
          </a:p>
        </p:txBody>
      </p:sp>
      <p:graphicFrame>
        <p:nvGraphicFramePr>
          <p:cNvPr id="120855" name="Group 23"/>
          <p:cNvGraphicFramePr>
            <a:graphicFrameLocks noGrp="1"/>
          </p:cNvGraphicFramePr>
          <p:nvPr>
            <p:ph sz="half" idx="1"/>
            <p:extLst>
              <p:ext uri="{D42A27DB-BD31-4B8C-83A1-F6EECF244321}">
                <p14:modId xmlns:p14="http://schemas.microsoft.com/office/powerpoint/2010/main" val="2500887125"/>
              </p:ext>
            </p:extLst>
          </p:nvPr>
        </p:nvGraphicFramePr>
        <p:xfrm>
          <a:off x="34925" y="1125538"/>
          <a:ext cx="9109076" cy="5688012"/>
        </p:xfrm>
        <a:graphic>
          <a:graphicData uri="http://schemas.openxmlformats.org/drawingml/2006/table">
            <a:tbl>
              <a:tblPr/>
              <a:tblGrid>
                <a:gridCol w="2277269">
                  <a:extLst>
                    <a:ext uri="{9D8B030D-6E8A-4147-A177-3AD203B41FA5}">
                      <a16:colId xmlns:a16="http://schemas.microsoft.com/office/drawing/2014/main" val="20000"/>
                    </a:ext>
                  </a:extLst>
                </a:gridCol>
                <a:gridCol w="2278934">
                  <a:extLst>
                    <a:ext uri="{9D8B030D-6E8A-4147-A177-3AD203B41FA5}">
                      <a16:colId xmlns:a16="http://schemas.microsoft.com/office/drawing/2014/main" val="20001"/>
                    </a:ext>
                  </a:extLst>
                </a:gridCol>
                <a:gridCol w="2275604">
                  <a:extLst>
                    <a:ext uri="{9D8B030D-6E8A-4147-A177-3AD203B41FA5}">
                      <a16:colId xmlns:a16="http://schemas.microsoft.com/office/drawing/2014/main" val="20002"/>
                    </a:ext>
                  </a:extLst>
                </a:gridCol>
                <a:gridCol w="2277269">
                  <a:extLst>
                    <a:ext uri="{9D8B030D-6E8A-4147-A177-3AD203B41FA5}">
                      <a16:colId xmlns:a16="http://schemas.microsoft.com/office/drawing/2014/main" val="20003"/>
                    </a:ext>
                  </a:extLst>
                </a:gridCol>
              </a:tblGrid>
              <a:tr h="1488386">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a:ea typeface="ＭＳ Ｐゴシック" charset="0"/>
                          <a:cs typeface="Arial"/>
                        </a:rPr>
                        <a:t>مصطلح </a:t>
                      </a:r>
                      <a:r>
                        <a:rPr kumimoji="0" lang="ar-JO" altLang="zh-CN" sz="2800" b="1" i="0" u="none" strike="noStrike" cap="none" normalizeH="0" baseline="0" dirty="0">
                          <a:ln>
                            <a:noFill/>
                          </a:ln>
                          <a:solidFill>
                            <a:schemeClr val="bg1"/>
                          </a:solidFill>
                          <a:effectLst/>
                          <a:latin typeface="Arial"/>
                          <a:ea typeface="ＭＳ Ｐゴシック" charset="0"/>
                          <a:cs typeface="Arial"/>
                        </a:rPr>
                        <a:t>أ</a:t>
                      </a:r>
                      <a:r>
                        <a:rPr kumimoji="0" lang="ar-SA" altLang="zh-CN" sz="2800" b="1" i="0" u="none" strike="noStrike" cap="none" normalizeH="0" baseline="0" dirty="0">
                          <a:ln>
                            <a:noFill/>
                          </a:ln>
                          <a:solidFill>
                            <a:schemeClr val="bg1"/>
                          </a:solidFill>
                          <a:effectLst/>
                          <a:latin typeface="Arial"/>
                          <a:ea typeface="ＭＳ Ｐゴシック" charset="0"/>
                          <a:cs typeface="Arial"/>
                        </a:rPr>
                        <a:t>و تعبير</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a:ea typeface="ＭＳ Ｐゴシック" charset="0"/>
                          <a:cs typeface="Arial"/>
                        </a:rPr>
                        <a:t>بيل</a:t>
                      </a:r>
                      <a:endParaRPr kumimoji="0" lang="en-US" altLang="zh-CN" sz="2800" b="1" i="1" u="none" strike="noStrike" cap="none" normalizeH="0" baseline="0" dirty="0">
                        <a:ln>
                          <a:noFill/>
                        </a:ln>
                        <a:solidFill>
                          <a:schemeClr val="bg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1" u="none" strike="noStrike" cap="none" normalizeH="0" baseline="0" dirty="0">
                          <a:ln>
                            <a:noFill/>
                          </a:ln>
                          <a:solidFill>
                            <a:schemeClr val="bg1"/>
                          </a:solidFill>
                          <a:effectLst/>
                          <a:latin typeface="Arial"/>
                          <a:ea typeface="ＭＳ Ｐゴシック" charset="0"/>
                          <a:cs typeface="Arial"/>
                        </a:rPr>
                        <a:t>رمزي</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altLang="zh-CN" sz="2800" b="1" i="0" u="none" strike="noStrike" cap="none" normalizeH="0" baseline="0" dirty="0">
                          <a:ln>
                            <a:noFill/>
                          </a:ln>
                          <a:solidFill>
                            <a:schemeClr val="bg1"/>
                          </a:solidFill>
                          <a:effectLst/>
                          <a:latin typeface="Arial"/>
                          <a:ea typeface="ＭＳ Ｐゴシック" charset="0"/>
                          <a:cs typeface="Arial"/>
                        </a:rPr>
                        <a:t>أ</a:t>
                      </a:r>
                      <a:r>
                        <a:rPr kumimoji="0" lang="ar-SA" altLang="zh-CN" sz="2800" b="1" i="0" u="none" strike="noStrike" cap="none" normalizeH="0" baseline="0" dirty="0">
                          <a:ln>
                            <a:noFill/>
                          </a:ln>
                          <a:solidFill>
                            <a:schemeClr val="bg1"/>
                          </a:solidFill>
                          <a:effectLst/>
                          <a:latin typeface="Arial"/>
                          <a:ea typeface="ＭＳ Ｐゴシック" charset="0"/>
                          <a:cs typeface="Arial"/>
                        </a:rPr>
                        <a:t>وزبورن</a:t>
                      </a:r>
                      <a:endParaRPr kumimoji="0" lang="en-US" altLang="zh-CN" sz="2800" b="1" i="1" u="none" strike="noStrike" cap="none" normalizeH="0" baseline="0" dirty="0">
                        <a:ln>
                          <a:noFill/>
                        </a:ln>
                        <a:solidFill>
                          <a:schemeClr val="bg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1" u="none" strike="noStrike" cap="none" normalizeH="0" baseline="0" dirty="0">
                          <a:ln>
                            <a:noFill/>
                          </a:ln>
                          <a:solidFill>
                            <a:schemeClr val="bg1"/>
                          </a:solidFill>
                          <a:effectLst/>
                          <a:latin typeface="Arial"/>
                          <a:ea typeface="ＭＳ Ｐゴシック" charset="0"/>
                          <a:cs typeface="Arial"/>
                        </a:rPr>
                        <a:t>رمزي - حرفي</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a:ea typeface="ＭＳ Ｐゴシック" charset="0"/>
                          <a:cs typeface="Arial"/>
                        </a:rPr>
                        <a:t>توماس</a:t>
                      </a:r>
                      <a:endParaRPr kumimoji="0" lang="en-US" altLang="zh-CN" sz="2800" b="1" i="1" u="none" strike="noStrike" cap="none" normalizeH="0" baseline="0" dirty="0">
                        <a:ln>
                          <a:noFill/>
                        </a:ln>
                        <a:solidFill>
                          <a:schemeClr val="bg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1" u="none" strike="noStrike" cap="none" normalizeH="0" baseline="0" dirty="0">
                          <a:ln>
                            <a:noFill/>
                          </a:ln>
                          <a:solidFill>
                            <a:schemeClr val="bg1"/>
                          </a:solidFill>
                          <a:effectLst/>
                          <a:latin typeface="Arial"/>
                          <a:ea typeface="ＭＳ Ｐゴシック" charset="0"/>
                          <a:cs typeface="Arial"/>
                        </a:rPr>
                        <a:t>حرفي</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4199626">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Arial"/>
                          <a:ea typeface="ＭＳ Ｐゴシック" charset="0"/>
                          <a:cs typeface="Arial"/>
                        </a:rPr>
                        <a:t>١</a:t>
                      </a:r>
                      <a:endParaRPr kumimoji="0" lang="en-US" altLang="zh-CN" sz="2400" b="1" i="0" u="none" strike="noStrike" cap="none" normalizeH="0" baseline="0" dirty="0">
                        <a:ln>
                          <a:noFill/>
                        </a:ln>
                        <a:solidFill>
                          <a:schemeClr val="bg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mn-lt"/>
                          <a:ea typeface="ＭＳ Ｐゴシック" charset="0"/>
                          <a:cs typeface="Arial"/>
                        </a:rPr>
                        <a:t>قياس 
</a:t>
                      </a:r>
                      <a:r>
                        <a:rPr kumimoji="0" lang="en-US" altLang="zh-CN" sz="2400" b="1" i="0" u="none" strike="noStrike" cap="none" normalizeH="0" baseline="0" dirty="0">
                          <a:ln>
                            <a:noFill/>
                          </a:ln>
                          <a:solidFill>
                            <a:schemeClr val="bg1"/>
                          </a:solidFill>
                          <a:effectLst/>
                          <a:latin typeface="Arial"/>
                          <a:ea typeface="ＭＳ Ｐゴシック" charset="0"/>
                          <a:cs typeface="Arial"/>
                        </a:rPr>
                        <a:t>(</a:t>
                      </a:r>
                      <a:r>
                        <a:rPr kumimoji="0" lang="ar-SA" altLang="zh-CN" sz="2400" b="1" i="0" u="none" strike="noStrike" cap="none" normalizeH="0" baseline="0" dirty="0">
                          <a:ln>
                            <a:noFill/>
                          </a:ln>
                          <a:solidFill>
                            <a:schemeClr val="bg1"/>
                          </a:solidFill>
                          <a:effectLst/>
                          <a:latin typeface="Arial"/>
                          <a:ea typeface="ＭＳ Ｐゴシック" charset="0"/>
                          <a:cs typeface="Arial"/>
                        </a:rPr>
                        <a:t>١١</a:t>
                      </a:r>
                      <a:r>
                        <a:rPr kumimoji="0" lang="en-US" altLang="zh-CN" sz="2400" b="1" i="0" u="none" strike="noStrike" cap="none" normalizeH="0" baseline="0" dirty="0">
                          <a:ln>
                            <a:noFill/>
                          </a:ln>
                          <a:solidFill>
                            <a:schemeClr val="bg1"/>
                          </a:solidFill>
                          <a:effectLst/>
                          <a:latin typeface="Arial"/>
                          <a:ea typeface="ＭＳ Ｐゴシック" charset="0"/>
                          <a:cs typeface="Arial"/>
                        </a:rPr>
                        <a:t>:</a:t>
                      </a:r>
                      <a:r>
                        <a:rPr kumimoji="0" lang="ar-SA" altLang="zh-CN" sz="2400" b="1" i="0" u="none" strike="noStrike" cap="none" normalizeH="0" baseline="0" dirty="0">
                          <a:ln>
                            <a:noFill/>
                          </a:ln>
                          <a:solidFill>
                            <a:schemeClr val="bg1"/>
                          </a:solidFill>
                          <a:effectLst/>
                          <a:latin typeface="Arial"/>
                          <a:ea typeface="ＭＳ Ｐゴシック" charset="0"/>
                          <a:cs typeface="Arial"/>
                        </a:rPr>
                        <a:t>١</a:t>
                      </a:r>
                      <a:r>
                        <a:rPr kumimoji="0" lang="en-US" altLang="zh-CN" sz="2400" b="1" i="0" u="none" strike="noStrike" cap="none" normalizeH="0" baseline="0" dirty="0">
                          <a:ln>
                            <a:noFill/>
                          </a:ln>
                          <a:solidFill>
                            <a:schemeClr val="bg1"/>
                          </a:solidFill>
                          <a:effectLst/>
                          <a:latin typeface="Arial"/>
                          <a:ea typeface="ＭＳ Ｐゴシック" charset="0"/>
                          <a:cs typeface="Arial"/>
                        </a:rPr>
                        <a:t>) </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mn-lt"/>
                          <a:ea typeface="ＭＳ Ｐゴシック" charset="0"/>
                          <a:cs typeface="Arial"/>
                        </a:rPr>
                        <a:t>الوعد المعصوم بحضور الله في المستقبل؛ حماية جماعة الله الأخروي</a:t>
                      </a:r>
                      <a:r>
                        <a:rPr kumimoji="0" lang="ar-JO" altLang="zh-CN" sz="2400" b="1" i="0" u="none" strike="noStrike" cap="none" normalizeH="0" baseline="0" dirty="0">
                          <a:ln>
                            <a:noFill/>
                          </a:ln>
                          <a:solidFill>
                            <a:schemeClr val="bg1"/>
                          </a:solidFill>
                          <a:effectLst/>
                          <a:latin typeface="+mn-lt"/>
                          <a:ea typeface="ＭＳ Ｐゴシック" charset="0"/>
                          <a:cs typeface="Arial"/>
                        </a:rPr>
                        <a:t>ة</a:t>
                      </a:r>
                      <a:r>
                        <a:rPr kumimoji="0" lang="ar-SA" altLang="zh-CN" sz="2400" b="1" i="0" u="none" strike="noStrike" cap="none" normalizeH="0" baseline="0" dirty="0">
                          <a:ln>
                            <a:noFill/>
                          </a:ln>
                          <a:solidFill>
                            <a:schemeClr val="bg1"/>
                          </a:solidFill>
                          <a:effectLst/>
                          <a:latin typeface="+mn-lt"/>
                          <a:ea typeface="ＭＳ Ｐゴシック" charset="0"/>
                          <a:cs typeface="Arial"/>
                        </a:rPr>
                        <a:t>؛ حتى الإختطاف
</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mn-lt"/>
                          <a:ea typeface="ＭＳ Ｐゴシック" charset="0"/>
                          <a:cs typeface="Arial"/>
                        </a:rPr>
                        <a:t>الحفاظ على القديسين روحياً في ال</a:t>
                      </a:r>
                      <a:r>
                        <a:rPr kumimoji="0" lang="ar-JO" altLang="zh-CN" sz="2400" b="1" i="0" u="none" strike="noStrike" cap="none" normalizeH="0" baseline="0" dirty="0">
                          <a:ln>
                            <a:noFill/>
                          </a:ln>
                          <a:solidFill>
                            <a:schemeClr val="bg1"/>
                          </a:solidFill>
                          <a:effectLst/>
                          <a:latin typeface="+mn-lt"/>
                          <a:ea typeface="ＭＳ Ｐゴシック" charset="0"/>
                          <a:cs typeface="Arial"/>
                        </a:rPr>
                        <a:t>إ</a:t>
                      </a:r>
                      <a:r>
                        <a:rPr kumimoji="0" lang="ar-SA" altLang="zh-CN" sz="2400" b="1" i="0" u="none" strike="noStrike" cap="none" normalizeH="0" baseline="0" dirty="0">
                          <a:ln>
                            <a:noFill/>
                          </a:ln>
                          <a:solidFill>
                            <a:schemeClr val="bg1"/>
                          </a:solidFill>
                          <a:effectLst/>
                          <a:latin typeface="+mn-lt"/>
                          <a:ea typeface="ＭＳ Ｐゴシック" charset="0"/>
                          <a:cs typeface="Arial"/>
                        </a:rPr>
                        <a:t>ضطهاد الكبير القادم؛ توقع نبوي للنصر النهائي للكنيسة
</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mn-lt"/>
                          <a:ea typeface="ＭＳ Ｐゴシック" charset="0"/>
                          <a:cs typeface="Arial"/>
                        </a:rPr>
                        <a:t>علامة من صلاح الله
</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705557" name="Picture 91" descr="CarrieG-2">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a:ext>
            </a:extLst>
          </a:blip>
          <a:srcRect/>
          <a:stretch>
            <a:fillRect/>
          </a:stretch>
        </p:blipFill>
        <p:spPr>
          <a:xfrm>
            <a:off x="152400" y="4076700"/>
            <a:ext cx="1533525" cy="2503488"/>
          </a:xfrm>
        </p:spPr>
      </p:pic>
      <p:sp>
        <p:nvSpPr>
          <p:cNvPr id="705556" name="WordArt 77"/>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90135" name="Text Box 33"/>
          <p:cNvSpPr txBox="1">
            <a:spLocks noChangeArrowheads="1"/>
          </p:cNvSpPr>
          <p:nvPr/>
        </p:nvSpPr>
        <p:spPr bwMode="auto">
          <a:xfrm>
            <a:off x="8375923"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a:ea typeface="ヒラギノ角ゴ Pro W3"/>
                <a:cs typeface="Arial"/>
              </a:rPr>
              <a:t>٣٢٩</a:t>
            </a:r>
            <a:endParaRPr kumimoji="0" lang="en-US" sz="2400" b="1" i="0" u="none" strike="noStrike" kern="1200" cap="none" spc="0" normalizeH="0" baseline="0" noProof="0">
              <a:ln>
                <a:noFill/>
              </a:ln>
              <a:solidFill>
                <a:srgbClr val="FFFFFF"/>
              </a:solidFill>
              <a:effectLst/>
              <a:uLnTx/>
              <a:uFillTx/>
              <a:latin typeface="Arial"/>
              <a:ea typeface="ヒラギノ角ゴ Pro W3"/>
              <a:cs typeface="Arial"/>
            </a:endParaRPr>
          </a:p>
        </p:txBody>
      </p:sp>
    </p:spTree>
    <p:extLst>
      <p:ext uri="{BB962C8B-B14F-4D97-AF65-F5344CB8AC3E}">
        <p14:creationId xmlns:p14="http://schemas.microsoft.com/office/powerpoint/2010/main" val="3729480585"/>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9" name="Picture 2"/>
          <p:cNvPicPr>
            <a:picLocks noChangeAspect="1" noChangeArrowheads="1"/>
          </p:cNvPicPr>
          <p:nvPr/>
        </p:nvPicPr>
        <p:blipFill>
          <a:blip r:embed="rId2" cstate="screen">
            <a:lum bright="-30000"/>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
        <p:nvSpPr>
          <p:cNvPr id="141315" name="Rectangle 3"/>
          <p:cNvSpPr>
            <a:spLocks noGrp="1" noChangeArrowheads="1"/>
          </p:cNvSpPr>
          <p:nvPr>
            <p:ph type="title"/>
          </p:nvPr>
        </p:nvSpPr>
        <p:spPr>
          <a:xfrm>
            <a:off x="4067944" y="4149080"/>
            <a:ext cx="5076056" cy="2099320"/>
          </a:xfrm>
          <a:effectLst>
            <a:outerShdw blurRad="63500" dist="35921" dir="2700000" algn="ctr" rotWithShape="0">
              <a:schemeClr val="bg2">
                <a:alpha val="74998"/>
              </a:schemeClr>
            </a:outerShdw>
          </a:effectLst>
        </p:spPr>
        <p:txBody>
          <a:bodyPr/>
          <a:lstStyle/>
          <a:p>
            <a:pPr eaLnBrk="1" hangingPunct="1">
              <a:defRPr/>
            </a:pPr>
            <a:r>
              <a:rPr lang="ar-SA" sz="400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حبل قياس لمدينة أورشليم (زكريا</a:t>
            </a:r>
            <a:r>
              <a:rPr lang="ar-JO" sz="400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a:t>
            </a:r>
            <a:r>
              <a:rPr lang="ar-SA" sz="400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٢: ١-٤)</a:t>
            </a:r>
            <a:endParaRPr lang="en-US" sz="400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4" name="Rectangle 3"/>
          <p:cNvSpPr txBox="1">
            <a:spLocks noChangeArrowheads="1"/>
          </p:cNvSpPr>
          <p:nvPr/>
        </p:nvSpPr>
        <p:spPr bwMode="auto">
          <a:xfrm>
            <a:off x="3366052" y="203326"/>
            <a:ext cx="5578151" cy="3742428"/>
          </a:xfrm>
          <a:prstGeom prst="rect">
            <a:avLst/>
          </a:prstGeom>
          <a:noFill/>
          <a:ln w="9525">
            <a:noFill/>
            <a:miter lim="800000"/>
            <a:headEnd/>
            <a:tailEnd/>
          </a:ln>
          <a:effectLst>
            <a:outerShdw blurRad="63500" dist="35921" dir="2700000" algn="ctr" rotWithShape="0">
              <a:schemeClr val="bg2">
                <a:alpha val="74998"/>
              </a:schemeClr>
            </a:outerShdw>
          </a:effec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just" defTabSz="914400" rtl="1" eaLnBrk="1" fontAlgn="base" latinLnBrk="0" hangingPunct="1">
              <a:lnSpc>
                <a:spcPct val="100000"/>
              </a:lnSpc>
              <a:spcBef>
                <a:spcPct val="0"/>
              </a:spcBef>
              <a:spcAft>
                <a:spcPct val="0"/>
              </a:spcAft>
              <a:buClrTx/>
              <a:buSzTx/>
              <a:buFontTx/>
              <a:buNone/>
              <a:tabLst/>
              <a:defRPr/>
            </a:pPr>
            <a:r>
              <a:rPr kumimoji="0" lang="ar-SA" sz="2800" b="0" i="0" u="none" strike="noStrike" kern="1200" cap="none" spc="0" normalizeH="0" baseline="30000" noProof="0">
                <a:ln>
                  <a:noFill/>
                </a:ln>
                <a:solidFill>
                  <a:srgbClr val="000000"/>
                </a:solidFill>
                <a:effectLst/>
                <a:uLnTx/>
                <a:uFillTx/>
                <a:latin typeface="Arial" panose="020B0604020202020204" pitchFamily="34" charset="0"/>
                <a:cs typeface="Arial" panose="020B0604020202020204" pitchFamily="34" charset="0"/>
              </a:rPr>
              <a:t> </a:t>
            </a:r>
            <a:r>
              <a:rPr kumimoji="0" lang="ar-SA" sz="3200" b="0" i="0"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rPr>
              <a:t>فَرَفَعْتُ عَيْنَيَّ وَنَظَرْتُ وَإِذَا رَجُلٌ وَبِيَدِهِ حَبْلُ قِيَاسٍ. </a:t>
            </a:r>
            <a:r>
              <a:rPr kumimoji="0" lang="ar-SA" sz="3200" b="0" i="0" u="none" strike="noStrike" kern="1200" cap="none" spc="0" normalizeH="0" baseline="30000" noProof="0">
                <a:ln>
                  <a:noFill/>
                </a:ln>
                <a:solidFill>
                  <a:srgbClr val="FFFFCC"/>
                </a:solidFill>
                <a:effectLst/>
                <a:uLnTx/>
                <a:uFillTx/>
                <a:latin typeface="Arial" panose="020B0604020202020204" pitchFamily="34" charset="0"/>
                <a:cs typeface="Arial" panose="020B0604020202020204" pitchFamily="34" charset="0"/>
              </a:rPr>
              <a:t>٢ </a:t>
            </a:r>
            <a:r>
              <a:rPr kumimoji="0" lang="ar-SA" sz="3200" b="0" i="0"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rPr>
              <a:t>فَقُلْتُ: «إِلَى أَيْنَ أَنْتَ ذَاهِبٌ؟» فَقَالَ لِي: «لِأَقِيسَ أُورُشَلِيمَ، لِأَرَى كَمْ عَرْضُهَا وَكَمْ طُولُهَا». </a:t>
            </a:r>
            <a:r>
              <a:rPr kumimoji="0" lang="ar-SA" sz="3200" b="0" i="0" u="none" strike="noStrike" kern="1200" cap="none" spc="0" normalizeH="0" baseline="30000" noProof="0">
                <a:ln>
                  <a:noFill/>
                </a:ln>
                <a:solidFill>
                  <a:srgbClr val="FFFFCC"/>
                </a:solidFill>
                <a:effectLst/>
                <a:uLnTx/>
                <a:uFillTx/>
                <a:latin typeface="Arial" panose="020B0604020202020204" pitchFamily="34" charset="0"/>
                <a:cs typeface="Arial" panose="020B0604020202020204" pitchFamily="34" charset="0"/>
              </a:rPr>
              <a:t>٣ </a:t>
            </a:r>
            <a:r>
              <a:rPr kumimoji="0" lang="ar-SA" sz="3200" b="0" i="0"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rPr>
              <a:t>وَإِذَا </a:t>
            </a:r>
            <a:r>
              <a:rPr kumimoji="0" lang="ar-SA" sz="3200" b="0" i="0" u="none" strike="noStrike" kern="1200" cap="none" spc="0" normalizeH="0" baseline="0" noProof="0" err="1">
                <a:ln>
                  <a:noFill/>
                </a:ln>
                <a:solidFill>
                  <a:srgbClr val="FFFFCC"/>
                </a:solidFill>
                <a:effectLst/>
                <a:uLnTx/>
                <a:uFillTx/>
                <a:latin typeface="Arial" panose="020B0604020202020204" pitchFamily="34" charset="0"/>
                <a:cs typeface="Arial" panose="020B0604020202020204" pitchFamily="34" charset="0"/>
              </a:rPr>
              <a:t>بِٱلْمَلَاكِ</a:t>
            </a:r>
            <a:r>
              <a:rPr kumimoji="0" lang="ar-SA" sz="3200" b="0" i="0"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rPr>
              <a:t> </a:t>
            </a:r>
            <a:r>
              <a:rPr kumimoji="0" lang="ar-SA" sz="3200" b="0" i="0" u="none" strike="noStrike" kern="1200" cap="none" spc="0" normalizeH="0" baseline="0" noProof="0" err="1">
                <a:ln>
                  <a:noFill/>
                </a:ln>
                <a:solidFill>
                  <a:srgbClr val="FFFFCC"/>
                </a:solidFill>
                <a:effectLst/>
                <a:uLnTx/>
                <a:uFillTx/>
                <a:latin typeface="Arial" panose="020B0604020202020204" pitchFamily="34" charset="0"/>
                <a:cs typeface="Arial" panose="020B0604020202020204" pitchFamily="34" charset="0"/>
              </a:rPr>
              <a:t>ٱلَّذِي</a:t>
            </a:r>
            <a:r>
              <a:rPr kumimoji="0" lang="ar-SA" sz="3200" b="0" i="0"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rPr>
              <a:t> كَلَّمَنِي قَدْ خَرَجَ، وَخَرَجَ مَلَاكٌ آخَرُ لِلِقَائِهِ. </a:t>
            </a:r>
            <a:r>
              <a:rPr kumimoji="0" lang="ar-SA" sz="3200" b="0" i="0" u="none" strike="noStrike" kern="1200" cap="none" spc="0" normalizeH="0" baseline="30000" noProof="0">
                <a:ln>
                  <a:noFill/>
                </a:ln>
                <a:solidFill>
                  <a:srgbClr val="FFFFCC"/>
                </a:solidFill>
                <a:effectLst/>
                <a:uLnTx/>
                <a:uFillTx/>
                <a:latin typeface="Arial" panose="020B0604020202020204" pitchFamily="34" charset="0"/>
                <a:cs typeface="Arial" panose="020B0604020202020204" pitchFamily="34" charset="0"/>
              </a:rPr>
              <a:t>٤ </a:t>
            </a:r>
            <a:r>
              <a:rPr kumimoji="0" lang="ar-SA" sz="3200" b="0" i="0"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rPr>
              <a:t>فَقَالَ لَهُ: «</a:t>
            </a:r>
            <a:r>
              <a:rPr kumimoji="0" lang="ar-SA" sz="3200" b="0" i="0" u="none" strike="noStrike" kern="1200" cap="none" spc="0" normalizeH="0" baseline="0" noProof="0" err="1">
                <a:ln>
                  <a:noFill/>
                </a:ln>
                <a:solidFill>
                  <a:srgbClr val="FFFFCC"/>
                </a:solidFill>
                <a:effectLst/>
                <a:uLnTx/>
                <a:uFillTx/>
                <a:latin typeface="Arial" panose="020B0604020202020204" pitchFamily="34" charset="0"/>
                <a:cs typeface="Arial" panose="020B0604020202020204" pitchFamily="34" charset="0"/>
              </a:rPr>
              <a:t>ٱجْرِ</a:t>
            </a:r>
            <a:r>
              <a:rPr kumimoji="0" lang="ar-SA" sz="3200" b="0" i="0"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rPr>
              <a:t> وَكَلِّمْ هَذَا </a:t>
            </a:r>
            <a:r>
              <a:rPr kumimoji="0" lang="ar-SA" sz="3200" b="0" i="0" u="none" strike="noStrike" kern="1200" cap="none" spc="0" normalizeH="0" baseline="0" noProof="0" err="1">
                <a:ln>
                  <a:noFill/>
                </a:ln>
                <a:solidFill>
                  <a:srgbClr val="FFFFCC"/>
                </a:solidFill>
                <a:effectLst/>
                <a:uLnTx/>
                <a:uFillTx/>
                <a:latin typeface="Arial" panose="020B0604020202020204" pitchFamily="34" charset="0"/>
                <a:cs typeface="Arial" panose="020B0604020202020204" pitchFamily="34" charset="0"/>
              </a:rPr>
              <a:t>ٱلْغُلَامَ</a:t>
            </a:r>
            <a:r>
              <a:rPr kumimoji="0" lang="ar-SA" sz="3200" b="0" i="0"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rPr>
              <a:t> قَائِلًا: </a:t>
            </a:r>
            <a:r>
              <a:rPr kumimoji="0" lang="ar-SA" sz="3200" b="0" i="0" u="none" strike="noStrike" kern="1200" cap="none" spc="0" normalizeH="0" baseline="0" noProof="0" err="1">
                <a:ln>
                  <a:noFill/>
                </a:ln>
                <a:solidFill>
                  <a:srgbClr val="FFFFCC"/>
                </a:solidFill>
                <a:effectLst/>
                <a:uLnTx/>
                <a:uFillTx/>
                <a:latin typeface="Arial" panose="020B0604020202020204" pitchFamily="34" charset="0"/>
                <a:cs typeface="Arial" panose="020B0604020202020204" pitchFamily="34" charset="0"/>
              </a:rPr>
              <a:t>كَٱلْأَعْرَاءِ</a:t>
            </a:r>
            <a:r>
              <a:rPr kumimoji="0" lang="ar-SA" sz="3200" b="0" i="0"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rPr>
              <a:t> تُسْكَنُ أُورُشَلِيمُ مِنْ كَثْرَةِ </a:t>
            </a:r>
            <a:r>
              <a:rPr kumimoji="0" lang="ar-SA" sz="3200" b="0" i="0" u="none" strike="noStrike" kern="1200" cap="none" spc="0" normalizeH="0" baseline="0" noProof="0" err="1">
                <a:ln>
                  <a:noFill/>
                </a:ln>
                <a:solidFill>
                  <a:srgbClr val="FFFFCC"/>
                </a:solidFill>
                <a:effectLst/>
                <a:uLnTx/>
                <a:uFillTx/>
                <a:latin typeface="Arial" panose="020B0604020202020204" pitchFamily="34" charset="0"/>
                <a:cs typeface="Arial" panose="020B0604020202020204" pitchFamily="34" charset="0"/>
              </a:rPr>
              <a:t>ٱلنَّاسِ</a:t>
            </a:r>
            <a:r>
              <a:rPr kumimoji="0" lang="ar-SA" sz="3200" b="0" i="0"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rPr>
              <a:t> </a:t>
            </a:r>
            <a:r>
              <a:rPr kumimoji="0" lang="ar-SA" sz="3200" b="0" i="0" u="none" strike="noStrike" kern="1200" cap="none" spc="0" normalizeH="0" baseline="0" noProof="0" err="1">
                <a:ln>
                  <a:noFill/>
                </a:ln>
                <a:solidFill>
                  <a:srgbClr val="FFFFCC"/>
                </a:solidFill>
                <a:effectLst/>
                <a:uLnTx/>
                <a:uFillTx/>
                <a:latin typeface="Arial" panose="020B0604020202020204" pitchFamily="34" charset="0"/>
                <a:cs typeface="Arial" panose="020B0604020202020204" pitchFamily="34" charset="0"/>
              </a:rPr>
              <a:t>وَٱلْبَهَائِمِ</a:t>
            </a:r>
            <a:r>
              <a:rPr kumimoji="0" lang="ar-SA" sz="3200" b="0" i="0"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rPr>
              <a:t> فِيهَا.</a:t>
            </a:r>
            <a:endParaRPr kumimoji="0" lang="en-US" sz="2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47967570"/>
      </p:ext>
    </p:extLst>
  </p:cSld>
  <p:clrMapOvr>
    <a:masterClrMapping/>
  </p:clrMapOvr>
  <p:transition>
    <p:dissolve/>
  </p:transition>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7586" name="Rectangle 47"/>
          <p:cNvSpPr>
            <a:spLocks noGrp="1" noChangeArrowheads="1"/>
          </p:cNvSpPr>
          <p:nvPr>
            <p:ph type="title"/>
          </p:nvPr>
        </p:nvSpPr>
        <p:spPr>
          <a:xfrm>
            <a:off x="685800" y="1143000"/>
            <a:ext cx="7772400" cy="1143000"/>
          </a:xfrm>
        </p:spPr>
        <p:txBody>
          <a:bodyPr/>
          <a:lstStyle/>
          <a:p>
            <a:r>
              <a:rPr lang="en-US">
                <a:latin typeface="Times New Roman" charset="0"/>
                <a:ea typeface="ＭＳ Ｐゴシック" charset="0"/>
                <a:cs typeface="ＭＳ Ｐゴシック" charset="0"/>
              </a:rPr>
              <a:t>11:1 Temple</a:t>
            </a:r>
          </a:p>
        </p:txBody>
      </p:sp>
      <p:graphicFrame>
        <p:nvGraphicFramePr>
          <p:cNvPr id="644140" name="Group 44"/>
          <p:cNvGraphicFramePr>
            <a:graphicFrameLocks noGrp="1"/>
          </p:cNvGraphicFramePr>
          <p:nvPr>
            <p:ph sz="half" idx="1"/>
            <p:extLst>
              <p:ext uri="{D42A27DB-BD31-4B8C-83A1-F6EECF244321}">
                <p14:modId xmlns:p14="http://schemas.microsoft.com/office/powerpoint/2010/main" val="2946827274"/>
              </p:ext>
            </p:extLst>
          </p:nvPr>
        </p:nvGraphicFramePr>
        <p:xfrm>
          <a:off x="0" y="1052513"/>
          <a:ext cx="9109076" cy="5924169"/>
        </p:xfrm>
        <a:graphic>
          <a:graphicData uri="http://schemas.openxmlformats.org/drawingml/2006/table">
            <a:tbl>
              <a:tblPr/>
              <a:tblGrid>
                <a:gridCol w="2277269">
                  <a:extLst>
                    <a:ext uri="{9D8B030D-6E8A-4147-A177-3AD203B41FA5}">
                      <a16:colId xmlns:a16="http://schemas.microsoft.com/office/drawing/2014/main" val="20000"/>
                    </a:ext>
                  </a:extLst>
                </a:gridCol>
                <a:gridCol w="2278978">
                  <a:extLst>
                    <a:ext uri="{9D8B030D-6E8A-4147-A177-3AD203B41FA5}">
                      <a16:colId xmlns:a16="http://schemas.microsoft.com/office/drawing/2014/main" val="20001"/>
                    </a:ext>
                  </a:extLst>
                </a:gridCol>
                <a:gridCol w="2275560">
                  <a:extLst>
                    <a:ext uri="{9D8B030D-6E8A-4147-A177-3AD203B41FA5}">
                      <a16:colId xmlns:a16="http://schemas.microsoft.com/office/drawing/2014/main" val="20002"/>
                    </a:ext>
                  </a:extLst>
                </a:gridCol>
                <a:gridCol w="2277269">
                  <a:extLst>
                    <a:ext uri="{9D8B030D-6E8A-4147-A177-3AD203B41FA5}">
                      <a16:colId xmlns:a16="http://schemas.microsoft.com/office/drawing/2014/main" val="20003"/>
                    </a:ext>
                  </a:extLst>
                </a:gridCol>
              </a:tblGrid>
              <a:tr h="1459102">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a:ea typeface="ＭＳ Ｐゴシック" charset="0"/>
                          <a:cs typeface="Arial"/>
                        </a:rPr>
                        <a:t>مصطلح </a:t>
                      </a:r>
                      <a:r>
                        <a:rPr kumimoji="0" lang="ar-JO" altLang="zh-CN" sz="2800" b="1" i="0" u="none" strike="noStrike" cap="none" normalizeH="0" baseline="0" dirty="0">
                          <a:ln>
                            <a:noFill/>
                          </a:ln>
                          <a:solidFill>
                            <a:schemeClr val="bg1"/>
                          </a:solidFill>
                          <a:effectLst/>
                          <a:latin typeface="Arial"/>
                          <a:ea typeface="ＭＳ Ｐゴシック" charset="0"/>
                          <a:cs typeface="Arial"/>
                        </a:rPr>
                        <a:t>أ</a:t>
                      </a:r>
                      <a:r>
                        <a:rPr kumimoji="0" lang="ar-SA" altLang="zh-CN" sz="2800" b="1" i="0" u="none" strike="noStrike" cap="none" normalizeH="0" baseline="0" dirty="0">
                          <a:ln>
                            <a:noFill/>
                          </a:ln>
                          <a:solidFill>
                            <a:schemeClr val="bg1"/>
                          </a:solidFill>
                          <a:effectLst/>
                          <a:latin typeface="Arial"/>
                          <a:ea typeface="ＭＳ Ｐゴシック" charset="0"/>
                          <a:cs typeface="Arial"/>
                        </a:rPr>
                        <a:t>و تعبير</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6" marR="90006" marT="46799" marB="46799"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Arial"/>
                          <a:ea typeface="ＭＳ Ｐゴシック" charset="0"/>
                          <a:cs typeface="Arial"/>
                        </a:rPr>
                        <a:t>بايلي</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1" u="none" strike="noStrike" cap="none" normalizeH="0" baseline="0">
                          <a:ln>
                            <a:noFill/>
                          </a:ln>
                          <a:solidFill>
                            <a:schemeClr val="bg1"/>
                          </a:solidFill>
                          <a:effectLst/>
                          <a:latin typeface="Arial"/>
                          <a:ea typeface="ＭＳ Ｐゴシック" charset="0"/>
                          <a:cs typeface="Arial"/>
                        </a:rPr>
                        <a:t>رمزي</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altLang="zh-CN" sz="2800" b="1" i="0" u="none" strike="noStrike" cap="none" normalizeH="0" baseline="0" dirty="0">
                          <a:ln>
                            <a:noFill/>
                          </a:ln>
                          <a:solidFill>
                            <a:schemeClr val="bg1"/>
                          </a:solidFill>
                          <a:effectLst/>
                          <a:latin typeface="+mn-lt"/>
                          <a:ea typeface="ＭＳ Ｐゴシック" charset="0"/>
                          <a:cs typeface="Arial"/>
                        </a:rPr>
                        <a:t>أ</a:t>
                      </a:r>
                      <a:r>
                        <a:rPr kumimoji="0" lang="ar-SA" altLang="zh-CN" sz="2800" b="1" i="0" u="none" strike="noStrike" cap="none" normalizeH="0" baseline="0" dirty="0">
                          <a:ln>
                            <a:noFill/>
                          </a:ln>
                          <a:solidFill>
                            <a:schemeClr val="bg1"/>
                          </a:solidFill>
                          <a:effectLst/>
                          <a:latin typeface="+mn-lt"/>
                          <a:ea typeface="ＭＳ Ｐゴシック" charset="0"/>
                          <a:cs typeface="Arial"/>
                        </a:rPr>
                        <a:t>وزبورن
رمزية حرفية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Arial"/>
                          <a:ea typeface="ＭＳ Ｐゴシック" charset="0"/>
                          <a:cs typeface="Arial"/>
                        </a:rPr>
                        <a:t>توماس</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sz="2800" b="1" i="1" u="none" strike="noStrike" cap="none" normalizeH="0" baseline="0">
                          <a:ln>
                            <a:noFill/>
                          </a:ln>
                          <a:solidFill>
                            <a:schemeClr val="bg1"/>
                          </a:solidFill>
                          <a:effectLst/>
                          <a:latin typeface="Arial"/>
                          <a:ea typeface="ＭＳ Ｐゴシック" charset="0"/>
                          <a:cs typeface="Arial"/>
                        </a:rPr>
                        <a:t>حرفي</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437972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Arial"/>
                          <a:ea typeface="ＭＳ Ｐゴシック" charset="0"/>
                          <a:cs typeface="Arial"/>
                        </a:rPr>
                        <a:t>٢</a:t>
                      </a:r>
                      <a:endParaRPr kumimoji="0" lang="en-US" altLang="zh-CN" sz="2400" b="1" i="0" u="none" strike="noStrike" cap="none" normalizeH="0" baseline="0" dirty="0">
                        <a:ln>
                          <a:noFill/>
                        </a:ln>
                        <a:solidFill>
                          <a:schemeClr val="bg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a:t>
                      </a:r>
                      <a:r>
                        <a:rPr kumimoji="0" lang="ar-SA" altLang="zh-CN" sz="2400" b="1" i="0" u="none" strike="noStrike" cap="none" normalizeH="0" baseline="0" dirty="0">
                          <a:ln>
                            <a:noFill/>
                          </a:ln>
                          <a:solidFill>
                            <a:schemeClr val="bg1"/>
                          </a:solidFill>
                          <a:effectLst/>
                          <a:latin typeface="Arial"/>
                          <a:ea typeface="ＭＳ Ｐゴシック" charset="0"/>
                          <a:cs typeface="Arial"/>
                        </a:rPr>
                        <a:t>الهيكل</a:t>
                      </a:r>
                      <a:endParaRPr kumimoji="0" lang="en-US" altLang="zh-CN" sz="2400" b="1" i="0" u="none" strike="noStrike" cap="none" normalizeH="0" baseline="0" dirty="0">
                        <a:ln>
                          <a:noFill/>
                        </a:ln>
                        <a:solidFill>
                          <a:schemeClr val="bg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a:t>
                      </a:r>
                      <a:r>
                        <a:rPr kumimoji="0" lang="ar-SA" altLang="zh-CN" sz="2400" b="1" i="0" u="none" strike="noStrike" cap="none" normalizeH="0" baseline="0" dirty="0">
                          <a:ln>
                            <a:noFill/>
                          </a:ln>
                          <a:solidFill>
                            <a:schemeClr val="bg1"/>
                          </a:solidFill>
                          <a:effectLst/>
                          <a:latin typeface="Arial"/>
                          <a:ea typeface="ＭＳ Ｐゴシック" charset="0"/>
                          <a:cs typeface="Arial"/>
                        </a:rPr>
                        <a:t>١١:١</a:t>
                      </a:r>
                      <a:r>
                        <a:rPr kumimoji="0" lang="en-US" altLang="zh-CN" sz="2400" b="1" i="0" u="none" strike="noStrike" cap="none" normalizeH="0" baseline="0" dirty="0">
                          <a:ln>
                            <a:noFill/>
                          </a:ln>
                          <a:solidFill>
                            <a:schemeClr val="bg1"/>
                          </a:solidFill>
                          <a:effectLst/>
                          <a:latin typeface="Arial"/>
                          <a:ea typeface="ＭＳ Ｐゴシック" charset="0"/>
                          <a:cs typeface="Arial"/>
                        </a:rPr>
                        <a:t>)</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99" marB="46799"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mn-lt"/>
                          <a:ea typeface="ＭＳ Ｐゴシック" charset="0"/>
                          <a:cs typeface="Arial"/>
                        </a:rPr>
                        <a:t>هيكل الكنيسة; المسيحيون؛ مجتمع العهد بأكمله؛ </a:t>
                      </a:r>
                      <a:r>
                        <a:rPr kumimoji="0" lang="ar-JO" altLang="zh-CN" sz="2400" b="1" i="0" u="none" strike="noStrike" cap="none" normalizeH="0" baseline="0" dirty="0">
                          <a:ln>
                            <a:noFill/>
                          </a:ln>
                          <a:solidFill>
                            <a:schemeClr val="bg1"/>
                          </a:solidFill>
                          <a:effectLst/>
                          <a:latin typeface="+mn-lt"/>
                          <a:ea typeface="ＭＳ Ｐゴシック" charset="0"/>
                          <a:cs typeface="Arial"/>
                        </a:rPr>
                        <a:t>      </a:t>
                      </a:r>
                      <a:r>
                        <a:rPr kumimoji="0" lang="ar-SA" altLang="zh-CN" sz="2400" b="1" i="0" u="none" strike="noStrike" cap="none" normalizeH="0" baseline="0" dirty="0">
                          <a:ln>
                            <a:noFill/>
                          </a:ln>
                          <a:solidFill>
                            <a:schemeClr val="bg1"/>
                          </a:solidFill>
                          <a:effectLst/>
                          <a:latin typeface="+mn-lt"/>
                          <a:ea typeface="ＭＳ Ｐゴシック" charset="0"/>
                          <a:cs typeface="Arial"/>
                        </a:rPr>
                        <a:t>... المؤمنين الذين يخضعون لل</a:t>
                      </a:r>
                      <a:r>
                        <a:rPr kumimoji="0" lang="ar-JO" altLang="zh-CN" sz="2400" b="1" i="0" u="none" strike="noStrike" cap="none" normalizeH="0" baseline="0" dirty="0">
                          <a:ln>
                            <a:noFill/>
                          </a:ln>
                          <a:solidFill>
                            <a:schemeClr val="bg1"/>
                          </a:solidFill>
                          <a:effectLst/>
                          <a:latin typeface="+mn-lt"/>
                          <a:ea typeface="ＭＳ Ｐゴシック" charset="0"/>
                          <a:cs typeface="Arial"/>
                        </a:rPr>
                        <a:t>إ</a:t>
                      </a:r>
                      <a:r>
                        <a:rPr kumimoji="0" lang="ar-SA" altLang="zh-CN" sz="2400" b="1" i="0" u="none" strike="noStrike" cap="none" normalizeH="0" baseline="0" dirty="0">
                          <a:ln>
                            <a:noFill/>
                          </a:ln>
                          <a:solidFill>
                            <a:schemeClr val="bg1"/>
                          </a:solidFill>
                          <a:effectLst/>
                          <a:latin typeface="+mn-lt"/>
                          <a:ea typeface="ＭＳ Ｐゴシック" charset="0"/>
                          <a:cs typeface="Arial"/>
                        </a:rPr>
                        <a:t>ضطهاد بعد حماية الله
</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mn-lt"/>
                          <a:ea typeface="ＭＳ Ｐゴシック" charset="0"/>
                          <a:cs typeface="Arial"/>
                        </a:rPr>
                        <a:t>هيكل سماوي الذي يصور الكنيسة في المقام الأول القديسين من هذه الفترة الأخيرة ولكن ثانيا</a:t>
                      </a:r>
                      <a:r>
                        <a:rPr kumimoji="0" lang="ar-JO" altLang="zh-CN" sz="2400" b="1" i="0" u="none" strike="noStrike" cap="none" normalizeH="0" baseline="0" dirty="0">
                          <a:ln>
                            <a:noFill/>
                          </a:ln>
                          <a:solidFill>
                            <a:schemeClr val="bg1"/>
                          </a:solidFill>
                          <a:effectLst/>
                          <a:latin typeface="+mn-lt"/>
                          <a:ea typeface="ＭＳ Ｐゴシック" charset="0"/>
                          <a:cs typeface="Arial"/>
                        </a:rPr>
                        <a:t>ً</a:t>
                      </a:r>
                      <a:r>
                        <a:rPr kumimoji="0" lang="ar-SA" altLang="zh-CN" sz="2400" b="1" i="0" u="none" strike="noStrike" cap="none" normalizeH="0" baseline="0" dirty="0">
                          <a:ln>
                            <a:noFill/>
                          </a:ln>
                          <a:solidFill>
                            <a:schemeClr val="bg1"/>
                          </a:solidFill>
                          <a:effectLst/>
                          <a:latin typeface="+mn-lt"/>
                          <a:ea typeface="ＭＳ Ｐゴシック" charset="0"/>
                          <a:cs typeface="Arial"/>
                        </a:rPr>
                        <a:t> الكنيسة من جميع العصور
</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mn-lt"/>
                          <a:ea typeface="ＭＳ Ｐゴシック" charset="0"/>
                          <a:cs typeface="Arial"/>
                        </a:rPr>
                        <a:t>هيكل مستقبلي في </a:t>
                      </a:r>
                      <a:r>
                        <a:rPr kumimoji="0" lang="ar-JO" altLang="zh-CN" sz="2400" b="1" i="0" u="none" strike="noStrike" cap="none" normalizeH="0" baseline="0" dirty="0">
                          <a:ln>
                            <a:noFill/>
                          </a:ln>
                          <a:solidFill>
                            <a:schemeClr val="bg1"/>
                          </a:solidFill>
                          <a:effectLst/>
                          <a:latin typeface="+mn-lt"/>
                          <a:ea typeface="ＭＳ Ｐゴシック" charset="0"/>
                          <a:cs typeface="Arial"/>
                        </a:rPr>
                        <a:t>أ</a:t>
                      </a:r>
                      <a:r>
                        <a:rPr kumimoji="0" lang="ar-SA" altLang="zh-CN" sz="2400" b="1" i="0" u="none" strike="noStrike" cap="none" normalizeH="0" baseline="0" dirty="0">
                          <a:ln>
                            <a:noFill/>
                          </a:ln>
                          <a:solidFill>
                            <a:schemeClr val="bg1"/>
                          </a:solidFill>
                          <a:effectLst/>
                          <a:latin typeface="+mn-lt"/>
                          <a:ea typeface="ＭＳ Ｐゴシック" charset="0"/>
                          <a:cs typeface="Arial"/>
                        </a:rPr>
                        <a:t>ورشليم خلال الفترة التي تسبق عودة المسيح مباشرة
</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707605" name="Picture 39" descr="refugee2">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a:ext>
            </a:extLst>
          </a:blip>
          <a:srcRect/>
          <a:stretch>
            <a:fillRect/>
          </a:stretch>
        </p:blipFill>
        <p:spPr>
          <a:xfrm>
            <a:off x="0" y="5300663"/>
            <a:ext cx="2301875" cy="1512887"/>
          </a:xfrm>
        </p:spPr>
      </p:pic>
      <p:sp>
        <p:nvSpPr>
          <p:cNvPr id="707604"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92183" name="Text Box 33"/>
          <p:cNvSpPr txBox="1">
            <a:spLocks noChangeArrowheads="1"/>
          </p:cNvSpPr>
          <p:nvPr/>
        </p:nvSpPr>
        <p:spPr bwMode="auto">
          <a:xfrm>
            <a:off x="8375922"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a:ea typeface="ヒラギノ角ゴ Pro W3"/>
                <a:cs typeface="Arial"/>
              </a:rPr>
              <a:t>٣٢٩</a:t>
            </a:r>
            <a:endParaRPr kumimoji="0" lang="en-US" sz="2400" b="1" i="0" u="none" strike="noStrike" kern="1200" cap="none" spc="0" normalizeH="0" baseline="0" noProof="0">
              <a:ln>
                <a:noFill/>
              </a:ln>
              <a:solidFill>
                <a:srgbClr val="FFFFFF"/>
              </a:solidFill>
              <a:effectLst/>
              <a:uLnTx/>
              <a:uFillTx/>
              <a:latin typeface="Arial"/>
              <a:ea typeface="ヒラギノ角ゴ Pro W3"/>
              <a:cs typeface="Arial"/>
            </a:endParaRPr>
          </a:p>
        </p:txBody>
      </p:sp>
    </p:spTree>
    <p:extLst>
      <p:ext uri="{BB962C8B-B14F-4D97-AF65-F5344CB8AC3E}">
        <p14:creationId xmlns:p14="http://schemas.microsoft.com/office/powerpoint/2010/main" val="127615132"/>
      </p:ext>
    </p:ext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9634" name="Rectangle 34"/>
          <p:cNvSpPr>
            <a:spLocks noGrp="1" noChangeArrowheads="1"/>
          </p:cNvSpPr>
          <p:nvPr>
            <p:ph type="title"/>
          </p:nvPr>
        </p:nvSpPr>
        <p:spPr>
          <a:xfrm>
            <a:off x="685800" y="1143000"/>
            <a:ext cx="7772400" cy="1143000"/>
          </a:xfrm>
        </p:spPr>
        <p:txBody>
          <a:bodyPr/>
          <a:lstStyle/>
          <a:p>
            <a:r>
              <a:rPr lang="en-US">
                <a:latin typeface="Times New Roman" charset="0"/>
                <a:ea typeface="ＭＳ Ｐゴシック" charset="0"/>
                <a:cs typeface="ＭＳ Ｐゴシック" charset="0"/>
              </a:rPr>
              <a:t>11:1 Altar</a:t>
            </a:r>
          </a:p>
        </p:txBody>
      </p:sp>
      <p:graphicFrame>
        <p:nvGraphicFramePr>
          <p:cNvPr id="646176" name="Group 32"/>
          <p:cNvGraphicFramePr>
            <a:graphicFrameLocks noGrp="1"/>
          </p:cNvGraphicFramePr>
          <p:nvPr>
            <p:ph sz="half" idx="1"/>
            <p:extLst>
              <p:ext uri="{D42A27DB-BD31-4B8C-83A1-F6EECF244321}">
                <p14:modId xmlns:p14="http://schemas.microsoft.com/office/powerpoint/2010/main" val="2068212445"/>
              </p:ext>
            </p:extLst>
          </p:nvPr>
        </p:nvGraphicFramePr>
        <p:xfrm>
          <a:off x="-36513" y="1196975"/>
          <a:ext cx="9180513" cy="5184775"/>
        </p:xfrm>
        <a:graphic>
          <a:graphicData uri="http://schemas.openxmlformats.org/drawingml/2006/table">
            <a:tbl>
              <a:tblPr/>
              <a:tblGrid>
                <a:gridCol w="2235285">
                  <a:extLst>
                    <a:ext uri="{9D8B030D-6E8A-4147-A177-3AD203B41FA5}">
                      <a16:colId xmlns:a16="http://schemas.microsoft.com/office/drawing/2014/main" val="20000"/>
                    </a:ext>
                  </a:extLst>
                </a:gridCol>
                <a:gridCol w="198887">
                  <a:extLst>
                    <a:ext uri="{9D8B030D-6E8A-4147-A177-3AD203B41FA5}">
                      <a16:colId xmlns:a16="http://schemas.microsoft.com/office/drawing/2014/main" val="20001"/>
                    </a:ext>
                  </a:extLst>
                </a:gridCol>
                <a:gridCol w="2156083">
                  <a:extLst>
                    <a:ext uri="{9D8B030D-6E8A-4147-A177-3AD203B41FA5}">
                      <a16:colId xmlns:a16="http://schemas.microsoft.com/office/drawing/2014/main" val="20002"/>
                    </a:ext>
                  </a:extLst>
                </a:gridCol>
                <a:gridCol w="2295129">
                  <a:extLst>
                    <a:ext uri="{9D8B030D-6E8A-4147-A177-3AD203B41FA5}">
                      <a16:colId xmlns:a16="http://schemas.microsoft.com/office/drawing/2014/main" val="20003"/>
                    </a:ext>
                  </a:extLst>
                </a:gridCol>
                <a:gridCol w="2295129">
                  <a:extLst>
                    <a:ext uri="{9D8B030D-6E8A-4147-A177-3AD203B41FA5}">
                      <a16:colId xmlns:a16="http://schemas.microsoft.com/office/drawing/2014/main" val="20004"/>
                    </a:ext>
                  </a:extLst>
                </a:gridCol>
              </a:tblGrid>
              <a:tr h="1560513">
                <a:tc gridSpan="2">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mn-lt"/>
                          <a:ea typeface="ＭＳ Ｐゴシック" charset="0"/>
                          <a:cs typeface="Arial"/>
                        </a:rPr>
                        <a:t>مصطلح أو تعبير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hMerge="1">
                  <a:txBody>
                    <a:bodyPr/>
                    <a:lstStyle/>
                    <a:p>
                      <a:endParaRPr lang="en-US"/>
                    </a:p>
                  </a:txBody>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mn-lt"/>
                          <a:ea typeface="ＭＳ Ｐゴシック" charset="0"/>
                          <a:cs typeface="Arial"/>
                        </a:rPr>
                        <a:t>بييل</a:t>
                      </a:r>
                      <a:r>
                        <a:rPr kumimoji="0" lang="ar-SA" altLang="zh-CN" sz="2800" b="1" i="0" u="none" strike="noStrike" cap="none" normalizeH="0" baseline="0" dirty="0">
                          <a:ln>
                            <a:noFill/>
                          </a:ln>
                          <a:solidFill>
                            <a:schemeClr val="bg1"/>
                          </a:solidFill>
                          <a:effectLst/>
                          <a:latin typeface="+mn-lt"/>
                          <a:ea typeface="ＭＳ Ｐゴシック" charset="0"/>
                          <a:cs typeface="Arial"/>
                        </a:rPr>
                        <a:t>
رمزي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altLang="zh-CN" sz="2800" b="1" i="0" u="none" strike="noStrike" cap="none" normalizeH="0" baseline="0" dirty="0">
                          <a:ln>
                            <a:noFill/>
                          </a:ln>
                          <a:solidFill>
                            <a:schemeClr val="bg1"/>
                          </a:solidFill>
                          <a:effectLst/>
                          <a:latin typeface="+mn-lt"/>
                          <a:ea typeface="ＭＳ Ｐゴシック" charset="0"/>
                          <a:cs typeface="Arial"/>
                        </a:rPr>
                        <a:t>أ</a:t>
                      </a:r>
                      <a:r>
                        <a:rPr kumimoji="0" lang="ar-SA" altLang="zh-CN" sz="2800" b="1" i="0" u="none" strike="noStrike" cap="none" normalizeH="0" baseline="0" dirty="0">
                          <a:ln>
                            <a:noFill/>
                          </a:ln>
                          <a:solidFill>
                            <a:schemeClr val="bg1"/>
                          </a:solidFill>
                          <a:effectLst/>
                          <a:latin typeface="+mn-lt"/>
                          <a:ea typeface="ＭＳ Ｐゴシック" charset="0"/>
                          <a:cs typeface="Arial"/>
                        </a:rPr>
                        <a:t>وزبورن
رمزي حرفي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mn-lt"/>
                          <a:ea typeface="ＭＳ Ｐゴシック" charset="0"/>
                          <a:cs typeface="Arial"/>
                        </a:rPr>
                        <a:t>توماس
حرفي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extLst>
                  <a:ext uri="{0D108BD9-81ED-4DB2-BD59-A6C34878D82A}">
                    <a16:rowId xmlns:a16="http://schemas.microsoft.com/office/drawing/2014/main" val="10000"/>
                  </a:ext>
                </a:extLst>
              </a:tr>
              <a:tr h="3624262">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a:ea typeface="ＭＳ Ｐゴシック" charset="0"/>
                          <a:cs typeface="Arial"/>
                        </a:rPr>
                        <a:t>٣</a:t>
                      </a:r>
                      <a:endParaRPr kumimoji="0" lang="en-US" altLang="zh-CN" sz="2800" b="1" i="0" u="none" strike="noStrike" cap="none" normalizeH="0" baseline="0" dirty="0">
                        <a:ln>
                          <a:noFill/>
                        </a:ln>
                        <a:solidFill>
                          <a:schemeClr val="tx2"/>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mn-lt"/>
                          <a:ea typeface="ＭＳ Ｐゴシック" charset="0"/>
                          <a:cs typeface="Arial"/>
                        </a:rPr>
                        <a:t>المذبح 
</a:t>
                      </a:r>
                      <a:r>
                        <a:rPr kumimoji="0" lang="en-US" altLang="zh-CN" sz="2800" b="1" i="0" u="none" strike="noStrike" cap="none" normalizeH="0" baseline="0" dirty="0">
                          <a:ln>
                            <a:noFill/>
                          </a:ln>
                          <a:solidFill>
                            <a:schemeClr val="tx2"/>
                          </a:solidFill>
                          <a:effectLst/>
                          <a:latin typeface="Arial"/>
                          <a:ea typeface="ＭＳ Ｐゴシック" charset="0"/>
                          <a:cs typeface="Arial"/>
                        </a:rPr>
                        <a:t>(</a:t>
                      </a:r>
                      <a:r>
                        <a:rPr kumimoji="0" lang="ar-SA" altLang="zh-CN" sz="2800" b="1" i="0" u="none" strike="noStrike" cap="none" normalizeH="0" baseline="0" dirty="0">
                          <a:ln>
                            <a:noFill/>
                          </a:ln>
                          <a:solidFill>
                            <a:schemeClr val="tx2"/>
                          </a:solidFill>
                          <a:effectLst/>
                          <a:latin typeface="Arial"/>
                          <a:ea typeface="ＭＳ Ｐゴシック" charset="0"/>
                          <a:cs typeface="Arial"/>
                        </a:rPr>
                        <a:t>١١</a:t>
                      </a:r>
                      <a:r>
                        <a:rPr kumimoji="0" lang="en-US" altLang="zh-CN" sz="2800" b="1" i="0" u="none" strike="noStrike" cap="none" normalizeH="0" baseline="0" dirty="0">
                          <a:ln>
                            <a:noFill/>
                          </a:ln>
                          <a:solidFill>
                            <a:schemeClr val="tx2"/>
                          </a:solidFill>
                          <a:effectLst/>
                          <a:latin typeface="Arial"/>
                          <a:ea typeface="ＭＳ Ｐゴシック" charset="0"/>
                          <a:cs typeface="Arial"/>
                        </a:rPr>
                        <a:t>:</a:t>
                      </a:r>
                      <a:r>
                        <a:rPr kumimoji="0" lang="ar-SA" altLang="zh-CN" sz="2800" b="1" i="0" u="none" strike="noStrike" cap="none" normalizeH="0" baseline="0" dirty="0">
                          <a:ln>
                            <a:noFill/>
                          </a:ln>
                          <a:solidFill>
                            <a:schemeClr val="tx2"/>
                          </a:solidFill>
                          <a:effectLst/>
                          <a:latin typeface="Arial"/>
                          <a:ea typeface="ＭＳ Ｐゴシック" charset="0"/>
                          <a:cs typeface="Arial"/>
                        </a:rPr>
                        <a:t>١</a:t>
                      </a:r>
                      <a:r>
                        <a:rPr kumimoji="0" lang="en-US" altLang="zh-CN" sz="2800" b="1" i="0" u="none" strike="noStrike" cap="none" normalizeH="0" baseline="0" dirty="0">
                          <a:ln>
                            <a:noFill/>
                          </a:ln>
                          <a:solidFill>
                            <a:schemeClr val="tx2"/>
                          </a:solidFill>
                          <a:effectLst/>
                          <a:latin typeface="Arial"/>
                          <a:ea typeface="ＭＳ Ｐゴシック" charset="0"/>
                          <a:cs typeface="Arial"/>
                        </a:rPr>
                        <a:t>)</a:t>
                      </a:r>
                      <a:r>
                        <a:rPr kumimoji="0" lang="en-US" altLang="zh-CN" sz="2800" b="0" i="0" u="none" strike="noStrike" cap="none" normalizeH="0" baseline="0" dirty="0">
                          <a:ln>
                            <a:noFill/>
                          </a:ln>
                          <a:solidFill>
                            <a:schemeClr val="tx2"/>
                          </a:solidFill>
                          <a:effectLst/>
                          <a:latin typeface="Arial"/>
                          <a:ea typeface="ＭＳ Ｐゴシック" charset="0"/>
                          <a:cs typeface="Arial"/>
                        </a:rPr>
                        <a:t> </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tc gridSpan="2">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a:ea typeface="ＭＳ Ｐゴシック" charset="0"/>
                          <a:cs typeface="Arial"/>
                        </a:rPr>
                        <a:t>معاناة جماعة العهد</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tc hMerge="1">
                  <a:txBody>
                    <a:bodyPr/>
                    <a:lstStyle/>
                    <a:p>
                      <a:endParaRPr lang="en-US"/>
                    </a:p>
                  </a:txBody>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mn-lt"/>
                          <a:ea typeface="ＭＳ Ｐゴシック" charset="0"/>
                          <a:cs typeface="Arial"/>
                        </a:rPr>
                        <a:t>مذبح البخور السماوي</a:t>
                      </a:r>
                      <a:endParaRPr kumimoji="0" lang="en-US" sz="2800" b="0" i="0" u="none" strike="noStrike" cap="none" normalizeH="0" baseline="0" dirty="0">
                        <a:ln>
                          <a:noFill/>
                        </a:ln>
                        <a:solidFill>
                          <a:schemeClr val="tx2"/>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mn-lt"/>
                          <a:ea typeface="ＭＳ Ｐゴシック" charset="0"/>
                          <a:cs typeface="Arial"/>
                        </a:rPr>
                        <a:t>مذبح التضحية الواقع في الساحة خارج الهيكل</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extLst>
                  <a:ext uri="{0D108BD9-81ED-4DB2-BD59-A6C34878D82A}">
                    <a16:rowId xmlns:a16="http://schemas.microsoft.com/office/drawing/2014/main" val="10001"/>
                  </a:ext>
                </a:extLst>
              </a:tr>
            </a:tbl>
          </a:graphicData>
        </a:graphic>
      </p:graphicFrame>
      <p:pic>
        <p:nvPicPr>
          <p:cNvPr id="709654" name="Picture 26" descr="CH9_F3">
            <a:hlinkClick r:id="rId5"/>
          </p:cNvPr>
          <p:cNvPicPr>
            <a:picLocks noGrp="1" noChangeAspect="1" noChangeArrowheads="1"/>
          </p:cNvPicPr>
          <p:nvPr>
            <p:ph sz="half" idx="2"/>
          </p:nvPr>
        </p:nvPicPr>
        <p:blipFill>
          <a:blip r:embed="rId6">
            <a:extLst>
              <a:ext uri="{28A0092B-C50C-407E-A947-70E740481C1C}">
                <a14:useLocalDpi xmlns:a14="http://schemas.microsoft.com/office/drawing/2010/main"/>
              </a:ext>
            </a:extLst>
          </a:blip>
          <a:srcRect/>
          <a:stretch>
            <a:fillRect/>
          </a:stretch>
        </p:blipFill>
        <p:spPr>
          <a:xfrm>
            <a:off x="179388" y="5072063"/>
            <a:ext cx="2449512" cy="1670050"/>
          </a:xfrm>
          <a:ln>
            <a:solidFill>
              <a:schemeClr val="tx1"/>
            </a:solidFill>
            <a:miter lim="800000"/>
            <a:headEnd/>
            <a:tailEnd/>
          </a:ln>
        </p:spPr>
      </p:pic>
      <p:sp>
        <p:nvSpPr>
          <p:cNvPr id="709653"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94231" name="Text Box 33"/>
          <p:cNvSpPr txBox="1">
            <a:spLocks noChangeArrowheads="1"/>
          </p:cNvSpPr>
          <p:nvPr/>
        </p:nvSpPr>
        <p:spPr bwMode="auto">
          <a:xfrm>
            <a:off x="8375922" y="4763"/>
            <a:ext cx="701131" cy="463846"/>
          </a:xfrm>
          <a:prstGeom prst="rect">
            <a:avLst/>
          </a:prstGeom>
          <a:solidFill>
            <a:schemeClr val="tx1"/>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a:ea typeface="ヒラギノ角ゴ Pro W3"/>
                <a:cs typeface="Arial"/>
              </a:rPr>
              <a:t>٣٢٩</a:t>
            </a:r>
            <a:endParaRPr kumimoji="0" lang="en-US" sz="2400" b="1" i="0" u="none" strike="noStrike" kern="1200" cap="none" spc="0" normalizeH="0" baseline="0" noProof="0">
              <a:ln>
                <a:noFill/>
              </a:ln>
              <a:solidFill>
                <a:srgbClr val="FFFFFF"/>
              </a:solidFill>
              <a:effectLst/>
              <a:uLnTx/>
              <a:uFillTx/>
              <a:latin typeface="Arial"/>
              <a:ea typeface="ヒラギノ角ゴ Pro W3"/>
              <a:cs typeface="Arial"/>
            </a:endParaRPr>
          </a:p>
        </p:txBody>
      </p:sp>
    </p:spTree>
    <p:extLst>
      <p:ext uri="{BB962C8B-B14F-4D97-AF65-F5344CB8AC3E}">
        <p14:creationId xmlns:p14="http://schemas.microsoft.com/office/powerpoint/2010/main" val="1751524728"/>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a:xfrm>
            <a:off x="4876800" y="277813"/>
            <a:ext cx="3810000" cy="2389187"/>
          </a:xfrm>
        </p:spPr>
        <p:txBody>
          <a:bodyPr/>
          <a:lstStyle/>
          <a:p>
            <a:pPr eaLnBrk="1" hangingPunct="1">
              <a:defRPr/>
            </a:pPr>
            <a:r>
              <a:rPr lang="ar-SA" dirty="0">
                <a:latin typeface="Arial" panose="020B0604020202020204" pitchFamily="34" charset="0"/>
                <a:ea typeface="ＭＳ Ｐゴシック" charset="0"/>
                <a:cs typeface="Arial" panose="020B0604020202020204" pitchFamily="34" charset="0"/>
              </a:rPr>
              <a:t>خيمة ال</a:t>
            </a:r>
            <a:r>
              <a:rPr lang="ar-JO" dirty="0">
                <a:latin typeface="Arial" panose="020B0604020202020204" pitchFamily="34" charset="0"/>
                <a:ea typeface="ＭＳ Ｐゴシック" charset="0"/>
                <a:cs typeface="Arial" panose="020B0604020202020204" pitchFamily="34" charset="0"/>
              </a:rPr>
              <a:t>إ</a:t>
            </a:r>
            <a:r>
              <a:rPr lang="ar-SA" dirty="0">
                <a:latin typeface="Arial" panose="020B0604020202020204" pitchFamily="34" charset="0"/>
                <a:ea typeface="ＭＳ Ｐゴシック" charset="0"/>
                <a:cs typeface="Arial" panose="020B0604020202020204" pitchFamily="34" charset="0"/>
              </a:rPr>
              <a:t>جتماع</a:t>
            </a:r>
            <a:endParaRPr lang="en-US" dirty="0">
              <a:latin typeface="Arial" panose="020B0604020202020204" pitchFamily="34" charset="0"/>
              <a:ea typeface="ＭＳ Ｐゴシック" charset="0"/>
              <a:cs typeface="Arial" panose="020B0604020202020204" pitchFamily="34" charset="0"/>
            </a:endParaRPr>
          </a:p>
        </p:txBody>
      </p:sp>
      <p:pic>
        <p:nvPicPr>
          <p:cNvPr id="193538" name="Picture 5" descr="Tabernacl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938" y="0"/>
            <a:ext cx="4503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3539" name="Picture 4" descr="Temple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0" y="3938588"/>
            <a:ext cx="5334000" cy="2919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9124604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61" name="Picture 2" descr="Templ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81000" y="571500"/>
            <a:ext cx="8455025" cy="5883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 name="Picture 2"/>
          <p:cNvPicPr>
            <a:picLocks noChangeAspect="1" noChangeArrowheads="1"/>
          </p:cNvPicPr>
          <p:nvPr/>
        </p:nvPicPr>
        <p:blipFill>
          <a:blip r:embed="rId3">
            <a:extLst>
              <a:ext uri="{28A0092B-C50C-407E-A947-70E740481C1C}">
                <a14:useLocalDpi xmlns:a14="http://schemas.microsoft.com/office/drawing/2010/main"/>
              </a:ext>
            </a:extLst>
          </a:blip>
          <a:stretch>
            <a:fillRect/>
          </a:stretch>
        </p:blipFill>
        <p:spPr bwMode="auto">
          <a:xfrm>
            <a:off x="383527" y="564005"/>
            <a:ext cx="8449968" cy="5883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TextBox 14"/>
          <p:cNvSpPr txBox="1"/>
          <p:nvPr/>
        </p:nvSpPr>
        <p:spPr>
          <a:xfrm>
            <a:off x="1668870" y="2469528"/>
            <a:ext cx="1066800"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err="1">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الكروبيم</a:t>
            </a: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TextBox 17"/>
          <p:cNvSpPr txBox="1"/>
          <p:nvPr/>
        </p:nvSpPr>
        <p:spPr>
          <a:xfrm>
            <a:off x="5712470" y="1819354"/>
            <a:ext cx="1208082" cy="58477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1600" dirty="0">
                <a:solidFill>
                  <a:srgbClr val="C00000"/>
                </a:solidFill>
                <a:latin typeface="Arial" panose="020B0604020202020204" pitchFamily="34" charset="0"/>
                <a:ea typeface="MS PGothic" panose="020B0600070205080204" pitchFamily="34" charset="-128"/>
                <a:cs typeface="Arial" panose="020B0604020202020204" pitchFamily="34" charset="0"/>
              </a:rPr>
              <a:t>ساح</a:t>
            </a:r>
            <a:r>
              <a:rPr kumimoji="0" lang="ar-SA" sz="1600" b="0" i="0"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ة الكهنة
</a:t>
            </a:r>
            <a:endParaRPr kumimoji="0" lang="en-US" sz="1600" b="0" i="0"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4387" name="Rectangle 3"/>
          <p:cNvSpPr>
            <a:spLocks noGrp="1" noChangeArrowheads="1"/>
          </p:cNvSpPr>
          <p:nvPr>
            <p:ph type="title" idx="4294967295"/>
          </p:nvPr>
        </p:nvSpPr>
        <p:spPr>
          <a:xfrm>
            <a:off x="609600" y="228600"/>
            <a:ext cx="7924800" cy="914400"/>
          </a:xfrm>
          <a:solidFill>
            <a:schemeClr val="accent2"/>
          </a:solidFill>
          <a:effectLst>
            <a:outerShdw blurRad="63500" dist="35921" dir="2700000" algn="ctr" rotWithShape="0">
              <a:schemeClr val="tx2">
                <a:alpha val="74997"/>
              </a:schemeClr>
            </a:outerShdw>
          </a:effectLst>
        </p:spPr>
        <p:txBody>
          <a:bodyPr/>
          <a:lstStyle/>
          <a:p>
            <a:pPr eaLnBrk="1" hangingPunct="1"/>
            <a:r>
              <a:rPr lang="ar-SA" altLang="en-US" sz="5400" b="1">
                <a:solidFill>
                  <a:schemeClr val="bg1"/>
                </a:solidFill>
                <a:effectLst>
                  <a:outerShdw blurRad="38100" dist="38100" dir="2700000" algn="tl">
                    <a:srgbClr val="000000"/>
                  </a:outerShdw>
                </a:effectLst>
                <a:latin typeface="Arial" panose="020B0604020202020204" pitchFamily="34" charset="0"/>
              </a:rPr>
              <a:t>هيكل سليمان</a:t>
            </a:r>
            <a:endParaRPr lang="en-US" altLang="en-US" sz="5400" b="1">
              <a:solidFill>
                <a:schemeClr val="bg1"/>
              </a:solidFill>
              <a:latin typeface="Arial" panose="020B0604020202020204" pitchFamily="34" charset="0"/>
            </a:endParaRPr>
          </a:p>
        </p:txBody>
      </p:sp>
      <p:sp>
        <p:nvSpPr>
          <p:cNvPr id="14" name="TextBox 13"/>
          <p:cNvSpPr txBox="1"/>
          <p:nvPr/>
        </p:nvSpPr>
        <p:spPr>
          <a:xfrm>
            <a:off x="2819400" y="1185446"/>
            <a:ext cx="838200"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اللاويين</a:t>
            </a: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 name="TextBox 15"/>
          <p:cNvSpPr txBox="1"/>
          <p:nvPr/>
        </p:nvSpPr>
        <p:spPr>
          <a:xfrm>
            <a:off x="2507070" y="2385786"/>
            <a:ext cx="1683897" cy="313932"/>
          </a:xfrm>
          <a:prstGeom prst="rect">
            <a:avLst/>
          </a:prstGeom>
          <a:noFill/>
        </p:spPr>
        <p:txBody>
          <a:bodyPr wrap="square" rtlCol="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تابوت العهد</a:t>
            </a: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 name="TextBox 16"/>
          <p:cNvSpPr txBox="1"/>
          <p:nvPr/>
        </p:nvSpPr>
        <p:spPr>
          <a:xfrm>
            <a:off x="3939497" y="2450649"/>
            <a:ext cx="1689671"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الشمعدانات
</a:t>
            </a: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 name="TextBox 1"/>
          <p:cNvSpPr txBox="1"/>
          <p:nvPr/>
        </p:nvSpPr>
        <p:spPr>
          <a:xfrm>
            <a:off x="6327632" y="2756919"/>
            <a:ext cx="672152"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err="1">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بوعز</a:t>
            </a:r>
            <a:endParaRPr kumimoji="0" lang="en-US" sz="16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 name="TextBox 2"/>
          <p:cNvSpPr txBox="1"/>
          <p:nvPr/>
        </p:nvSpPr>
        <p:spPr>
          <a:xfrm>
            <a:off x="6240563" y="4018048"/>
            <a:ext cx="846289"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err="1">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يهوياكين</a:t>
            </a:r>
            <a:endParaRPr kumimoji="0" lang="en-US" sz="16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 name="TextBox 3"/>
          <p:cNvSpPr txBox="1"/>
          <p:nvPr/>
        </p:nvSpPr>
        <p:spPr>
          <a:xfrm>
            <a:off x="7572223" y="2295329"/>
            <a:ext cx="609600"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المذبح</a:t>
            </a: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 name="TextBox 4"/>
          <p:cNvSpPr txBox="1"/>
          <p:nvPr/>
        </p:nvSpPr>
        <p:spPr>
          <a:xfrm>
            <a:off x="7343623" y="5410200"/>
            <a:ext cx="1066800" cy="83099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المرحضة البرونزية
</a:t>
            </a:r>
            <a:endParaRPr kumimoji="0" lang="en-US" sz="16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 name="TextBox 5"/>
          <p:cNvSpPr txBox="1"/>
          <p:nvPr/>
        </p:nvSpPr>
        <p:spPr>
          <a:xfrm>
            <a:off x="3657600" y="3174583"/>
            <a:ext cx="2027388"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مائدة </a:t>
            </a:r>
            <a:r>
              <a:rPr kumimoji="0" lang="ar-SA" sz="1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خبز الوجوه</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 name="TextBox 6"/>
          <p:cNvSpPr txBox="1"/>
          <p:nvPr/>
        </p:nvSpPr>
        <p:spPr>
          <a:xfrm>
            <a:off x="3350270" y="3680823"/>
            <a:ext cx="2362200"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مذبح البخور</a:t>
            </a: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 name="TextBox 7"/>
          <p:cNvSpPr txBox="1"/>
          <p:nvPr/>
        </p:nvSpPr>
        <p:spPr>
          <a:xfrm>
            <a:off x="3995317" y="3379356"/>
            <a:ext cx="1981200"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8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القدس</a:t>
            </a:r>
            <a:endParaRPr kumimoji="0" lang="en-US" sz="18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TextBox 8"/>
          <p:cNvSpPr txBox="1"/>
          <p:nvPr/>
        </p:nvSpPr>
        <p:spPr>
          <a:xfrm rot="16200000">
            <a:off x="1689510" y="3394744"/>
            <a:ext cx="1477052" cy="33855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قدس الاقداس</a:t>
            </a:r>
            <a:endParaRPr kumimoji="0" lang="en-US" sz="16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TextBox 9"/>
          <p:cNvSpPr txBox="1"/>
          <p:nvPr/>
        </p:nvSpPr>
        <p:spPr>
          <a:xfrm>
            <a:off x="5570071" y="3354814"/>
            <a:ext cx="960859"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الرواق
</a:t>
            </a:r>
            <a:endParaRPr kumimoji="0" lang="en-US" sz="16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2" name="TextBox 11"/>
          <p:cNvSpPr txBox="1"/>
          <p:nvPr/>
        </p:nvSpPr>
        <p:spPr>
          <a:xfrm>
            <a:off x="2918673" y="4241004"/>
            <a:ext cx="2027430" cy="33855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المخزن</a:t>
            </a:r>
            <a:endParaRPr kumimoji="0" lang="en-US" sz="24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 name="TextBox 18"/>
          <p:cNvSpPr txBox="1"/>
          <p:nvPr/>
        </p:nvSpPr>
        <p:spPr>
          <a:xfrm>
            <a:off x="3639808" y="5680251"/>
            <a:ext cx="1361270" cy="58477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ar-JO" sz="1600" dirty="0">
                <a:solidFill>
                  <a:srgbClr val="C00000"/>
                </a:solidFill>
                <a:latin typeface="Arial" panose="020B0604020202020204" pitchFamily="34" charset="0"/>
                <a:ea typeface="MS PGothic" panose="020B0600070205080204" pitchFamily="34" charset="-128"/>
                <a:cs typeface="Arial" panose="020B0604020202020204" pitchFamily="34" charset="0"/>
              </a:rPr>
              <a:t>ساحة</a:t>
            </a:r>
            <a:r>
              <a:rPr kumimoji="0" lang="ar-SA" sz="1600" b="0" i="0"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 بني إسرائيل
</a:t>
            </a:r>
            <a:endParaRPr kumimoji="0" lang="en-US" sz="2400" b="0" i="0"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 name="TextBox 19"/>
          <p:cNvSpPr txBox="1"/>
          <p:nvPr/>
        </p:nvSpPr>
        <p:spPr>
          <a:xfrm>
            <a:off x="851254" y="5542204"/>
            <a:ext cx="1160414"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المقياس
</a:t>
            </a: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3303497080"/>
      </p:ext>
    </p:extLst>
  </p:cSld>
  <p:clrMapOvr>
    <a:masterClrMapping/>
  </p:clrMapOvr>
  <p:transition spd="slow"/>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a:extLst>
              <a:ext uri="{FF2B5EF4-FFF2-40B4-BE49-F238E27FC236}">
                <a16:creationId xmlns:a16="http://schemas.microsoft.com/office/drawing/2014/main" id="{A1596CA6-696D-6646-81FC-49853FFA36C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1106"/>
          <a:stretch/>
        </p:blipFill>
        <p:spPr bwMode="auto">
          <a:xfrm>
            <a:off x="-36514" y="-26988"/>
            <a:ext cx="9180513" cy="688498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 descr="rev 7 144,000 worship1.jpg">
            <a:extLst>
              <a:ext uri="{FF2B5EF4-FFF2-40B4-BE49-F238E27FC236}">
                <a16:creationId xmlns:a16="http://schemas.microsoft.com/office/drawing/2014/main" id="{3041D68B-C8F8-2A4F-9B8B-AE2B5174E7BD}"/>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36513" y="-26988"/>
            <a:ext cx="9180513" cy="6884988"/>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sp>
        <p:nvSpPr>
          <p:cNvPr id="16" name="Oval 15">
            <a:extLst>
              <a:ext uri="{FF2B5EF4-FFF2-40B4-BE49-F238E27FC236}">
                <a16:creationId xmlns:a16="http://schemas.microsoft.com/office/drawing/2014/main" id="{6AFD3ED0-9812-B743-950A-340B4A2CD279}"/>
              </a:ext>
            </a:extLst>
          </p:cNvPr>
          <p:cNvSpPr/>
          <p:nvPr/>
        </p:nvSpPr>
        <p:spPr bwMode="auto">
          <a:xfrm>
            <a:off x="-54443" y="2702484"/>
            <a:ext cx="421995" cy="584775"/>
          </a:xfrm>
          <a:prstGeom prst="ellipse">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u="none" strike="noStrike" cap="none" normalizeH="0" baseline="0">
              <a:ln>
                <a:noFill/>
              </a:ln>
              <a:solidFill>
                <a:schemeClr val="tx1"/>
              </a:solidFill>
              <a:effectLst/>
              <a:latin typeface="Arial" panose="020B0604020202020204" pitchFamily="34" charset="0"/>
              <a:ea typeface="ＭＳ Ｐゴシック" pitchFamily="-105" charset="-128"/>
              <a:cs typeface="Arial" panose="020B0604020202020204" pitchFamily="34" charset="0"/>
            </a:endParaRPr>
          </a:p>
        </p:txBody>
      </p:sp>
      <p:sp>
        <p:nvSpPr>
          <p:cNvPr id="2232324" name="Text Box 4"/>
          <p:cNvSpPr txBox="1">
            <a:spLocks noChangeArrowheads="1"/>
          </p:cNvSpPr>
          <p:nvPr/>
        </p:nvSpPr>
        <p:spPr bwMode="auto">
          <a:xfrm>
            <a:off x="8153400" y="0"/>
            <a:ext cx="838200" cy="457200"/>
          </a:xfrm>
          <a:prstGeom prst="rect">
            <a:avLst/>
          </a:prstGeom>
          <a:noFill/>
          <a:ln w="9525">
            <a:noFill/>
            <a:miter lim="800000"/>
            <a:headEnd/>
            <a:tailEnd/>
          </a:ln>
          <a:effectLst>
            <a:outerShdw blurRad="63500" dist="38099" dir="2700000" algn="ctr" rotWithShape="0">
              <a:srgbClr val="660066">
                <a:alpha val="74998"/>
              </a:srgb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cs typeface="Arial" panose="020B0604020202020204" pitchFamily="34" charset="0"/>
              </a:rPr>
              <a:t>377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32325" name="Rectangle 5"/>
          <p:cNvSpPr>
            <a:spLocks noGrp="1" noChangeArrowheads="1"/>
          </p:cNvSpPr>
          <p:nvPr>
            <p:ph type="title" idx="4294967295"/>
          </p:nvPr>
        </p:nvSpPr>
        <p:spPr>
          <a:xfrm>
            <a:off x="-152400" y="457200"/>
            <a:ext cx="9296400" cy="9906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glow rad="101600">
                    <a:schemeClr val="tx1">
                      <a:alpha val="75000"/>
                    </a:schemeClr>
                  </a:glow>
                </a:effectLst>
                <a:latin typeface="Arial" panose="020B0604020202020204" pitchFamily="34" charset="0"/>
                <a:ea typeface="ＭＳ Ｐゴシック" pitchFamily="-111" charset="-128"/>
                <a:cs typeface="Arial" panose="020B0604020202020204" pitchFamily="34" charset="0"/>
              </a:rPr>
              <a:t>144000 رمزي أو فعلي ؟</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232326" name="Text Box 6"/>
          <p:cNvSpPr txBox="1">
            <a:spLocks noChangeArrowheads="1"/>
          </p:cNvSpPr>
          <p:nvPr/>
        </p:nvSpPr>
        <p:spPr bwMode="auto">
          <a:xfrm>
            <a:off x="304800" y="1704975"/>
            <a:ext cx="38100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lang="ar-JO" sz="3200" b="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rPr>
              <a:t>رمزي ( الكنيسة )</a:t>
            </a:r>
            <a:endParaRPr kumimoji="0" lang="en-US" b="1" u="sng" strike="noStrike" kern="1200" cap="none" spc="0" normalizeH="0" baseline="0" noProof="0" dirty="0">
              <a:ln>
                <a:noFill/>
              </a:ln>
              <a:solidFill>
                <a:srgbClr val="FFFFFF"/>
              </a:solidFill>
              <a:effectLst>
                <a:glow rad="139700">
                  <a:schemeClr val="accent4">
                    <a:satMod val="175000"/>
                    <a:alpha val="40000"/>
                  </a:schemeClr>
                </a:glow>
              </a:effectLst>
              <a:uLnTx/>
              <a:uFillTx/>
              <a:latin typeface="Arial" panose="020B0604020202020204" pitchFamily="34" charset="0"/>
              <a:cs typeface="Arial" panose="020B0604020202020204" pitchFamily="34" charset="0"/>
            </a:endParaRPr>
          </a:p>
        </p:txBody>
      </p:sp>
      <p:sp>
        <p:nvSpPr>
          <p:cNvPr id="2232327" name="Text Box 7"/>
          <p:cNvSpPr txBox="1">
            <a:spLocks noChangeArrowheads="1"/>
          </p:cNvSpPr>
          <p:nvPr/>
        </p:nvSpPr>
        <p:spPr bwMode="auto">
          <a:xfrm>
            <a:off x="4572000" y="1704975"/>
            <a:ext cx="36576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lang="ar-JO" sz="3200" b="1" u="sng" dirty="0">
                <a:solidFill>
                  <a:srgbClr val="FFFFFF"/>
                </a:solidFill>
                <a:effectLst>
                  <a:glow rad="139700">
                    <a:schemeClr val="accent4">
                      <a:satMod val="175000"/>
                      <a:alpha val="40000"/>
                    </a:schemeClr>
                  </a:glow>
                </a:effectLst>
                <a:latin typeface="Arial" panose="020B0604020202020204" pitchFamily="34" charset="0"/>
                <a:cs typeface="Arial" panose="020B0604020202020204" pitchFamily="34" charset="0"/>
              </a:rPr>
              <a:t>حرفي ( اليهود )</a:t>
            </a:r>
            <a:endParaRPr kumimoji="0" lang="en-US" sz="3200" b="1" u="sng" strike="noStrike" kern="1200" cap="none" spc="0" normalizeH="0" baseline="0" noProof="0" dirty="0">
              <a:ln>
                <a:noFill/>
              </a:ln>
              <a:solidFill>
                <a:srgbClr val="FFFFFF"/>
              </a:solidFill>
              <a:effectLst>
                <a:glow rad="139700">
                  <a:schemeClr val="accent4">
                    <a:satMod val="175000"/>
                    <a:alpha val="40000"/>
                  </a:schemeClr>
                </a:glow>
              </a:effectLst>
              <a:uLnTx/>
              <a:uFillTx/>
              <a:latin typeface="Arial" panose="020B0604020202020204" pitchFamily="34" charset="0"/>
              <a:cs typeface="Arial" panose="020B0604020202020204" pitchFamily="34" charset="0"/>
            </a:endParaRPr>
          </a:p>
        </p:txBody>
      </p:sp>
      <p:sp>
        <p:nvSpPr>
          <p:cNvPr id="2232328" name="Text Box 8"/>
          <p:cNvSpPr txBox="1">
            <a:spLocks noChangeArrowheads="1"/>
          </p:cNvSpPr>
          <p:nvPr/>
        </p:nvSpPr>
        <p:spPr bwMode="auto">
          <a:xfrm>
            <a:off x="304800" y="2711450"/>
            <a:ext cx="3810000"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indent="-7938" defTabSz="914400" fontAlgn="base">
              <a:spcBef>
                <a:spcPct val="0"/>
              </a:spcBef>
              <a:spcAft>
                <a:spcPct val="0"/>
              </a:spcAft>
              <a:defRPr/>
            </a:pPr>
            <a:r>
              <a:rPr lang="ar-JO" sz="3200" b="1" dirty="0">
                <a:solidFill>
                  <a:schemeClr val="bg1"/>
                </a:solidFill>
                <a:effectLst>
                  <a:glow rad="139700">
                    <a:schemeClr val="accent4">
                      <a:satMod val="175000"/>
                      <a:alpha val="40000"/>
                    </a:schemeClr>
                  </a:glow>
                </a:effectLst>
                <a:latin typeface="Arial" panose="020B0604020202020204" pitchFamily="34" charset="0"/>
                <a:ea typeface="Times" pitchFamily="2" charset="0"/>
                <a:cs typeface="Arial" panose="020B0604020202020204" pitchFamily="34" charset="0"/>
              </a:rPr>
              <a:t>رؤيا 6 يسأل من يستطيع أن يقاوم غضب الله ورؤيا 7 يجيب بعد كشف الكل لذا هذا يجب أن يكون الكنيسة </a:t>
            </a:r>
            <a:endParaRPr lang="en-SG" sz="4800" b="1" dirty="0">
              <a:solidFill>
                <a:schemeClr val="bg1"/>
              </a:solidFill>
              <a:effectLst>
                <a:glow rad="139700">
                  <a:schemeClr val="accent4">
                    <a:satMod val="175000"/>
                    <a:alpha val="40000"/>
                  </a:schemeClr>
                </a:glow>
              </a:effectLst>
              <a:latin typeface="Arial" panose="020B0604020202020204" pitchFamily="34" charset="0"/>
              <a:ea typeface="Times" pitchFamily="2" charset="0"/>
              <a:cs typeface="Arial" panose="020B0604020202020204" pitchFamily="34" charset="0"/>
            </a:endParaRPr>
          </a:p>
        </p:txBody>
      </p:sp>
      <p:sp>
        <p:nvSpPr>
          <p:cNvPr id="2232329" name="Text Box 9"/>
          <p:cNvSpPr txBox="1">
            <a:spLocks noChangeArrowheads="1"/>
          </p:cNvSpPr>
          <p:nvPr/>
        </p:nvSpPr>
        <p:spPr bwMode="auto">
          <a:xfrm>
            <a:off x="4572000" y="2711450"/>
            <a:ext cx="4159624"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lvl="0" indent="-7938" algn="r" defTabSz="914400" fontAlgn="base">
              <a:spcBef>
                <a:spcPct val="0"/>
              </a:spcBef>
              <a:spcAft>
                <a:spcPct val="0"/>
              </a:spcAft>
              <a:defRPr/>
            </a:pPr>
            <a:r>
              <a:rPr kumimoji="0" lang="ar-JO" sz="3200" b="1" u="none" strike="noStrike" kern="1200" cap="none" spc="0" normalizeH="0" baseline="0" noProof="0" dirty="0">
                <a:ln>
                  <a:noFill/>
                </a:ln>
                <a:solidFill>
                  <a:schemeClr val="bg1"/>
                </a:solidFill>
                <a:effectLst>
                  <a:glow rad="139700">
                    <a:schemeClr val="accent4">
                      <a:satMod val="175000"/>
                      <a:alpha val="40000"/>
                    </a:schemeClr>
                  </a:glow>
                </a:effectLst>
                <a:uLnTx/>
                <a:uFillTx/>
                <a:latin typeface="Arial" panose="020B0604020202020204" pitchFamily="34" charset="0"/>
                <a:cs typeface="Arial" panose="020B0604020202020204" pitchFamily="34" charset="0"/>
              </a:rPr>
              <a:t>اليهود</a:t>
            </a:r>
            <a:r>
              <a:rPr kumimoji="0" lang="ar-JO" sz="3200" b="1" u="none" strike="noStrike" kern="1200" cap="none" spc="0" normalizeH="0" noProof="0" dirty="0">
                <a:ln>
                  <a:noFill/>
                </a:ln>
                <a:solidFill>
                  <a:schemeClr val="bg1"/>
                </a:solidFill>
                <a:effectLst>
                  <a:glow rad="139700">
                    <a:schemeClr val="accent4">
                      <a:satMod val="175000"/>
                      <a:alpha val="40000"/>
                    </a:schemeClr>
                  </a:glow>
                </a:effectLst>
                <a:uLnTx/>
                <a:uFillTx/>
                <a:latin typeface="Arial" panose="020B0604020202020204" pitchFamily="34" charset="0"/>
                <a:cs typeface="Arial" panose="020B0604020202020204" pitchFamily="34" charset="0"/>
              </a:rPr>
              <a:t> المئة وأربعة وأربعون ألفا المعدودون  يجيبون السؤال  لذا هذا لا يستدعي أن يكون الأمر روحانياً </a:t>
            </a:r>
            <a:endParaRPr kumimoji="0" lang="en-US" b="1" u="none" strike="noStrike" kern="1200" cap="none" spc="0" normalizeH="0" baseline="0" noProof="0" dirty="0">
              <a:ln>
                <a:noFill/>
              </a:ln>
              <a:solidFill>
                <a:srgbClr val="FFFFFF"/>
              </a:solidFill>
              <a:effectLst>
                <a:glow rad="139700">
                  <a:schemeClr val="accent4">
                    <a:satMod val="175000"/>
                    <a:alpha val="40000"/>
                  </a:schemeClr>
                </a:glow>
              </a:effectLst>
              <a:uLnTx/>
              <a:uFillTx/>
              <a:latin typeface="Arial" panose="020B0604020202020204" pitchFamily="34" charset="0"/>
              <a:cs typeface="Arial" panose="020B0604020202020204" pitchFamily="34" charset="0"/>
            </a:endParaRPr>
          </a:p>
        </p:txBody>
      </p:sp>
      <p:sp>
        <p:nvSpPr>
          <p:cNvPr id="15" name="Text Box 9">
            <a:extLst>
              <a:ext uri="{FF2B5EF4-FFF2-40B4-BE49-F238E27FC236}">
                <a16:creationId xmlns:a16="http://schemas.microsoft.com/office/drawing/2014/main" id="{275038E8-2AE3-0A47-A6F8-51A1FFCF2D27}"/>
              </a:ext>
            </a:extLst>
          </p:cNvPr>
          <p:cNvSpPr txBox="1">
            <a:spLocks noChangeArrowheads="1"/>
          </p:cNvSpPr>
          <p:nvPr/>
        </p:nvSpPr>
        <p:spPr bwMode="auto">
          <a:xfrm>
            <a:off x="-62752" y="2702484"/>
            <a:ext cx="510988"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7938" marR="0" lvl="0" indent="-7938" algn="l" defTabSz="914400" rtl="0" eaLnBrk="1" fontAlgn="base" latinLnBrk="0" hangingPunct="1">
              <a:lnSpc>
                <a:spcPct val="100000"/>
              </a:lnSpc>
              <a:spcBef>
                <a:spcPct val="0"/>
              </a:spcBef>
              <a:spcAft>
                <a:spcPct val="0"/>
              </a:spcAft>
              <a:buClrTx/>
              <a:buSzTx/>
              <a:buFontTx/>
              <a:buNone/>
              <a:defRPr/>
            </a:pPr>
            <a:r>
              <a:rPr kumimoji="0" lang="ar-JO" sz="3200" b="1" u="none" strike="noStrike" kern="1200" cap="none" spc="0" normalizeH="0" baseline="0" noProof="0" dirty="0">
                <a:ln>
                  <a:noFill/>
                </a:ln>
                <a:solidFill>
                  <a:srgbClr val="FFFFFF"/>
                </a:solidFill>
                <a:effectLst>
                  <a:glow rad="139700">
                    <a:schemeClr val="accent4">
                      <a:satMod val="175000"/>
                      <a:alpha val="40000"/>
                    </a:schemeClr>
                  </a:glow>
                </a:effectLst>
                <a:uLnTx/>
                <a:uFillTx/>
                <a:latin typeface="Arial" panose="020B0604020202020204" pitchFamily="34" charset="0"/>
                <a:cs typeface="Arial" panose="020B0604020202020204" pitchFamily="34" charset="0"/>
              </a:rPr>
              <a:t>1</a:t>
            </a:r>
            <a:endParaRPr kumimoji="0" lang="en-US" b="1" u="none" strike="noStrike" kern="1200" cap="none" spc="0" normalizeH="0" baseline="0" noProof="0" dirty="0">
              <a:ln>
                <a:noFill/>
              </a:ln>
              <a:solidFill>
                <a:srgbClr val="FFFFFF"/>
              </a:solidFill>
              <a:effectLst>
                <a:glow rad="139700">
                  <a:schemeClr val="accent4">
                    <a:satMod val="175000"/>
                    <a:alpha val="40000"/>
                  </a:schemeClr>
                </a:glow>
              </a:effectLst>
              <a:uLnTx/>
              <a:uFillTx/>
              <a:latin typeface="Arial" panose="020B0604020202020204" pitchFamily="34" charset="0"/>
              <a:cs typeface="Arial" panose="020B0604020202020204" pitchFamily="34" charset="0"/>
            </a:endParaRPr>
          </a:p>
        </p:txBody>
      </p:sp>
      <p:sp>
        <p:nvSpPr>
          <p:cNvPr id="18" name="Rectangle 2">
            <a:extLst>
              <a:ext uri="{FF2B5EF4-FFF2-40B4-BE49-F238E27FC236}">
                <a16:creationId xmlns:a16="http://schemas.microsoft.com/office/drawing/2014/main" id="{560085F5-0868-C840-B71F-4DE309F3BA14}"/>
              </a:ext>
            </a:extLst>
          </p:cNvPr>
          <p:cNvSpPr txBox="1">
            <a:spLocks noChangeArrowheads="1"/>
          </p:cNvSpPr>
          <p:nvPr/>
        </p:nvSpPr>
        <p:spPr>
          <a:xfrm>
            <a:off x="0" y="6499412"/>
            <a:ext cx="4114800" cy="358587"/>
          </a:xfrm>
          <a:prstGeom prst="rect">
            <a:avLst/>
          </a:prstGeom>
        </p:spPr>
        <p:txBody>
          <a:bodyPr anchor="ctr"/>
          <a:lstStyle>
            <a:lvl1pPr algn="ctr" rtl="0" eaLnBrk="0" fontAlgn="base" hangingPunct="0">
              <a:spcBef>
                <a:spcPct val="0"/>
              </a:spcBef>
              <a:spcAft>
                <a:spcPct val="0"/>
              </a:spcAft>
              <a:defRPr sz="4400" b="1">
                <a:solidFill>
                  <a:srgbClr val="FFFFFF"/>
                </a:solidFill>
                <a:effectLst>
                  <a:glow rad="292100">
                    <a:schemeClr val="tx1">
                      <a:alpha val="92000"/>
                    </a:schemeClr>
                  </a:glow>
                </a:effectLst>
                <a:latin typeface="+mj-lt"/>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a:lstStyle>
          <a:p>
            <a:pPr algn="l" defTabSz="914400" eaLnBrk="1" hangingPunct="1">
              <a:defRPr/>
            </a:pPr>
            <a:r>
              <a:rPr lang="ar-JO" sz="1600" kern="0" dirty="0">
                <a:effectLst>
                  <a:glow rad="228600">
                    <a:schemeClr val="accent4">
                      <a:satMod val="175000"/>
                      <a:alpha val="80000"/>
                    </a:scheme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ــــ توم شراينر، كلية اللاهوت الجنوبية</a:t>
            </a:r>
            <a:endParaRPr lang="en-US" sz="1600" kern="0" dirty="0">
              <a:effectLst>
                <a:glow rad="228600">
                  <a:schemeClr val="accent4">
                    <a:satMod val="175000"/>
                    <a:alpha val="80000"/>
                  </a:schemeClr>
                </a:glow>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481875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232328"/>
                                        </p:tgtEl>
                                        <p:attrNameLst>
                                          <p:attrName>style.visibility</p:attrName>
                                        </p:attrNameLst>
                                      </p:cBhvr>
                                      <p:to>
                                        <p:strVal val="visible"/>
                                      </p:to>
                                    </p:set>
                                    <p:anim calcmode="lin" valueType="num">
                                      <p:cBhvr>
                                        <p:cTn id="7" dur="1000" fill="hold"/>
                                        <p:tgtEl>
                                          <p:spTgt spid="2232328"/>
                                        </p:tgtEl>
                                        <p:attrNameLst>
                                          <p:attrName>ppt_w</p:attrName>
                                        </p:attrNameLst>
                                      </p:cBhvr>
                                      <p:tavLst>
                                        <p:tav tm="0">
                                          <p:val>
                                            <p:fltVal val="0"/>
                                          </p:val>
                                        </p:tav>
                                        <p:tav tm="100000">
                                          <p:val>
                                            <p:strVal val="#ppt_w"/>
                                          </p:val>
                                        </p:tav>
                                      </p:tavLst>
                                    </p:anim>
                                    <p:anim calcmode="lin" valueType="num">
                                      <p:cBhvr>
                                        <p:cTn id="8" dur="1000" fill="hold"/>
                                        <p:tgtEl>
                                          <p:spTgt spid="2232328"/>
                                        </p:tgtEl>
                                        <p:attrNameLst>
                                          <p:attrName>ppt_h</p:attrName>
                                        </p:attrNameLst>
                                      </p:cBhvr>
                                      <p:tavLst>
                                        <p:tav tm="0">
                                          <p:val>
                                            <p:fltVal val="0"/>
                                          </p:val>
                                        </p:tav>
                                        <p:tav tm="100000">
                                          <p:val>
                                            <p:strVal val="#ppt_h"/>
                                          </p:val>
                                        </p:tav>
                                      </p:tavLst>
                                    </p:anim>
                                    <p:anim calcmode="lin" valueType="num">
                                      <p:cBhvr>
                                        <p:cTn id="9" dur="1000" fill="hold"/>
                                        <p:tgtEl>
                                          <p:spTgt spid="223232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2323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232329"/>
                                        </p:tgtEl>
                                        <p:attrNameLst>
                                          <p:attrName>style.visibility</p:attrName>
                                        </p:attrNameLst>
                                      </p:cBhvr>
                                      <p:to>
                                        <p:strVal val="visible"/>
                                      </p:to>
                                    </p:set>
                                    <p:anim calcmode="lin" valueType="num">
                                      <p:cBhvr>
                                        <p:cTn id="15" dur="1000" fill="hold"/>
                                        <p:tgtEl>
                                          <p:spTgt spid="2232329"/>
                                        </p:tgtEl>
                                        <p:attrNameLst>
                                          <p:attrName>ppt_w</p:attrName>
                                        </p:attrNameLst>
                                      </p:cBhvr>
                                      <p:tavLst>
                                        <p:tav tm="0">
                                          <p:val>
                                            <p:fltVal val="0"/>
                                          </p:val>
                                        </p:tav>
                                        <p:tav tm="100000">
                                          <p:val>
                                            <p:strVal val="#ppt_w"/>
                                          </p:val>
                                        </p:tav>
                                      </p:tavLst>
                                    </p:anim>
                                    <p:anim calcmode="lin" valueType="num">
                                      <p:cBhvr>
                                        <p:cTn id="16" dur="1000" fill="hold"/>
                                        <p:tgtEl>
                                          <p:spTgt spid="2232329"/>
                                        </p:tgtEl>
                                        <p:attrNameLst>
                                          <p:attrName>ppt_h</p:attrName>
                                        </p:attrNameLst>
                                      </p:cBhvr>
                                      <p:tavLst>
                                        <p:tav tm="0">
                                          <p:val>
                                            <p:fltVal val="0"/>
                                          </p:val>
                                        </p:tav>
                                        <p:tav tm="100000">
                                          <p:val>
                                            <p:strVal val="#ppt_h"/>
                                          </p:val>
                                        </p:tav>
                                      </p:tavLst>
                                    </p:anim>
                                    <p:anim calcmode="lin" valueType="num">
                                      <p:cBhvr>
                                        <p:cTn id="17" dur="1000" fill="hold"/>
                                        <p:tgtEl>
                                          <p:spTgt spid="2232329"/>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23232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2328" grpId="0"/>
      <p:bldP spid="2232329"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6385" name="Picture 2" descr="023-0800"/>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 name="Picture 2" descr="023-0800"/>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7302500" y="1955800"/>
            <a:ext cx="1612900" cy="63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 name="Picture 2" descr="023-0800"/>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676400" y="5638800"/>
            <a:ext cx="7162800" cy="3468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 name="Picture 2" descr="023-0800"/>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295400" y="5715000"/>
            <a:ext cx="7162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6386" name="Rectangle 3"/>
          <p:cNvSpPr>
            <a:spLocks noGrp="1" noChangeArrowheads="1"/>
          </p:cNvSpPr>
          <p:nvPr>
            <p:ph type="title" idx="4294967295"/>
          </p:nvPr>
        </p:nvSpPr>
        <p:spPr>
          <a:xfrm>
            <a:off x="609600" y="609600"/>
            <a:ext cx="7772400" cy="990600"/>
          </a:xfrm>
          <a:solidFill>
            <a:schemeClr val="tx2"/>
          </a:solidFill>
        </p:spPr>
        <p:txBody>
          <a:bodyPr/>
          <a:lstStyle/>
          <a:p>
            <a:pPr eaLnBrk="1" hangingPunct="1"/>
            <a:r>
              <a:rPr lang="ar-SA" altLang="en-US" sz="4800" b="1">
                <a:solidFill>
                  <a:schemeClr val="bg1"/>
                </a:solidFill>
                <a:latin typeface="Arial" panose="020B0604020202020204" pitchFamily="34" charset="0"/>
              </a:rPr>
              <a:t>هيكل سليمان</a:t>
            </a:r>
            <a:endParaRPr lang="en-US" altLang="en-US" sz="4800" b="1">
              <a:solidFill>
                <a:schemeClr val="bg1"/>
              </a:solidFill>
              <a:latin typeface="Arial" panose="020B0604020202020204" pitchFamily="34" charset="0"/>
            </a:endParaRPr>
          </a:p>
        </p:txBody>
      </p:sp>
      <p:pic>
        <p:nvPicPr>
          <p:cNvPr id="4" name="Picture 2" descr="023-0800"/>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2743200" y="3276600"/>
            <a:ext cx="32512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2" descr="023-0800"/>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1676400" y="2133600"/>
            <a:ext cx="32512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2" descr="023-0800"/>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7721600" y="3200400"/>
            <a:ext cx="889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 name="Picture 2" descr="023-0800"/>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7391399" y="4800600"/>
            <a:ext cx="638629"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Box 7"/>
          <p:cNvSpPr txBox="1"/>
          <p:nvPr/>
        </p:nvSpPr>
        <p:spPr>
          <a:xfrm>
            <a:off x="2971800" y="3276600"/>
            <a:ext cx="2895600" cy="58477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32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القدس</a:t>
            </a:r>
            <a:endParaRPr kumimoji="0" lang="en-US" sz="32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TextBox 8"/>
          <p:cNvSpPr txBox="1"/>
          <p:nvPr/>
        </p:nvSpPr>
        <p:spPr>
          <a:xfrm>
            <a:off x="914400" y="2895600"/>
            <a:ext cx="1676400" cy="584775"/>
          </a:xfrm>
          <a:prstGeom prst="rect">
            <a:avLst/>
          </a:prstGeom>
          <a:solidFill>
            <a:srgbClr val="FAFD00"/>
          </a:solid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TextBox 9"/>
          <p:cNvSpPr txBox="1"/>
          <p:nvPr/>
        </p:nvSpPr>
        <p:spPr>
          <a:xfrm>
            <a:off x="1828800" y="2133600"/>
            <a:ext cx="3048000" cy="954107"/>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8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غرف التخزين
</a:t>
            </a: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 name="TextBox 10"/>
          <p:cNvSpPr txBox="1"/>
          <p:nvPr/>
        </p:nvSpPr>
        <p:spPr>
          <a:xfrm>
            <a:off x="7421880" y="2133601"/>
            <a:ext cx="1493520"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٢٠</a:t>
            </a:r>
            <a:r>
              <a:rPr kumimoji="0" lang="en-US" sz="14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  cu.</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a:t>
            </a:r>
            <a:r>
              <a:rPr kumimoji="0" lang="ar-SA" sz="14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٣٠ قدم</a:t>
            </a:r>
            <a:r>
              <a:rPr kumimoji="0" lang="en-US" sz="14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a:t>
            </a:r>
          </a:p>
        </p:txBody>
      </p:sp>
      <p:sp>
        <p:nvSpPr>
          <p:cNvPr id="12" name="TextBox 11"/>
          <p:cNvSpPr txBox="1"/>
          <p:nvPr/>
        </p:nvSpPr>
        <p:spPr>
          <a:xfrm>
            <a:off x="6858000" y="5638800"/>
            <a:ext cx="1943100" cy="33855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١٠</a:t>
            </a:r>
            <a:r>
              <a:rPr kumimoji="0" lang="en-US" sz="16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 cu.(</a:t>
            </a:r>
            <a:r>
              <a:rPr kumimoji="0" lang="ar-SA" sz="16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٣٠ قدم</a:t>
            </a:r>
            <a:r>
              <a:rPr kumimoji="0" lang="en-US" sz="16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a:t>
            </a: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3" name="TextBox 12"/>
          <p:cNvSpPr txBox="1"/>
          <p:nvPr/>
        </p:nvSpPr>
        <p:spPr>
          <a:xfrm>
            <a:off x="7302500" y="4728278"/>
            <a:ext cx="990600"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0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المرحضة</a:t>
            </a: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TextBox 13"/>
          <p:cNvSpPr txBox="1"/>
          <p:nvPr/>
        </p:nvSpPr>
        <p:spPr>
          <a:xfrm>
            <a:off x="1155011" y="5626100"/>
            <a:ext cx="4083169" cy="58477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3200" b="0"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حوالي ٩٠ مكعب </a:t>
            </a:r>
            <a:r>
              <a:rPr kumimoji="0" lang="en-US" sz="3200" b="0"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a:t>
            </a:r>
            <a:r>
              <a:rPr kumimoji="0" lang="ar-SA" sz="3200" b="0"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١٣٥ قدم</a:t>
            </a:r>
            <a:r>
              <a:rPr kumimoji="0" lang="en-US" sz="3200" b="0"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TextBox 17"/>
          <p:cNvSpPr txBox="1"/>
          <p:nvPr/>
        </p:nvSpPr>
        <p:spPr>
          <a:xfrm>
            <a:off x="7620000" y="3200400"/>
            <a:ext cx="990600" cy="46166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المذبح</a:t>
            </a: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 name="TextBox 18">
            <a:extLst>
              <a:ext uri="{FF2B5EF4-FFF2-40B4-BE49-F238E27FC236}">
                <a16:creationId xmlns:a16="http://schemas.microsoft.com/office/drawing/2014/main" id="{B756C3DA-B330-A646-9D51-DE3E31E2040E}"/>
              </a:ext>
            </a:extLst>
          </p:cNvPr>
          <p:cNvSpPr txBox="1"/>
          <p:nvPr/>
        </p:nvSpPr>
        <p:spPr>
          <a:xfrm>
            <a:off x="977900" y="2922044"/>
            <a:ext cx="1676400" cy="1077218"/>
          </a:xfrm>
          <a:prstGeom prst="rect">
            <a:avLst/>
          </a:prstGeom>
          <a:solidFill>
            <a:srgbClr val="FAFD00"/>
          </a:solid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3200" b="1"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قدس الأقداس</a:t>
            </a:r>
            <a:endParaRPr kumimoji="0" lang="en-US" sz="3200" b="1"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3757236874"/>
      </p:ext>
    </p:extLst>
  </p:cSld>
  <p:clrMapOvr>
    <a:masterClrMapping/>
  </p:clrMapOvr>
  <p:transition spd="slow"/>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1682" name="Rectangle 43"/>
          <p:cNvSpPr>
            <a:spLocks noGrp="1" noChangeArrowheads="1"/>
          </p:cNvSpPr>
          <p:nvPr>
            <p:ph type="title"/>
          </p:nvPr>
        </p:nvSpPr>
        <p:spPr>
          <a:xfrm>
            <a:off x="685800" y="1676400"/>
            <a:ext cx="7772400" cy="1143000"/>
          </a:xfrm>
        </p:spPr>
        <p:txBody>
          <a:bodyPr/>
          <a:lstStyle/>
          <a:p>
            <a:r>
              <a:rPr lang="en-US" i="1">
                <a:latin typeface="Times New Roman" charset="0"/>
                <a:ea typeface="ＭＳ Ｐゴシック" charset="0"/>
                <a:cs typeface="ＭＳ Ｐゴシック" charset="0"/>
              </a:rPr>
              <a:t>11:2 Gentiles</a:t>
            </a:r>
          </a:p>
        </p:txBody>
      </p:sp>
      <p:graphicFrame>
        <p:nvGraphicFramePr>
          <p:cNvPr id="127000" name="Group 24"/>
          <p:cNvGraphicFramePr>
            <a:graphicFrameLocks noGrp="1"/>
          </p:cNvGraphicFramePr>
          <p:nvPr>
            <p:ph sz="half" idx="1"/>
            <p:extLst>
              <p:ext uri="{D42A27DB-BD31-4B8C-83A1-F6EECF244321}">
                <p14:modId xmlns:p14="http://schemas.microsoft.com/office/powerpoint/2010/main" val="2737345187"/>
              </p:ext>
            </p:extLst>
          </p:nvPr>
        </p:nvGraphicFramePr>
        <p:xfrm>
          <a:off x="0" y="1700213"/>
          <a:ext cx="9144000" cy="5157787"/>
        </p:xfrm>
        <a:graphic>
          <a:graphicData uri="http://schemas.openxmlformats.org/drawingml/2006/table">
            <a:tbl>
              <a:tblPr/>
              <a:tblGrid>
                <a:gridCol w="2286415">
                  <a:extLst>
                    <a:ext uri="{9D8B030D-6E8A-4147-A177-3AD203B41FA5}">
                      <a16:colId xmlns:a16="http://schemas.microsoft.com/office/drawing/2014/main" val="20000"/>
                    </a:ext>
                  </a:extLst>
                </a:gridCol>
                <a:gridCol w="2286415">
                  <a:extLst>
                    <a:ext uri="{9D8B030D-6E8A-4147-A177-3AD203B41FA5}">
                      <a16:colId xmlns:a16="http://schemas.microsoft.com/office/drawing/2014/main" val="20001"/>
                    </a:ext>
                  </a:extLst>
                </a:gridCol>
                <a:gridCol w="2284755">
                  <a:extLst>
                    <a:ext uri="{9D8B030D-6E8A-4147-A177-3AD203B41FA5}">
                      <a16:colId xmlns:a16="http://schemas.microsoft.com/office/drawing/2014/main" val="20002"/>
                    </a:ext>
                  </a:extLst>
                </a:gridCol>
                <a:gridCol w="2286415">
                  <a:extLst>
                    <a:ext uri="{9D8B030D-6E8A-4147-A177-3AD203B41FA5}">
                      <a16:colId xmlns:a16="http://schemas.microsoft.com/office/drawing/2014/main" val="20003"/>
                    </a:ext>
                  </a:extLst>
                </a:gridCol>
              </a:tblGrid>
              <a:tr h="1515301">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a:ea typeface="ＭＳ Ｐゴシック" charset="0"/>
                          <a:cs typeface="Arial"/>
                        </a:rPr>
                        <a:t>عبارة </a:t>
                      </a:r>
                      <a:r>
                        <a:rPr kumimoji="0" lang="ar-JO" altLang="zh-CN" sz="2800" b="1" i="0" u="none" strike="noStrike" cap="none" normalizeH="0" baseline="0" dirty="0">
                          <a:ln>
                            <a:noFill/>
                          </a:ln>
                          <a:solidFill>
                            <a:schemeClr val="bg1"/>
                          </a:solidFill>
                          <a:effectLst/>
                          <a:latin typeface="Arial"/>
                          <a:ea typeface="ＭＳ Ｐゴシック" charset="0"/>
                          <a:cs typeface="Arial"/>
                        </a:rPr>
                        <a:t>أ</a:t>
                      </a:r>
                      <a:r>
                        <a:rPr kumimoji="0" lang="ar-SA" altLang="zh-CN" sz="2800" b="1" i="0" u="none" strike="noStrike" cap="none" normalizeH="0" baseline="0" dirty="0">
                          <a:ln>
                            <a:noFill/>
                          </a:ln>
                          <a:solidFill>
                            <a:schemeClr val="bg1"/>
                          </a:solidFill>
                          <a:effectLst/>
                          <a:latin typeface="Arial"/>
                          <a:ea typeface="ＭＳ Ｐゴシック" charset="0"/>
                          <a:cs typeface="Arial"/>
                        </a:rPr>
                        <a:t>و مصطلح</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786" marB="4678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a:ea typeface="ＭＳ Ｐゴシック" charset="0"/>
                          <a:cs typeface="Arial"/>
                        </a:rPr>
                        <a:t>بيلي</a:t>
                      </a:r>
                      <a:endParaRPr kumimoji="0" lang="en-US" altLang="zh-CN" sz="2800" b="1" i="0" u="none" strike="noStrike" cap="none" normalizeH="0" baseline="0" dirty="0">
                        <a:ln>
                          <a:noFill/>
                        </a:ln>
                        <a:solidFill>
                          <a:schemeClr val="bg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a:ea typeface="ＭＳ Ｐゴシック" charset="0"/>
                          <a:cs typeface="Arial"/>
                        </a:rPr>
                        <a:t>رمزي</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altLang="zh-CN" sz="2800" b="1" i="0" u="none" strike="noStrike" cap="none" normalizeH="0" baseline="0" dirty="0">
                          <a:ln>
                            <a:noFill/>
                          </a:ln>
                          <a:solidFill>
                            <a:schemeClr val="bg1"/>
                          </a:solidFill>
                          <a:effectLst/>
                          <a:latin typeface="Arial"/>
                          <a:ea typeface="ＭＳ Ｐゴシック" charset="0"/>
                          <a:cs typeface="Arial"/>
                        </a:rPr>
                        <a:t>أ</a:t>
                      </a:r>
                      <a:r>
                        <a:rPr kumimoji="0" lang="ar-SA" altLang="zh-CN" sz="2800" b="1" i="0" u="none" strike="noStrike" cap="none" normalizeH="0" baseline="0" dirty="0">
                          <a:ln>
                            <a:noFill/>
                          </a:ln>
                          <a:solidFill>
                            <a:schemeClr val="bg1"/>
                          </a:solidFill>
                          <a:effectLst/>
                          <a:latin typeface="Arial"/>
                          <a:ea typeface="ＭＳ Ｐゴシック" charset="0"/>
                          <a:cs typeface="Arial"/>
                        </a:rPr>
                        <a:t>وزبورن</a:t>
                      </a:r>
                      <a:endParaRPr kumimoji="0" lang="en-US" altLang="zh-CN" sz="2800" b="1" i="0" u="none" strike="noStrike" cap="none" normalizeH="0" baseline="0" dirty="0">
                        <a:ln>
                          <a:noFill/>
                        </a:ln>
                        <a:solidFill>
                          <a:schemeClr val="bg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a:ea typeface="ＭＳ Ｐゴシック" charset="0"/>
                          <a:cs typeface="Arial"/>
                        </a:rPr>
                        <a:t>رمزي - حرفي</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a:ea typeface="ＭＳ Ｐゴシック" charset="0"/>
                          <a:cs typeface="Arial"/>
                        </a:rPr>
                        <a:t>توماس</a:t>
                      </a:r>
                      <a:endParaRPr kumimoji="0" lang="en-US" altLang="zh-CN" sz="2800" b="1" i="0" u="none" strike="noStrike" cap="none" normalizeH="0" baseline="0" dirty="0">
                        <a:ln>
                          <a:noFill/>
                        </a:ln>
                        <a:solidFill>
                          <a:schemeClr val="bg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a:ea typeface="ＭＳ Ｐゴシック" charset="0"/>
                          <a:cs typeface="Arial"/>
                        </a:rPr>
                        <a:t>حرفي</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extLst>
                  <a:ext uri="{0D108BD9-81ED-4DB2-BD59-A6C34878D82A}">
                    <a16:rowId xmlns:a16="http://schemas.microsoft.com/office/drawing/2014/main" val="10000"/>
                  </a:ext>
                </a:extLst>
              </a:tr>
              <a:tr h="3642486">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rPr>
                        <a:t>٨</a:t>
                      </a:r>
                      <a:endPar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rPr>
                        <a:t>الأم</a:t>
                      </a:r>
                      <a:r>
                        <a:rPr kumimoji="0" lang="ar-JO"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rPr>
                        <a:t>م</a:t>
                      </a:r>
                      <a:b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rPr>
                      </a:b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rPr>
                        <a:t>(</a:t>
                      </a:r>
                      <a:r>
                        <a:rPr kumimoji="0" lang="ar-SA"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rPr>
                        <a:t>١١:٢</a:t>
                      </a: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rPr>
                        <a:t>)</a:t>
                      </a:r>
                    </a:p>
                  </a:txBody>
                  <a:tcPr marL="90000" marR="90000" marT="46786" marB="4678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rPr>
                        <a:t>الأمم واليهود</a:t>
                      </a:r>
                      <a:endParaRPr kumimoji="0" 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mn-lt"/>
                          <a:ea typeface="ＭＳ Ｐゴシック" charset="0"/>
                          <a:cs typeface="Arial"/>
                        </a:rPr>
                        <a:t>سُلمت الكنيسة إلى الأمم لبعض الوقت</a:t>
                      </a:r>
                      <a:endParaRPr kumimoji="0" 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mn-lt"/>
                          <a:ea typeface="ＭＳ Ｐゴシック" charset="0"/>
                          <a:cs typeface="Arial"/>
                        </a:rPr>
                        <a:t>مجموعة من غير اليهود في تمرد ضد الله التي ستضطهد بقايا اليهود</a:t>
                      </a:r>
                      <a:endParaRPr kumimoji="0" 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711700" name="Picture 27" descr="jewish%2520rabbi%2520Shah%2520300">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900113" y="0"/>
            <a:ext cx="1231900" cy="1511300"/>
          </a:xfrm>
        </p:spPr>
      </p:pic>
      <p:pic>
        <p:nvPicPr>
          <p:cNvPr id="711702" name="Picture 32" descr="faces-transp">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6807200" y="0"/>
            <a:ext cx="1162050" cy="1700213"/>
          </a:xfrm>
        </p:spPr>
      </p:pic>
      <p:sp>
        <p:nvSpPr>
          <p:cNvPr id="711701"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96280" name="Text Box 33"/>
          <p:cNvSpPr txBox="1">
            <a:spLocks noChangeArrowheads="1"/>
          </p:cNvSpPr>
          <p:nvPr/>
        </p:nvSpPr>
        <p:spPr bwMode="auto">
          <a:xfrm>
            <a:off x="8398941" y="4763"/>
            <a:ext cx="701131" cy="463846"/>
          </a:xfrm>
          <a:prstGeom prst="rect">
            <a:avLst/>
          </a:prstGeom>
          <a:solidFill>
            <a:srgbClr val="000000"/>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a:ea typeface="ヒラギノ角ゴ Pro W3"/>
                <a:cs typeface="Arial"/>
              </a:rPr>
              <a:t>٣٢٩</a:t>
            </a:r>
            <a:endParaRPr kumimoji="0" lang="en-US" sz="2400" b="1" u="none" strike="noStrike" kern="1200" cap="none" spc="0" normalizeH="0" baseline="0" noProof="0" dirty="0">
              <a:ln>
                <a:noFill/>
              </a:ln>
              <a:solidFill>
                <a:srgbClr val="FFFFFF"/>
              </a:solidFill>
              <a:effectLst/>
              <a:uLnTx/>
              <a:uFillTx/>
              <a:latin typeface="Arial"/>
              <a:ea typeface="ヒラギノ角ゴ Pro W3"/>
              <a:cs typeface="Arial"/>
            </a:endParaRPr>
          </a:p>
        </p:txBody>
      </p:sp>
    </p:spTree>
    <p:extLst>
      <p:ext uri="{BB962C8B-B14F-4D97-AF65-F5344CB8AC3E}">
        <p14:creationId xmlns:p14="http://schemas.microsoft.com/office/powerpoint/2010/main" val="3821192299"/>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3730" name="Rectangle 40"/>
          <p:cNvSpPr>
            <a:spLocks noGrp="1" noChangeArrowheads="1"/>
          </p:cNvSpPr>
          <p:nvPr>
            <p:ph type="title"/>
          </p:nvPr>
        </p:nvSpPr>
        <p:spPr>
          <a:xfrm>
            <a:off x="685800" y="762000"/>
            <a:ext cx="7772400" cy="1143000"/>
          </a:xfrm>
        </p:spPr>
        <p:txBody>
          <a:bodyPr/>
          <a:lstStyle/>
          <a:p>
            <a:r>
              <a:rPr lang="en-US">
                <a:latin typeface="Times New Roman" charset="0"/>
                <a:ea typeface="ＭＳ Ｐゴシック" charset="0"/>
                <a:cs typeface="ＭＳ Ｐゴシック" charset="0"/>
              </a:rPr>
              <a:t>11:2 Holy City</a:t>
            </a:r>
          </a:p>
        </p:txBody>
      </p:sp>
      <p:graphicFrame>
        <p:nvGraphicFramePr>
          <p:cNvPr id="129047" name="Group 23"/>
          <p:cNvGraphicFramePr>
            <a:graphicFrameLocks noGrp="1"/>
          </p:cNvGraphicFramePr>
          <p:nvPr>
            <p:ph sz="half" idx="1"/>
            <p:extLst>
              <p:ext uri="{D42A27DB-BD31-4B8C-83A1-F6EECF244321}">
                <p14:modId xmlns:p14="http://schemas.microsoft.com/office/powerpoint/2010/main" val="1421093381"/>
              </p:ext>
            </p:extLst>
          </p:nvPr>
        </p:nvGraphicFramePr>
        <p:xfrm>
          <a:off x="0" y="1052513"/>
          <a:ext cx="9180513" cy="6417235"/>
        </p:xfrm>
        <a:graphic>
          <a:graphicData uri="http://schemas.openxmlformats.org/drawingml/2006/table">
            <a:tbl>
              <a:tblPr/>
              <a:tblGrid>
                <a:gridCol w="2267743">
                  <a:extLst>
                    <a:ext uri="{9D8B030D-6E8A-4147-A177-3AD203B41FA5}">
                      <a16:colId xmlns:a16="http://schemas.microsoft.com/office/drawing/2014/main" val="20000"/>
                    </a:ext>
                  </a:extLst>
                </a:gridCol>
                <a:gridCol w="2325101">
                  <a:extLst>
                    <a:ext uri="{9D8B030D-6E8A-4147-A177-3AD203B41FA5}">
                      <a16:colId xmlns:a16="http://schemas.microsoft.com/office/drawing/2014/main" val="20001"/>
                    </a:ext>
                  </a:extLst>
                </a:gridCol>
                <a:gridCol w="2291246">
                  <a:extLst>
                    <a:ext uri="{9D8B030D-6E8A-4147-A177-3AD203B41FA5}">
                      <a16:colId xmlns:a16="http://schemas.microsoft.com/office/drawing/2014/main" val="20002"/>
                    </a:ext>
                  </a:extLst>
                </a:gridCol>
                <a:gridCol w="2296423">
                  <a:extLst>
                    <a:ext uri="{9D8B030D-6E8A-4147-A177-3AD203B41FA5}">
                      <a16:colId xmlns:a16="http://schemas.microsoft.com/office/drawing/2014/main" val="20003"/>
                    </a:ext>
                  </a:extLst>
                </a:gridCol>
              </a:tblGrid>
              <a:tr h="1501876">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mn-lt"/>
                          <a:ea typeface="ＭＳ Ｐゴシック" charset="0"/>
                          <a:cs typeface="Arial"/>
                        </a:rPr>
                        <a:t>مصطلح أو تعبير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781" marB="46781"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mn-lt"/>
                          <a:ea typeface="ＭＳ Ｐゴシック" charset="0"/>
                          <a:cs typeface="Arial"/>
                        </a:rPr>
                        <a:t>بيل
رمزي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altLang="zh-CN" sz="2800" b="1" i="0" u="none" strike="noStrike" cap="none" normalizeH="0" baseline="0" dirty="0">
                          <a:ln>
                            <a:noFill/>
                          </a:ln>
                          <a:solidFill>
                            <a:schemeClr val="bg1"/>
                          </a:solidFill>
                          <a:effectLst/>
                          <a:latin typeface="+mn-lt"/>
                          <a:ea typeface="ＭＳ Ｐゴシック" charset="0"/>
                          <a:cs typeface="Arial"/>
                        </a:rPr>
                        <a:t>أ</a:t>
                      </a:r>
                      <a:r>
                        <a:rPr kumimoji="0" lang="ar-SA" altLang="zh-CN" sz="2800" b="1" i="0" u="none" strike="noStrike" cap="none" normalizeH="0" baseline="0" dirty="0">
                          <a:ln>
                            <a:noFill/>
                          </a:ln>
                          <a:solidFill>
                            <a:schemeClr val="bg1"/>
                          </a:solidFill>
                          <a:effectLst/>
                          <a:latin typeface="+mn-lt"/>
                          <a:ea typeface="ＭＳ Ｐゴシック" charset="0"/>
                          <a:cs typeface="Arial"/>
                        </a:rPr>
                        <a:t>وزبورن
</a:t>
                      </a:r>
                      <a:endParaRPr kumimoji="0" lang="en-US" altLang="zh-CN" sz="2800" b="1" i="0" u="none" strike="noStrike" cap="none" normalizeH="0" baseline="0" dirty="0">
                        <a:ln>
                          <a:noFill/>
                        </a:ln>
                        <a:solidFill>
                          <a:schemeClr val="bg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mn-lt"/>
                          <a:ea typeface="ＭＳ Ｐゴシック" charset="0"/>
                          <a:cs typeface="Arial"/>
                        </a:rPr>
                        <a:t>رمزية حرفية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mn-lt"/>
                          <a:ea typeface="ＭＳ Ｐゴシック" charset="0"/>
                          <a:cs typeface="Arial"/>
                        </a:rPr>
                        <a:t>توماس
حرفي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extLst>
                  <a:ext uri="{0D108BD9-81ED-4DB2-BD59-A6C34878D82A}">
                    <a16:rowId xmlns:a16="http://schemas.microsoft.com/office/drawing/2014/main" val="10000"/>
                  </a:ext>
                </a:extLst>
              </a:tr>
              <a:tr h="4360761">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a:ea typeface="ＭＳ Ｐゴシック" charset="0"/>
                          <a:cs typeface="Arial"/>
                        </a:rPr>
                        <a:t>١٠</a:t>
                      </a:r>
                      <a:endParaRPr kumimoji="0" lang="en-US" altLang="zh-CN" sz="2800" b="1" i="0" u="none" strike="noStrike" cap="none" normalizeH="0" baseline="0" dirty="0">
                        <a:ln>
                          <a:noFill/>
                        </a:ln>
                        <a:solidFill>
                          <a:schemeClr val="tx2"/>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mn-lt"/>
                          <a:ea typeface="ＭＳ Ｐゴシック" charset="0"/>
                          <a:cs typeface="Arial"/>
                        </a:rPr>
                        <a:t>المدينة المقدسة</a:t>
                      </a:r>
                      <a:endParaRPr kumimoji="0" lang="en-US" altLang="zh-CN" sz="2800" b="1" i="0" u="none" strike="noStrike" cap="none" normalizeH="0" baseline="0" dirty="0">
                        <a:ln>
                          <a:noFill/>
                        </a:ln>
                        <a:solidFill>
                          <a:schemeClr val="tx2"/>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a:t>
                      </a:r>
                      <a:r>
                        <a:rPr kumimoji="0" lang="ar-SA" altLang="zh-CN" sz="2800" b="1" i="0" u="none" strike="noStrike" cap="none" normalizeH="0" baseline="0" dirty="0">
                          <a:ln>
                            <a:noFill/>
                          </a:ln>
                          <a:solidFill>
                            <a:schemeClr val="tx2"/>
                          </a:solidFill>
                          <a:effectLst/>
                          <a:latin typeface="Arial"/>
                          <a:ea typeface="ＭＳ Ｐゴシック" charset="0"/>
                          <a:cs typeface="Arial"/>
                        </a:rPr>
                        <a:t>١١:٢</a:t>
                      </a:r>
                      <a:r>
                        <a:rPr kumimoji="0" lang="en-US" altLang="zh-CN" sz="2800" b="1" i="0" u="none" strike="noStrike" cap="none" normalizeH="0" baseline="0" dirty="0">
                          <a:ln>
                            <a:noFill/>
                          </a:ln>
                          <a:solidFill>
                            <a:schemeClr val="tx2"/>
                          </a:solidFill>
                          <a:effectLst/>
                          <a:latin typeface="Arial"/>
                          <a:ea typeface="ＭＳ Ｐゴシック" charset="0"/>
                          <a:cs typeface="Arial"/>
                        </a:rPr>
                        <a:t>)</a:t>
                      </a:r>
                    </a:p>
                  </a:txBody>
                  <a:tcPr marL="90000" marR="90000" marT="46781" marB="46781"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mn-lt"/>
                          <a:ea typeface="ＭＳ Ｐゴシック" charset="0"/>
                          <a:cs typeface="Arial"/>
                        </a:rPr>
                        <a:t>الشكل الأولي للمدينة السماوية التي تم تعريف جزء منها بأنها هي المؤمنين الذين يعيشون على الأرض
</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mn-lt"/>
                          <a:ea typeface="ＭＳ Ｐゴシック" charset="0"/>
                          <a:cs typeface="Arial"/>
                        </a:rPr>
                        <a:t>شعب الله
</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mn-lt"/>
                          <a:ea typeface="ＭＳ Ｐゴシック" charset="0"/>
                          <a:cs typeface="Arial"/>
                        </a:rPr>
                        <a:t>مدينة اؤرشليم حرفية على الأرض
</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extLst>
                  <a:ext uri="{0D108BD9-81ED-4DB2-BD59-A6C34878D82A}">
                    <a16:rowId xmlns:a16="http://schemas.microsoft.com/office/drawing/2014/main" val="10001"/>
                  </a:ext>
                </a:extLst>
              </a:tr>
            </a:tbl>
          </a:graphicData>
        </a:graphic>
      </p:graphicFrame>
      <p:pic>
        <p:nvPicPr>
          <p:cNvPr id="713749" name="Picture 27" descr="jerusalem">
            <a:hlinkClick r:id="rId4"/>
          </p:cNvPr>
          <p:cNvPicPr>
            <a:picLocks noGrp="1" noChangeAspect="1" noChangeArrowheads="1"/>
          </p:cNvPicPr>
          <p:nvPr>
            <p:ph sz="half" idx="2"/>
          </p:nvPr>
        </p:nvPicPr>
        <p:blipFill>
          <a:blip r:embed="rId5" cstate="screen">
            <a:extLst>
              <a:ext uri="{28A0092B-C50C-407E-A947-70E740481C1C}">
                <a14:useLocalDpi xmlns:a14="http://schemas.microsoft.com/office/drawing/2010/main"/>
              </a:ext>
            </a:extLst>
          </a:blip>
          <a:srcRect/>
          <a:stretch>
            <a:fillRect/>
          </a:stretch>
        </p:blipFill>
        <p:spPr>
          <a:xfrm>
            <a:off x="4811062" y="2955235"/>
            <a:ext cx="4028382" cy="4514513"/>
          </a:xfrm>
        </p:spPr>
      </p:pic>
      <p:sp>
        <p:nvSpPr>
          <p:cNvPr id="713748"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98327" name="Text Box 33"/>
          <p:cNvSpPr txBox="1">
            <a:spLocks noChangeArrowheads="1"/>
          </p:cNvSpPr>
          <p:nvPr/>
        </p:nvSpPr>
        <p:spPr bwMode="auto">
          <a:xfrm>
            <a:off x="8375922" y="4763"/>
            <a:ext cx="701131" cy="463846"/>
          </a:xfrm>
          <a:prstGeom prst="rect">
            <a:avLst/>
          </a:prstGeom>
          <a:solidFill>
            <a:srgbClr val="000000"/>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a:ea typeface="ヒラギノ角ゴ Pro W3"/>
                <a:cs typeface="Arial"/>
              </a:rPr>
              <a:t>٣٢٩</a:t>
            </a:r>
            <a:endParaRPr kumimoji="0" lang="en-US" sz="2400" b="1" i="0" u="none" strike="noStrike" kern="1200" cap="none" spc="0" normalizeH="0" baseline="0" noProof="0">
              <a:ln>
                <a:noFill/>
              </a:ln>
              <a:solidFill>
                <a:srgbClr val="FFFFFF"/>
              </a:solidFill>
              <a:effectLst/>
              <a:uLnTx/>
              <a:uFillTx/>
              <a:latin typeface="Arial"/>
              <a:ea typeface="ヒラギノ角ゴ Pro W3"/>
              <a:cs typeface="Arial"/>
            </a:endParaRPr>
          </a:p>
        </p:txBody>
      </p:sp>
    </p:spTree>
    <p:extLst>
      <p:ext uri="{BB962C8B-B14F-4D97-AF65-F5344CB8AC3E}">
        <p14:creationId xmlns:p14="http://schemas.microsoft.com/office/powerpoint/2010/main" val="302312133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713749"/>
                                        </p:tgtEl>
                                        <p:attrNameLst>
                                          <p:attrName>style.visibility</p:attrName>
                                        </p:attrNameLst>
                                      </p:cBhvr>
                                      <p:to>
                                        <p:strVal val="visible"/>
                                      </p:to>
                                    </p:set>
                                    <p:anim calcmode="lin" valueType="num">
                                      <p:cBhvr additive="base">
                                        <p:cTn id="7" dur="500" fill="hold"/>
                                        <p:tgtEl>
                                          <p:spTgt spid="713749"/>
                                        </p:tgtEl>
                                        <p:attrNameLst>
                                          <p:attrName>ppt_x</p:attrName>
                                        </p:attrNameLst>
                                      </p:cBhvr>
                                      <p:tavLst>
                                        <p:tav tm="0">
                                          <p:val>
                                            <p:strVal val="1+#ppt_w/2"/>
                                          </p:val>
                                        </p:tav>
                                        <p:tav tm="100000">
                                          <p:val>
                                            <p:strVal val="#ppt_x"/>
                                          </p:val>
                                        </p:tav>
                                      </p:tavLst>
                                    </p:anim>
                                    <p:anim calcmode="lin" valueType="num">
                                      <p:cBhvr additive="base">
                                        <p:cTn id="8" dur="500" fill="hold"/>
                                        <p:tgtEl>
                                          <p:spTgt spid="7137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5778" name="Rectangle 60"/>
          <p:cNvSpPr>
            <a:spLocks noGrp="1" noChangeArrowheads="1"/>
          </p:cNvSpPr>
          <p:nvPr>
            <p:ph type="title"/>
          </p:nvPr>
        </p:nvSpPr>
        <p:spPr>
          <a:xfrm>
            <a:off x="685800" y="838200"/>
            <a:ext cx="7772400" cy="1143000"/>
          </a:xfrm>
        </p:spPr>
        <p:txBody>
          <a:bodyPr/>
          <a:lstStyle/>
          <a:p>
            <a:r>
              <a:rPr lang="en-US">
                <a:latin typeface="Times New Roman" charset="0"/>
                <a:ea typeface="ＭＳ Ｐゴシック" charset="0"/>
                <a:cs typeface="ＭＳ Ｐゴシック" charset="0"/>
              </a:rPr>
              <a:t>11:2 Forty-Two Months</a:t>
            </a:r>
          </a:p>
        </p:txBody>
      </p:sp>
      <p:graphicFrame>
        <p:nvGraphicFramePr>
          <p:cNvPr id="131095" name="Group 23"/>
          <p:cNvGraphicFramePr>
            <a:graphicFrameLocks noGrp="1"/>
          </p:cNvGraphicFramePr>
          <p:nvPr>
            <p:ph sz="half" idx="1"/>
            <p:extLst>
              <p:ext uri="{D42A27DB-BD31-4B8C-83A1-F6EECF244321}">
                <p14:modId xmlns:p14="http://schemas.microsoft.com/office/powerpoint/2010/main" val="2071642112"/>
              </p:ext>
            </p:extLst>
          </p:nvPr>
        </p:nvGraphicFramePr>
        <p:xfrm>
          <a:off x="0" y="1052513"/>
          <a:ext cx="9109075" cy="5905134"/>
        </p:xfrm>
        <a:graphic>
          <a:graphicData uri="http://schemas.openxmlformats.org/drawingml/2006/table">
            <a:tbl>
              <a:tblPr/>
              <a:tblGrid>
                <a:gridCol w="2267744">
                  <a:extLst>
                    <a:ext uri="{9D8B030D-6E8A-4147-A177-3AD203B41FA5}">
                      <a16:colId xmlns:a16="http://schemas.microsoft.com/office/drawing/2014/main" val="20000"/>
                    </a:ext>
                  </a:extLst>
                </a:gridCol>
                <a:gridCol w="2783681">
                  <a:extLst>
                    <a:ext uri="{9D8B030D-6E8A-4147-A177-3AD203B41FA5}">
                      <a16:colId xmlns:a16="http://schemas.microsoft.com/office/drawing/2014/main" val="20001"/>
                    </a:ext>
                  </a:extLst>
                </a:gridCol>
                <a:gridCol w="2066925">
                  <a:extLst>
                    <a:ext uri="{9D8B030D-6E8A-4147-A177-3AD203B41FA5}">
                      <a16:colId xmlns:a16="http://schemas.microsoft.com/office/drawing/2014/main" val="20002"/>
                    </a:ext>
                  </a:extLst>
                </a:gridCol>
                <a:gridCol w="1990725">
                  <a:extLst>
                    <a:ext uri="{9D8B030D-6E8A-4147-A177-3AD203B41FA5}">
                      <a16:colId xmlns:a16="http://schemas.microsoft.com/office/drawing/2014/main" val="20003"/>
                    </a:ext>
                  </a:extLst>
                </a:gridCol>
              </a:tblGrid>
              <a:tr h="1459055">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mn-lt"/>
                          <a:ea typeface="ＭＳ Ｐゴシック" charset="0"/>
                          <a:cs typeface="Arial"/>
                        </a:rPr>
                        <a:t>مصطلح أو تعبير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mn-lt"/>
                          <a:ea typeface="ＭＳ Ｐゴシック" charset="0"/>
                          <a:cs typeface="Arial"/>
                        </a:rPr>
                        <a:t>بييل</a:t>
                      </a:r>
                      <a:r>
                        <a:rPr kumimoji="0" lang="ar-SA" altLang="zh-CN" sz="2800" b="1" i="0" u="none" strike="noStrike" cap="none" normalizeH="0" baseline="0" dirty="0">
                          <a:ln>
                            <a:noFill/>
                          </a:ln>
                          <a:solidFill>
                            <a:schemeClr val="bg1"/>
                          </a:solidFill>
                          <a:effectLst/>
                          <a:latin typeface="+mn-lt"/>
                          <a:ea typeface="ＭＳ Ｐゴシック" charset="0"/>
                          <a:cs typeface="Arial"/>
                        </a:rPr>
                        <a:t>
رمزي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altLang="zh-CN" sz="2800" b="1" i="0" u="none" strike="noStrike" cap="none" normalizeH="0" baseline="0" dirty="0">
                          <a:ln>
                            <a:noFill/>
                          </a:ln>
                          <a:solidFill>
                            <a:schemeClr val="bg1"/>
                          </a:solidFill>
                          <a:effectLst/>
                          <a:latin typeface="+mn-lt"/>
                          <a:ea typeface="ＭＳ Ｐゴシック" charset="0"/>
                          <a:cs typeface="Arial"/>
                        </a:rPr>
                        <a:t>أ</a:t>
                      </a:r>
                      <a:r>
                        <a:rPr kumimoji="0" lang="ar-SA" altLang="zh-CN" sz="2800" b="1" i="0" u="none" strike="noStrike" cap="none" normalizeH="0" baseline="0" dirty="0">
                          <a:ln>
                            <a:noFill/>
                          </a:ln>
                          <a:solidFill>
                            <a:schemeClr val="bg1"/>
                          </a:solidFill>
                          <a:effectLst/>
                          <a:latin typeface="+mn-lt"/>
                          <a:ea typeface="ＭＳ Ｐゴシック" charset="0"/>
                          <a:cs typeface="Arial"/>
                        </a:rPr>
                        <a:t>وزبورن
رمزية حرفية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mn-lt"/>
                          <a:ea typeface="ＭＳ Ｐゴシック" charset="0"/>
                          <a:cs typeface="Arial"/>
                        </a:rPr>
                        <a:t>توماس
حرفي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436072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a:ea typeface="ＭＳ Ｐゴシック" charset="0"/>
                          <a:cs typeface="Arial"/>
                        </a:rPr>
                        <a:t>١١</a:t>
                      </a:r>
                      <a:endParaRPr kumimoji="0" lang="en-US" altLang="zh-CN" sz="2800" b="1" i="0" u="none" strike="noStrike" cap="none" normalizeH="0" baseline="0" dirty="0">
                        <a:ln>
                          <a:noFill/>
                        </a:ln>
                        <a:solidFill>
                          <a:schemeClr val="bg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mn-lt"/>
                          <a:ea typeface="ＭＳ Ｐゴシック" charset="0"/>
                          <a:cs typeface="Arial"/>
                        </a:rPr>
                        <a:t>اثنان وأربعون شهرا</a:t>
                      </a:r>
                      <a:r>
                        <a:rPr kumimoji="0" lang="ar-JO" altLang="zh-CN" sz="2800" b="1" i="0" u="none" strike="noStrike" cap="none" normalizeH="0" baseline="0" dirty="0">
                          <a:ln>
                            <a:noFill/>
                          </a:ln>
                          <a:solidFill>
                            <a:schemeClr val="bg1"/>
                          </a:solidFill>
                          <a:effectLst/>
                          <a:latin typeface="+mn-lt"/>
                          <a:ea typeface="ＭＳ Ｐゴシック" charset="0"/>
                          <a:cs typeface="Arial"/>
                        </a:rPr>
                        <a:t>ً</a:t>
                      </a:r>
                      <a:br>
                        <a:rPr kumimoji="0" lang="en-US" altLang="zh-CN" sz="2800" b="1" i="0" u="none" strike="noStrike" cap="none" normalizeH="0" baseline="0" dirty="0">
                          <a:ln>
                            <a:noFill/>
                          </a:ln>
                          <a:solidFill>
                            <a:schemeClr val="bg1"/>
                          </a:solidFill>
                          <a:effectLst/>
                          <a:latin typeface="Arial"/>
                          <a:ea typeface="ＭＳ Ｐゴシック" charset="0"/>
                          <a:cs typeface="Arial"/>
                        </a:rPr>
                      </a:br>
                      <a:r>
                        <a:rPr kumimoji="0" lang="en-US" altLang="zh-CN" sz="2800" b="1" i="0" u="none" strike="noStrike" cap="none" normalizeH="0" baseline="0" dirty="0">
                          <a:ln>
                            <a:noFill/>
                          </a:ln>
                          <a:solidFill>
                            <a:schemeClr val="bg1"/>
                          </a:solidFill>
                          <a:effectLst/>
                          <a:latin typeface="Arial"/>
                          <a:ea typeface="ＭＳ Ｐゴシック" charset="0"/>
                          <a:cs typeface="Arial"/>
                        </a:rPr>
                        <a:t>(</a:t>
                      </a:r>
                      <a:r>
                        <a:rPr kumimoji="0" lang="ar-SA" altLang="zh-CN" sz="2800" b="1" i="0" u="none" strike="noStrike" cap="none" normalizeH="0" baseline="0" dirty="0">
                          <a:ln>
                            <a:noFill/>
                          </a:ln>
                          <a:solidFill>
                            <a:schemeClr val="bg1"/>
                          </a:solidFill>
                          <a:effectLst/>
                          <a:latin typeface="Arial"/>
                          <a:ea typeface="ＭＳ Ｐゴシック" charset="0"/>
                          <a:cs typeface="Arial"/>
                        </a:rPr>
                        <a:t>١١</a:t>
                      </a:r>
                      <a:r>
                        <a:rPr kumimoji="0" lang="en-US" altLang="zh-CN" sz="2800" b="1" i="0" u="none" strike="noStrike" cap="none" normalizeH="0" baseline="0" dirty="0">
                          <a:ln>
                            <a:noFill/>
                          </a:ln>
                          <a:solidFill>
                            <a:schemeClr val="bg1"/>
                          </a:solidFill>
                          <a:effectLst/>
                          <a:latin typeface="Arial"/>
                          <a:ea typeface="ＭＳ Ｐゴシック" charset="0"/>
                          <a:cs typeface="Arial"/>
                        </a:rPr>
                        <a:t>:</a:t>
                      </a:r>
                      <a:r>
                        <a:rPr kumimoji="0" lang="ar-SA" altLang="zh-CN" sz="2800" b="1" i="0" u="none" strike="noStrike" cap="none" normalizeH="0" baseline="0" dirty="0">
                          <a:ln>
                            <a:noFill/>
                          </a:ln>
                          <a:solidFill>
                            <a:schemeClr val="bg1"/>
                          </a:solidFill>
                          <a:effectLst/>
                          <a:latin typeface="Arial"/>
                          <a:ea typeface="ＭＳ Ｐゴシック" charset="0"/>
                          <a:cs typeface="Arial"/>
                        </a:rPr>
                        <a:t>٢</a:t>
                      </a:r>
                      <a:r>
                        <a:rPr kumimoji="0" lang="en-US" altLang="zh-CN" sz="2800" b="1" i="0" u="none" strike="noStrike" cap="none" normalizeH="0" baseline="0" dirty="0">
                          <a:ln>
                            <a:noFill/>
                          </a:ln>
                          <a:solidFill>
                            <a:schemeClr val="bg1"/>
                          </a:solidFill>
                          <a:effectLst/>
                          <a:latin typeface="Arial"/>
                          <a:ea typeface="ＭＳ Ｐゴシック" charset="0"/>
                          <a:cs typeface="Arial"/>
                        </a:rPr>
                        <a:t>)</a:t>
                      </a:r>
                    </a:p>
                  </a:txBody>
                  <a:tcPr marL="90000" marR="90000"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mn-lt"/>
                          <a:ea typeface="ＭＳ Ｐゴシック" charset="0"/>
                          <a:cs typeface="Arial"/>
                        </a:rPr>
                        <a:t>رمزية لفترة الضيقة الاخروية؛ الهجوم على مجتمع الإيمان طوال عصر الكنيسة
</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mn-lt"/>
                          <a:ea typeface="ＭＳ Ｐゴシック" charset="0"/>
                          <a:cs typeface="Arial"/>
                        </a:rPr>
                        <a:t>الضيقة العظيمة في نهاية التاريخ
</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mn-lt"/>
                          <a:ea typeface="ＭＳ Ｐゴシック" charset="0"/>
                          <a:cs typeface="Arial"/>
                        </a:rPr>
                        <a:t>النصف الأخير من أسبوع دانيال السبعين
</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sp>
        <p:nvSpPr>
          <p:cNvPr id="715796"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pic>
        <p:nvPicPr>
          <p:cNvPr id="715797" name="Picture 61" descr="real_backward_clock"/>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076825" y="4749800"/>
            <a:ext cx="2376488" cy="227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77" name="Text Box 33"/>
          <p:cNvSpPr txBox="1">
            <a:spLocks noChangeArrowheads="1"/>
          </p:cNvSpPr>
          <p:nvPr/>
        </p:nvSpPr>
        <p:spPr bwMode="auto">
          <a:xfrm>
            <a:off x="8376717"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a:ea typeface="ヒラギノ角ゴ Pro W3"/>
                <a:cs typeface="Arial"/>
              </a:rPr>
              <a:t>٣٣٠</a:t>
            </a:r>
            <a:endParaRPr kumimoji="0" lang="en-US" sz="2400" b="1" i="0" u="none" strike="noStrike" kern="1200" cap="none" spc="0" normalizeH="0" baseline="0" noProof="0">
              <a:ln>
                <a:noFill/>
              </a:ln>
              <a:solidFill>
                <a:srgbClr val="FFFFFF"/>
              </a:solidFill>
              <a:effectLst/>
              <a:uLnTx/>
              <a:uFillTx/>
              <a:latin typeface="Arial"/>
              <a:ea typeface="ヒラギノ角ゴ Pro W3"/>
              <a:cs typeface="Arial"/>
            </a:endParaRPr>
          </a:p>
        </p:txBody>
      </p:sp>
    </p:spTree>
    <p:extLst>
      <p:ext uri="{BB962C8B-B14F-4D97-AF65-F5344CB8AC3E}">
        <p14:creationId xmlns:p14="http://schemas.microsoft.com/office/powerpoint/2010/main" val="11169234"/>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9874" name="Rectangle 34"/>
          <p:cNvSpPr>
            <a:spLocks noGrp="1" noChangeArrowheads="1"/>
          </p:cNvSpPr>
          <p:nvPr>
            <p:ph type="title"/>
          </p:nvPr>
        </p:nvSpPr>
        <p:spPr>
          <a:xfrm>
            <a:off x="685800" y="1066800"/>
            <a:ext cx="7772400" cy="1143000"/>
          </a:xfrm>
        </p:spPr>
        <p:txBody>
          <a:bodyPr/>
          <a:lstStyle/>
          <a:p>
            <a:r>
              <a:rPr lang="en-US">
                <a:latin typeface="Times New Roman" charset="0"/>
                <a:ea typeface="ＭＳ Ｐゴシック" charset="0"/>
                <a:cs typeface="ＭＳ Ｐゴシック" charset="0"/>
              </a:rPr>
              <a:t>11:3 Two Witnesses</a:t>
            </a:r>
          </a:p>
        </p:txBody>
      </p:sp>
      <p:graphicFrame>
        <p:nvGraphicFramePr>
          <p:cNvPr id="650272" name="Group 32"/>
          <p:cNvGraphicFramePr>
            <a:graphicFrameLocks noGrp="1"/>
          </p:cNvGraphicFramePr>
          <p:nvPr>
            <p:ph sz="half" idx="1"/>
            <p:extLst>
              <p:ext uri="{D42A27DB-BD31-4B8C-83A1-F6EECF244321}">
                <p14:modId xmlns:p14="http://schemas.microsoft.com/office/powerpoint/2010/main" val="21498870"/>
              </p:ext>
            </p:extLst>
          </p:nvPr>
        </p:nvGraphicFramePr>
        <p:xfrm>
          <a:off x="34925" y="1125538"/>
          <a:ext cx="9109075" cy="5616575"/>
        </p:xfrm>
        <a:graphic>
          <a:graphicData uri="http://schemas.openxmlformats.org/drawingml/2006/table">
            <a:tbl>
              <a:tblPr/>
              <a:tblGrid>
                <a:gridCol w="2160905">
                  <a:extLst>
                    <a:ext uri="{9D8B030D-6E8A-4147-A177-3AD203B41FA5}">
                      <a16:colId xmlns:a16="http://schemas.microsoft.com/office/drawing/2014/main" val="20000"/>
                    </a:ext>
                  </a:extLst>
                </a:gridCol>
                <a:gridCol w="2160211">
                  <a:extLst>
                    <a:ext uri="{9D8B030D-6E8A-4147-A177-3AD203B41FA5}">
                      <a16:colId xmlns:a16="http://schemas.microsoft.com/office/drawing/2014/main" val="20001"/>
                    </a:ext>
                  </a:extLst>
                </a:gridCol>
                <a:gridCol w="2664260">
                  <a:extLst>
                    <a:ext uri="{9D8B030D-6E8A-4147-A177-3AD203B41FA5}">
                      <a16:colId xmlns:a16="http://schemas.microsoft.com/office/drawing/2014/main" val="20002"/>
                    </a:ext>
                  </a:extLst>
                </a:gridCol>
                <a:gridCol w="2123699">
                  <a:extLst>
                    <a:ext uri="{9D8B030D-6E8A-4147-A177-3AD203B41FA5}">
                      <a16:colId xmlns:a16="http://schemas.microsoft.com/office/drawing/2014/main" val="20003"/>
                    </a:ext>
                  </a:extLst>
                </a:gridCol>
              </a:tblGrid>
              <a:tr h="1625667">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a:ea typeface="ＭＳ Ｐゴシック" charset="0"/>
                          <a:cs typeface="Arial"/>
                        </a:rPr>
                        <a:t>المصطلح </a:t>
                      </a:r>
                      <a:r>
                        <a:rPr kumimoji="0" lang="ar-JO" altLang="zh-CN" sz="2800" b="1" i="0" u="none" strike="noStrike" cap="none" normalizeH="0" baseline="0" dirty="0">
                          <a:ln>
                            <a:noFill/>
                          </a:ln>
                          <a:solidFill>
                            <a:schemeClr val="bg1"/>
                          </a:solidFill>
                          <a:effectLst/>
                          <a:latin typeface="Arial"/>
                          <a:ea typeface="ＭＳ Ｐゴシック" charset="0"/>
                          <a:cs typeface="Arial"/>
                        </a:rPr>
                        <a:t>أ</a:t>
                      </a:r>
                      <a:r>
                        <a:rPr kumimoji="0" lang="ar-SA" altLang="zh-CN" sz="2800" b="1" i="0" u="none" strike="noStrike" cap="none" normalizeH="0" baseline="0" dirty="0">
                          <a:ln>
                            <a:noFill/>
                          </a:ln>
                          <a:solidFill>
                            <a:schemeClr val="bg1"/>
                          </a:solidFill>
                          <a:effectLst/>
                          <a:latin typeface="Arial"/>
                          <a:ea typeface="ＭＳ Ｐゴシック" charset="0"/>
                          <a:cs typeface="Arial"/>
                        </a:rPr>
                        <a:t>و التعبير</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89999" marR="89999" marT="46806" marB="4680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Arial"/>
                          <a:ea typeface="ＭＳ Ｐゴシック" charset="0"/>
                          <a:cs typeface="Arial"/>
                        </a:rPr>
                        <a:t>بييل</a:t>
                      </a:r>
                      <a:endParaRPr kumimoji="0" lang="en-US" altLang="zh-CN" sz="2800" b="1" i="0" u="none" strike="noStrike" cap="none" normalizeH="0" baseline="0" dirty="0">
                        <a:ln>
                          <a:noFill/>
                        </a:ln>
                        <a:solidFill>
                          <a:schemeClr val="bg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a:ea typeface="ＭＳ Ｐゴシック" charset="0"/>
                          <a:cs typeface="Arial"/>
                        </a:rPr>
                        <a:t>رمزي</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Arial"/>
                          <a:ea typeface="ＭＳ Ｐゴシック" charset="0"/>
                          <a:cs typeface="Arial"/>
                        </a:rPr>
                        <a:t>أوزبورون</a:t>
                      </a:r>
                      <a:endParaRPr kumimoji="0" lang="en-US" altLang="zh-CN" sz="2800" b="1" i="0" u="none" strike="noStrike" cap="none" normalizeH="0" baseline="0" dirty="0">
                        <a:ln>
                          <a:noFill/>
                        </a:ln>
                        <a:solidFill>
                          <a:schemeClr val="bg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a:ea typeface="ＭＳ Ｐゴシック" charset="0"/>
                          <a:cs typeface="Arial"/>
                        </a:rPr>
                        <a:t>رمزي - حرفي</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a:ea typeface="ＭＳ Ｐゴシック" charset="0"/>
                          <a:cs typeface="Arial"/>
                        </a:rPr>
                        <a:t>توماس</a:t>
                      </a:r>
                      <a:endParaRPr kumimoji="0" lang="en-US" altLang="zh-CN" sz="2800" b="1" i="0" u="none" strike="noStrike" cap="none" normalizeH="0" baseline="0" dirty="0">
                        <a:ln>
                          <a:noFill/>
                        </a:ln>
                        <a:solidFill>
                          <a:schemeClr val="bg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a:ea typeface="ＭＳ Ｐゴシック" charset="0"/>
                          <a:cs typeface="Arial"/>
                        </a:rPr>
                        <a:t>حرفي</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extLst>
                  <a:ext uri="{0D108BD9-81ED-4DB2-BD59-A6C34878D82A}">
                    <a16:rowId xmlns:a16="http://schemas.microsoft.com/office/drawing/2014/main" val="10000"/>
                  </a:ext>
                </a:extLst>
              </a:tr>
              <a:tr h="3990908">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a:ea typeface="ＭＳ Ｐゴシック" charset="0"/>
                          <a:cs typeface="Arial"/>
                        </a:rPr>
                        <a:t>١٢</a:t>
                      </a:r>
                      <a:endParaRPr kumimoji="0" lang="en-US" altLang="zh-CN" sz="2800" b="1" i="0" u="none" strike="noStrike" cap="none" normalizeH="0" baseline="0" dirty="0">
                        <a:ln>
                          <a:noFill/>
                        </a:ln>
                        <a:solidFill>
                          <a:schemeClr val="tx2"/>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a:ea typeface="ＭＳ Ｐゴシック" charset="0"/>
                          <a:cs typeface="Arial"/>
                        </a:rPr>
                        <a:t>الشاهدي</a:t>
                      </a:r>
                      <a:r>
                        <a:rPr kumimoji="0" lang="ar-JO" altLang="zh-CN" sz="2800" b="1" i="0" u="none" strike="noStrike" cap="none" normalizeH="0" baseline="0" dirty="0">
                          <a:ln>
                            <a:noFill/>
                          </a:ln>
                          <a:solidFill>
                            <a:schemeClr val="tx2"/>
                          </a:solidFill>
                          <a:effectLst/>
                          <a:latin typeface="Arial"/>
                          <a:ea typeface="ＭＳ Ｐゴシック" charset="0"/>
                          <a:cs typeface="Arial"/>
                        </a:rPr>
                        <a:t>ن</a:t>
                      </a:r>
                      <a:br>
                        <a:rPr kumimoji="0" lang="en-US" altLang="zh-CN" sz="2800" b="1" i="0" u="none" strike="noStrike" cap="none" normalizeH="0" baseline="0" dirty="0">
                          <a:ln>
                            <a:noFill/>
                          </a:ln>
                          <a:solidFill>
                            <a:schemeClr val="tx2"/>
                          </a:solidFill>
                          <a:effectLst/>
                          <a:latin typeface="Arial"/>
                          <a:ea typeface="ＭＳ Ｐゴシック" charset="0"/>
                          <a:cs typeface="Arial"/>
                        </a:rPr>
                      </a:br>
                      <a:r>
                        <a:rPr kumimoji="0" lang="en-US" altLang="zh-CN" sz="2800" b="1" i="0" u="none" strike="noStrike" cap="none" normalizeH="0" baseline="0" dirty="0">
                          <a:ln>
                            <a:noFill/>
                          </a:ln>
                          <a:solidFill>
                            <a:schemeClr val="tx2"/>
                          </a:solidFill>
                          <a:effectLst/>
                          <a:latin typeface="Arial"/>
                          <a:ea typeface="ＭＳ Ｐゴシック" charset="0"/>
                          <a:cs typeface="Arial"/>
                        </a:rPr>
                        <a:t>(</a:t>
                      </a:r>
                      <a:r>
                        <a:rPr kumimoji="0" lang="ar-SA" altLang="zh-CN" sz="2800" b="1" i="0" u="none" strike="noStrike" cap="none" normalizeH="0" baseline="0" dirty="0">
                          <a:ln>
                            <a:noFill/>
                          </a:ln>
                          <a:solidFill>
                            <a:schemeClr val="tx2"/>
                          </a:solidFill>
                          <a:effectLst/>
                          <a:latin typeface="Arial"/>
                          <a:ea typeface="ＭＳ Ｐゴシック" charset="0"/>
                          <a:cs typeface="Arial"/>
                        </a:rPr>
                        <a:t>١١: ٣</a:t>
                      </a:r>
                      <a:r>
                        <a:rPr kumimoji="0" lang="en-US" altLang="zh-CN" sz="2800" b="1" i="0" u="none" strike="noStrike" cap="none" normalizeH="0" baseline="0" dirty="0">
                          <a:ln>
                            <a:noFill/>
                          </a:ln>
                          <a:solidFill>
                            <a:schemeClr val="tx2"/>
                          </a:solidFill>
                          <a:effectLst/>
                          <a:latin typeface="Arial"/>
                          <a:ea typeface="ＭＳ Ｐゴシック" charset="0"/>
                          <a:cs typeface="Arial"/>
                        </a:rPr>
                        <a:t>)</a:t>
                      </a:r>
                    </a:p>
                  </a:txBody>
                  <a:tcPr marL="89999" marR="89999" marT="46806" marB="4680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mn-lt"/>
                          <a:ea typeface="ＭＳ Ｐゴシック" charset="0"/>
                          <a:cs typeface="Arial"/>
                        </a:rPr>
                        <a:t>الكنيسة; مجتمع الإيمان بأكمله
</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mn-lt"/>
                          <a:ea typeface="ＭＳ Ｐゴシック" charset="0"/>
                          <a:cs typeface="Arial"/>
                        </a:rPr>
                        <a:t>اثنين من الشخصيات الرئيسية الأخروية كرمز للكنيسة الشاهدة
</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mn-lt"/>
                          <a:ea typeface="ＭＳ Ｐゴシック" charset="0"/>
                          <a:cs typeface="Arial"/>
                        </a:rPr>
                        <a:t>اثنين من الأنبياء في المستقبل وربما موسى وإيليا
</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extLst>
                  <a:ext uri="{0D108BD9-81ED-4DB2-BD59-A6C34878D82A}">
                    <a16:rowId xmlns:a16="http://schemas.microsoft.com/office/drawing/2014/main" val="10001"/>
                  </a:ext>
                </a:extLst>
              </a:tr>
            </a:tbl>
          </a:graphicData>
        </a:graphic>
      </p:graphicFrame>
      <p:sp>
        <p:nvSpPr>
          <p:cNvPr id="719892"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104472" name="Text Box 33"/>
          <p:cNvSpPr txBox="1">
            <a:spLocks noChangeArrowheads="1"/>
          </p:cNvSpPr>
          <p:nvPr/>
        </p:nvSpPr>
        <p:spPr bwMode="auto">
          <a:xfrm>
            <a:off x="8376716" y="4763"/>
            <a:ext cx="701131" cy="463846"/>
          </a:xfrm>
          <a:prstGeom prst="rect">
            <a:avLst/>
          </a:prstGeom>
          <a:solidFill>
            <a:srgbClr val="000000"/>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a:ea typeface="ヒラギノ角ゴ Pro W3"/>
                <a:cs typeface="Arial"/>
              </a:rPr>
              <a:t>٣٣٠</a:t>
            </a:r>
            <a:endParaRPr kumimoji="0" lang="en-US" sz="2400" b="1" i="0" u="none" strike="noStrike" kern="1200" cap="none" spc="0" normalizeH="0" baseline="0" noProof="0">
              <a:ln>
                <a:noFill/>
              </a:ln>
              <a:solidFill>
                <a:srgbClr val="FFFFFF"/>
              </a:solidFill>
              <a:effectLst/>
              <a:uLnTx/>
              <a:uFillTx/>
              <a:latin typeface="Arial"/>
              <a:ea typeface="ヒラギノ角ゴ Pro W3"/>
              <a:cs typeface="Arial"/>
            </a:endParaRPr>
          </a:p>
        </p:txBody>
      </p:sp>
      <p:pic>
        <p:nvPicPr>
          <p:cNvPr id="719894" name="Picture 2" descr="rev 11 800-Ezra 8 Haggai_Zechariah.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4562475"/>
            <a:ext cx="3059113" cy="229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65000276"/>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21922" name="Rectangle 40"/>
          <p:cNvSpPr>
            <a:spLocks noGrp="1" noChangeArrowheads="1"/>
          </p:cNvSpPr>
          <p:nvPr>
            <p:ph type="title"/>
          </p:nvPr>
        </p:nvSpPr>
        <p:spPr>
          <a:xfrm>
            <a:off x="685800" y="1066800"/>
            <a:ext cx="7772400" cy="1143000"/>
          </a:xfrm>
        </p:spPr>
        <p:txBody>
          <a:bodyPr/>
          <a:lstStyle/>
          <a:p>
            <a:r>
              <a:rPr lang="en-US">
                <a:latin typeface="Arial" panose="020B0604020202020204" pitchFamily="34" charset="0"/>
                <a:ea typeface="ＭＳ Ｐゴシック" charset="0"/>
                <a:cs typeface="Arial" panose="020B0604020202020204" pitchFamily="34" charset="0"/>
              </a:rPr>
              <a:t>11:8 Great City</a:t>
            </a:r>
          </a:p>
        </p:txBody>
      </p:sp>
      <p:graphicFrame>
        <p:nvGraphicFramePr>
          <p:cNvPr id="106521" name="Group 25"/>
          <p:cNvGraphicFramePr>
            <a:graphicFrameLocks noGrp="1"/>
          </p:cNvGraphicFramePr>
          <p:nvPr>
            <p:ph sz="half" idx="1"/>
            <p:extLst>
              <p:ext uri="{D42A27DB-BD31-4B8C-83A1-F6EECF244321}">
                <p14:modId xmlns:p14="http://schemas.microsoft.com/office/powerpoint/2010/main" val="3860217726"/>
              </p:ext>
            </p:extLst>
          </p:nvPr>
        </p:nvGraphicFramePr>
        <p:xfrm>
          <a:off x="0" y="1268413"/>
          <a:ext cx="9144000" cy="4681537"/>
        </p:xfrm>
        <a:graphic>
          <a:graphicData uri="http://schemas.openxmlformats.org/drawingml/2006/table">
            <a:tbl>
              <a:tblPr/>
              <a:tblGrid>
                <a:gridCol w="2195737">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2232248">
                  <a:extLst>
                    <a:ext uri="{9D8B030D-6E8A-4147-A177-3AD203B41FA5}">
                      <a16:colId xmlns:a16="http://schemas.microsoft.com/office/drawing/2014/main" val="20002"/>
                    </a:ext>
                  </a:extLst>
                </a:gridCol>
                <a:gridCol w="2771799">
                  <a:extLst>
                    <a:ext uri="{9D8B030D-6E8A-4147-A177-3AD203B41FA5}">
                      <a16:colId xmlns:a16="http://schemas.microsoft.com/office/drawing/2014/main" val="20003"/>
                    </a:ext>
                  </a:extLst>
                </a:gridCol>
              </a:tblGrid>
              <a:tr h="150467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1"/>
                          </a:solidFill>
                          <a:effectLst/>
                          <a:latin typeface="Arial"/>
                          <a:ea typeface="ＭＳ Ｐゴシック" charset="0"/>
                          <a:cs typeface="Arial"/>
                        </a:rPr>
                        <a:t>مصطلح </a:t>
                      </a:r>
                      <a:r>
                        <a:rPr kumimoji="0" lang="ar-JO" altLang="zh-CN" sz="2800" b="1" i="0" u="none" strike="noStrike" cap="none" normalizeH="0" baseline="0" dirty="0">
                          <a:ln>
                            <a:noFill/>
                          </a:ln>
                          <a:solidFill>
                            <a:schemeClr val="tx1"/>
                          </a:solidFill>
                          <a:effectLst/>
                          <a:latin typeface="Arial"/>
                          <a:ea typeface="ＭＳ Ｐゴシック" charset="0"/>
                          <a:cs typeface="Arial"/>
                        </a:rPr>
                        <a:t>أ</a:t>
                      </a:r>
                      <a:r>
                        <a:rPr kumimoji="0" lang="ar-SA" altLang="zh-CN" sz="2800" b="1" i="0" u="none" strike="noStrike" cap="none" normalizeH="0" baseline="0" dirty="0">
                          <a:ln>
                            <a:noFill/>
                          </a:ln>
                          <a:solidFill>
                            <a:schemeClr val="tx1"/>
                          </a:solidFill>
                          <a:effectLst/>
                          <a:latin typeface="Arial"/>
                          <a:ea typeface="ＭＳ Ｐゴシック" charset="0"/>
                          <a:cs typeface="Arial"/>
                        </a:rPr>
                        <a:t>و تعبير</a:t>
                      </a:r>
                      <a:r>
                        <a:rPr kumimoji="0" lang="en-US" altLang="zh-CN" sz="2800" b="0" i="0" u="none" strike="noStrike" cap="none" normalizeH="0" baseline="0" dirty="0">
                          <a:ln>
                            <a:noFill/>
                          </a:ln>
                          <a:solidFill>
                            <a:schemeClr val="tx1"/>
                          </a:solidFill>
                          <a:effectLst/>
                          <a:latin typeface="Arial"/>
                          <a:ea typeface="ＭＳ Ｐゴシック" charset="0"/>
                          <a:cs typeface="Arial"/>
                        </a:rPr>
                        <a:t> </a:t>
                      </a:r>
                      <a:endParaRPr kumimoji="0" lang="en-US" sz="2800" b="0" i="0" u="none" strike="noStrike" cap="none" normalizeH="0" baseline="0" dirty="0">
                        <a:ln>
                          <a:noFill/>
                        </a:ln>
                        <a:solidFill>
                          <a:schemeClr val="tx1"/>
                        </a:solidFill>
                        <a:effectLst/>
                        <a:latin typeface="Arial"/>
                        <a:ea typeface="ＭＳ Ｐゴシック" charset="0"/>
                        <a:cs typeface="Arial"/>
                      </a:endParaRPr>
                    </a:p>
                  </a:txBody>
                  <a:tcPr marL="90000" marR="90000" marT="46803" marB="4680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1"/>
                          </a:solidFill>
                          <a:effectLst/>
                          <a:latin typeface="Arial"/>
                          <a:ea typeface="ＭＳ Ｐゴシック" charset="0"/>
                          <a:cs typeface="Arial"/>
                        </a:rPr>
                        <a:t>بيل</a:t>
                      </a:r>
                      <a:endParaRPr kumimoji="0" lang="en-US" altLang="zh-CN" sz="2800" b="1" i="0" u="none" strike="noStrike" cap="none" normalizeH="0" baseline="0" dirty="0">
                        <a:ln>
                          <a:noFill/>
                        </a:ln>
                        <a:solidFill>
                          <a:schemeClr val="tx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1"/>
                          </a:solidFill>
                          <a:effectLst/>
                          <a:latin typeface="Arial"/>
                          <a:ea typeface="ＭＳ Ｐゴシック" charset="0"/>
                          <a:cs typeface="Arial"/>
                        </a:rPr>
                        <a:t>رمزي</a:t>
                      </a:r>
                      <a:r>
                        <a:rPr kumimoji="0" lang="en-US" altLang="zh-CN" sz="2800" b="0" i="0" u="none" strike="noStrike" cap="none" normalizeH="0" baseline="0" dirty="0">
                          <a:ln>
                            <a:noFill/>
                          </a:ln>
                          <a:solidFill>
                            <a:schemeClr val="tx1"/>
                          </a:solidFill>
                          <a:effectLst/>
                          <a:latin typeface="Arial"/>
                          <a:ea typeface="ＭＳ Ｐゴシック" charset="0"/>
                          <a:cs typeface="Arial"/>
                        </a:rPr>
                        <a:t> </a:t>
                      </a:r>
                      <a:endParaRPr kumimoji="0" lang="en-US" sz="2800" b="0" i="0" u="none" strike="noStrike" cap="none" normalizeH="0" baseline="0" dirty="0">
                        <a:ln>
                          <a:noFill/>
                        </a:ln>
                        <a:solidFill>
                          <a:schemeClr val="tx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altLang="zh-CN" sz="2800" b="1" i="0" u="none" strike="noStrike" cap="none" normalizeH="0" baseline="0" dirty="0">
                          <a:ln>
                            <a:noFill/>
                          </a:ln>
                          <a:solidFill>
                            <a:schemeClr val="tx1"/>
                          </a:solidFill>
                          <a:effectLst/>
                          <a:latin typeface="Arial"/>
                          <a:ea typeface="ＭＳ Ｐゴシック" charset="0"/>
                          <a:cs typeface="Arial"/>
                        </a:rPr>
                        <a:t>أ</a:t>
                      </a:r>
                      <a:r>
                        <a:rPr kumimoji="0" lang="ar-SA" altLang="zh-CN" sz="2800" b="1" i="0" u="none" strike="noStrike" cap="none" normalizeH="0" baseline="0" dirty="0">
                          <a:ln>
                            <a:noFill/>
                          </a:ln>
                          <a:solidFill>
                            <a:schemeClr val="tx1"/>
                          </a:solidFill>
                          <a:effectLst/>
                          <a:latin typeface="Arial"/>
                          <a:ea typeface="ＭＳ Ｐゴシック" charset="0"/>
                          <a:cs typeface="Arial"/>
                        </a:rPr>
                        <a:t>وزبورن</a:t>
                      </a:r>
                      <a:endParaRPr kumimoji="0" lang="en-US" altLang="zh-CN" sz="2800" b="1" i="0" u="none" strike="noStrike" cap="none" normalizeH="0" baseline="0" dirty="0">
                        <a:ln>
                          <a:noFill/>
                        </a:ln>
                        <a:solidFill>
                          <a:schemeClr val="tx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tx1"/>
                          </a:solidFill>
                          <a:effectLst/>
                          <a:latin typeface="Arial"/>
                          <a:ea typeface="ＭＳ Ｐゴシック" charset="0"/>
                          <a:cs typeface="Arial"/>
                        </a:rPr>
                        <a:t>رمزي- حرفي</a:t>
                      </a:r>
                      <a:endParaRPr kumimoji="0" lang="en-US" sz="2800" b="0" i="0" u="none" strike="noStrike" cap="none" normalizeH="0" baseline="0" dirty="0">
                        <a:ln>
                          <a:noFill/>
                        </a:ln>
                        <a:solidFill>
                          <a:schemeClr val="tx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1"/>
                          </a:solidFill>
                          <a:effectLst/>
                          <a:latin typeface="Arial"/>
                          <a:ea typeface="ＭＳ Ｐゴシック" charset="0"/>
                          <a:cs typeface="Arial"/>
                        </a:rPr>
                        <a:t>توماس</a:t>
                      </a:r>
                      <a:endParaRPr kumimoji="0" lang="en-US" altLang="zh-CN" sz="2800" b="1" i="0" u="none" strike="noStrike" cap="none" normalizeH="0" baseline="0" dirty="0">
                        <a:ln>
                          <a:noFill/>
                        </a:ln>
                        <a:solidFill>
                          <a:schemeClr val="tx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tx1"/>
                          </a:solidFill>
                          <a:effectLst/>
                          <a:latin typeface="Arial"/>
                          <a:ea typeface="ＭＳ Ｐゴシック" charset="0"/>
                          <a:cs typeface="Arial"/>
                        </a:rPr>
                        <a:t>حرفي</a:t>
                      </a:r>
                      <a:endParaRPr kumimoji="0" lang="en-US" sz="2800" b="0" i="0" u="none" strike="noStrike" cap="none" normalizeH="0" baseline="0" dirty="0">
                        <a:ln>
                          <a:noFill/>
                        </a:ln>
                        <a:solidFill>
                          <a:schemeClr val="tx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extLst>
                  <a:ext uri="{0D108BD9-81ED-4DB2-BD59-A6C34878D82A}">
                    <a16:rowId xmlns:a16="http://schemas.microsoft.com/office/drawing/2014/main" val="10000"/>
                  </a:ext>
                </a:extLst>
              </a:tr>
              <a:tr h="31768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a:ea typeface="ＭＳ Ｐゴシック" charset="0"/>
                          <a:cs typeface="Arial"/>
                        </a:rPr>
                        <a:t>١٣</a:t>
                      </a:r>
                      <a:endParaRPr kumimoji="0" lang="en-US" altLang="zh-CN" sz="2800" b="1" i="0" u="none" strike="noStrike" cap="none" normalizeH="0" baseline="0" dirty="0">
                        <a:ln>
                          <a:noFill/>
                        </a:ln>
                        <a:solidFill>
                          <a:schemeClr val="bg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a:ea typeface="ＭＳ Ｐゴシック" charset="0"/>
                          <a:cs typeface="Arial"/>
                        </a:rPr>
                        <a:t>المدينة العظيمة</a:t>
                      </a:r>
                      <a:endParaRPr kumimoji="0" lang="en-US" altLang="zh-CN" sz="2800" b="1" i="0" u="none" strike="noStrike" cap="none" normalizeH="0" baseline="0" dirty="0">
                        <a:ln>
                          <a:noFill/>
                        </a:ln>
                        <a:solidFill>
                          <a:schemeClr val="bg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a:t>
                      </a:r>
                      <a:r>
                        <a:rPr kumimoji="0" lang="ar-SA" altLang="zh-CN" sz="2800" b="1" i="0" u="none" strike="noStrike" cap="none" normalizeH="0" baseline="0" dirty="0">
                          <a:ln>
                            <a:noFill/>
                          </a:ln>
                          <a:solidFill>
                            <a:schemeClr val="bg1"/>
                          </a:solidFill>
                          <a:effectLst/>
                          <a:latin typeface="Arial"/>
                          <a:ea typeface="ＭＳ Ｐゴシック" charset="0"/>
                          <a:cs typeface="Arial"/>
                        </a:rPr>
                        <a:t>١١: ٨</a:t>
                      </a:r>
                      <a:r>
                        <a:rPr kumimoji="0" lang="en-US" altLang="zh-CN" sz="2800" b="1" i="0" u="none" strike="noStrike" cap="none" normalizeH="0" baseline="0" dirty="0">
                          <a:ln>
                            <a:noFill/>
                          </a:ln>
                          <a:solidFill>
                            <a:schemeClr val="bg1"/>
                          </a:solidFill>
                          <a:effectLst/>
                          <a:latin typeface="Arial"/>
                          <a:ea typeface="ＭＳ Ｐゴシック" charset="0"/>
                          <a:cs typeface="Arial"/>
                        </a:rPr>
                        <a:t>)</a:t>
                      </a:r>
                    </a:p>
                  </a:txBody>
                  <a:tcPr marL="90000" marR="90000" marT="46803" marB="4680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 </a:t>
                      </a:r>
                      <a:r>
                        <a:rPr kumimoji="0" lang="ar-SA" altLang="zh-CN" sz="2800" b="1" i="0" u="none" strike="noStrike" cap="none" normalizeH="0" baseline="0" dirty="0">
                          <a:ln>
                            <a:noFill/>
                          </a:ln>
                          <a:solidFill>
                            <a:schemeClr val="bg1"/>
                          </a:solidFill>
                          <a:effectLst/>
                          <a:latin typeface="Arial"/>
                          <a:ea typeface="ＭＳ Ｐゴシック" charset="0"/>
                          <a:cs typeface="Arial"/>
                        </a:rPr>
                        <a:t>بابل</a:t>
                      </a:r>
                      <a:r>
                        <a:rPr kumimoji="0" lang="en-US" altLang="zh-CN" sz="2800" b="1" i="0" u="none" strike="noStrike" cap="none" normalizeH="0" baseline="0" dirty="0">
                          <a:ln>
                            <a:noFill/>
                          </a:ln>
                          <a:solidFill>
                            <a:schemeClr val="bg1"/>
                          </a:solidFill>
                          <a:effectLst/>
                          <a:latin typeface="Arial"/>
                          <a:ea typeface="ＭＳ Ｐゴシック" charset="0"/>
                          <a:cs typeface="Arial"/>
                        </a:rPr>
                        <a:t> =    </a:t>
                      </a:r>
                      <a:r>
                        <a:rPr kumimoji="0" lang="ar-SA" altLang="zh-CN" sz="2800" b="1" i="0" u="none" strike="noStrike" cap="none" normalizeH="0" baseline="0" dirty="0">
                          <a:ln>
                            <a:noFill/>
                          </a:ln>
                          <a:solidFill>
                            <a:schemeClr val="bg1"/>
                          </a:solidFill>
                          <a:effectLst/>
                          <a:latin typeface="Arial"/>
                          <a:ea typeface="ＭＳ Ｐゴシック" charset="0"/>
                          <a:cs typeface="Arial"/>
                        </a:rPr>
                        <a:t>روما</a:t>
                      </a:r>
                      <a:r>
                        <a:rPr kumimoji="0" lang="en-US" altLang="zh-CN" sz="2800" b="1" i="0" u="none" strike="noStrike" cap="none" normalizeH="0" baseline="0" dirty="0">
                          <a:ln>
                            <a:noFill/>
                          </a:ln>
                          <a:solidFill>
                            <a:schemeClr val="bg1"/>
                          </a:solidFill>
                          <a:effectLst/>
                          <a:latin typeface="Arial"/>
                          <a:ea typeface="ＭＳ Ｐゴシック" charset="0"/>
                          <a:cs typeface="Arial"/>
                        </a:rPr>
                        <a:t> =   </a:t>
                      </a:r>
                      <a:r>
                        <a:rPr kumimoji="0" lang="ar-SA" altLang="zh-CN" sz="2800" b="1" i="0" u="none" strike="noStrike" cap="none" normalizeH="0" baseline="0" dirty="0">
                          <a:ln>
                            <a:noFill/>
                          </a:ln>
                          <a:solidFill>
                            <a:schemeClr val="bg1"/>
                          </a:solidFill>
                          <a:effectLst/>
                          <a:latin typeface="Arial"/>
                          <a:ea typeface="ＭＳ Ｐゴシック" charset="0"/>
                          <a:cs typeface="Arial"/>
                        </a:rPr>
                        <a:t>العالم الوثني</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altLang="zh-CN" sz="2800" b="1" i="0" u="none" strike="noStrike" cap="none" normalizeH="0" baseline="0" dirty="0">
                          <a:ln>
                            <a:noFill/>
                          </a:ln>
                          <a:solidFill>
                            <a:schemeClr val="bg1"/>
                          </a:solidFill>
                          <a:effectLst/>
                          <a:latin typeface="+mn-lt"/>
                          <a:ea typeface="ＭＳ Ｐゴシック" charset="0"/>
                          <a:cs typeface="Arial"/>
                        </a:rPr>
                        <a:t>أ</a:t>
                      </a:r>
                      <a:r>
                        <a:rPr kumimoji="0" lang="ar-SA" altLang="zh-CN" sz="2800" b="1" i="0" u="none" strike="noStrike" cap="none" normalizeH="0" baseline="0" dirty="0">
                          <a:ln>
                            <a:noFill/>
                          </a:ln>
                          <a:solidFill>
                            <a:schemeClr val="bg1"/>
                          </a:solidFill>
                          <a:effectLst/>
                          <a:latin typeface="+mn-lt"/>
                          <a:ea typeface="ＭＳ Ｐゴシック" charset="0"/>
                          <a:cs typeface="Arial"/>
                        </a:rPr>
                        <a:t>ورشليم وروما؛ ثانياً كل المدن التي تعارض الله
</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a:ea typeface="ＭＳ Ｐゴシック" charset="0"/>
                          <a:cs typeface="Arial"/>
                        </a:rPr>
                        <a:t>أورشليم</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extLst>
                  <a:ext uri="{0D108BD9-81ED-4DB2-BD59-A6C34878D82A}">
                    <a16:rowId xmlns:a16="http://schemas.microsoft.com/office/drawing/2014/main" val="10001"/>
                  </a:ext>
                </a:extLst>
              </a:tr>
            </a:tbl>
          </a:graphicData>
        </a:graphic>
      </p:graphicFrame>
      <p:pic>
        <p:nvPicPr>
          <p:cNvPr id="721941" name="Picture 36" descr="JERSUL-W1">
            <a:hlinkClick r:id="rId4"/>
          </p:cNvPr>
          <p:cNvPicPr>
            <a:picLocks noGrp="1" noChangeAspect="1" noChangeArrowheads="1"/>
          </p:cNvPicPr>
          <p:nvPr>
            <p:ph sz="half" idx="2"/>
          </p:nvPr>
        </p:nvPicPr>
        <p:blipFill>
          <a:blip r:embed="rId5" cstate="screen">
            <a:extLst>
              <a:ext uri="{28A0092B-C50C-407E-A947-70E740481C1C}">
                <a14:useLocalDpi xmlns:a14="http://schemas.microsoft.com/office/drawing/2010/main"/>
              </a:ext>
            </a:extLst>
          </a:blip>
          <a:srcRect t="323" b="323"/>
          <a:stretch>
            <a:fillRect/>
          </a:stretch>
        </p:blipFill>
        <p:spPr>
          <a:xfrm>
            <a:off x="4019501" y="2411413"/>
            <a:ext cx="4038600" cy="4525963"/>
          </a:xfrm>
        </p:spPr>
      </p:pic>
      <p:sp>
        <p:nvSpPr>
          <p:cNvPr id="721940"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106520" name="Text Box 33"/>
          <p:cNvSpPr txBox="1">
            <a:spLocks noChangeArrowheads="1"/>
          </p:cNvSpPr>
          <p:nvPr/>
        </p:nvSpPr>
        <p:spPr bwMode="auto">
          <a:xfrm>
            <a:off x="8376716" y="4763"/>
            <a:ext cx="701131" cy="463846"/>
          </a:xfrm>
          <a:prstGeom prst="rect">
            <a:avLst/>
          </a:prstGeom>
          <a:solidFill>
            <a:schemeClr val="tx2"/>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٣٣٠</a:t>
            </a: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10500915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721941"/>
                                        </p:tgtEl>
                                        <p:attrNameLst>
                                          <p:attrName>style.visibility</p:attrName>
                                        </p:attrNameLst>
                                      </p:cBhvr>
                                      <p:to>
                                        <p:strVal val="visible"/>
                                      </p:to>
                                    </p:set>
                                    <p:anim calcmode="lin" valueType="num">
                                      <p:cBhvr additive="base">
                                        <p:cTn id="7" dur="500"/>
                                        <p:tgtEl>
                                          <p:spTgt spid="721941"/>
                                        </p:tgtEl>
                                        <p:attrNameLst>
                                          <p:attrName>ppt_y</p:attrName>
                                        </p:attrNameLst>
                                      </p:cBhvr>
                                      <p:tavLst>
                                        <p:tav tm="0">
                                          <p:val>
                                            <p:strVal val="#ppt_y+#ppt_h*1.125000"/>
                                          </p:val>
                                        </p:tav>
                                        <p:tav tm="100000">
                                          <p:val>
                                            <p:strVal val="#ppt_y"/>
                                          </p:val>
                                        </p:tav>
                                      </p:tavLst>
                                    </p:anim>
                                    <p:animEffect transition="in" filter="wipe(up)">
                                      <p:cBhvr>
                                        <p:cTn id="8" dur="500"/>
                                        <p:tgtEl>
                                          <p:spTgt spid="7219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23970" name="Rectangle 43"/>
          <p:cNvSpPr>
            <a:spLocks noGrp="1" noChangeArrowheads="1"/>
          </p:cNvSpPr>
          <p:nvPr>
            <p:ph type="title"/>
          </p:nvPr>
        </p:nvSpPr>
        <p:spPr>
          <a:xfrm>
            <a:off x="685800" y="1447800"/>
            <a:ext cx="7772400" cy="1143000"/>
          </a:xfrm>
        </p:spPr>
        <p:txBody>
          <a:bodyPr/>
          <a:lstStyle/>
          <a:p>
            <a:r>
              <a:rPr lang="en-US">
                <a:latin typeface="Times New Roman" charset="0"/>
                <a:ea typeface="ＭＳ Ｐゴシック" charset="0"/>
                <a:cs typeface="ＭＳ Ｐゴシック" charset="0"/>
              </a:rPr>
              <a:t>11:11-12 Resurrect Two Witnesses</a:t>
            </a:r>
          </a:p>
        </p:txBody>
      </p:sp>
      <p:graphicFrame>
        <p:nvGraphicFramePr>
          <p:cNvPr id="652329" name="Group 41"/>
          <p:cNvGraphicFramePr>
            <a:graphicFrameLocks noGrp="1"/>
          </p:cNvGraphicFramePr>
          <p:nvPr>
            <p:ph sz="half" idx="1"/>
            <p:extLst>
              <p:ext uri="{D42A27DB-BD31-4B8C-83A1-F6EECF244321}">
                <p14:modId xmlns:p14="http://schemas.microsoft.com/office/powerpoint/2010/main" val="3368718464"/>
              </p:ext>
            </p:extLst>
          </p:nvPr>
        </p:nvGraphicFramePr>
        <p:xfrm>
          <a:off x="0" y="1484313"/>
          <a:ext cx="9144000" cy="5373687"/>
        </p:xfrm>
        <a:graphic>
          <a:graphicData uri="http://schemas.openxmlformats.org/drawingml/2006/table">
            <a:tbl>
              <a:tblPr/>
              <a:tblGrid>
                <a:gridCol w="2195736">
                  <a:extLst>
                    <a:ext uri="{9D8B030D-6E8A-4147-A177-3AD203B41FA5}">
                      <a16:colId xmlns:a16="http://schemas.microsoft.com/office/drawing/2014/main" val="20000"/>
                    </a:ext>
                  </a:extLst>
                </a:gridCol>
                <a:gridCol w="2160240">
                  <a:extLst>
                    <a:ext uri="{9D8B030D-6E8A-4147-A177-3AD203B41FA5}">
                      <a16:colId xmlns:a16="http://schemas.microsoft.com/office/drawing/2014/main" val="20001"/>
                    </a:ext>
                  </a:extLst>
                </a:gridCol>
                <a:gridCol w="2448272">
                  <a:extLst>
                    <a:ext uri="{9D8B030D-6E8A-4147-A177-3AD203B41FA5}">
                      <a16:colId xmlns:a16="http://schemas.microsoft.com/office/drawing/2014/main" val="20002"/>
                    </a:ext>
                  </a:extLst>
                </a:gridCol>
                <a:gridCol w="2339752">
                  <a:extLst>
                    <a:ext uri="{9D8B030D-6E8A-4147-A177-3AD203B41FA5}">
                      <a16:colId xmlns:a16="http://schemas.microsoft.com/office/drawing/2014/main" val="20003"/>
                    </a:ext>
                  </a:extLst>
                </a:gridCol>
              </a:tblGrid>
              <a:tr h="1551067">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a:ea typeface="ＭＳ Ｐゴシック" charset="0"/>
                          <a:cs typeface="Arial"/>
                        </a:rPr>
                        <a:t>مصطلح </a:t>
                      </a:r>
                      <a:r>
                        <a:rPr kumimoji="0" lang="ar-JO" altLang="zh-CN" sz="2800" b="1" i="0" u="none" strike="noStrike" cap="none" normalizeH="0" baseline="0" dirty="0">
                          <a:ln>
                            <a:noFill/>
                          </a:ln>
                          <a:solidFill>
                            <a:schemeClr val="bg1"/>
                          </a:solidFill>
                          <a:effectLst/>
                          <a:latin typeface="Arial"/>
                          <a:ea typeface="ＭＳ Ｐゴシック" charset="0"/>
                          <a:cs typeface="Arial"/>
                        </a:rPr>
                        <a:t>أ</a:t>
                      </a:r>
                      <a:r>
                        <a:rPr kumimoji="0" lang="ar-SA" altLang="zh-CN" sz="2800" b="1" i="0" u="none" strike="noStrike" cap="none" normalizeH="0" baseline="0" dirty="0">
                          <a:ln>
                            <a:noFill/>
                          </a:ln>
                          <a:solidFill>
                            <a:schemeClr val="bg1"/>
                          </a:solidFill>
                          <a:effectLst/>
                          <a:latin typeface="Arial"/>
                          <a:ea typeface="ＭＳ Ｐゴシック" charset="0"/>
                          <a:cs typeface="Arial"/>
                        </a:rPr>
                        <a:t>و التعبير</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a:ea typeface="ＭＳ Ｐゴシック" charset="0"/>
                          <a:cs typeface="Arial"/>
                        </a:rPr>
                        <a:t>بيل</a:t>
                      </a:r>
                      <a:endParaRPr kumimoji="0" lang="en-US" altLang="zh-CN" sz="2800" b="1" i="0" u="none" strike="noStrike" cap="none" normalizeH="0" baseline="0" dirty="0">
                        <a:ln>
                          <a:noFill/>
                        </a:ln>
                        <a:solidFill>
                          <a:schemeClr val="bg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a:ea typeface="ＭＳ Ｐゴシック" charset="0"/>
                          <a:cs typeface="Arial"/>
                        </a:rPr>
                        <a:t>رمزي</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a:ea typeface="ＭＳ Ｐゴシック" charset="0"/>
                          <a:cs typeface="Arial"/>
                        </a:rPr>
                        <a:t>اوزبورن</a:t>
                      </a:r>
                      <a:endParaRPr kumimoji="0" lang="en-US" altLang="zh-CN" sz="2800" b="1" i="0" u="none" strike="noStrike" cap="none" normalizeH="0" baseline="0" dirty="0">
                        <a:ln>
                          <a:noFill/>
                        </a:ln>
                        <a:solidFill>
                          <a:schemeClr val="bg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a:ea typeface="ＭＳ Ｐゴシック" charset="0"/>
                          <a:cs typeface="Arial"/>
                        </a:rPr>
                        <a:t>رمزي - حرفي</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a:ea typeface="ＭＳ Ｐゴシック" charset="0"/>
                          <a:cs typeface="Arial"/>
                        </a:rPr>
                        <a:t>توماس</a:t>
                      </a:r>
                      <a:endParaRPr kumimoji="0" lang="en-US" altLang="zh-CN" sz="2800" b="1" i="0" u="none" strike="noStrike" cap="none" normalizeH="0" baseline="0" dirty="0">
                        <a:ln>
                          <a:noFill/>
                        </a:ln>
                        <a:solidFill>
                          <a:schemeClr val="bg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a:ea typeface="ＭＳ Ｐゴシック" charset="0"/>
                          <a:cs typeface="Arial"/>
                        </a:rPr>
                        <a:t>حرفي</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382262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ar-SA" altLang="zh-CN" sz="2800" b="1" i="0" u="none" strike="noStrike" cap="none" normalizeH="0" baseline="0" dirty="0">
                        <a:ln>
                          <a:noFill/>
                        </a:ln>
                        <a:solidFill>
                          <a:schemeClr val="bg1"/>
                        </a:solidFill>
                        <a:effectLst/>
                        <a:latin typeface="Arial"/>
                        <a:ea typeface="ＭＳ Ｐゴシック" charset="0"/>
                        <a:cs typeface="Arial"/>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a:ea typeface="ＭＳ Ｐゴシック" charset="0"/>
                          <a:cs typeface="Arial"/>
                        </a:rPr>
                        <a:t>١٤</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mn-lt"/>
                          <a:ea typeface="ＭＳ Ｐゴシック" charset="0"/>
                          <a:cs typeface="Arial"/>
                        </a:rPr>
                        <a:t>القيامة والصعود للشاهدين </a:t>
                      </a:r>
                      <a:r>
                        <a:rPr kumimoji="0" lang="en-US" altLang="zh-CN" sz="2800" b="1" i="0" u="none" strike="noStrike" cap="none" normalizeH="0" baseline="0" dirty="0">
                          <a:ln>
                            <a:noFill/>
                          </a:ln>
                          <a:solidFill>
                            <a:schemeClr val="bg1"/>
                          </a:solidFill>
                          <a:effectLst/>
                          <a:latin typeface="Arial"/>
                          <a:ea typeface="ＭＳ Ｐゴシック" charset="0"/>
                          <a:cs typeface="Arial"/>
                        </a:rPr>
                        <a:t>(</a:t>
                      </a:r>
                      <a:r>
                        <a:rPr kumimoji="0" lang="ar-SA" altLang="zh-CN" sz="2800" b="1" i="0" u="none" strike="noStrike" cap="none" normalizeH="0" baseline="0" dirty="0">
                          <a:ln>
                            <a:noFill/>
                          </a:ln>
                          <a:solidFill>
                            <a:schemeClr val="bg1"/>
                          </a:solidFill>
                          <a:effectLst/>
                          <a:latin typeface="Arial"/>
                          <a:ea typeface="ＭＳ Ｐゴシック" charset="0"/>
                          <a:cs typeface="Arial"/>
                        </a:rPr>
                        <a:t>١١</a:t>
                      </a:r>
                      <a:r>
                        <a:rPr kumimoji="0" lang="en-US" altLang="zh-CN" sz="2800" b="1" i="0" u="none" strike="noStrike" cap="none" normalizeH="0" baseline="0" dirty="0">
                          <a:ln>
                            <a:noFill/>
                          </a:ln>
                          <a:solidFill>
                            <a:schemeClr val="bg1"/>
                          </a:solidFill>
                          <a:effectLst/>
                          <a:latin typeface="Arial"/>
                          <a:ea typeface="ＭＳ Ｐゴシック" charset="0"/>
                          <a:cs typeface="Arial"/>
                        </a:rPr>
                        <a:t>:</a:t>
                      </a:r>
                      <a:r>
                        <a:rPr kumimoji="0" lang="ar-SA" altLang="zh-CN" sz="2800" b="1" i="0" u="none" strike="noStrike" cap="none" normalizeH="0" baseline="0" dirty="0">
                          <a:ln>
                            <a:noFill/>
                          </a:ln>
                          <a:solidFill>
                            <a:schemeClr val="bg1"/>
                          </a:solidFill>
                          <a:effectLst/>
                          <a:latin typeface="Arial"/>
                          <a:ea typeface="ＭＳ Ｐゴシック" charset="0"/>
                          <a:cs typeface="Arial"/>
                        </a:rPr>
                        <a:t>١١</a:t>
                      </a:r>
                      <a:r>
                        <a:rPr kumimoji="0" lang="en-US" altLang="zh-CN" sz="2800" b="1" i="0" u="none" strike="noStrike" cap="none" normalizeH="0" baseline="0" dirty="0">
                          <a:ln>
                            <a:noFill/>
                          </a:ln>
                          <a:solidFill>
                            <a:schemeClr val="bg1"/>
                          </a:solidFill>
                          <a:effectLst/>
                          <a:latin typeface="Arial"/>
                          <a:ea typeface="ＭＳ Ｐゴシック" charset="0"/>
                          <a:cs typeface="Arial"/>
                        </a:rPr>
                        <a:t>-</a:t>
                      </a:r>
                      <a:r>
                        <a:rPr kumimoji="0" lang="ar-SA" altLang="zh-CN" sz="2800" b="1" i="0" u="none" strike="noStrike" cap="none" normalizeH="0" baseline="0" dirty="0">
                          <a:ln>
                            <a:noFill/>
                          </a:ln>
                          <a:solidFill>
                            <a:schemeClr val="bg1"/>
                          </a:solidFill>
                          <a:effectLst/>
                          <a:latin typeface="Arial"/>
                          <a:ea typeface="ＭＳ Ｐゴシック" charset="0"/>
                          <a:cs typeface="Arial"/>
                        </a:rPr>
                        <a:t>١٢</a:t>
                      </a:r>
                      <a:r>
                        <a:rPr kumimoji="0" lang="en-US" altLang="zh-CN" sz="2800" b="1" i="0" u="none" strike="noStrike" cap="none" normalizeH="0" baseline="0" dirty="0">
                          <a:ln>
                            <a:noFill/>
                          </a:ln>
                          <a:solidFill>
                            <a:schemeClr val="bg1"/>
                          </a:solidFill>
                          <a:effectLst/>
                          <a:latin typeface="Arial"/>
                          <a:ea typeface="ＭＳ Ｐゴシック" charset="0"/>
                          <a:cs typeface="Arial"/>
                        </a:rPr>
                        <a:t>)</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mn-lt"/>
                          <a:ea typeface="ＭＳ Ｐゴシック" charset="0"/>
                          <a:cs typeface="Arial"/>
                        </a:rPr>
                        <a:t>الإلهية الشرعية من الدعوة النبوية
</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mn-lt"/>
                          <a:ea typeface="ＭＳ Ｐゴシック" charset="0"/>
                          <a:cs typeface="Arial"/>
                        </a:rPr>
                        <a:t>ترقب بروز </a:t>
                      </a:r>
                      <a:r>
                        <a:rPr kumimoji="0" lang="ar-JO" altLang="zh-CN" sz="2800" b="1" i="0" u="none" strike="noStrike" cap="none" normalizeH="0" baseline="0" dirty="0">
                          <a:ln>
                            <a:noFill/>
                          </a:ln>
                          <a:solidFill>
                            <a:schemeClr val="bg1"/>
                          </a:solidFill>
                          <a:effectLst/>
                          <a:latin typeface="+mn-lt"/>
                          <a:ea typeface="ＭＳ Ｐゴシック" charset="0"/>
                          <a:cs typeface="Arial"/>
                        </a:rPr>
                        <a:t>ا</a:t>
                      </a:r>
                      <a:r>
                        <a:rPr kumimoji="0" lang="ar-SA" altLang="zh-CN" sz="2800" b="1" i="0" u="none" strike="noStrike" cap="none" normalizeH="0" baseline="0" dirty="0">
                          <a:ln>
                            <a:noFill/>
                          </a:ln>
                          <a:solidFill>
                            <a:schemeClr val="bg1"/>
                          </a:solidFill>
                          <a:effectLst/>
                          <a:latin typeface="+mn-lt"/>
                          <a:ea typeface="ＭＳ Ｐゴシック" charset="0"/>
                          <a:cs typeface="Arial"/>
                        </a:rPr>
                        <a:t>ختطاف </a:t>
                      </a:r>
                      <a:r>
                        <a:rPr kumimoji="0" lang="ar-JO" altLang="zh-CN" sz="2800" b="1" i="0" u="none" strike="noStrike" cap="none" normalizeH="0" baseline="0" dirty="0">
                          <a:ln>
                            <a:noFill/>
                          </a:ln>
                          <a:solidFill>
                            <a:schemeClr val="bg1"/>
                          </a:solidFill>
                          <a:effectLst/>
                          <a:latin typeface="+mn-lt"/>
                          <a:ea typeface="ＭＳ Ｐゴシック" charset="0"/>
                          <a:cs typeface="Arial"/>
                        </a:rPr>
                        <a:t>ا</a:t>
                      </a:r>
                      <a:r>
                        <a:rPr kumimoji="0" lang="ar-SA" altLang="zh-CN" sz="2800" b="1" i="0" u="none" strike="noStrike" cap="none" normalizeH="0" baseline="0" dirty="0">
                          <a:ln>
                            <a:noFill/>
                          </a:ln>
                          <a:solidFill>
                            <a:schemeClr val="bg1"/>
                          </a:solidFill>
                          <a:effectLst/>
                          <a:latin typeface="+mn-lt"/>
                          <a:ea typeface="ＭＳ Ｐゴシック" charset="0"/>
                          <a:cs typeface="Arial"/>
                        </a:rPr>
                        <a:t>لكنيسة</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mn-lt"/>
                          <a:ea typeface="ＭＳ Ｐゴシック" charset="0"/>
                          <a:cs typeface="Arial"/>
                        </a:rPr>
                        <a:t>قيامة الشاهدين
</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sp>
        <p:nvSpPr>
          <p:cNvPr id="723988"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108568" name="Text Box 33"/>
          <p:cNvSpPr txBox="1">
            <a:spLocks noChangeArrowheads="1"/>
          </p:cNvSpPr>
          <p:nvPr/>
        </p:nvSpPr>
        <p:spPr bwMode="auto">
          <a:xfrm>
            <a:off x="8376716"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a:ea typeface="ヒラギノ角ゴ Pro W3"/>
                <a:cs typeface="Arial"/>
              </a:rPr>
              <a:t>٣٣٠</a:t>
            </a:r>
            <a:endParaRPr kumimoji="0" lang="en-US" sz="2400" b="1" i="0" u="none" strike="noStrike" kern="1200" cap="none" spc="0" normalizeH="0" baseline="0" noProof="0">
              <a:ln>
                <a:noFill/>
              </a:ln>
              <a:solidFill>
                <a:srgbClr val="FFFFFF"/>
              </a:solidFill>
              <a:effectLst/>
              <a:uLnTx/>
              <a:uFillTx/>
              <a:latin typeface="Arial"/>
              <a:ea typeface="ヒラギノ角ゴ Pro W3"/>
              <a:cs typeface="Arial"/>
            </a:endParaRPr>
          </a:p>
        </p:txBody>
      </p:sp>
      <p:pic>
        <p:nvPicPr>
          <p:cNvPr id="723990" name="Picture 2" descr="rev 11 close up Two Prophets-Van Dyck.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516688" y="4983163"/>
            <a:ext cx="2636837" cy="1844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77982008"/>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title"/>
          </p:nvPr>
        </p:nvSpPr>
        <p:spPr>
          <a:xfrm>
            <a:off x="685800" y="1473200"/>
            <a:ext cx="7702550" cy="3611563"/>
          </a:xfrm>
          <a:solidFill>
            <a:schemeClr val="accent6">
              <a:lumMod val="75000"/>
            </a:schemeClr>
          </a:solidFill>
          <a:effectLst>
            <a:outerShdw blurRad="63500" dist="35921" dir="2700000" algn="ctr" rotWithShape="0">
              <a:schemeClr val="tx2">
                <a:alpha val="74998"/>
              </a:schemeClr>
            </a:outerShdw>
          </a:effectLst>
        </p:spPr>
        <p:txBody>
          <a:bodyPr/>
          <a:lstStyle/>
          <a:p>
            <a:pPr>
              <a:defRPr/>
            </a:pPr>
            <a:r>
              <a:rPr lang="ar-SA" sz="6000" dirty="0">
                <a:latin typeface="Arial" panose="020B0604020202020204" pitchFamily="34" charset="0"/>
                <a:ea typeface="ＭＳ Ｐゴシック" charset="-128"/>
                <a:cs typeface="Arial" panose="020B0604020202020204" pitchFamily="34" charset="0"/>
              </a:rPr>
              <a:t>دعونا الآن نضع كل ر</a:t>
            </a:r>
            <a:r>
              <a:rPr lang="ar-JO" sz="6000" dirty="0">
                <a:latin typeface="Arial" panose="020B0604020202020204" pitchFamily="34" charset="0"/>
                <a:ea typeface="ＭＳ Ｐゴシック" charset="-128"/>
                <a:cs typeface="Arial" panose="020B0604020202020204" pitchFamily="34" charset="0"/>
              </a:rPr>
              <a:t>أ</a:t>
            </a:r>
            <a:r>
              <a:rPr lang="ar-SA" sz="6000" dirty="0">
                <a:latin typeface="Arial" panose="020B0604020202020204" pitchFamily="34" charset="0"/>
                <a:ea typeface="ＭＳ Ｐゴシック" charset="-128"/>
                <a:cs typeface="Arial" panose="020B0604020202020204" pitchFamily="34" charset="0"/>
              </a:rPr>
              <a:t>ي في شكل فقرة مثل مقطع
</a:t>
            </a:r>
            <a:endParaRPr lang="en-US" sz="6000" dirty="0">
              <a:latin typeface="Arial" panose="020B0604020202020204" pitchFamily="34" charset="0"/>
              <a:ea typeface="ＭＳ Ｐゴシック" charset="-128"/>
              <a:cs typeface="Arial" panose="020B0604020202020204" pitchFamily="34" charset="0"/>
            </a:endParaRPr>
          </a:p>
        </p:txBody>
      </p:sp>
      <p:sp>
        <p:nvSpPr>
          <p:cNvPr id="3" name="Text Box 33"/>
          <p:cNvSpPr txBox="1">
            <a:spLocks noChangeArrowheads="1"/>
          </p:cNvSpPr>
          <p:nvPr/>
        </p:nvSpPr>
        <p:spPr bwMode="auto">
          <a:xfrm>
            <a:off x="8376716"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٣٣٠</a:t>
            </a: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71233354"/>
      </p:ext>
    </p:extLst>
  </p:cSld>
  <p:clrMapOvr>
    <a:overrideClrMapping bg1="lt1" tx1="dk1" bg2="lt2" tx2="dk2" accent1="accent1" accent2="accent2" accent3="accent3" accent4="accent4" accent5="accent5" accent6="accent6" hlink="hlink" folHlink="folHlink"/>
  </p:clrMapOvr>
  <p:transition/>
</p:sld>
</file>

<file path=ppt/slides/slide98.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728066" name="WordArt 19"/>
          <p:cNvSpPr>
            <a:spLocks noChangeArrowheads="1" noChangeShapeType="1" noTextEdit="1"/>
          </p:cNvSpPr>
          <p:nvPr/>
        </p:nvSpPr>
        <p:spPr bwMode="auto">
          <a:xfrm>
            <a:off x="1835150" y="247972"/>
            <a:ext cx="4824413"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رؤيا ١١</a:t>
            </a:r>
            <a:r>
              <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a:t>
            </a: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بيل (رمزي)</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728067" name="Rectangle 23"/>
          <p:cNvSpPr>
            <a:spLocks noGrp="1" noChangeArrowheads="1"/>
          </p:cNvSpPr>
          <p:nvPr>
            <p:ph type="title"/>
          </p:nvPr>
        </p:nvSpPr>
        <p:spPr>
          <a:xfrm>
            <a:off x="0" y="0"/>
            <a:ext cx="1524000" cy="457200"/>
          </a:xfrm>
        </p:spPr>
        <p:txBody>
          <a:bodyPr/>
          <a:lstStyle/>
          <a:p>
            <a:r>
              <a:rPr lang="en-US" sz="800">
                <a:solidFill>
                  <a:srgbClr val="000066"/>
                </a:solidFill>
                <a:latin typeface="Times New Roman" charset="0"/>
                <a:ea typeface="ＭＳ Ｐゴシック" charset="0"/>
                <a:cs typeface="ＭＳ Ｐゴシック" charset="0"/>
              </a:rPr>
              <a:t>Symbolic Summary (Beale)</a:t>
            </a:r>
          </a:p>
        </p:txBody>
      </p:sp>
      <p:sp>
        <p:nvSpPr>
          <p:cNvPr id="728068" name="Rectangle 20"/>
          <p:cNvSpPr txBox="1">
            <a:spLocks noChangeArrowheads="1"/>
          </p:cNvSpPr>
          <p:nvPr/>
        </p:nvSpPr>
        <p:spPr bwMode="auto">
          <a:xfrm>
            <a:off x="225084" y="1505243"/>
            <a:ext cx="8852764" cy="6787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914400" rtl="1" eaLnBrk="0" fontAlgn="base" hangingPunct="0">
              <a:spcBef>
                <a:spcPct val="20000"/>
              </a:spcBef>
              <a:spcAft>
                <a:spcPct val="0"/>
              </a:spcAft>
              <a:defRPr/>
            </a:pPr>
            <a:r>
              <a:rPr kumimoji="0" lang="ar-SA"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١ أعطيت قصبة ترمز إلى الوعد المعصوم بحضور الله في الم</a:t>
            </a:r>
            <a:r>
              <a:rPr kumimoji="0" lang="ar-JO"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س</a:t>
            </a:r>
            <a:r>
              <a:rPr kumimoji="0" lang="ar-SA"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تقبل وقيل لي: اذهبوا واحموا جماعة الله الأخروي</a:t>
            </a:r>
            <a:r>
              <a:rPr kumimoji="0" lang="ar-JO"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ة</a:t>
            </a:r>
            <a:r>
              <a:rPr kumimoji="0" lang="ar-SA"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 (التي هي هيكل الكنيسة) حتى ال</a:t>
            </a:r>
            <a:r>
              <a:rPr kumimoji="0" lang="ar-JO"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إ</a:t>
            </a:r>
            <a:r>
              <a:rPr kumimoji="0" lang="ar-SA"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ختطاف واحموا جماعة العهد المتألم وأحسب المؤمنين الذين يعبدون معا في مجتمع الهيكل.٢ولكن استبعد شعب الله الحقيقي بما في ذلك الأمم. لا تحمي جماعة العهد المتألمة هذه من الأمم واليهود لأنهم غير محميين من مختلف أشكال الأذى الأرضي (الجسدي وال</a:t>
            </a:r>
            <a:r>
              <a:rPr kumimoji="0" lang="ar-JO"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إ</a:t>
            </a:r>
            <a:r>
              <a:rPr kumimoji="0" lang="ar-SA"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قتصادي وال</a:t>
            </a:r>
            <a:r>
              <a:rPr kumimoji="0" lang="ar-JO"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إ</a:t>
            </a:r>
            <a:r>
              <a:rPr kumimoji="0" lang="ar-SA"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جتماعي وما إلى ذلك).  سوف يهاجمون ويضطهدون جماعة الإيمان بأكملها طوال عصر الكنيسة الذي هو الشكل الأولي للمدينة السماوية، التي تم تحديد جزء منها مع المؤمنين الذين يعيشون على الأرض خلال فترة الضيقة الأخروي</a:t>
            </a:r>
            <a:r>
              <a:rPr kumimoji="0" lang="ar-JO"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ة</a:t>
            </a:r>
            <a:r>
              <a:rPr kumimoji="0" lang="ar-SA"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  ٣وسأعطى السلطة للكنيسة وهذه</a:t>
            </a:r>
            <a:r>
              <a:rPr lang="ar-SA" altLang="zh-CN" sz="3600" b="1" baseline="54000" dirty="0">
                <a:solidFill>
                  <a:srgbClr val="FFFFFF"/>
                </a:solidFill>
                <a:latin typeface="Arial" charset="0"/>
                <a:cs typeface="Arial" charset="0"/>
              </a:rPr>
              <a:t>الجماعة الإيمانية كلها سوف تتنبأ عن فترة الضيقة العظيمة الأخروي</a:t>
            </a:r>
            <a:r>
              <a:rPr lang="ar-JO" altLang="zh-CN" sz="3600" b="1" baseline="54000" dirty="0">
                <a:solidFill>
                  <a:srgbClr val="FFFFFF"/>
                </a:solidFill>
                <a:latin typeface="Arial" charset="0"/>
                <a:cs typeface="Arial" charset="0"/>
              </a:rPr>
              <a:t>ة</a:t>
            </a:r>
            <a:r>
              <a:rPr lang="ar-SA" altLang="zh-CN" sz="3600" b="1" baseline="54000" dirty="0">
                <a:solidFill>
                  <a:srgbClr val="FFFFFF"/>
                </a:solidFill>
                <a:latin typeface="Arial" charset="0"/>
                <a:cs typeface="Arial" charset="0"/>
              </a:rPr>
              <a:t>... ولكن بعد قتلهم</a:t>
            </a:r>
            <a:r>
              <a:rPr kumimoji="0" lang="ar-SA"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 ٨جثثهم سوف ترقد في شارع بابل أو روما مما يعني العالم الشرير ثم سوف يتلقون ١١-١٢ إضفاء الشرعية الإلهية على الدعوة النبوية. </a:t>
            </a:r>
            <a:r>
              <a:rPr kumimoji="0" lang="ar-SA" altLang="zh-CN" sz="3600" b="0"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
</a:t>
            </a:r>
            <a:r>
              <a:rPr kumimoji="0" lang="en-US" altLang="zh-CN"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12646" name="Text Box 33"/>
          <p:cNvSpPr txBox="1">
            <a:spLocks noChangeArrowheads="1"/>
          </p:cNvSpPr>
          <p:nvPr/>
        </p:nvSpPr>
        <p:spPr bwMode="auto">
          <a:xfrm>
            <a:off x="8376717"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a:ea typeface="ヒラギノ角ゴ Pro W3"/>
                <a:cs typeface="Arial"/>
              </a:rPr>
              <a:t>٣٣٠</a:t>
            </a:r>
            <a:endParaRPr kumimoji="0" lang="en-US" sz="2400" b="1" i="0" u="none" strike="noStrike" kern="1200" cap="none" spc="0" normalizeH="0" baseline="0" noProof="0">
              <a:ln>
                <a:noFill/>
              </a:ln>
              <a:solidFill>
                <a:srgbClr val="FFFFFF"/>
              </a:solidFill>
              <a:effectLst/>
              <a:uLnTx/>
              <a:uFillTx/>
              <a:latin typeface="Arial"/>
              <a:ea typeface="ヒラギノ角ゴ Pro W3"/>
              <a:cs typeface="Arial"/>
            </a:endParaRPr>
          </a:p>
        </p:txBody>
      </p:sp>
    </p:spTree>
    <p:extLst>
      <p:ext uri="{BB962C8B-B14F-4D97-AF65-F5344CB8AC3E}">
        <p14:creationId xmlns:p14="http://schemas.microsoft.com/office/powerpoint/2010/main" val="1256973825"/>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730114" name="WordArt 2"/>
          <p:cNvSpPr>
            <a:spLocks noChangeArrowheads="1" noChangeShapeType="1" noTextEdit="1"/>
          </p:cNvSpPr>
          <p:nvPr/>
        </p:nvSpPr>
        <p:spPr bwMode="auto">
          <a:xfrm>
            <a:off x="1403350" y="294468"/>
            <a:ext cx="5473700"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الرؤيا١١ -- </a:t>
            </a:r>
            <a:r>
              <a:rPr kumimoji="0" lang="ar-SA" sz="3600" b="0" i="0" u="none" strike="noStrike" kern="10" cap="none" spc="0" normalizeH="0" baseline="0" noProof="0" dirty="0" err="1">
                <a:ln w="9525">
                  <a:solidFill>
                    <a:srgbClr val="000000"/>
                  </a:solidFill>
                  <a:round/>
                  <a:headEnd/>
                  <a:tailEnd type="none" w="lg" len="lg"/>
                </a:ln>
                <a:solidFill>
                  <a:srgbClr val="FFFFFF"/>
                </a:solidFill>
                <a:effectLst/>
                <a:uLnTx/>
                <a:uFillTx/>
                <a:latin typeface="Arial Black"/>
                <a:ea typeface="Arial Black"/>
                <a:cs typeface="Arial Black"/>
              </a:rPr>
              <a:t>أوزبورن</a:t>
            </a: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 (رمزي حرفي)</a:t>
            </a:r>
            <a:r>
              <a:rPr kumimoji="0" lang="ar-SA" sz="3600" b="0" i="0" u="none" strike="noStrike" kern="10" cap="none" spc="0" normalizeH="0" baseline="0" noProof="0" dirty="0" err="1">
                <a:ln w="9525">
                  <a:solidFill>
                    <a:srgbClr val="000000"/>
                  </a:solidFill>
                  <a:round/>
                  <a:headEnd/>
                  <a:tailEnd type="none" w="lg" len="lg"/>
                </a:ln>
                <a:solidFill>
                  <a:srgbClr val="FFFFFF"/>
                </a:solidFill>
                <a:effectLst/>
                <a:uLnTx/>
                <a:uFillTx/>
                <a:latin typeface="Arial Black"/>
                <a:ea typeface="Arial Black"/>
                <a:cs typeface="Arial Black"/>
              </a:rPr>
              <a:t>ا</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730115" name="Rectangle 5"/>
          <p:cNvSpPr>
            <a:spLocks noGrp="1" noChangeArrowheads="1"/>
          </p:cNvSpPr>
          <p:nvPr>
            <p:ph type="title"/>
          </p:nvPr>
        </p:nvSpPr>
        <p:spPr>
          <a:xfrm>
            <a:off x="-1447800" y="0"/>
            <a:ext cx="1295400" cy="381000"/>
          </a:xfrm>
        </p:spPr>
        <p:txBody>
          <a:bodyPr/>
          <a:lstStyle/>
          <a:p>
            <a:r>
              <a:rPr lang="ar-SA" sz="1100" b="1" dirty="0">
                <a:solidFill>
                  <a:srgbClr val="800000"/>
                </a:solidFill>
                <a:latin typeface="Arial" charset="0"/>
                <a:ea typeface="ＭＳ Ｐゴシック" charset="0"/>
              </a:rPr>
              <a:t>ملخص رمزي حرفي (</a:t>
            </a:r>
            <a:r>
              <a:rPr lang="ar-SA" sz="1100" b="1" dirty="0" err="1">
                <a:solidFill>
                  <a:srgbClr val="800000"/>
                </a:solidFill>
                <a:latin typeface="Arial" charset="0"/>
                <a:ea typeface="ＭＳ Ｐゴシック" charset="0"/>
              </a:rPr>
              <a:t>أوزبورن</a:t>
            </a:r>
            <a:r>
              <a:rPr lang="ar-SA" sz="1100" b="1" dirty="0">
                <a:solidFill>
                  <a:srgbClr val="800000"/>
                </a:solidFill>
                <a:latin typeface="Arial" charset="0"/>
                <a:ea typeface="ＭＳ Ｐゴシック" charset="0"/>
              </a:rPr>
              <a:t>)
</a:t>
            </a:r>
            <a:endParaRPr lang="en-US" sz="1100" b="1" dirty="0">
              <a:solidFill>
                <a:srgbClr val="800000"/>
              </a:solidFill>
              <a:latin typeface="Arial" charset="0"/>
              <a:ea typeface="ＭＳ Ｐゴシック" charset="0"/>
            </a:endParaRPr>
          </a:p>
        </p:txBody>
      </p:sp>
      <p:sp>
        <p:nvSpPr>
          <p:cNvPr id="730116" name="Rectangle 3"/>
          <p:cNvSpPr txBox="1">
            <a:spLocks noChangeArrowheads="1"/>
          </p:cNvSpPr>
          <p:nvPr/>
        </p:nvSpPr>
        <p:spPr bwMode="auto">
          <a:xfrm>
            <a:off x="179388" y="1585009"/>
            <a:ext cx="8515162" cy="583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just" defTabSz="914400" rtl="1" eaLnBrk="0" fontAlgn="base" latinLnBrk="0" hangingPunct="0">
              <a:lnSpc>
                <a:spcPct val="100000"/>
              </a:lnSpc>
              <a:spcBef>
                <a:spcPct val="20000"/>
              </a:spcBef>
              <a:spcAft>
                <a:spcPct val="0"/>
              </a:spcAft>
              <a:buClrTx/>
              <a:buSzTx/>
              <a:buFontTx/>
              <a:buNone/>
              <a:tabLst/>
              <a:defRPr/>
            </a:pPr>
            <a:r>
              <a:rPr kumimoji="0" lang="ar-SA" altLang="zh-CN" sz="24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1 </a:t>
            </a:r>
            <a:r>
              <a:rPr kumimoji="0" lang="ar-SA"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أعطيت قصبة مثل قضيب القياس وقيل لي: اذهب وحافظ على القديسين روحياً في ال</a:t>
            </a:r>
            <a:r>
              <a:rPr kumimoji="0" lang="ar-JO"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إ</a:t>
            </a:r>
            <a:r>
              <a:rPr kumimoji="0" lang="ar-SA"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ضطهاد العظيم القادم (ولكن ثانياً الكنيسة من جميع العصور) تحسباً لانتصارهم النهائي وقياسهم (حفظ؟) مذبح البخور [السماوي]، وإحصاء المؤمنين الأفراد في الكنيسة أو على المذبح. ٢ولكن استبعد القديسين المضطهدين... لأنهم لم يكونوا محميين من الأمم لأن الله يسلم أتباعه إلى أيدي </a:t>
            </a:r>
            <a:r>
              <a:rPr kumimoji="0" lang="ar-SA" altLang="zh-CN" sz="3600" b="1" i="0" u="none" strike="noStrike" kern="1200" cap="none" spc="0" normalizeH="0" baseline="54000" noProof="0" dirty="0" err="1">
                <a:ln>
                  <a:noFill/>
                </a:ln>
                <a:solidFill>
                  <a:srgbClr val="FFFFFF"/>
                </a:solidFill>
                <a:effectLst/>
                <a:uLnTx/>
                <a:uFillTx/>
                <a:latin typeface="Arial" charset="0"/>
                <a:ea typeface="ＭＳ Ｐゴシック" charset="0"/>
                <a:cs typeface="Arial" charset="0"/>
              </a:rPr>
              <a:t>الخطاة</a:t>
            </a:r>
            <a:r>
              <a:rPr kumimoji="0" lang="ar-SA"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 لبعض الوقت.  سيعاني القديسون بشكل لا يصدق بالمعنى الجسدي في شعب الله من أجل الضيقة العظيمة في نهاية التاريخ. ٣وسأعطى السلطة لكنيستي الشاهدة، وسيتنبأون لمدة ١٢٦٠ يوماً، مرتدين المسوح... ولكن بعد قتلهم</a:t>
            </a:r>
            <a:r>
              <a:rPr kumimoji="0" lang="ar-JO"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      </a:t>
            </a:r>
            <a:r>
              <a:rPr kumimoji="0" lang="ar-SA"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 ٨ ستقع جثثهم في شارع أورشليم وروما التي تشير بشكل ثانوي إلى جميع المدن التي تعارض الله ثم سيستقبلون ١١-١٢ توقعا باختطاف الكنيسة.
</a:t>
            </a:r>
            <a:endPar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14694" name="Text Box 33"/>
          <p:cNvSpPr txBox="1">
            <a:spLocks noChangeArrowheads="1"/>
          </p:cNvSpPr>
          <p:nvPr/>
        </p:nvSpPr>
        <p:spPr bwMode="auto">
          <a:xfrm>
            <a:off x="8376717"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a:ea typeface="ヒラギノ角ゴ Pro W3"/>
                <a:cs typeface="Arial"/>
              </a:rPr>
              <a:t>٣٣١</a:t>
            </a:r>
            <a:endParaRPr kumimoji="0" lang="en-US" sz="2400" b="1" i="0" u="none" strike="noStrike" kern="1200" cap="none" spc="0" normalizeH="0" baseline="0" noProof="0" dirty="0">
              <a:ln>
                <a:noFill/>
              </a:ln>
              <a:solidFill>
                <a:srgbClr val="FFFFFF"/>
              </a:solidFill>
              <a:effectLst/>
              <a:uLnTx/>
              <a:uFillTx/>
              <a:latin typeface="Arial"/>
              <a:ea typeface="ヒラギノ角ゴ Pro W3"/>
              <a:cs typeface="Arial"/>
            </a:endParaRPr>
          </a:p>
        </p:txBody>
      </p:sp>
    </p:spTree>
    <p:extLst>
      <p:ext uri="{BB962C8B-B14F-4D97-AF65-F5344CB8AC3E}">
        <p14:creationId xmlns:p14="http://schemas.microsoft.com/office/powerpoint/2010/main" val="2950322955"/>
      </p:ext>
    </p:extLst>
  </p:cSld>
  <p:clrMapOvr>
    <a:masterClrMapping/>
  </p:clrMapOvr>
  <p:transition/>
</p:sld>
</file>

<file path=ppt/theme/_rels/theme1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image" Target="../media/image4.jpeg"/></Relationships>
</file>

<file path=ppt/theme/theme1.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Sakura">
  <a:themeElements>
    <a:clrScheme name="Sakura 1">
      <a:dk1>
        <a:srgbClr val="463634"/>
      </a:dk1>
      <a:lt1>
        <a:srgbClr val="AA947E"/>
      </a:lt1>
      <a:dk2>
        <a:srgbClr val="795241"/>
      </a:dk2>
      <a:lt2>
        <a:srgbClr val="000000"/>
      </a:lt2>
      <a:accent1>
        <a:srgbClr val="F9DBD3"/>
      </a:accent1>
      <a:accent2>
        <a:srgbClr val="DACA9C"/>
      </a:accent2>
      <a:accent3>
        <a:srgbClr val="D2C8C0"/>
      </a:accent3>
      <a:accent4>
        <a:srgbClr val="3A2D2B"/>
      </a:accent4>
      <a:accent5>
        <a:srgbClr val="FBEAE6"/>
      </a:accent5>
      <a:accent6>
        <a:srgbClr val="C5B78D"/>
      </a:accent6>
      <a:hlink>
        <a:srgbClr val="393A18"/>
      </a:hlink>
      <a:folHlink>
        <a:srgbClr val="560000"/>
      </a:folHlink>
    </a:clrScheme>
    <a:fontScheme name="Sakura">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2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28" charset="0"/>
          </a:defRPr>
        </a:defPPr>
      </a:lstStyle>
    </a:lnDef>
  </a:objectDefaults>
  <a:extraClrSchemeLst>
    <a:extraClrScheme>
      <a:clrScheme name="Sakura 1">
        <a:dk1>
          <a:srgbClr val="463634"/>
        </a:dk1>
        <a:lt1>
          <a:srgbClr val="AA947E"/>
        </a:lt1>
        <a:dk2>
          <a:srgbClr val="795241"/>
        </a:dk2>
        <a:lt2>
          <a:srgbClr val="000000"/>
        </a:lt2>
        <a:accent1>
          <a:srgbClr val="F9DBD3"/>
        </a:accent1>
        <a:accent2>
          <a:srgbClr val="DACA9C"/>
        </a:accent2>
        <a:accent3>
          <a:srgbClr val="D2C8C0"/>
        </a:accent3>
        <a:accent4>
          <a:srgbClr val="3A2D2B"/>
        </a:accent4>
        <a:accent5>
          <a:srgbClr val="FBEAE6"/>
        </a:accent5>
        <a:accent6>
          <a:srgbClr val="C5B78D"/>
        </a:accent6>
        <a:hlink>
          <a:srgbClr val="393A18"/>
        </a:hlink>
        <a:folHlink>
          <a:srgbClr val="560000"/>
        </a:folHlink>
      </a:clrScheme>
      <a:clrMap bg1="lt1" tx1="dk1" bg2="lt2" tx2="dk2" accent1="accent1" accent2="accent2" accent3="accent3" accent4="accent4" accent5="accent5" accent6="accent6" hlink="hlink" folHlink="folHlink"/>
    </a:extraClrScheme>
    <a:extraClrScheme>
      <a:clrScheme name="Sakura 2">
        <a:dk1>
          <a:srgbClr val="463634"/>
        </a:dk1>
        <a:lt1>
          <a:srgbClr val="FFFFCC"/>
        </a:lt1>
        <a:dk2>
          <a:srgbClr val="795241"/>
        </a:dk2>
        <a:lt2>
          <a:srgbClr val="000000"/>
        </a:lt2>
        <a:accent1>
          <a:srgbClr val="F9DBD3"/>
        </a:accent1>
        <a:accent2>
          <a:srgbClr val="DACA9C"/>
        </a:accent2>
        <a:accent3>
          <a:srgbClr val="FFFFE2"/>
        </a:accent3>
        <a:accent4>
          <a:srgbClr val="3A2D2B"/>
        </a:accent4>
        <a:accent5>
          <a:srgbClr val="FBEAE6"/>
        </a:accent5>
        <a:accent6>
          <a:srgbClr val="C5B78D"/>
        </a:accent6>
        <a:hlink>
          <a:srgbClr val="393A18"/>
        </a:hlink>
        <a:folHlink>
          <a:srgbClr val="560000"/>
        </a:folHlink>
      </a:clrScheme>
      <a:clrMap bg1="lt1" tx1="dk1" bg2="lt2" tx2="dk2" accent1="accent1" accent2="accent2" accent3="accent3" accent4="accent4" accent5="accent5" accent6="accent6" hlink="hlink" folHlink="folHlink"/>
    </a:extraClrScheme>
    <a:extraClrScheme>
      <a:clrScheme name="Sakura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Hardcover">
  <a:themeElements>
    <a:clrScheme name="Hardcover">
      <a:dk1>
        <a:sysClr val="windowText" lastClr="000000"/>
      </a:dk1>
      <a:lt1>
        <a:sysClr val="window" lastClr="FFFFFF"/>
      </a:lt1>
      <a:dk2>
        <a:srgbClr val="895D1D"/>
      </a:dk2>
      <a:lt2>
        <a:srgbClr val="ECE9C6"/>
      </a:lt2>
      <a:accent1>
        <a:srgbClr val="873624"/>
      </a:accent1>
      <a:accent2>
        <a:srgbClr val="D6862D"/>
      </a:accent2>
      <a:accent3>
        <a:srgbClr val="D0BE40"/>
      </a:accent3>
      <a:accent4>
        <a:srgbClr val="877F6C"/>
      </a:accent4>
      <a:accent5>
        <a:srgbClr val="972109"/>
      </a:accent5>
      <a:accent6>
        <a:srgbClr val="AEB795"/>
      </a:accent6>
      <a:hlink>
        <a:srgbClr val="CC9900"/>
      </a:hlink>
      <a:folHlink>
        <a:srgbClr val="B2B2B2"/>
      </a:folHlink>
    </a:clrScheme>
    <a:fontScheme name="Hardcover">
      <a:majorFont>
        <a:latin typeface="Book Antiqua"/>
        <a:ea typeface=""/>
        <a:cs typeface=""/>
        <a:font script="Grek" typeface="Times New Roman"/>
        <a:font script="Cyrl" typeface="Times New Roman"/>
        <a:font script="Jpan" typeface="HGS明朝E"/>
        <a:font script="Hang" typeface="궁서"/>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Book Antiqua"/>
        <a:ea typeface=""/>
        <a:cs typeface=""/>
        <a:font script="Grek" typeface="Times New Roman"/>
        <a:font script="Cyrl" typeface="Times New Roman"/>
        <a:font script="Jpan" typeface="HGS明朝E"/>
        <a:font script="Hang" typeface="돋움"/>
        <a:font script="Hans" typeface="宋体"/>
        <a:font script="Hant" typeface="新細明體"/>
        <a:font script="Arab" typeface="Times New Roman"/>
        <a:font script="Hebr" typeface="David"/>
        <a:font script="Thai" typeface="Eucrosia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Hardcover">
      <a:fillStyleLst>
        <a:solidFill>
          <a:schemeClr val="phClr"/>
        </a:solidFill>
        <a:solidFill>
          <a:schemeClr val="phClr">
            <a:tint val="68000"/>
            <a:shade val="94000"/>
            <a:satMod val="300000"/>
            <a:lumMod val="110000"/>
          </a:schemeClr>
        </a:solidFill>
        <a:gradFill rotWithShape="1">
          <a:gsLst>
            <a:gs pos="0">
              <a:schemeClr val="phClr">
                <a:tint val="94000"/>
                <a:satMod val="180000"/>
                <a:lumMod val="98000"/>
              </a:schemeClr>
            </a:gs>
            <a:gs pos="100000">
              <a:schemeClr val="phClr">
                <a:satMod val="130000"/>
              </a:schemeClr>
            </a:gs>
          </a:gsLst>
          <a:lin ang="5160000" scaled="0"/>
        </a:gradFill>
      </a:fillStyleLst>
      <a:lnStyleLst>
        <a:ln w="12700" cap="flat" cmpd="sng" algn="ctr">
          <a:solidFill>
            <a:schemeClr val="phClr">
              <a:shade val="90000"/>
              <a:lumMod val="90000"/>
            </a:schemeClr>
          </a:solidFill>
          <a:prstDash val="solid"/>
        </a:ln>
        <a:ln w="19050" cap="flat" cmpd="sng" algn="ctr">
          <a:solidFill>
            <a:schemeClr val="phClr">
              <a:shade val="75000"/>
              <a:lumMod val="90000"/>
            </a:schemeClr>
          </a:solidFill>
          <a:prstDash val="solid"/>
        </a:ln>
        <a:ln w="25400" cap="flat" cmpd="sng" algn="ctr">
          <a:solidFill>
            <a:schemeClr val="phClr"/>
          </a:solidFill>
          <a:prstDash val="solid"/>
        </a:ln>
      </a:lnStyleLst>
      <a:effectStyleLst>
        <a:effectStyle>
          <a:effectLst>
            <a:outerShdw blurRad="38100" dist="12700" dir="5400000" rotWithShape="0">
              <a:srgbClr val="000000">
                <a:alpha val="15000"/>
              </a:srgbClr>
            </a:outerShdw>
          </a:effectLst>
        </a:effectStyle>
        <a:effectStyle>
          <a:effectLst>
            <a:outerShdw blurRad="50800" dist="25400" dir="5400000" rotWithShape="0">
              <a:srgbClr val="000000">
                <a:alpha val="46000"/>
              </a:srgbClr>
            </a:outerShdw>
          </a:effectLst>
        </a:effectStyle>
        <a:effectStyle>
          <a:effectLst>
            <a:outerShdw blurRad="50800" dist="25400" dir="5400000" rotWithShape="0">
              <a:srgbClr val="000000">
                <a:alpha val="48000"/>
              </a:srgbClr>
            </a:outerShdw>
          </a:effectLst>
          <a:scene3d>
            <a:camera prst="orthographicFront">
              <a:rot lat="0" lon="0" rev="0"/>
            </a:camera>
            <a:lightRig rig="threePt" dir="tl">
              <a:rot lat="0" lon="0" rev="2400000"/>
            </a:lightRig>
          </a:scene3d>
          <a:sp3d>
            <a:bevelT w="25400" h="25400"/>
          </a:sp3d>
        </a:effectStyle>
      </a:effectStyleLst>
      <a:bgFillStyleLst>
        <a:solidFill>
          <a:schemeClr val="phClr">
            <a:tint val="96000"/>
            <a:lumMod val="110000"/>
          </a:schemeClr>
        </a:solidFill>
        <a:blipFill rotWithShape="1">
          <a:blip xmlns:r="http://schemas.openxmlformats.org/officeDocument/2006/relationships" r:embed="rId1">
            <a:duotone>
              <a:schemeClr val="phClr">
                <a:tint val="93000"/>
                <a:shade val="20000"/>
              </a:schemeClr>
              <a:schemeClr val="phClr">
                <a:tint val="90000"/>
                <a:shade val="85000"/>
                <a:satMod val="115000"/>
              </a:schemeClr>
            </a:duotone>
          </a:blip>
          <a:tile tx="0" ty="0" sx="60000" sy="60000" flip="none" algn="tl"/>
        </a:blipFill>
        <a:blipFill rotWithShape="1">
          <a:blip xmlns:r="http://schemas.openxmlformats.org/officeDocument/2006/relationships" r:embed="rId2">
            <a:duotone>
              <a:schemeClr val="phClr">
                <a:shade val="50000"/>
                <a:satMod val="340000"/>
                <a:lumMod val="40000"/>
              </a:schemeClr>
              <a:schemeClr val="phClr">
                <a:tint val="92000"/>
                <a:shade val="94000"/>
                <a:hueMod val="110000"/>
                <a:satMod val="236000"/>
                <a:lumMod val="120000"/>
              </a:schemeClr>
            </a:duotone>
          </a:blip>
          <a:stretch/>
        </a:blipFill>
      </a:bgFillStyleLst>
    </a:fmtScheme>
  </a:themeElements>
  <a:objectDefaults/>
  <a:extraClrSchemeLst/>
</a:theme>
</file>

<file path=ppt/theme/theme13.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_Sakura">
  <a:themeElements>
    <a:clrScheme name="Sakura 1">
      <a:dk1>
        <a:srgbClr val="463634"/>
      </a:dk1>
      <a:lt1>
        <a:srgbClr val="AA947E"/>
      </a:lt1>
      <a:dk2>
        <a:srgbClr val="795241"/>
      </a:dk2>
      <a:lt2>
        <a:srgbClr val="000000"/>
      </a:lt2>
      <a:accent1>
        <a:srgbClr val="F9DBD3"/>
      </a:accent1>
      <a:accent2>
        <a:srgbClr val="DACA9C"/>
      </a:accent2>
      <a:accent3>
        <a:srgbClr val="D2C8C0"/>
      </a:accent3>
      <a:accent4>
        <a:srgbClr val="3A2D2B"/>
      </a:accent4>
      <a:accent5>
        <a:srgbClr val="FBEAE6"/>
      </a:accent5>
      <a:accent6>
        <a:srgbClr val="C5B78D"/>
      </a:accent6>
      <a:hlink>
        <a:srgbClr val="393A18"/>
      </a:hlink>
      <a:folHlink>
        <a:srgbClr val="560000"/>
      </a:folHlink>
    </a:clrScheme>
    <a:fontScheme name="Sakura">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2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28" charset="0"/>
          </a:defRPr>
        </a:defPPr>
      </a:lstStyle>
    </a:lnDef>
  </a:objectDefaults>
  <a:extraClrSchemeLst>
    <a:extraClrScheme>
      <a:clrScheme name="Sakura 1">
        <a:dk1>
          <a:srgbClr val="463634"/>
        </a:dk1>
        <a:lt1>
          <a:srgbClr val="AA947E"/>
        </a:lt1>
        <a:dk2>
          <a:srgbClr val="795241"/>
        </a:dk2>
        <a:lt2>
          <a:srgbClr val="000000"/>
        </a:lt2>
        <a:accent1>
          <a:srgbClr val="F9DBD3"/>
        </a:accent1>
        <a:accent2>
          <a:srgbClr val="DACA9C"/>
        </a:accent2>
        <a:accent3>
          <a:srgbClr val="D2C8C0"/>
        </a:accent3>
        <a:accent4>
          <a:srgbClr val="3A2D2B"/>
        </a:accent4>
        <a:accent5>
          <a:srgbClr val="FBEAE6"/>
        </a:accent5>
        <a:accent6>
          <a:srgbClr val="C5B78D"/>
        </a:accent6>
        <a:hlink>
          <a:srgbClr val="393A18"/>
        </a:hlink>
        <a:folHlink>
          <a:srgbClr val="560000"/>
        </a:folHlink>
      </a:clrScheme>
      <a:clrMap bg1="lt1" tx1="dk1" bg2="lt2" tx2="dk2" accent1="accent1" accent2="accent2" accent3="accent3" accent4="accent4" accent5="accent5" accent6="accent6" hlink="hlink" folHlink="folHlink"/>
    </a:extraClrScheme>
    <a:extraClrScheme>
      <a:clrScheme name="Sakura 2">
        <a:dk1>
          <a:srgbClr val="463634"/>
        </a:dk1>
        <a:lt1>
          <a:srgbClr val="FFFFCC"/>
        </a:lt1>
        <a:dk2>
          <a:srgbClr val="795241"/>
        </a:dk2>
        <a:lt2>
          <a:srgbClr val="000000"/>
        </a:lt2>
        <a:accent1>
          <a:srgbClr val="F9DBD3"/>
        </a:accent1>
        <a:accent2>
          <a:srgbClr val="DACA9C"/>
        </a:accent2>
        <a:accent3>
          <a:srgbClr val="FFFFE2"/>
        </a:accent3>
        <a:accent4>
          <a:srgbClr val="3A2D2B"/>
        </a:accent4>
        <a:accent5>
          <a:srgbClr val="FBEAE6"/>
        </a:accent5>
        <a:accent6>
          <a:srgbClr val="C5B78D"/>
        </a:accent6>
        <a:hlink>
          <a:srgbClr val="393A18"/>
        </a:hlink>
        <a:folHlink>
          <a:srgbClr val="560000"/>
        </a:folHlink>
      </a:clrScheme>
      <a:clrMap bg1="lt1" tx1="dk1" bg2="lt2" tx2="dk2" accent1="accent1" accent2="accent2" accent3="accent3" accent4="accent4" accent5="accent5" accent6="accent6" hlink="hlink" folHlink="folHlink"/>
    </a:extraClrScheme>
    <a:extraClrScheme>
      <a:clrScheme name="Sakura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Default Design">
  <a:themeElements>
    <a:clrScheme name="Default Design">
      <a:dk1>
        <a:srgbClr val="000000"/>
      </a:dk1>
      <a:lt1>
        <a:srgbClr val="FFFFFF"/>
      </a:lt1>
      <a:dk2>
        <a:srgbClr val="A7A7A7"/>
      </a:dk2>
      <a:lt2>
        <a:srgbClr val="535353"/>
      </a:lt2>
      <a:accent1>
        <a:srgbClr val="00CC99"/>
      </a:accent1>
      <a:accent2>
        <a:srgbClr val="3333CC"/>
      </a:accent2>
      <a:accent3>
        <a:srgbClr val="8F8F8F"/>
      </a:accent3>
      <a:accent4>
        <a:srgbClr val="707070"/>
      </a:accent4>
      <a:accent5>
        <a:srgbClr val="AAE2CA"/>
      </a:accent5>
      <a:accent6>
        <a:srgbClr val="2D2DB9"/>
      </a:accent6>
      <a:hlink>
        <a:srgbClr val="0000FF"/>
      </a:hlink>
      <a:folHlink>
        <a:srgbClr val="FF00FF"/>
      </a:folHlink>
    </a:clrScheme>
    <a:fontScheme name="Default Design">
      <a:majorFont>
        <a:latin typeface="Arial"/>
        <a:ea typeface="Arial"/>
        <a:cs typeface="Arial"/>
      </a:majorFont>
      <a:minorFont>
        <a:latin typeface="Arial"/>
        <a:ea typeface="Arial"/>
        <a:cs typeface="Arial"/>
      </a:minorFont>
    </a:fontScheme>
    <a:fmtScheme name="Default Desig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000000"/>
            </a:solidFill>
            <a:effectLst/>
            <a:uFillTx/>
            <a:latin typeface="+mn-lt"/>
            <a:ea typeface="+mn-ea"/>
            <a:cs typeface="+mn-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000000"/>
            </a:solidFill>
            <a:effectLst/>
            <a:uFillTx/>
            <a:latin typeface="+mn-lt"/>
            <a:ea typeface="+mn-ea"/>
            <a:cs typeface="+mn-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7.xml><?xml version="1.0" encoding="utf-8"?>
<a:theme xmlns:a="http://schemas.openxmlformats.org/drawingml/2006/main" name="1_Default Design">
  <a:themeElements>
    <a:clrScheme name="Default Design">
      <a:dk1>
        <a:srgbClr val="000000"/>
      </a:dk1>
      <a:lt1>
        <a:srgbClr val="FFFFFF"/>
      </a:lt1>
      <a:dk2>
        <a:srgbClr val="A7A7A7"/>
      </a:dk2>
      <a:lt2>
        <a:srgbClr val="535353"/>
      </a:lt2>
      <a:accent1>
        <a:srgbClr val="00CC99"/>
      </a:accent1>
      <a:accent2>
        <a:srgbClr val="3333CC"/>
      </a:accent2>
      <a:accent3>
        <a:srgbClr val="8F8F8F"/>
      </a:accent3>
      <a:accent4>
        <a:srgbClr val="707070"/>
      </a:accent4>
      <a:accent5>
        <a:srgbClr val="AAE2CA"/>
      </a:accent5>
      <a:accent6>
        <a:srgbClr val="2D2DB9"/>
      </a:accent6>
      <a:hlink>
        <a:srgbClr val="0000FF"/>
      </a:hlink>
      <a:folHlink>
        <a:srgbClr val="FF00FF"/>
      </a:folHlink>
    </a:clrScheme>
    <a:fontScheme name="Default Design">
      <a:majorFont>
        <a:latin typeface="Arial"/>
        <a:ea typeface="Arial"/>
        <a:cs typeface="Arial"/>
      </a:majorFont>
      <a:minorFont>
        <a:latin typeface="Arial"/>
        <a:ea typeface="Arial"/>
        <a:cs typeface="Arial"/>
      </a:minorFont>
    </a:fontScheme>
    <a:fmtScheme name="Default Desig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000000"/>
            </a:solidFill>
            <a:effectLst/>
            <a:uFillTx/>
            <a:latin typeface="+mn-lt"/>
            <a:ea typeface="+mn-ea"/>
            <a:cs typeface="+mn-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000000"/>
            </a:solidFill>
            <a:effectLst/>
            <a:uFillTx/>
            <a:latin typeface="+mn-lt"/>
            <a:ea typeface="+mn-ea"/>
            <a:cs typeface="+mn-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8.xml><?xml version="1.0" encoding="utf-8"?>
<a:theme xmlns:a="http://schemas.openxmlformats.org/drawingml/2006/main" name="2_Default Design">
  <a:themeElements>
    <a:clrScheme name="Default Design">
      <a:dk1>
        <a:srgbClr val="000000"/>
      </a:dk1>
      <a:lt1>
        <a:srgbClr val="FFFFFF"/>
      </a:lt1>
      <a:dk2>
        <a:srgbClr val="A7A7A7"/>
      </a:dk2>
      <a:lt2>
        <a:srgbClr val="535353"/>
      </a:lt2>
      <a:accent1>
        <a:srgbClr val="00CC99"/>
      </a:accent1>
      <a:accent2>
        <a:srgbClr val="3333CC"/>
      </a:accent2>
      <a:accent3>
        <a:srgbClr val="8F8F8F"/>
      </a:accent3>
      <a:accent4>
        <a:srgbClr val="707070"/>
      </a:accent4>
      <a:accent5>
        <a:srgbClr val="AAE2CA"/>
      </a:accent5>
      <a:accent6>
        <a:srgbClr val="2D2DB9"/>
      </a:accent6>
      <a:hlink>
        <a:srgbClr val="0000FF"/>
      </a:hlink>
      <a:folHlink>
        <a:srgbClr val="FF00FF"/>
      </a:folHlink>
    </a:clrScheme>
    <a:fontScheme name="Default Design">
      <a:majorFont>
        <a:latin typeface="Arial"/>
        <a:ea typeface="Arial"/>
        <a:cs typeface="Arial"/>
      </a:majorFont>
      <a:minorFont>
        <a:latin typeface="Arial"/>
        <a:ea typeface="Arial"/>
        <a:cs typeface="Arial"/>
      </a:minorFont>
    </a:fontScheme>
    <a:fmtScheme name="Default Desig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000000"/>
            </a:solidFill>
            <a:effectLst/>
            <a:uFillTx/>
            <a:latin typeface="+mn-lt"/>
            <a:ea typeface="+mn-ea"/>
            <a:cs typeface="+mn-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000000"/>
            </a:solidFill>
            <a:effectLst/>
            <a:uFillTx/>
            <a:latin typeface="+mn-lt"/>
            <a:ea typeface="+mn-ea"/>
            <a:cs typeface="+mn-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9.xml><?xml version="1.0" encoding="utf-8"?>
<a:theme xmlns:a="http://schemas.openxmlformats.org/drawingml/2006/main" name="3_Default Design">
  <a:themeElements>
    <a:clrScheme name="Default Design">
      <a:dk1>
        <a:srgbClr val="000000"/>
      </a:dk1>
      <a:lt1>
        <a:srgbClr val="FFFFFF"/>
      </a:lt1>
      <a:dk2>
        <a:srgbClr val="A7A7A7"/>
      </a:dk2>
      <a:lt2>
        <a:srgbClr val="535353"/>
      </a:lt2>
      <a:accent1>
        <a:srgbClr val="00CC99"/>
      </a:accent1>
      <a:accent2>
        <a:srgbClr val="3333CC"/>
      </a:accent2>
      <a:accent3>
        <a:srgbClr val="8F8F8F"/>
      </a:accent3>
      <a:accent4>
        <a:srgbClr val="707070"/>
      </a:accent4>
      <a:accent5>
        <a:srgbClr val="AAE2CA"/>
      </a:accent5>
      <a:accent6>
        <a:srgbClr val="2D2DB9"/>
      </a:accent6>
      <a:hlink>
        <a:srgbClr val="0000FF"/>
      </a:hlink>
      <a:folHlink>
        <a:srgbClr val="FF00FF"/>
      </a:folHlink>
    </a:clrScheme>
    <a:fontScheme name="Default Design">
      <a:majorFont>
        <a:latin typeface="Arial"/>
        <a:ea typeface="Arial"/>
        <a:cs typeface="Arial"/>
      </a:majorFont>
      <a:minorFont>
        <a:latin typeface="Arial"/>
        <a:ea typeface="Arial"/>
        <a:cs typeface="Arial"/>
      </a:minorFont>
    </a:fontScheme>
    <a:fmtScheme name="Default Desig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000000"/>
            </a:solidFill>
            <a:effectLst/>
            <a:uFillTx/>
            <a:latin typeface="+mn-lt"/>
            <a:ea typeface="+mn-ea"/>
            <a:cs typeface="+mn-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000000"/>
            </a:solidFill>
            <a:effectLst/>
            <a:uFillTx/>
            <a:latin typeface="+mn-lt"/>
            <a:ea typeface="+mn-ea"/>
            <a:cs typeface="+mn-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3.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3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ANGLES">
  <a:themeElements>
    <a:clrScheme name="ANGLES 1">
      <a:dk1>
        <a:srgbClr val="F8F8F8"/>
      </a:dk1>
      <a:lt1>
        <a:srgbClr val="FFFFFF"/>
      </a:lt1>
      <a:dk2>
        <a:srgbClr val="000000"/>
      </a:dk2>
      <a:lt2>
        <a:srgbClr val="000000"/>
      </a:lt2>
      <a:accent1>
        <a:srgbClr val="FF0000"/>
      </a:accent1>
      <a:accent2>
        <a:srgbClr val="3333FF"/>
      </a:accent2>
      <a:accent3>
        <a:srgbClr val="AAAAAA"/>
      </a:accent3>
      <a:accent4>
        <a:srgbClr val="DADADA"/>
      </a:accent4>
      <a:accent5>
        <a:srgbClr val="FFAAAA"/>
      </a:accent5>
      <a:accent6>
        <a:srgbClr val="2D2DE7"/>
      </a:accent6>
      <a:hlink>
        <a:srgbClr val="008000"/>
      </a:hlink>
      <a:folHlink>
        <a:srgbClr val="808080"/>
      </a:folHlink>
    </a:clrScheme>
    <a:fontScheme name="ANGLE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ANGLES 1">
        <a:dk1>
          <a:srgbClr val="F8F8F8"/>
        </a:dk1>
        <a:lt1>
          <a:srgbClr val="FFFFFF"/>
        </a:lt1>
        <a:dk2>
          <a:srgbClr val="000000"/>
        </a:dk2>
        <a:lt2>
          <a:srgbClr val="000000"/>
        </a:lt2>
        <a:accent1>
          <a:srgbClr val="FF0000"/>
        </a:accent1>
        <a:accent2>
          <a:srgbClr val="3333FF"/>
        </a:accent2>
        <a:accent3>
          <a:srgbClr val="AAAAAA"/>
        </a:accent3>
        <a:accent4>
          <a:srgbClr val="DADADA"/>
        </a:accent4>
        <a:accent5>
          <a:srgbClr val="FFAAAA"/>
        </a:accent5>
        <a:accent6>
          <a:srgbClr val="2D2DE7"/>
        </a:accent6>
        <a:hlink>
          <a:srgbClr val="008000"/>
        </a:hlink>
        <a:folHlink>
          <a:srgbClr val="808080"/>
        </a:folHlink>
      </a:clrScheme>
      <a:clrMap bg1="dk2" tx1="lt1" bg2="dk1" tx2="lt2" accent1="accent1" accent2="accent2" accent3="accent3" accent4="accent4" accent5="accent5" accent6="accent6" hlink="hlink" folHlink="folHlink"/>
    </a:extraClrScheme>
    <a:extraClrScheme>
      <a:clrScheme name="ANGLES 2">
        <a:dk1>
          <a:srgbClr val="360036"/>
        </a:dk1>
        <a:lt1>
          <a:srgbClr val="FFFFFF"/>
        </a:lt1>
        <a:dk2>
          <a:srgbClr val="FFFFCC"/>
        </a:dk2>
        <a:lt2>
          <a:srgbClr val="666633"/>
        </a:lt2>
        <a:accent1>
          <a:srgbClr val="996600"/>
        </a:accent1>
        <a:accent2>
          <a:srgbClr val="CCCC00"/>
        </a:accent2>
        <a:accent3>
          <a:srgbClr val="FFFFFF"/>
        </a:accent3>
        <a:accent4>
          <a:srgbClr val="2D002D"/>
        </a:accent4>
        <a:accent5>
          <a:srgbClr val="CAB8AA"/>
        </a:accent5>
        <a:accent6>
          <a:srgbClr val="B9B900"/>
        </a:accent6>
        <a:hlink>
          <a:srgbClr val="99CC00"/>
        </a:hlink>
        <a:folHlink>
          <a:srgbClr val="996633"/>
        </a:folHlink>
      </a:clrScheme>
      <a:clrMap bg1="lt1" tx1="dk1" bg2="lt2" tx2="dk2" accent1="accent1" accent2="accent2" accent3="accent3" accent4="accent4" accent5="accent5" accent6="accent6" hlink="hlink" folHlink="folHlink"/>
    </a:extraClrScheme>
    <a:extraClrScheme>
      <a:clrScheme name="ANGLES 3">
        <a:dk1>
          <a:srgbClr val="000000"/>
        </a:dk1>
        <a:lt1>
          <a:srgbClr val="FFFFFF"/>
        </a:lt1>
        <a:dk2>
          <a:srgbClr val="FFFFFF"/>
        </a:dk2>
        <a:lt2>
          <a:srgbClr val="393939"/>
        </a:lt2>
        <a:accent1>
          <a:srgbClr val="B2B2B2"/>
        </a:accent1>
        <a:accent2>
          <a:srgbClr val="EAEAEA"/>
        </a:accent2>
        <a:accent3>
          <a:srgbClr val="FFFFFF"/>
        </a:accent3>
        <a:accent4>
          <a:srgbClr val="000000"/>
        </a:accent4>
        <a:accent5>
          <a:srgbClr val="D5D5D5"/>
        </a:accent5>
        <a:accent6>
          <a:srgbClr val="D4D4D4"/>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ANGLES 4">
        <a:dk1>
          <a:srgbClr val="360036"/>
        </a:dk1>
        <a:lt1>
          <a:srgbClr val="FFFFFF"/>
        </a:lt1>
        <a:dk2>
          <a:srgbClr val="FFFFCC"/>
        </a:dk2>
        <a:lt2>
          <a:srgbClr val="660066"/>
        </a:lt2>
        <a:accent1>
          <a:srgbClr val="C3A3C2"/>
        </a:accent1>
        <a:accent2>
          <a:srgbClr val="9999FF"/>
        </a:accent2>
        <a:accent3>
          <a:srgbClr val="FFFFFF"/>
        </a:accent3>
        <a:accent4>
          <a:srgbClr val="2D002D"/>
        </a:accent4>
        <a:accent5>
          <a:srgbClr val="DECEDD"/>
        </a:accent5>
        <a:accent6>
          <a:srgbClr val="8A8AE7"/>
        </a:accent6>
        <a:hlink>
          <a:srgbClr val="0099CC"/>
        </a:hlink>
        <a:folHlink>
          <a:srgbClr val="C99DAF"/>
        </a:folHlink>
      </a:clrScheme>
      <a:clrMap bg1="lt1" tx1="dk1" bg2="lt2" tx2="dk2" accent1="accent1" accent2="accent2" accent3="accent3" accent4="accent4" accent5="accent5" accent6="accent6" hlink="hlink" folHlink="folHlink"/>
    </a:extraClrScheme>
    <a:extraClrScheme>
      <a:clrScheme name="ANGLES 5">
        <a:dk1>
          <a:srgbClr val="000000"/>
        </a:dk1>
        <a:lt1>
          <a:srgbClr val="99CCFF"/>
        </a:lt1>
        <a:dk2>
          <a:srgbClr val="CCECFF"/>
        </a:dk2>
        <a:lt2>
          <a:srgbClr val="002244"/>
        </a:lt2>
        <a:accent1>
          <a:srgbClr val="336699"/>
        </a:accent1>
        <a:accent2>
          <a:srgbClr val="CC99FF"/>
        </a:accent2>
        <a:accent3>
          <a:srgbClr val="CAE2FF"/>
        </a:accent3>
        <a:accent4>
          <a:srgbClr val="000000"/>
        </a:accent4>
        <a:accent5>
          <a:srgbClr val="ADB8CA"/>
        </a:accent5>
        <a:accent6>
          <a:srgbClr val="B98AE7"/>
        </a:accent6>
        <a:hlink>
          <a:srgbClr val="33CCCC"/>
        </a:hlink>
        <a:folHlink>
          <a:srgbClr val="9999FF"/>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2.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9920</TotalTime>
  <Words>9773</Words>
  <Application>Microsoft Macintosh PowerPoint</Application>
  <PresentationFormat>On-screen Show (4:3)</PresentationFormat>
  <Paragraphs>1144</Paragraphs>
  <Slides>145</Slides>
  <Notes>117</Notes>
  <HiddenSlides>0</HiddenSlides>
  <MMClips>1</MMClips>
  <ScaleCrop>false</ScaleCrop>
  <HeadingPairs>
    <vt:vector size="8" baseType="variant">
      <vt:variant>
        <vt:lpstr>Fonts Used</vt:lpstr>
      </vt:variant>
      <vt:variant>
        <vt:i4>14</vt:i4>
      </vt:variant>
      <vt:variant>
        <vt:lpstr>Theme</vt:lpstr>
      </vt:variant>
      <vt:variant>
        <vt:i4>30</vt:i4>
      </vt:variant>
      <vt:variant>
        <vt:lpstr>Embedded OLE Servers</vt:lpstr>
      </vt:variant>
      <vt:variant>
        <vt:i4>1</vt:i4>
      </vt:variant>
      <vt:variant>
        <vt:lpstr>Slide Titles</vt:lpstr>
      </vt:variant>
      <vt:variant>
        <vt:i4>145</vt:i4>
      </vt:variant>
    </vt:vector>
  </HeadingPairs>
  <TitlesOfParts>
    <vt:vector size="190" baseType="lpstr">
      <vt:lpstr>ＭＳ Ｐゴシック</vt:lpstr>
      <vt:lpstr>Osaka</vt:lpstr>
      <vt:lpstr>Times</vt:lpstr>
      <vt:lpstr>Arial</vt:lpstr>
      <vt:lpstr>Arial Black</vt:lpstr>
      <vt:lpstr>Arial Narrow</vt:lpstr>
      <vt:lpstr>Book Antiqua</vt:lpstr>
      <vt:lpstr>Calibri</vt:lpstr>
      <vt:lpstr>Comic Sans MS</vt:lpstr>
      <vt:lpstr>Impact</vt:lpstr>
      <vt:lpstr>Tahoma</vt:lpstr>
      <vt:lpstr>Times New Roman</vt:lpstr>
      <vt:lpstr>Trebuchet MS</vt:lpstr>
      <vt:lpstr>Wingdings</vt:lpstr>
      <vt:lpstr>19_Blank Presentation</vt:lpstr>
      <vt:lpstr>4_Office Theme</vt:lpstr>
      <vt:lpstr>預設簡報設計</vt:lpstr>
      <vt:lpstr>4_Blank Presentation</vt:lpstr>
      <vt:lpstr>33_Blank Presentation</vt:lpstr>
      <vt:lpstr>1_Blank Presentation</vt:lpstr>
      <vt:lpstr>ANGLES</vt:lpstr>
      <vt:lpstr>7_Blank Presentation</vt:lpstr>
      <vt:lpstr>3_Crumple</vt:lpstr>
      <vt:lpstr>11_Blank Presentation</vt:lpstr>
      <vt:lpstr>Sakura</vt:lpstr>
      <vt:lpstr>Hardcover</vt:lpstr>
      <vt:lpstr>Orbit</vt:lpstr>
      <vt:lpstr>Blank Presentation</vt:lpstr>
      <vt:lpstr>1_Mountain</vt:lpstr>
      <vt:lpstr>Beam</vt:lpstr>
      <vt:lpstr>9_Default Design</vt:lpstr>
      <vt:lpstr>49_Blank Presentation</vt:lpstr>
      <vt:lpstr>PPT White on Black Format</vt:lpstr>
      <vt:lpstr>2_Blank Presentation</vt:lpstr>
      <vt:lpstr>3_Blank Presentation</vt:lpstr>
      <vt:lpstr>12_Blank Presentation</vt:lpstr>
      <vt:lpstr>2_Sakura</vt:lpstr>
      <vt:lpstr>50_Blank Presentation</vt:lpstr>
      <vt:lpstr>10_Blank Presentation</vt:lpstr>
      <vt:lpstr>Default Design</vt:lpstr>
      <vt:lpstr>1_Default Design</vt:lpstr>
      <vt:lpstr>2_Default Design</vt:lpstr>
      <vt:lpstr>3_Default Design</vt:lpstr>
      <vt:lpstr>14_Blank Presentation</vt:lpstr>
      <vt:lpstr>Photo Editor Photo</vt:lpstr>
      <vt:lpstr>رؤيا يوحنا ٧-١٢</vt:lpstr>
      <vt:lpstr>الحُكم الحقيقي             لا يتغير أبداً </vt:lpstr>
      <vt:lpstr>ننتصر عندما نرى أن يسوع يسود على </vt:lpstr>
      <vt:lpstr>رؤيا يوحنا</vt:lpstr>
      <vt:lpstr> الجدول الزمني لسفر الرؤيا </vt:lpstr>
      <vt:lpstr>رؤيا ٧ </vt:lpstr>
      <vt:lpstr>الْمَخْتُومِينَ مِئَةً وَأَرْبَعَةً وَأَرْبَعِينَ أَلْفاً</vt:lpstr>
      <vt:lpstr>فيديو للدكتور توماس شرينر</vt:lpstr>
      <vt:lpstr>144000 رمزي أو فعلي ؟</vt:lpstr>
      <vt:lpstr>144000 رمزي أو فعلي ؟</vt:lpstr>
      <vt:lpstr>144000 رمزي أو فعلي ؟</vt:lpstr>
      <vt:lpstr>144000 رمزي أو فعلي ؟</vt:lpstr>
      <vt:lpstr>144000 رمزي أو فعلي ؟</vt:lpstr>
      <vt:lpstr>144000 رمزي أو فعلي ؟</vt:lpstr>
      <vt:lpstr>144000 رمزي أو فعلي ؟</vt:lpstr>
      <vt:lpstr>144000 رمزي أو فعلي ؟</vt:lpstr>
      <vt:lpstr>144000 يهودي مخلص هذا شيء معجزي !</vt:lpstr>
      <vt:lpstr>لا يزال هناك خطط من الله لأجل إسرائيل</vt:lpstr>
      <vt:lpstr>تعتبر إسرائيل ألم بالنسبة لمعظم الأمم في العالم اليوم ولكن ...</vt:lpstr>
      <vt:lpstr>وَيُكْرَزُ بِبِشَارَةِ الْمَلَكُوتِ هذِهِ فِي كُلِّ الْمَسْكُونَةِ شَهَادَةً لِجَمِيعِ الأُمَمِ. ثُمَّ  يَأْتِي الْمُنْتَهَى. </vt:lpstr>
      <vt:lpstr>مجموعتان مخلصتان ومتباينتان</vt:lpstr>
      <vt:lpstr>كُلِّ قَبِيلَةٍ وَلِسَانٍ وَشَعْبٍ وَأُمَّةٍ</vt:lpstr>
      <vt:lpstr>الشعب المتعدد الأعراق</vt:lpstr>
      <vt:lpstr>الشيوخ خروا أمام العرش ( 7: 11)</vt:lpstr>
      <vt:lpstr>نظريات التركيبات الحرفية في الرؤيا</vt:lpstr>
      <vt:lpstr>أربعة خيول ( 6: 1- 8)</vt:lpstr>
      <vt:lpstr>دينونة الأسبوع السبعين </vt:lpstr>
      <vt:lpstr>كشف</vt:lpstr>
      <vt:lpstr>سيادة المسيح في رؤيا</vt:lpstr>
      <vt:lpstr>رؤيا ٨ </vt:lpstr>
      <vt:lpstr>الْبَخُورِ</vt:lpstr>
      <vt:lpstr>يوم الدينونة في 21 أيار 2011</vt:lpstr>
      <vt:lpstr>محتويات الدينونة</vt:lpstr>
      <vt:lpstr>دينونة السبعة  الأبواق  ( رؤيا 8: 6 – 11: 19)</vt:lpstr>
      <vt:lpstr>البوق الأول</vt:lpstr>
      <vt:lpstr>دينونات البوق 2- 4</vt:lpstr>
      <vt:lpstr>رؤيا  ٩ </vt:lpstr>
      <vt:lpstr>الكوكب العظيم (البوق 5 = الويل 1)</vt:lpstr>
      <vt:lpstr>البئر بلا قعر                (البوق 5 = الويل 1 )</vt:lpstr>
      <vt:lpstr>الجراد  (البوق 5 = الويل 1)</vt:lpstr>
      <vt:lpstr>الجراد (البوق 5 = الويل 1)</vt:lpstr>
      <vt:lpstr>الجراد (البوق 5 = الويل 1)</vt:lpstr>
      <vt:lpstr>الجراد (البوق 5 = الويل 1)</vt:lpstr>
      <vt:lpstr>الجراد (البوق 5 = الويل 1)</vt:lpstr>
      <vt:lpstr>حرفيّ؟</vt:lpstr>
      <vt:lpstr>هليكوبتر هجومية حديثة؟</vt:lpstr>
      <vt:lpstr>البوقين رقم 5، 6 (9: 1- 12)</vt:lpstr>
      <vt:lpstr>السَّادِسِ الَّذِي مَعَهُ الْبُوقُ</vt:lpstr>
      <vt:lpstr>ماذا يحدث عندما لا يتبع الإستخدام الطبيعي للغة؟</vt:lpstr>
      <vt:lpstr>جُيُوشِ الْفُرْسَانِ مِئَتَا مِلْيُونٍ</vt:lpstr>
      <vt:lpstr>السَّادِسِ الَّذِي مَعَهُ الْبُوقُ</vt:lpstr>
      <vt:lpstr>رؤيا  ١٠ </vt:lpstr>
      <vt:lpstr>PowerPoint Presentation</vt:lpstr>
      <vt:lpstr>1. سيظهر يسوع    أن كلمة الله       لها تأثير معاكس على المؤمنين   وغير المؤمنين (رؤيا ١٠) </vt:lpstr>
      <vt:lpstr>الملاك مع السِفر الصغير (10: 1)</vt:lpstr>
      <vt:lpstr>ملاك آخر قوي             (5: 2)</vt:lpstr>
      <vt:lpstr>رؤيا ١٠ : ١ ١ ثُمَّ رَأَيْتُ مَلاَكاً آخَرَ قَوِيّاً نَازِلاً مِنَ السَّمَاءِ، مُتَسَرْبِلاً بِسَحَابَةٍ، وَعَلَى رَأْسِهِ قَوْسُ قُزَحَ، وَوَجْهُهُ كَالشَّمْسِ، وَرِجْلاَهُ كَعَمُودَيْ نَارٍ</vt:lpstr>
      <vt:lpstr>رؤيا ١٠ : ٢-٣ ٢ وَمَعَهُ فِي يَدِهِ سِفْرٌ صَغِيرٌ مَفْتُوحٌ. فَوَضَعَ رِجْلَهُ الْيُمْنَى عَلَى الْبَحْرِ وَالْيُسْرَى عَلَى الأَرْضِ، ٣ وَصَرَخَ بِصَوْتٍ عَظِيمٍ كَمَا يُزَمْجِرُ الأَسَدُ. وَبَعْدَ مَا صَرَخَ تَكَلَّمَتِ الرُّعُودُ السَّبْعَةُ بِأَصْوَاتِهَا. </vt:lpstr>
      <vt:lpstr>درج حزقيال الصغير (حزقيال 3: 1-3)</vt:lpstr>
      <vt:lpstr>دينونات الختوم (رؤ 5-6)</vt:lpstr>
      <vt:lpstr>الرُّعُودُ السَّبْعَةُ</vt:lpstr>
      <vt:lpstr>تحذير من قبل الملاك </vt:lpstr>
      <vt:lpstr>سِرُّ اللهِ</vt:lpstr>
      <vt:lpstr>السِّفْرَ الصَّغِيرَ</vt:lpstr>
      <vt:lpstr>الكتاب المقدس   كخبز وحليب</vt:lpstr>
      <vt:lpstr>الكتاب المقدس كلحم وعسل</vt:lpstr>
      <vt:lpstr>The Little Scroll (10:8)</vt:lpstr>
      <vt:lpstr>تَتَنَبَّأُ أَيْضاً</vt:lpstr>
      <vt:lpstr>كُلِّ قَبِيلَةٍ وَلِسَانٍ وَشَعْبٍ وَأُمَّةٍ</vt:lpstr>
      <vt:lpstr>رؤيا ١١ </vt:lpstr>
      <vt:lpstr>الهيكل         (11: 1-13)</vt:lpstr>
      <vt:lpstr> هَيْكَلَ   رؤيا ١١ : ١-٢</vt:lpstr>
      <vt:lpstr>روحنة رؤ 11: 1-2                                وجعل الهيكل يشير إلى الكنيسة                     يخلق عدد من المشاكل الحقيقية</vt:lpstr>
      <vt:lpstr>هيكل أعيد بناؤه</vt:lpstr>
      <vt:lpstr> سيصنع ضد المسيح معاهدة لسبع سنوات مع إسرائيل</vt:lpstr>
      <vt:lpstr>سيصنع ضد المسيح معاهدة لسبع سنوات مع إسرائيل</vt:lpstr>
      <vt:lpstr>سيصنع ضد المسيح معاهدة لسبع سنوات مع إسرائيل</vt:lpstr>
      <vt:lpstr>سيصنع ضد المسيح معاهدة لسبع سنوات مع إسرائيل</vt:lpstr>
      <vt:lpstr>سيصنع ضد المسيح معاهدة لسبع سنوات مع إسرائيل</vt:lpstr>
      <vt:lpstr>لِشَاهِدَيَّ</vt:lpstr>
      <vt:lpstr>الزَّيْتُونَتَان</vt:lpstr>
      <vt:lpstr>لِشَاهِدَيَّ</vt:lpstr>
      <vt:lpstr>Revelation 11</vt:lpstr>
      <vt:lpstr>11:1 Measure</vt:lpstr>
      <vt:lpstr>حبل قياس لمدينة أورشليم (زكريا ٢: ١-٤)</vt:lpstr>
      <vt:lpstr>11:1 Temple</vt:lpstr>
      <vt:lpstr>11:1 Altar</vt:lpstr>
      <vt:lpstr>خيمة الإجتماع</vt:lpstr>
      <vt:lpstr>هيكل سليمان</vt:lpstr>
      <vt:lpstr>هيكل سليمان</vt:lpstr>
      <vt:lpstr>11:2 Gentiles</vt:lpstr>
      <vt:lpstr>11:2 Holy City</vt:lpstr>
      <vt:lpstr>11:2 Forty-Two Months</vt:lpstr>
      <vt:lpstr>11:3 Two Witnesses</vt:lpstr>
      <vt:lpstr>11:8 Great City</vt:lpstr>
      <vt:lpstr>11:11-12 Resurrect Two Witnesses</vt:lpstr>
      <vt:lpstr>دعونا الآن نضع كل رأي في شكل فقرة مثل مقطع
</vt:lpstr>
      <vt:lpstr>Symbolic Summary (Beale)</vt:lpstr>
      <vt:lpstr>ملخص رمزي حرفي (أوزبورن)
</vt:lpstr>
      <vt:lpstr>ملخص حرفي (توماس))</vt:lpstr>
      <vt:lpstr>التسلسل الزمني للسبعين أسبوعاً</vt:lpstr>
      <vt:lpstr>هجمات الوحش (11: 7)</vt:lpstr>
      <vt:lpstr>مقتل شاهدين (رؤيا 11: 8- 9)</vt:lpstr>
      <vt:lpstr>صعود الشاهدين (11: 11-12)</vt:lpstr>
      <vt:lpstr>الْمَلاَكُ السَّابِعُ  رؤيا ١١ : ١٥-١٩</vt:lpstr>
      <vt:lpstr>هَيْكَلُ اللهِ فِي السَّمَاءِ</vt:lpstr>
      <vt:lpstr>التابوت    (11: 19ب)</vt:lpstr>
      <vt:lpstr>بروق وبرد (11: 19ت)</vt:lpstr>
      <vt:lpstr>PowerPoint Presentation</vt:lpstr>
      <vt:lpstr>1. سيظهر يسوع    أن كلمة الله       لها تأثير معاكس على المؤمنين   وغير المؤمنين (رؤيا ١٠) </vt:lpstr>
      <vt:lpstr>لِشَاهِدَيَّ</vt:lpstr>
      <vt:lpstr>3. الشيوخ السماويون سيسبحون الله لحضوره الكريم        (11: 15-19)</vt:lpstr>
      <vt:lpstr>PowerPoint Presentation</vt:lpstr>
      <vt:lpstr>رؤيا ١٢ </vt:lpstr>
      <vt:lpstr>امْرَأَةٌ  رؤيا ١٢ : ١-٦</vt:lpstr>
      <vt:lpstr>تِنِّينٌ</vt:lpstr>
      <vt:lpstr>رؤيا ١٢ : ٤ وَذَنَبُهُ يَجُرُّ ثُلْثَ نُجُومِ السَّمَاءِ فَطَرَحَهَا إِلَى الأَرْضِ.</vt:lpstr>
      <vt:lpstr>سقوط لوسيفر، النجم الساطع  (12: 7- 9؛ راجع المرة الأولى في إشعياء 14: 12؛ حزقيال 28: 17)</vt:lpstr>
      <vt:lpstr>مقاومة             التنين</vt:lpstr>
      <vt:lpstr>من هي المرأة التي تحمل الطفل الذي سيحكم الأمم (12: 1-6)</vt:lpstr>
      <vt:lpstr>يسعى لقتل المسيا (14: 4ب)</vt:lpstr>
      <vt:lpstr>متى ٢ : ١٦ حِينَئِذٍ لَمَّا رَأَى هِيرُودُسُ أَنَّ الْمَجُوسَ سَخِرُوا بِهِ غَضِبَ جِدّاً فَأَرْسَلَ وَقَتَلَ جَمِيعَ الصِّبْيَانِ الَّذِينَ فِي بَيْتِ لَحْمٍ وَفِي كُلِّ تُخُومِهَا مِنِ ابْنِ سَنَتَيْنِ فَمَا دُونُ بِحَسَبِ الزَّمَانِ الَّذِي تَحَقَّقَهُ مِنَ الْمَجُوسِ. </vt:lpstr>
      <vt:lpstr>The Dragon's Opposition (12:5)</vt:lpstr>
      <vt:lpstr>التسلسل الزمني للأسبوع السبعين</vt:lpstr>
      <vt:lpstr>كبرياء الشيطان  (12: 7-13)</vt:lpstr>
      <vt:lpstr>سوف يتم طرد الملائكة من السماء مع الشيطان (12: 8)</vt:lpstr>
      <vt:lpstr>رؤيا ١٢ : ١٣   وَلَمَّا رَأَى التِّنِّينُ أَنَّهُ طُرِحَ إِلَى الأَرْضِ، اضْطَهَدَ الْمَرْأَةَ الَّتِي وَلَدَتْ الاِبْنَ الذَّكَرَ</vt:lpstr>
      <vt:lpstr>في العادة ينفث التنين النار</vt:lpstr>
      <vt:lpstr>Flood</vt:lpstr>
      <vt:lpstr>رؤيا ١٢ : ١٦   فَأَعَانَتِ الأَرْضُ الْمَرْأَةَ وَفَتَحَتِ الأَرْضُ فَمَهَا وَابْتَلَعَتِ النَّهْرَ الَّذِي أَلْقَاهُ التِّنِّينُ مِنْ فَمِهِ. </vt:lpstr>
      <vt:lpstr>الإطار الجغرافي</vt:lpstr>
      <vt:lpstr>ناشونال جيوغرافيك تمتلك عدة مقالات عن البتراء  رجوعاً إلى 1907</vt:lpstr>
      <vt:lpstr>Petra Article Front Page</vt:lpstr>
      <vt:lpstr>تخيل أنك تعيش في هذه الأرض</vt:lpstr>
      <vt:lpstr>السيق (تلفظ السيق)</vt:lpstr>
      <vt:lpstr>تم دفن قنوات المياه لقرون</vt:lpstr>
      <vt:lpstr>مخرج السيق</vt:lpstr>
      <vt:lpstr>Dark Siq Exit</vt:lpstr>
      <vt:lpstr>الخزنة</vt:lpstr>
      <vt:lpstr>الخزنة من أعلى</vt:lpstr>
      <vt:lpstr>قام المهندسون النبطيون ببراعة بجمع 6 بوصات من الأمطار السنوية.</vt:lpstr>
      <vt:lpstr>القبور النبطية شرق مركز المدينة</vt:lpstr>
      <vt:lpstr>عوبديا ١ : ٣ ٣ تَكَبُّرُ قَلْبِكَ قَدْ خَدَعَكَ أَيُّهَا السَّاكِنُ فِي مَحَاجِئِ الصَّخْرِ رِفْعَةَ مَقْعَدِهِ الْقَائِلُ فِي قَلْبِهِ: مَنْ يُحْدِرُنِي إِلَى الأَرْضِ؟» </vt:lpstr>
      <vt:lpstr>Black</vt:lpstr>
      <vt:lpstr>مسح العهد الجديد •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Real Rule Never Changes</dc:title>
  <dc:creator>Dr Rick Griffith</dc:creator>
  <cp:lastModifiedBy>Rick Griffith</cp:lastModifiedBy>
  <cp:revision>283</cp:revision>
  <dcterms:created xsi:type="dcterms:W3CDTF">2012-06-24T13:40:49Z</dcterms:created>
  <dcterms:modified xsi:type="dcterms:W3CDTF">2024-02-18T11:51:47Z</dcterms:modified>
</cp:coreProperties>
</file>