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4.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5.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7.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8.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9.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0.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1.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2.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3.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4.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5.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6.xml" ContentType="application/vnd.openxmlformats-officedocument.theme+xml"/>
  <Override PartName="/ppt/slideLayouts/slideLayout250.xml" ContentType="application/vnd.openxmlformats-officedocument.presentationml.slideLayout+xml"/>
  <Override PartName="/ppt/theme/theme27.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8.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29.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5.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6.xml" ContentType="application/vnd.openxmlformats-officedocument.themeOverr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theme/themeOverride7.xml" ContentType="application/vnd.openxmlformats-officedocument.themeOverride+xml"/>
  <Override PartName="/ppt/notesSlides/notesSlide31.xml" ContentType="application/vnd.openxmlformats-officedocument.presentationml.notesSlide+xml"/>
  <Override PartName="/ppt/theme/themeOverride8.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9.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0.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11.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2.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13.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14.xml" ContentType="application/vnd.openxmlformats-officedocument.themeOverride+xml"/>
  <Override PartName="/ppt/notesSlides/notesSlide65.xml" ContentType="application/vnd.openxmlformats-officedocument.presentationml.notesSlide+xml"/>
  <Override PartName="/ppt/theme/themeOverride15.xml" ContentType="application/vnd.openxmlformats-officedocument.themeOverride+xml"/>
  <Override PartName="/ppt/notesSlides/notesSlide66.xml" ContentType="application/vnd.openxmlformats-officedocument.presentationml.notesSlide+xml"/>
  <Override PartName="/ppt/theme/themeOverride16.xml" ContentType="application/vnd.openxmlformats-officedocument.themeOverride+xml"/>
  <Override PartName="/ppt/notesSlides/notesSlide67.xml" ContentType="application/vnd.openxmlformats-officedocument.presentationml.notesSlide+xml"/>
  <Override PartName="/ppt/theme/themeOverride17.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8.xml" ContentType="application/vnd.openxmlformats-officedocument.themeOverride+xml"/>
  <Override PartName="/ppt/notesSlides/notesSlide70.xml" ContentType="application/vnd.openxmlformats-officedocument.presentationml.notesSlide+xml"/>
  <Override PartName="/ppt/theme/themeOverride19.xml" ContentType="application/vnd.openxmlformats-officedocument.themeOverride+xml"/>
  <Override PartName="/ppt/notesSlides/notesSlide71.xml" ContentType="application/vnd.openxmlformats-officedocument.presentationml.notesSlide+xml"/>
  <Override PartName="/ppt/theme/themeOverride20.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21.xml" ContentType="application/vnd.openxmlformats-officedocument.themeOverride+xml"/>
  <Override PartName="/ppt/notesSlides/notesSlide74.xml" ContentType="application/vnd.openxmlformats-officedocument.presentationml.notesSlide+xml"/>
  <Override PartName="/ppt/theme/themeOverride22.xml" ContentType="application/vnd.openxmlformats-officedocument.themeOverride+xml"/>
  <Override PartName="/ppt/notesSlides/notesSlide75.xml" ContentType="application/vnd.openxmlformats-officedocument.presentationml.notesSlide+xml"/>
  <Override PartName="/ppt/theme/themeOverride23.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24.xml" ContentType="application/vnd.openxmlformats-officedocument.themeOverr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11.xml" ContentType="application/vnd.openxmlformats-officedocument.presentationml.tag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25.xml" ContentType="application/vnd.openxmlformats-officedocument.themeOverride+xml"/>
  <Override PartName="/ppt/notesSlides/notesSlide86.xml" ContentType="application/vnd.openxmlformats-officedocument.presentationml.notesSlide+xml"/>
  <Override PartName="/ppt/theme/themeOverride26.xml" ContentType="application/vnd.openxmlformats-officedocument.themeOverride+xml"/>
  <Override PartName="/ppt/notesSlides/notesSlide87.xml" ContentType="application/vnd.openxmlformats-officedocument.presentationml.notesSlide+xml"/>
  <Override PartName="/ppt/theme/themeOverride27.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heme/themeOverride28.xml" ContentType="application/vnd.openxmlformats-officedocument.themeOverride+xml"/>
  <Override PartName="/ppt/notesSlides/notesSlide90.xml" ContentType="application/vnd.openxmlformats-officedocument.presentationml.notesSlide+xml"/>
  <Override PartName="/ppt/theme/themeOverride29.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harts/chart1.xml" ContentType="application/vnd.openxmlformats-officedocument.drawingml.chart+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heme/themeOverride30.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heme/themeOverride31.xml" ContentType="application/vnd.openxmlformats-officedocument.themeOverride+xml"/>
  <Override PartName="/ppt/notesSlides/notesSlide108.xml" ContentType="application/vnd.openxmlformats-officedocument.presentationml.notesSlide+xml"/>
  <Override PartName="/ppt/theme/themeOverride32.xml" ContentType="application/vnd.openxmlformats-officedocument.themeOverr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33.xml" ContentType="application/vnd.openxmlformats-officedocument.themeOverr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theme/themeOverride34.xml" ContentType="application/vnd.openxmlformats-officedocument.themeOverr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theme/themeOverride35.xml" ContentType="application/vnd.openxmlformats-officedocument.themeOverr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ags/tag12.xml" ContentType="application/vnd.openxmlformats-officedocument.presentationml.tags+xml"/>
  <Override PartName="/ppt/notesSlides/notesSlide137.xml" ContentType="application/vnd.openxmlformats-officedocument.presentationml.notesSlide+xml"/>
  <Override PartName="/ppt/tags/tag13.xml" ContentType="application/vnd.openxmlformats-officedocument.presentationml.tags+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theme/themeOverride36.xml" ContentType="application/vnd.openxmlformats-officedocument.themeOverr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theme/themeOverride37.xml" ContentType="application/vnd.openxmlformats-officedocument.themeOverr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theme/themeOverride38.xml" ContentType="application/vnd.openxmlformats-officedocument.themeOverr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tags/tag14.xml" ContentType="application/vnd.openxmlformats-officedocument.presentationml.tags+xml"/>
  <Override PartName="/ppt/notesSlides/notesSlide166.xml" ContentType="application/vnd.openxmlformats-officedocument.presentationml.notesSlide+xml"/>
  <Override PartName="/ppt/tags/tag15.xml" ContentType="application/vnd.openxmlformats-officedocument.presentationml.tags+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tags/tag16.xml" ContentType="application/vnd.openxmlformats-officedocument.presentationml.tags+xml"/>
  <Override PartName="/ppt/notesSlides/notesSlide169.xml" ContentType="application/vnd.openxmlformats-officedocument.presentationml.notesSlide+xml"/>
  <Override PartName="/ppt/tags/tag17.xml" ContentType="application/vnd.openxmlformats-officedocument.presentationml.tags+xml"/>
  <Override PartName="/ppt/notesSlides/notesSlide170.xml" ContentType="application/vnd.openxmlformats-officedocument.presentationml.notesSlide+xml"/>
  <Override PartName="/ppt/tags/tag18.xml" ContentType="application/vnd.openxmlformats-officedocument.presentationml.tags+xml"/>
  <Override PartName="/ppt/notesSlides/notesSlide171.xml" ContentType="application/vnd.openxmlformats-officedocument.presentationml.notesSlide+xml"/>
  <Override PartName="/ppt/tags/tag19.xml" ContentType="application/vnd.openxmlformats-officedocument.presentationml.tags+xml"/>
  <Override PartName="/ppt/notesSlides/notesSlide172.xml" ContentType="application/vnd.openxmlformats-officedocument.presentationml.notesSlide+xml"/>
  <Override PartName="/ppt/tags/tag20.xml" ContentType="application/vnd.openxmlformats-officedocument.presentationml.tags+xml"/>
  <Override PartName="/ppt/notesSlides/notesSlide173.xml" ContentType="application/vnd.openxmlformats-officedocument.presentationml.notesSlide+xml"/>
  <Override PartName="/ppt/tags/tag21.xml" ContentType="application/vnd.openxmlformats-officedocument.presentationml.tags+xml"/>
  <Override PartName="/ppt/notesSlides/notesSlide174.xml" ContentType="application/vnd.openxmlformats-officedocument.presentationml.notesSlide+xml"/>
  <Override PartName="/ppt/tags/tag22.xml" ContentType="application/vnd.openxmlformats-officedocument.presentationml.tags+xml"/>
  <Override PartName="/ppt/notesSlides/notesSlide175.xml" ContentType="application/vnd.openxmlformats-officedocument.presentationml.notesSlide+xml"/>
  <Override PartName="/ppt/tags/tag23.xml" ContentType="application/vnd.openxmlformats-officedocument.presentationml.tags+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theme/themeOverride39.xml" ContentType="application/vnd.openxmlformats-officedocument.themeOverride+xml"/>
  <Override PartName="/ppt/notesSlides/notesSlide179.xml" ContentType="application/vnd.openxmlformats-officedocument.presentationml.notesSlide+xml"/>
  <Override PartName="/ppt/theme/themeOverride40.xml" ContentType="application/vnd.openxmlformats-officedocument.themeOverride+xml"/>
  <Override PartName="/ppt/notesSlides/notesSlide180.xml" ContentType="application/vnd.openxmlformats-officedocument.presentationml.notesSlide+xml"/>
  <Override PartName="/ppt/theme/themeOverride41.xml" ContentType="application/vnd.openxmlformats-officedocument.themeOverride+xml"/>
  <Override PartName="/ppt/notesSlides/notesSlide181.xml" ContentType="application/vnd.openxmlformats-officedocument.presentationml.notesSlide+xml"/>
  <Override PartName="/ppt/theme/themeOverride42.xml" ContentType="application/vnd.openxmlformats-officedocument.themeOverr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theme/themeOverride43.xml" ContentType="application/vnd.openxmlformats-officedocument.themeOverride+xml"/>
  <Override PartName="/ppt/notesSlides/notesSlide189.xml" ContentType="application/vnd.openxmlformats-officedocument.presentationml.notesSlide+xml"/>
  <Override PartName="/ppt/theme/themeOverride44.xml" ContentType="application/vnd.openxmlformats-officedocument.themeOverr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theme/themeOverride45.xml" ContentType="application/vnd.openxmlformats-officedocument.themeOverride+xml"/>
  <Override PartName="/ppt/notesSlides/notesSlide204.xml" ContentType="application/vnd.openxmlformats-officedocument.presentationml.notesSlide+xml"/>
  <Override PartName="/ppt/theme/themeOverride46.xml" ContentType="application/vnd.openxmlformats-officedocument.themeOverride+xml"/>
  <Override PartName="/ppt/notesSlides/notesSlide205.xml" ContentType="application/vnd.openxmlformats-officedocument.presentationml.notesSlide+xml"/>
  <Override PartName="/ppt/theme/themeOverride47.xml" ContentType="application/vnd.openxmlformats-officedocument.themeOverride+xml"/>
  <Override PartName="/ppt/notesSlides/notesSlide206.xml" ContentType="application/vnd.openxmlformats-officedocument.presentationml.notesSlide+xml"/>
  <Override PartName="/ppt/theme/themeOverride48.xml" ContentType="application/vnd.openxmlformats-officedocument.themeOverride+xml"/>
  <Override PartName="/ppt/notesSlides/notesSlide207.xml" ContentType="application/vnd.openxmlformats-officedocument.presentationml.notesSlide+xml"/>
  <Override PartName="/ppt/theme/themeOverride49.xml" ContentType="application/vnd.openxmlformats-officedocument.themeOverride+xml"/>
  <Override PartName="/ppt/notesSlides/notesSlide208.xml" ContentType="application/vnd.openxmlformats-officedocument.presentationml.notesSlide+xml"/>
  <Override PartName="/ppt/theme/themeOverride50.xml" ContentType="application/vnd.openxmlformats-officedocument.themeOverride+xml"/>
  <Override PartName="/ppt/notesSlides/notesSlide209.xml" ContentType="application/vnd.openxmlformats-officedocument.presentationml.notesSlide+xml"/>
  <Override PartName="/ppt/theme/themeOverride51.xml" ContentType="application/vnd.openxmlformats-officedocument.themeOverride+xml"/>
  <Override PartName="/ppt/notesSlides/notesSlide210.xml" ContentType="application/vnd.openxmlformats-officedocument.presentationml.notesSlide+xml"/>
  <Override PartName="/ppt/theme/themeOverride52.xml" ContentType="application/vnd.openxmlformats-officedocument.themeOverride+xml"/>
  <Override PartName="/ppt/notesSlides/notesSlide211.xml" ContentType="application/vnd.openxmlformats-officedocument.presentationml.notesSlide+xml"/>
  <Override PartName="/ppt/theme/themeOverride53.xml" ContentType="application/vnd.openxmlformats-officedocument.themeOverride+xml"/>
  <Override PartName="/ppt/notesSlides/notesSlide212.xml" ContentType="application/vnd.openxmlformats-officedocument.presentationml.notesSlide+xml"/>
  <Override PartName="/ppt/theme/themeOverride54.xml" ContentType="application/vnd.openxmlformats-officedocument.themeOverr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theme/themeOverride55.xml" ContentType="application/vnd.openxmlformats-officedocument.themeOverr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8" r:id="rId3"/>
    <p:sldMasterId id="2147483750" r:id="rId4"/>
    <p:sldMasterId id="2147483825" r:id="rId5"/>
    <p:sldMasterId id="2147483837" r:id="rId6"/>
    <p:sldMasterId id="2147483840" r:id="rId7"/>
    <p:sldMasterId id="2147483852" r:id="rId8"/>
    <p:sldMasterId id="2147484157" r:id="rId9"/>
    <p:sldMasterId id="2147484169" r:id="rId10"/>
    <p:sldMasterId id="2147484193" r:id="rId11"/>
    <p:sldMasterId id="2147484205" r:id="rId12"/>
    <p:sldMasterId id="2147484217" r:id="rId13"/>
    <p:sldMasterId id="2147484229" r:id="rId14"/>
    <p:sldMasterId id="2147484233" r:id="rId15"/>
    <p:sldMasterId id="2147484245" r:id="rId16"/>
    <p:sldMasterId id="2147484248" r:id="rId17"/>
    <p:sldMasterId id="2147484287" r:id="rId18"/>
    <p:sldMasterId id="2147484299" r:id="rId19"/>
    <p:sldMasterId id="2147484311" r:id="rId20"/>
    <p:sldMasterId id="2147484325" r:id="rId21"/>
    <p:sldMasterId id="2147484337" r:id="rId22"/>
    <p:sldMasterId id="2147484349" r:id="rId23"/>
    <p:sldMasterId id="2147484361" r:id="rId24"/>
    <p:sldMasterId id="2147484374" r:id="rId25"/>
    <p:sldMasterId id="2147484377" r:id="rId26"/>
    <p:sldMasterId id="2147484389" r:id="rId27"/>
    <p:sldMasterId id="2147484391" r:id="rId28"/>
    <p:sldMasterId id="2147484403" r:id="rId29"/>
    <p:sldMasterId id="2147484540" r:id="rId30"/>
  </p:sldMasterIdLst>
  <p:notesMasterIdLst>
    <p:notesMasterId r:id="rId312"/>
  </p:notesMasterIdLst>
  <p:sldIdLst>
    <p:sldId id="5307" r:id="rId31"/>
    <p:sldId id="854" r:id="rId32"/>
    <p:sldId id="853" r:id="rId33"/>
    <p:sldId id="5310" r:id="rId34"/>
    <p:sldId id="470" r:id="rId35"/>
    <p:sldId id="471" r:id="rId36"/>
    <p:sldId id="472" r:id="rId37"/>
    <p:sldId id="473" r:id="rId38"/>
    <p:sldId id="474" r:id="rId39"/>
    <p:sldId id="5243" r:id="rId40"/>
    <p:sldId id="841" r:id="rId41"/>
    <p:sldId id="4164" r:id="rId42"/>
    <p:sldId id="261" r:id="rId43"/>
    <p:sldId id="262" r:id="rId44"/>
    <p:sldId id="263" r:id="rId45"/>
    <p:sldId id="264" r:id="rId46"/>
    <p:sldId id="374" r:id="rId47"/>
    <p:sldId id="5251" r:id="rId48"/>
    <p:sldId id="266" r:id="rId49"/>
    <p:sldId id="823" r:id="rId50"/>
    <p:sldId id="486" r:id="rId51"/>
    <p:sldId id="487" r:id="rId52"/>
    <p:sldId id="488" r:id="rId53"/>
    <p:sldId id="824" r:id="rId54"/>
    <p:sldId id="825" r:id="rId55"/>
    <p:sldId id="826" r:id="rId56"/>
    <p:sldId id="827" r:id="rId57"/>
    <p:sldId id="828" r:id="rId58"/>
    <p:sldId id="829" r:id="rId59"/>
    <p:sldId id="830" r:id="rId60"/>
    <p:sldId id="831" r:id="rId61"/>
    <p:sldId id="832" r:id="rId62"/>
    <p:sldId id="833" r:id="rId63"/>
    <p:sldId id="499" r:id="rId64"/>
    <p:sldId id="423" r:id="rId65"/>
    <p:sldId id="5252" r:id="rId66"/>
    <p:sldId id="5324" r:id="rId67"/>
    <p:sldId id="503" r:id="rId68"/>
    <p:sldId id="848" r:id="rId69"/>
    <p:sldId id="505" r:id="rId70"/>
    <p:sldId id="506" r:id="rId71"/>
    <p:sldId id="5325" r:id="rId72"/>
    <p:sldId id="508" r:id="rId73"/>
    <p:sldId id="509" r:id="rId74"/>
    <p:sldId id="510" r:id="rId75"/>
    <p:sldId id="5326" r:id="rId76"/>
    <p:sldId id="5309" r:id="rId77"/>
    <p:sldId id="513" r:id="rId78"/>
    <p:sldId id="514" r:id="rId79"/>
    <p:sldId id="515" r:id="rId80"/>
    <p:sldId id="516" r:id="rId81"/>
    <p:sldId id="517" r:id="rId82"/>
    <p:sldId id="518" r:id="rId83"/>
    <p:sldId id="519" r:id="rId84"/>
    <p:sldId id="5327" r:id="rId85"/>
    <p:sldId id="521" r:id="rId86"/>
    <p:sldId id="5328" r:id="rId87"/>
    <p:sldId id="523" r:id="rId88"/>
    <p:sldId id="524" r:id="rId89"/>
    <p:sldId id="525" r:id="rId90"/>
    <p:sldId id="526" r:id="rId91"/>
    <p:sldId id="5329" r:id="rId92"/>
    <p:sldId id="4174" r:id="rId93"/>
    <p:sldId id="529" r:id="rId94"/>
    <p:sldId id="5253" r:id="rId95"/>
    <p:sldId id="531" r:id="rId96"/>
    <p:sldId id="532" r:id="rId97"/>
    <p:sldId id="5311" r:id="rId98"/>
    <p:sldId id="534" r:id="rId99"/>
    <p:sldId id="855" r:id="rId100"/>
    <p:sldId id="5312" r:id="rId101"/>
    <p:sldId id="626" r:id="rId102"/>
    <p:sldId id="627" r:id="rId103"/>
    <p:sldId id="628" r:id="rId104"/>
    <p:sldId id="629" r:id="rId105"/>
    <p:sldId id="834" r:id="rId106"/>
    <p:sldId id="631" r:id="rId107"/>
    <p:sldId id="632" r:id="rId108"/>
    <p:sldId id="633" r:id="rId109"/>
    <p:sldId id="4925" r:id="rId110"/>
    <p:sldId id="635" r:id="rId111"/>
    <p:sldId id="5313" r:id="rId112"/>
    <p:sldId id="842" r:id="rId113"/>
    <p:sldId id="5274" r:id="rId114"/>
    <p:sldId id="5254" r:id="rId115"/>
    <p:sldId id="640" r:id="rId116"/>
    <p:sldId id="641" r:id="rId117"/>
    <p:sldId id="5314" r:id="rId118"/>
    <p:sldId id="835" r:id="rId119"/>
    <p:sldId id="644" r:id="rId120"/>
    <p:sldId id="645" r:id="rId121"/>
    <p:sldId id="5275" r:id="rId122"/>
    <p:sldId id="647" r:id="rId123"/>
    <p:sldId id="648" r:id="rId124"/>
    <p:sldId id="649" r:id="rId125"/>
    <p:sldId id="650" r:id="rId126"/>
    <p:sldId id="651" r:id="rId127"/>
    <p:sldId id="5330" r:id="rId128"/>
    <p:sldId id="653" r:id="rId129"/>
    <p:sldId id="5214" r:id="rId130"/>
    <p:sldId id="655" r:id="rId131"/>
    <p:sldId id="5238" r:id="rId132"/>
    <p:sldId id="657" r:id="rId133"/>
    <p:sldId id="658" r:id="rId134"/>
    <p:sldId id="659" r:id="rId135"/>
    <p:sldId id="2587" r:id="rId136"/>
    <p:sldId id="661" r:id="rId137"/>
    <p:sldId id="662" r:id="rId138"/>
    <p:sldId id="663" r:id="rId139"/>
    <p:sldId id="664" r:id="rId140"/>
    <p:sldId id="665" r:id="rId141"/>
    <p:sldId id="666" r:id="rId142"/>
    <p:sldId id="667" r:id="rId143"/>
    <p:sldId id="668" r:id="rId144"/>
    <p:sldId id="669" r:id="rId145"/>
    <p:sldId id="844" r:id="rId146"/>
    <p:sldId id="671" r:id="rId147"/>
    <p:sldId id="672" r:id="rId148"/>
    <p:sldId id="673" r:id="rId149"/>
    <p:sldId id="674" r:id="rId150"/>
    <p:sldId id="675" r:id="rId151"/>
    <p:sldId id="265" r:id="rId152"/>
    <p:sldId id="5321" r:id="rId153"/>
    <p:sldId id="5279" r:id="rId154"/>
    <p:sldId id="5280" r:id="rId155"/>
    <p:sldId id="5281" r:id="rId156"/>
    <p:sldId id="5282" r:id="rId157"/>
    <p:sldId id="5283" r:id="rId158"/>
    <p:sldId id="5284" r:id="rId159"/>
    <p:sldId id="5285" r:id="rId160"/>
    <p:sldId id="5286" r:id="rId161"/>
    <p:sldId id="5287" r:id="rId162"/>
    <p:sldId id="5345" r:id="rId163"/>
    <p:sldId id="5289" r:id="rId164"/>
    <p:sldId id="5290" r:id="rId165"/>
    <p:sldId id="5346" r:id="rId166"/>
    <p:sldId id="5292" r:id="rId167"/>
    <p:sldId id="5293" r:id="rId168"/>
    <p:sldId id="5294" r:id="rId169"/>
    <p:sldId id="5295" r:id="rId170"/>
    <p:sldId id="5305" r:id="rId171"/>
    <p:sldId id="5296" r:id="rId172"/>
    <p:sldId id="5297" r:id="rId173"/>
    <p:sldId id="5298" r:id="rId174"/>
    <p:sldId id="287" r:id="rId175"/>
    <p:sldId id="5299" r:id="rId176"/>
    <p:sldId id="5300" r:id="rId177"/>
    <p:sldId id="5301" r:id="rId178"/>
    <p:sldId id="5221" r:id="rId179"/>
    <p:sldId id="5262" r:id="rId180"/>
    <p:sldId id="685" r:id="rId181"/>
    <p:sldId id="4175" r:id="rId182"/>
    <p:sldId id="687" r:id="rId183"/>
    <p:sldId id="688" r:id="rId184"/>
    <p:sldId id="5239" r:id="rId185"/>
    <p:sldId id="691" r:id="rId186"/>
    <p:sldId id="692" r:id="rId187"/>
    <p:sldId id="441" r:id="rId188"/>
    <p:sldId id="694" r:id="rId189"/>
    <p:sldId id="695" r:id="rId190"/>
    <p:sldId id="696" r:id="rId191"/>
    <p:sldId id="697" r:id="rId192"/>
    <p:sldId id="690" r:id="rId193"/>
    <p:sldId id="698" r:id="rId194"/>
    <p:sldId id="699" r:id="rId195"/>
    <p:sldId id="5322" r:id="rId196"/>
    <p:sldId id="5315" r:id="rId197"/>
    <p:sldId id="723" r:id="rId198"/>
    <p:sldId id="257" r:id="rId199"/>
    <p:sldId id="258" r:id="rId200"/>
    <p:sldId id="259" r:id="rId201"/>
    <p:sldId id="260" r:id="rId202"/>
    <p:sldId id="724" r:id="rId203"/>
    <p:sldId id="725" r:id="rId204"/>
    <p:sldId id="726" r:id="rId205"/>
    <p:sldId id="727" r:id="rId206"/>
    <p:sldId id="728" r:id="rId207"/>
    <p:sldId id="729" r:id="rId208"/>
    <p:sldId id="5318" r:id="rId209"/>
    <p:sldId id="731" r:id="rId210"/>
    <p:sldId id="5306" r:id="rId211"/>
    <p:sldId id="843" r:id="rId212"/>
    <p:sldId id="861" r:id="rId213"/>
    <p:sldId id="734" r:id="rId214"/>
    <p:sldId id="5240" r:id="rId215"/>
    <p:sldId id="5323" r:id="rId216"/>
    <p:sldId id="737" r:id="rId217"/>
    <p:sldId id="738" r:id="rId218"/>
    <p:sldId id="739" r:id="rId219"/>
    <p:sldId id="740" r:id="rId220"/>
    <p:sldId id="741" r:id="rId221"/>
    <p:sldId id="742" r:id="rId222"/>
    <p:sldId id="743" r:id="rId223"/>
    <p:sldId id="744" r:id="rId224"/>
    <p:sldId id="745" r:id="rId225"/>
    <p:sldId id="746" r:id="rId226"/>
    <p:sldId id="747" r:id="rId227"/>
    <p:sldId id="748" r:id="rId228"/>
    <p:sldId id="749" r:id="rId229"/>
    <p:sldId id="750" r:id="rId230"/>
    <p:sldId id="751" r:id="rId231"/>
    <p:sldId id="752" r:id="rId232"/>
    <p:sldId id="753" r:id="rId233"/>
    <p:sldId id="754" r:id="rId234"/>
    <p:sldId id="755" r:id="rId235"/>
    <p:sldId id="756" r:id="rId236"/>
    <p:sldId id="5331" r:id="rId237"/>
    <p:sldId id="758" r:id="rId238"/>
    <p:sldId id="759" r:id="rId239"/>
    <p:sldId id="5332" r:id="rId240"/>
    <p:sldId id="5333" r:id="rId241"/>
    <p:sldId id="5334" r:id="rId242"/>
    <p:sldId id="763" r:id="rId243"/>
    <p:sldId id="4469" r:id="rId244"/>
    <p:sldId id="765" r:id="rId245"/>
    <p:sldId id="5317" r:id="rId246"/>
    <p:sldId id="5316" r:id="rId247"/>
    <p:sldId id="849" r:id="rId248"/>
    <p:sldId id="836" r:id="rId249"/>
    <p:sldId id="837" r:id="rId250"/>
    <p:sldId id="838" r:id="rId251"/>
    <p:sldId id="839" r:id="rId252"/>
    <p:sldId id="773" r:id="rId253"/>
    <p:sldId id="774" r:id="rId254"/>
    <p:sldId id="775" r:id="rId255"/>
    <p:sldId id="776" r:id="rId256"/>
    <p:sldId id="777" r:id="rId257"/>
    <p:sldId id="778" r:id="rId258"/>
    <p:sldId id="5335" r:id="rId259"/>
    <p:sldId id="5336" r:id="rId260"/>
    <p:sldId id="781" r:id="rId261"/>
    <p:sldId id="5337" r:id="rId262"/>
    <p:sldId id="5338" r:id="rId263"/>
    <p:sldId id="410" r:id="rId264"/>
    <p:sldId id="785" r:id="rId265"/>
    <p:sldId id="786" r:id="rId266"/>
    <p:sldId id="787" r:id="rId267"/>
    <p:sldId id="788" r:id="rId268"/>
    <p:sldId id="789" r:id="rId269"/>
    <p:sldId id="784" r:id="rId270"/>
    <p:sldId id="5339" r:id="rId271"/>
    <p:sldId id="791" r:id="rId272"/>
    <p:sldId id="792" r:id="rId273"/>
    <p:sldId id="793" r:id="rId274"/>
    <p:sldId id="794" r:id="rId275"/>
    <p:sldId id="4177" r:id="rId276"/>
    <p:sldId id="5340" r:id="rId277"/>
    <p:sldId id="4165" r:id="rId278"/>
    <p:sldId id="4166" r:id="rId279"/>
    <p:sldId id="4167" r:id="rId280"/>
    <p:sldId id="4168" r:id="rId281"/>
    <p:sldId id="4169" r:id="rId282"/>
    <p:sldId id="4170" r:id="rId283"/>
    <p:sldId id="4171" r:id="rId284"/>
    <p:sldId id="4172" r:id="rId285"/>
    <p:sldId id="4173" r:id="rId286"/>
    <p:sldId id="5241" r:id="rId287"/>
    <p:sldId id="5242" r:id="rId288"/>
    <p:sldId id="4176" r:id="rId289"/>
    <p:sldId id="4179" r:id="rId290"/>
    <p:sldId id="5319" r:id="rId291"/>
    <p:sldId id="5320" r:id="rId292"/>
    <p:sldId id="808" r:id="rId293"/>
    <p:sldId id="5341" r:id="rId294"/>
    <p:sldId id="5342" r:id="rId295"/>
    <p:sldId id="5343" r:id="rId296"/>
    <p:sldId id="812" r:id="rId297"/>
    <p:sldId id="813" r:id="rId298"/>
    <p:sldId id="814" r:id="rId299"/>
    <p:sldId id="815" r:id="rId300"/>
    <p:sldId id="816" r:id="rId301"/>
    <p:sldId id="817" r:id="rId302"/>
    <p:sldId id="818" r:id="rId303"/>
    <p:sldId id="5344" r:id="rId304"/>
    <p:sldId id="847" r:id="rId305"/>
    <p:sldId id="821" r:id="rId306"/>
    <p:sldId id="352" r:id="rId307"/>
    <p:sldId id="355" r:id="rId308"/>
    <p:sldId id="371" r:id="rId309"/>
    <p:sldId id="851" r:id="rId310"/>
    <p:sldId id="4045" r:id="rId3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256"/>
    <a:srgbClr val="656F8B"/>
    <a:srgbClr val="22130F"/>
    <a:srgbClr val="060607"/>
    <a:srgbClr val="04060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919" autoAdjust="0"/>
    <p:restoredTop sz="84168" autoAdjust="0"/>
  </p:normalViewPr>
  <p:slideViewPr>
    <p:cSldViewPr snapToGrid="0" snapToObjects="1">
      <p:cViewPr varScale="1">
        <p:scale>
          <a:sx n="78" d="100"/>
          <a:sy n="78" d="100"/>
        </p:scale>
        <p:origin x="168" y="1408"/>
      </p:cViewPr>
      <p:guideLst>
        <p:guide orient="horz" pos="2160"/>
        <p:guide pos="2880"/>
      </p:guideLst>
    </p:cSldViewPr>
  </p:slideViewPr>
  <p:outlineViewPr>
    <p:cViewPr>
      <p:scale>
        <a:sx n="33" d="100"/>
        <a:sy n="33" d="100"/>
      </p:scale>
      <p:origin x="0" y="74328"/>
    </p:cViewPr>
  </p:outlineViewPr>
  <p:notesTextViewPr>
    <p:cViewPr>
      <p:scale>
        <a:sx n="100" d="100"/>
        <a:sy n="100" d="100"/>
      </p:scale>
      <p:origin x="0" y="0"/>
    </p:cViewPr>
  </p:notesTextViewPr>
  <p:sorterViewPr>
    <p:cViewPr varScale="1">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7.xml"/><Relationship Id="rId299" Type="http://schemas.openxmlformats.org/officeDocument/2006/relationships/slide" Target="slides/slide269.xml"/><Relationship Id="rId21" Type="http://schemas.openxmlformats.org/officeDocument/2006/relationships/slideMaster" Target="slideMasters/slideMaster21.xml"/><Relationship Id="rId63" Type="http://schemas.openxmlformats.org/officeDocument/2006/relationships/slide" Target="slides/slide33.xml"/><Relationship Id="rId159" Type="http://schemas.openxmlformats.org/officeDocument/2006/relationships/slide" Target="slides/slide129.xml"/><Relationship Id="rId170" Type="http://schemas.openxmlformats.org/officeDocument/2006/relationships/slide" Target="slides/slide140.xml"/><Relationship Id="rId226" Type="http://schemas.openxmlformats.org/officeDocument/2006/relationships/slide" Target="slides/slide196.xml"/><Relationship Id="rId268" Type="http://schemas.openxmlformats.org/officeDocument/2006/relationships/slide" Target="slides/slide238.xml"/><Relationship Id="rId32" Type="http://schemas.openxmlformats.org/officeDocument/2006/relationships/slide" Target="slides/slide2.xml"/><Relationship Id="rId74" Type="http://schemas.openxmlformats.org/officeDocument/2006/relationships/slide" Target="slides/slide44.xml"/><Relationship Id="rId128" Type="http://schemas.openxmlformats.org/officeDocument/2006/relationships/slide" Target="slides/slide98.xml"/><Relationship Id="rId5" Type="http://schemas.openxmlformats.org/officeDocument/2006/relationships/slideMaster" Target="slideMasters/slideMaster5.xml"/><Relationship Id="rId181" Type="http://schemas.openxmlformats.org/officeDocument/2006/relationships/slide" Target="slides/slide151.xml"/><Relationship Id="rId237" Type="http://schemas.openxmlformats.org/officeDocument/2006/relationships/slide" Target="slides/slide207.xml"/><Relationship Id="rId279" Type="http://schemas.openxmlformats.org/officeDocument/2006/relationships/slide" Target="slides/slide249.xml"/><Relationship Id="rId43" Type="http://schemas.openxmlformats.org/officeDocument/2006/relationships/slide" Target="slides/slide13.xml"/><Relationship Id="rId139" Type="http://schemas.openxmlformats.org/officeDocument/2006/relationships/slide" Target="slides/slide109.xml"/><Relationship Id="rId290" Type="http://schemas.openxmlformats.org/officeDocument/2006/relationships/slide" Target="slides/slide260.xml"/><Relationship Id="rId304" Type="http://schemas.openxmlformats.org/officeDocument/2006/relationships/slide" Target="slides/slide274.xml"/><Relationship Id="rId85" Type="http://schemas.openxmlformats.org/officeDocument/2006/relationships/slide" Target="slides/slide55.xml"/><Relationship Id="rId150" Type="http://schemas.openxmlformats.org/officeDocument/2006/relationships/slide" Target="slides/slide120.xml"/><Relationship Id="rId192" Type="http://schemas.openxmlformats.org/officeDocument/2006/relationships/slide" Target="slides/slide162.xml"/><Relationship Id="rId206" Type="http://schemas.openxmlformats.org/officeDocument/2006/relationships/slide" Target="slides/slide176.xml"/><Relationship Id="rId248" Type="http://schemas.openxmlformats.org/officeDocument/2006/relationships/slide" Target="slides/slide218.xml"/><Relationship Id="rId12" Type="http://schemas.openxmlformats.org/officeDocument/2006/relationships/slideMaster" Target="slideMasters/slideMaster12.xml"/><Relationship Id="rId108" Type="http://schemas.openxmlformats.org/officeDocument/2006/relationships/slide" Target="slides/slide78.xml"/><Relationship Id="rId315" Type="http://schemas.openxmlformats.org/officeDocument/2006/relationships/theme" Target="theme/theme1.xml"/><Relationship Id="rId54" Type="http://schemas.openxmlformats.org/officeDocument/2006/relationships/slide" Target="slides/slide24.xml"/><Relationship Id="rId96" Type="http://schemas.openxmlformats.org/officeDocument/2006/relationships/slide" Target="slides/slide66.xml"/><Relationship Id="rId161" Type="http://schemas.openxmlformats.org/officeDocument/2006/relationships/slide" Target="slides/slide131.xml"/><Relationship Id="rId217" Type="http://schemas.openxmlformats.org/officeDocument/2006/relationships/slide" Target="slides/slide187.xml"/><Relationship Id="rId259" Type="http://schemas.openxmlformats.org/officeDocument/2006/relationships/slide" Target="slides/slide229.xml"/><Relationship Id="rId23" Type="http://schemas.openxmlformats.org/officeDocument/2006/relationships/slideMaster" Target="slideMasters/slideMaster23.xml"/><Relationship Id="rId119" Type="http://schemas.openxmlformats.org/officeDocument/2006/relationships/slide" Target="slides/slide89.xml"/><Relationship Id="rId270" Type="http://schemas.openxmlformats.org/officeDocument/2006/relationships/slide" Target="slides/slide240.xml"/><Relationship Id="rId65" Type="http://schemas.openxmlformats.org/officeDocument/2006/relationships/slide" Target="slides/slide35.xml"/><Relationship Id="rId130" Type="http://schemas.openxmlformats.org/officeDocument/2006/relationships/slide" Target="slides/slide100.xml"/><Relationship Id="rId172" Type="http://schemas.openxmlformats.org/officeDocument/2006/relationships/slide" Target="slides/slide142.xml"/><Relationship Id="rId193" Type="http://schemas.openxmlformats.org/officeDocument/2006/relationships/slide" Target="slides/slide163.xml"/><Relationship Id="rId207" Type="http://schemas.openxmlformats.org/officeDocument/2006/relationships/slide" Target="slides/slide177.xml"/><Relationship Id="rId228" Type="http://schemas.openxmlformats.org/officeDocument/2006/relationships/slide" Target="slides/slide198.xml"/><Relationship Id="rId249" Type="http://schemas.openxmlformats.org/officeDocument/2006/relationships/slide" Target="slides/slide219.xml"/><Relationship Id="rId13" Type="http://schemas.openxmlformats.org/officeDocument/2006/relationships/slideMaster" Target="slideMasters/slideMaster13.xml"/><Relationship Id="rId109" Type="http://schemas.openxmlformats.org/officeDocument/2006/relationships/slide" Target="slides/slide79.xml"/><Relationship Id="rId260" Type="http://schemas.openxmlformats.org/officeDocument/2006/relationships/slide" Target="slides/slide230.xml"/><Relationship Id="rId281" Type="http://schemas.openxmlformats.org/officeDocument/2006/relationships/slide" Target="slides/slide251.xml"/><Relationship Id="rId316" Type="http://schemas.openxmlformats.org/officeDocument/2006/relationships/tableStyles" Target="tableStyles.xml"/><Relationship Id="rId34" Type="http://schemas.openxmlformats.org/officeDocument/2006/relationships/slide" Target="slides/slide4.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20" Type="http://schemas.openxmlformats.org/officeDocument/2006/relationships/slide" Target="slides/slide90.xml"/><Relationship Id="rId141" Type="http://schemas.openxmlformats.org/officeDocument/2006/relationships/slide" Target="slides/slide111.xml"/><Relationship Id="rId7" Type="http://schemas.openxmlformats.org/officeDocument/2006/relationships/slideMaster" Target="slideMasters/slideMaster7.xml"/><Relationship Id="rId162" Type="http://schemas.openxmlformats.org/officeDocument/2006/relationships/slide" Target="slides/slide132.xml"/><Relationship Id="rId183" Type="http://schemas.openxmlformats.org/officeDocument/2006/relationships/slide" Target="slides/slide153.xml"/><Relationship Id="rId218" Type="http://schemas.openxmlformats.org/officeDocument/2006/relationships/slide" Target="slides/slide188.xml"/><Relationship Id="rId239" Type="http://schemas.openxmlformats.org/officeDocument/2006/relationships/slide" Target="slides/slide209.xml"/><Relationship Id="rId250" Type="http://schemas.openxmlformats.org/officeDocument/2006/relationships/slide" Target="slides/slide220.xml"/><Relationship Id="rId271" Type="http://schemas.openxmlformats.org/officeDocument/2006/relationships/slide" Target="slides/slide241.xml"/><Relationship Id="rId292" Type="http://schemas.openxmlformats.org/officeDocument/2006/relationships/slide" Target="slides/slide262.xml"/><Relationship Id="rId306" Type="http://schemas.openxmlformats.org/officeDocument/2006/relationships/slide" Target="slides/slide276.xml"/><Relationship Id="rId24" Type="http://schemas.openxmlformats.org/officeDocument/2006/relationships/slideMaster" Target="slideMasters/slideMaster24.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31" Type="http://schemas.openxmlformats.org/officeDocument/2006/relationships/slide" Target="slides/slide101.xml"/><Relationship Id="rId152" Type="http://schemas.openxmlformats.org/officeDocument/2006/relationships/slide" Target="slides/slide122.xml"/><Relationship Id="rId173" Type="http://schemas.openxmlformats.org/officeDocument/2006/relationships/slide" Target="slides/slide143.xml"/><Relationship Id="rId194" Type="http://schemas.openxmlformats.org/officeDocument/2006/relationships/slide" Target="slides/slide164.xml"/><Relationship Id="rId208" Type="http://schemas.openxmlformats.org/officeDocument/2006/relationships/slide" Target="slides/slide178.xml"/><Relationship Id="rId229" Type="http://schemas.openxmlformats.org/officeDocument/2006/relationships/slide" Target="slides/slide199.xml"/><Relationship Id="rId240" Type="http://schemas.openxmlformats.org/officeDocument/2006/relationships/slide" Target="slides/slide210.xml"/><Relationship Id="rId261" Type="http://schemas.openxmlformats.org/officeDocument/2006/relationships/slide" Target="slides/slide231.xml"/><Relationship Id="rId14" Type="http://schemas.openxmlformats.org/officeDocument/2006/relationships/slideMaster" Target="slideMasters/slideMaster14.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282" Type="http://schemas.openxmlformats.org/officeDocument/2006/relationships/slide" Target="slides/slide252.xml"/><Relationship Id="rId8" Type="http://schemas.openxmlformats.org/officeDocument/2006/relationships/slideMaster" Target="slideMasters/slideMaster8.xml"/><Relationship Id="rId98" Type="http://schemas.openxmlformats.org/officeDocument/2006/relationships/slide" Target="slides/slide68.xml"/><Relationship Id="rId121" Type="http://schemas.openxmlformats.org/officeDocument/2006/relationships/slide" Target="slides/slide91.xml"/><Relationship Id="rId142" Type="http://schemas.openxmlformats.org/officeDocument/2006/relationships/slide" Target="slides/slide112.xml"/><Relationship Id="rId163" Type="http://schemas.openxmlformats.org/officeDocument/2006/relationships/slide" Target="slides/slide133.xml"/><Relationship Id="rId184" Type="http://schemas.openxmlformats.org/officeDocument/2006/relationships/slide" Target="slides/slide154.xml"/><Relationship Id="rId219" Type="http://schemas.openxmlformats.org/officeDocument/2006/relationships/slide" Target="slides/slide189.xml"/><Relationship Id="rId230" Type="http://schemas.openxmlformats.org/officeDocument/2006/relationships/slide" Target="slides/slide200.xml"/><Relationship Id="rId251" Type="http://schemas.openxmlformats.org/officeDocument/2006/relationships/slide" Target="slides/slide221.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272" Type="http://schemas.openxmlformats.org/officeDocument/2006/relationships/slide" Target="slides/slide242.xml"/><Relationship Id="rId293" Type="http://schemas.openxmlformats.org/officeDocument/2006/relationships/slide" Target="slides/slide263.xml"/><Relationship Id="rId307" Type="http://schemas.openxmlformats.org/officeDocument/2006/relationships/slide" Target="slides/slide277.xml"/><Relationship Id="rId88" Type="http://schemas.openxmlformats.org/officeDocument/2006/relationships/slide" Target="slides/slide58.xml"/><Relationship Id="rId111" Type="http://schemas.openxmlformats.org/officeDocument/2006/relationships/slide" Target="slides/slide81.xml"/><Relationship Id="rId132" Type="http://schemas.openxmlformats.org/officeDocument/2006/relationships/slide" Target="slides/slide102.xml"/><Relationship Id="rId153" Type="http://schemas.openxmlformats.org/officeDocument/2006/relationships/slide" Target="slides/slide123.xml"/><Relationship Id="rId174" Type="http://schemas.openxmlformats.org/officeDocument/2006/relationships/slide" Target="slides/slide144.xml"/><Relationship Id="rId195" Type="http://schemas.openxmlformats.org/officeDocument/2006/relationships/slide" Target="slides/slide165.xml"/><Relationship Id="rId209" Type="http://schemas.openxmlformats.org/officeDocument/2006/relationships/slide" Target="slides/slide179.xml"/><Relationship Id="rId220" Type="http://schemas.openxmlformats.org/officeDocument/2006/relationships/slide" Target="slides/slide190.xml"/><Relationship Id="rId241" Type="http://schemas.openxmlformats.org/officeDocument/2006/relationships/slide" Target="slides/slide211.xml"/><Relationship Id="rId15" Type="http://schemas.openxmlformats.org/officeDocument/2006/relationships/slideMaster" Target="slideMasters/slideMaster15.xml"/><Relationship Id="rId36" Type="http://schemas.openxmlformats.org/officeDocument/2006/relationships/slide" Target="slides/slide6.xml"/><Relationship Id="rId57" Type="http://schemas.openxmlformats.org/officeDocument/2006/relationships/slide" Target="slides/slide27.xml"/><Relationship Id="rId262" Type="http://schemas.openxmlformats.org/officeDocument/2006/relationships/slide" Target="slides/slide232.xml"/><Relationship Id="rId283" Type="http://schemas.openxmlformats.org/officeDocument/2006/relationships/slide" Target="slides/slide253.xml"/><Relationship Id="rId78" Type="http://schemas.openxmlformats.org/officeDocument/2006/relationships/slide" Target="slides/slide48.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143" Type="http://schemas.openxmlformats.org/officeDocument/2006/relationships/slide" Target="slides/slide113.xml"/><Relationship Id="rId164" Type="http://schemas.openxmlformats.org/officeDocument/2006/relationships/slide" Target="slides/slide134.xml"/><Relationship Id="rId185" Type="http://schemas.openxmlformats.org/officeDocument/2006/relationships/slide" Target="slides/slide155.xml"/><Relationship Id="rId9" Type="http://schemas.openxmlformats.org/officeDocument/2006/relationships/slideMaster" Target="slideMasters/slideMaster9.xml"/><Relationship Id="rId210" Type="http://schemas.openxmlformats.org/officeDocument/2006/relationships/slide" Target="slides/slide180.xml"/><Relationship Id="rId26" Type="http://schemas.openxmlformats.org/officeDocument/2006/relationships/slideMaster" Target="slideMasters/slideMaster26.xml"/><Relationship Id="rId231" Type="http://schemas.openxmlformats.org/officeDocument/2006/relationships/slide" Target="slides/slide201.xml"/><Relationship Id="rId252" Type="http://schemas.openxmlformats.org/officeDocument/2006/relationships/slide" Target="slides/slide222.xml"/><Relationship Id="rId273" Type="http://schemas.openxmlformats.org/officeDocument/2006/relationships/slide" Target="slides/slide243.xml"/><Relationship Id="rId294" Type="http://schemas.openxmlformats.org/officeDocument/2006/relationships/slide" Target="slides/slide264.xml"/><Relationship Id="rId308" Type="http://schemas.openxmlformats.org/officeDocument/2006/relationships/slide" Target="slides/slide278.xml"/><Relationship Id="rId47" Type="http://schemas.openxmlformats.org/officeDocument/2006/relationships/slide" Target="slides/slide17.xml"/><Relationship Id="rId68" Type="http://schemas.openxmlformats.org/officeDocument/2006/relationships/slide" Target="slides/slide38.xml"/><Relationship Id="rId89" Type="http://schemas.openxmlformats.org/officeDocument/2006/relationships/slide" Target="slides/slide59.xml"/><Relationship Id="rId112" Type="http://schemas.openxmlformats.org/officeDocument/2006/relationships/slide" Target="slides/slide82.xml"/><Relationship Id="rId133" Type="http://schemas.openxmlformats.org/officeDocument/2006/relationships/slide" Target="slides/slide103.xml"/><Relationship Id="rId154" Type="http://schemas.openxmlformats.org/officeDocument/2006/relationships/slide" Target="slides/slide124.xml"/><Relationship Id="rId175" Type="http://schemas.openxmlformats.org/officeDocument/2006/relationships/slide" Target="slides/slide145.xml"/><Relationship Id="rId196" Type="http://schemas.openxmlformats.org/officeDocument/2006/relationships/slide" Target="slides/slide166.xml"/><Relationship Id="rId200" Type="http://schemas.openxmlformats.org/officeDocument/2006/relationships/slide" Target="slides/slide170.xml"/><Relationship Id="rId16" Type="http://schemas.openxmlformats.org/officeDocument/2006/relationships/slideMaster" Target="slideMasters/slideMaster16.xml"/><Relationship Id="rId221" Type="http://schemas.openxmlformats.org/officeDocument/2006/relationships/slide" Target="slides/slide191.xml"/><Relationship Id="rId242" Type="http://schemas.openxmlformats.org/officeDocument/2006/relationships/slide" Target="slides/slide212.xml"/><Relationship Id="rId263" Type="http://schemas.openxmlformats.org/officeDocument/2006/relationships/slide" Target="slides/slide233.xml"/><Relationship Id="rId284" Type="http://schemas.openxmlformats.org/officeDocument/2006/relationships/slide" Target="slides/slide254.xml"/><Relationship Id="rId37" Type="http://schemas.openxmlformats.org/officeDocument/2006/relationships/slide" Target="slides/slide7.xml"/><Relationship Id="rId58" Type="http://schemas.openxmlformats.org/officeDocument/2006/relationships/slide" Target="slides/slide28.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44" Type="http://schemas.openxmlformats.org/officeDocument/2006/relationships/slide" Target="slides/slide114.xml"/><Relationship Id="rId90" Type="http://schemas.openxmlformats.org/officeDocument/2006/relationships/slide" Target="slides/slide60.xml"/><Relationship Id="rId165" Type="http://schemas.openxmlformats.org/officeDocument/2006/relationships/slide" Target="slides/slide135.xml"/><Relationship Id="rId186" Type="http://schemas.openxmlformats.org/officeDocument/2006/relationships/slide" Target="slides/slide156.xml"/><Relationship Id="rId211" Type="http://schemas.openxmlformats.org/officeDocument/2006/relationships/slide" Target="slides/slide181.xml"/><Relationship Id="rId232" Type="http://schemas.openxmlformats.org/officeDocument/2006/relationships/slide" Target="slides/slide202.xml"/><Relationship Id="rId253" Type="http://schemas.openxmlformats.org/officeDocument/2006/relationships/slide" Target="slides/slide223.xml"/><Relationship Id="rId274" Type="http://schemas.openxmlformats.org/officeDocument/2006/relationships/slide" Target="slides/slide244.xml"/><Relationship Id="rId295" Type="http://schemas.openxmlformats.org/officeDocument/2006/relationships/slide" Target="slides/slide265.xml"/><Relationship Id="rId309" Type="http://schemas.openxmlformats.org/officeDocument/2006/relationships/slide" Target="slides/slide279.xml"/><Relationship Id="rId27" Type="http://schemas.openxmlformats.org/officeDocument/2006/relationships/slideMaster" Target="slideMasters/slideMaster27.xml"/><Relationship Id="rId48" Type="http://schemas.openxmlformats.org/officeDocument/2006/relationships/slide" Target="slides/slide18.xml"/><Relationship Id="rId69" Type="http://schemas.openxmlformats.org/officeDocument/2006/relationships/slide" Target="slides/slide39.xml"/><Relationship Id="rId113" Type="http://schemas.openxmlformats.org/officeDocument/2006/relationships/slide" Target="slides/slide83.xml"/><Relationship Id="rId134" Type="http://schemas.openxmlformats.org/officeDocument/2006/relationships/slide" Target="slides/slide104.xml"/><Relationship Id="rId80" Type="http://schemas.openxmlformats.org/officeDocument/2006/relationships/slide" Target="slides/slide50.xml"/><Relationship Id="rId155" Type="http://schemas.openxmlformats.org/officeDocument/2006/relationships/slide" Target="slides/slide125.xml"/><Relationship Id="rId176" Type="http://schemas.openxmlformats.org/officeDocument/2006/relationships/slide" Target="slides/slide146.xml"/><Relationship Id="rId197" Type="http://schemas.openxmlformats.org/officeDocument/2006/relationships/slide" Target="slides/slide167.xml"/><Relationship Id="rId201" Type="http://schemas.openxmlformats.org/officeDocument/2006/relationships/slide" Target="slides/slide171.xml"/><Relationship Id="rId222" Type="http://schemas.openxmlformats.org/officeDocument/2006/relationships/slide" Target="slides/slide192.xml"/><Relationship Id="rId243" Type="http://schemas.openxmlformats.org/officeDocument/2006/relationships/slide" Target="slides/slide213.xml"/><Relationship Id="rId264" Type="http://schemas.openxmlformats.org/officeDocument/2006/relationships/slide" Target="slides/slide234.xml"/><Relationship Id="rId285" Type="http://schemas.openxmlformats.org/officeDocument/2006/relationships/slide" Target="slides/slide255.xml"/><Relationship Id="rId17" Type="http://schemas.openxmlformats.org/officeDocument/2006/relationships/slideMaster" Target="slideMasters/slideMaster17.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24" Type="http://schemas.openxmlformats.org/officeDocument/2006/relationships/slide" Target="slides/slide94.xml"/><Relationship Id="rId310" Type="http://schemas.openxmlformats.org/officeDocument/2006/relationships/slide" Target="slides/slide280.xml"/><Relationship Id="rId70" Type="http://schemas.openxmlformats.org/officeDocument/2006/relationships/slide" Target="slides/slide40.xml"/><Relationship Id="rId91" Type="http://schemas.openxmlformats.org/officeDocument/2006/relationships/slide" Target="slides/slide61.xml"/><Relationship Id="rId145" Type="http://schemas.openxmlformats.org/officeDocument/2006/relationships/slide" Target="slides/slide115.xml"/><Relationship Id="rId166" Type="http://schemas.openxmlformats.org/officeDocument/2006/relationships/slide" Target="slides/slide136.xml"/><Relationship Id="rId187" Type="http://schemas.openxmlformats.org/officeDocument/2006/relationships/slide" Target="slides/slide157.xml"/><Relationship Id="rId1" Type="http://schemas.openxmlformats.org/officeDocument/2006/relationships/slideMaster" Target="slideMasters/slideMaster1.xml"/><Relationship Id="rId212" Type="http://schemas.openxmlformats.org/officeDocument/2006/relationships/slide" Target="slides/slide182.xml"/><Relationship Id="rId233" Type="http://schemas.openxmlformats.org/officeDocument/2006/relationships/slide" Target="slides/slide203.xml"/><Relationship Id="rId254" Type="http://schemas.openxmlformats.org/officeDocument/2006/relationships/slide" Target="slides/slide224.xml"/><Relationship Id="rId28" Type="http://schemas.openxmlformats.org/officeDocument/2006/relationships/slideMaster" Target="slideMasters/slideMaster28.xml"/><Relationship Id="rId49" Type="http://schemas.openxmlformats.org/officeDocument/2006/relationships/slide" Target="slides/slide19.xml"/><Relationship Id="rId114" Type="http://schemas.openxmlformats.org/officeDocument/2006/relationships/slide" Target="slides/slide84.xml"/><Relationship Id="rId275" Type="http://schemas.openxmlformats.org/officeDocument/2006/relationships/slide" Target="slides/slide245.xml"/><Relationship Id="rId296" Type="http://schemas.openxmlformats.org/officeDocument/2006/relationships/slide" Target="slides/slide266.xml"/><Relationship Id="rId300" Type="http://schemas.openxmlformats.org/officeDocument/2006/relationships/slide" Target="slides/slide270.xml"/><Relationship Id="rId60" Type="http://schemas.openxmlformats.org/officeDocument/2006/relationships/slide" Target="slides/slide30.xml"/><Relationship Id="rId81" Type="http://schemas.openxmlformats.org/officeDocument/2006/relationships/slide" Target="slides/slide51.xml"/><Relationship Id="rId135" Type="http://schemas.openxmlformats.org/officeDocument/2006/relationships/slide" Target="slides/slide105.xml"/><Relationship Id="rId156" Type="http://schemas.openxmlformats.org/officeDocument/2006/relationships/slide" Target="slides/slide126.xml"/><Relationship Id="rId177" Type="http://schemas.openxmlformats.org/officeDocument/2006/relationships/slide" Target="slides/slide147.xml"/><Relationship Id="rId198" Type="http://schemas.openxmlformats.org/officeDocument/2006/relationships/slide" Target="slides/slide168.xml"/><Relationship Id="rId202" Type="http://schemas.openxmlformats.org/officeDocument/2006/relationships/slide" Target="slides/slide172.xml"/><Relationship Id="rId223" Type="http://schemas.openxmlformats.org/officeDocument/2006/relationships/slide" Target="slides/slide193.xml"/><Relationship Id="rId244" Type="http://schemas.openxmlformats.org/officeDocument/2006/relationships/slide" Target="slides/slide214.xml"/><Relationship Id="rId18" Type="http://schemas.openxmlformats.org/officeDocument/2006/relationships/slideMaster" Target="slideMasters/slideMaster18.xml"/><Relationship Id="rId39" Type="http://schemas.openxmlformats.org/officeDocument/2006/relationships/slide" Target="slides/slide9.xml"/><Relationship Id="rId265" Type="http://schemas.openxmlformats.org/officeDocument/2006/relationships/slide" Target="slides/slide235.xml"/><Relationship Id="rId286" Type="http://schemas.openxmlformats.org/officeDocument/2006/relationships/slide" Target="slides/slide256.xml"/><Relationship Id="rId50" Type="http://schemas.openxmlformats.org/officeDocument/2006/relationships/slide" Target="slides/slide20.xml"/><Relationship Id="rId104" Type="http://schemas.openxmlformats.org/officeDocument/2006/relationships/slide" Target="slides/slide74.xml"/><Relationship Id="rId125" Type="http://schemas.openxmlformats.org/officeDocument/2006/relationships/slide" Target="slides/slide95.xml"/><Relationship Id="rId146" Type="http://schemas.openxmlformats.org/officeDocument/2006/relationships/slide" Target="slides/slide116.xml"/><Relationship Id="rId167" Type="http://schemas.openxmlformats.org/officeDocument/2006/relationships/slide" Target="slides/slide137.xml"/><Relationship Id="rId188" Type="http://schemas.openxmlformats.org/officeDocument/2006/relationships/slide" Target="slides/slide158.xml"/><Relationship Id="rId311" Type="http://schemas.openxmlformats.org/officeDocument/2006/relationships/slide" Target="slides/slide281.xml"/><Relationship Id="rId71" Type="http://schemas.openxmlformats.org/officeDocument/2006/relationships/slide" Target="slides/slide41.xml"/><Relationship Id="rId92" Type="http://schemas.openxmlformats.org/officeDocument/2006/relationships/slide" Target="slides/slide62.xml"/><Relationship Id="rId213" Type="http://schemas.openxmlformats.org/officeDocument/2006/relationships/slide" Target="slides/slide183.xml"/><Relationship Id="rId234" Type="http://schemas.openxmlformats.org/officeDocument/2006/relationships/slide" Target="slides/slide20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5.xml"/><Relationship Id="rId276" Type="http://schemas.openxmlformats.org/officeDocument/2006/relationships/slide" Target="slides/slide246.xml"/><Relationship Id="rId297" Type="http://schemas.openxmlformats.org/officeDocument/2006/relationships/slide" Target="slides/slide267.xml"/><Relationship Id="rId40" Type="http://schemas.openxmlformats.org/officeDocument/2006/relationships/slide" Target="slides/slide10.xml"/><Relationship Id="rId115" Type="http://schemas.openxmlformats.org/officeDocument/2006/relationships/slide" Target="slides/slide85.xml"/><Relationship Id="rId136" Type="http://schemas.openxmlformats.org/officeDocument/2006/relationships/slide" Target="slides/slide106.xml"/><Relationship Id="rId157" Type="http://schemas.openxmlformats.org/officeDocument/2006/relationships/slide" Target="slides/slide127.xml"/><Relationship Id="rId178" Type="http://schemas.openxmlformats.org/officeDocument/2006/relationships/slide" Target="slides/slide148.xml"/><Relationship Id="rId301" Type="http://schemas.openxmlformats.org/officeDocument/2006/relationships/slide" Target="slides/slide271.xml"/><Relationship Id="rId61" Type="http://schemas.openxmlformats.org/officeDocument/2006/relationships/slide" Target="slides/slide31.xml"/><Relationship Id="rId82" Type="http://schemas.openxmlformats.org/officeDocument/2006/relationships/slide" Target="slides/slide52.xml"/><Relationship Id="rId199" Type="http://schemas.openxmlformats.org/officeDocument/2006/relationships/slide" Target="slides/slide169.xml"/><Relationship Id="rId203" Type="http://schemas.openxmlformats.org/officeDocument/2006/relationships/slide" Target="slides/slide173.xml"/><Relationship Id="rId19" Type="http://schemas.openxmlformats.org/officeDocument/2006/relationships/slideMaster" Target="slideMasters/slideMaster19.xml"/><Relationship Id="rId224" Type="http://schemas.openxmlformats.org/officeDocument/2006/relationships/slide" Target="slides/slide194.xml"/><Relationship Id="rId245" Type="http://schemas.openxmlformats.org/officeDocument/2006/relationships/slide" Target="slides/slide215.xml"/><Relationship Id="rId266" Type="http://schemas.openxmlformats.org/officeDocument/2006/relationships/slide" Target="slides/slide236.xml"/><Relationship Id="rId287" Type="http://schemas.openxmlformats.org/officeDocument/2006/relationships/slide" Target="slides/slide257.xml"/><Relationship Id="rId30" Type="http://schemas.openxmlformats.org/officeDocument/2006/relationships/slideMaster" Target="slideMasters/slideMaster30.xml"/><Relationship Id="rId105" Type="http://schemas.openxmlformats.org/officeDocument/2006/relationships/slide" Target="slides/slide75.xml"/><Relationship Id="rId126" Type="http://schemas.openxmlformats.org/officeDocument/2006/relationships/slide" Target="slides/slide96.xml"/><Relationship Id="rId147" Type="http://schemas.openxmlformats.org/officeDocument/2006/relationships/slide" Target="slides/slide117.xml"/><Relationship Id="rId168" Type="http://schemas.openxmlformats.org/officeDocument/2006/relationships/slide" Target="slides/slide138.xml"/><Relationship Id="rId312" Type="http://schemas.openxmlformats.org/officeDocument/2006/relationships/notesMaster" Target="notesMasters/notesMaster1.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189" Type="http://schemas.openxmlformats.org/officeDocument/2006/relationships/slide" Target="slides/slide159.xml"/><Relationship Id="rId3" Type="http://schemas.openxmlformats.org/officeDocument/2006/relationships/slideMaster" Target="slideMasters/slideMaster3.xml"/><Relationship Id="rId214" Type="http://schemas.openxmlformats.org/officeDocument/2006/relationships/slide" Target="slides/slide184.xml"/><Relationship Id="rId235" Type="http://schemas.openxmlformats.org/officeDocument/2006/relationships/slide" Target="slides/slide205.xml"/><Relationship Id="rId256" Type="http://schemas.openxmlformats.org/officeDocument/2006/relationships/slide" Target="slides/slide226.xml"/><Relationship Id="rId277" Type="http://schemas.openxmlformats.org/officeDocument/2006/relationships/slide" Target="slides/slide247.xml"/><Relationship Id="rId298" Type="http://schemas.openxmlformats.org/officeDocument/2006/relationships/slide" Target="slides/slide268.xml"/><Relationship Id="rId116" Type="http://schemas.openxmlformats.org/officeDocument/2006/relationships/slide" Target="slides/slide86.xml"/><Relationship Id="rId137" Type="http://schemas.openxmlformats.org/officeDocument/2006/relationships/slide" Target="slides/slide107.xml"/><Relationship Id="rId158" Type="http://schemas.openxmlformats.org/officeDocument/2006/relationships/slide" Target="slides/slide128.xml"/><Relationship Id="rId302" Type="http://schemas.openxmlformats.org/officeDocument/2006/relationships/slide" Target="slides/slide272.xml"/><Relationship Id="rId20" Type="http://schemas.openxmlformats.org/officeDocument/2006/relationships/slideMaster" Target="slideMasters/slideMaster20.xml"/><Relationship Id="rId41" Type="http://schemas.openxmlformats.org/officeDocument/2006/relationships/slide" Target="slides/slide11.xml"/><Relationship Id="rId62" Type="http://schemas.openxmlformats.org/officeDocument/2006/relationships/slide" Target="slides/slide32.xml"/><Relationship Id="rId83" Type="http://schemas.openxmlformats.org/officeDocument/2006/relationships/slide" Target="slides/slide53.xml"/><Relationship Id="rId179" Type="http://schemas.openxmlformats.org/officeDocument/2006/relationships/slide" Target="slides/slide149.xml"/><Relationship Id="rId190" Type="http://schemas.openxmlformats.org/officeDocument/2006/relationships/slide" Target="slides/slide160.xml"/><Relationship Id="rId204" Type="http://schemas.openxmlformats.org/officeDocument/2006/relationships/slide" Target="slides/slide174.xml"/><Relationship Id="rId225" Type="http://schemas.openxmlformats.org/officeDocument/2006/relationships/slide" Target="slides/slide195.xml"/><Relationship Id="rId246" Type="http://schemas.openxmlformats.org/officeDocument/2006/relationships/slide" Target="slides/slide216.xml"/><Relationship Id="rId267" Type="http://schemas.openxmlformats.org/officeDocument/2006/relationships/slide" Target="slides/slide237.xml"/><Relationship Id="rId288" Type="http://schemas.openxmlformats.org/officeDocument/2006/relationships/slide" Target="slides/slide258.xml"/><Relationship Id="rId106" Type="http://schemas.openxmlformats.org/officeDocument/2006/relationships/slide" Target="slides/slide76.xml"/><Relationship Id="rId127" Type="http://schemas.openxmlformats.org/officeDocument/2006/relationships/slide" Target="slides/slide97.xml"/><Relationship Id="rId313"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xml"/><Relationship Id="rId52" Type="http://schemas.openxmlformats.org/officeDocument/2006/relationships/slide" Target="slides/slide22.xml"/><Relationship Id="rId73" Type="http://schemas.openxmlformats.org/officeDocument/2006/relationships/slide" Target="slides/slide43.xml"/><Relationship Id="rId94" Type="http://schemas.openxmlformats.org/officeDocument/2006/relationships/slide" Target="slides/slide64.xml"/><Relationship Id="rId148" Type="http://schemas.openxmlformats.org/officeDocument/2006/relationships/slide" Target="slides/slide118.xml"/><Relationship Id="rId169" Type="http://schemas.openxmlformats.org/officeDocument/2006/relationships/slide" Target="slides/slide139.xml"/><Relationship Id="rId4" Type="http://schemas.openxmlformats.org/officeDocument/2006/relationships/slideMaster" Target="slideMasters/slideMaster4.xml"/><Relationship Id="rId180" Type="http://schemas.openxmlformats.org/officeDocument/2006/relationships/slide" Target="slides/slide150.xml"/><Relationship Id="rId215" Type="http://schemas.openxmlformats.org/officeDocument/2006/relationships/slide" Target="slides/slide185.xml"/><Relationship Id="rId236" Type="http://schemas.openxmlformats.org/officeDocument/2006/relationships/slide" Target="slides/slide206.xml"/><Relationship Id="rId257" Type="http://schemas.openxmlformats.org/officeDocument/2006/relationships/slide" Target="slides/slide227.xml"/><Relationship Id="rId278" Type="http://schemas.openxmlformats.org/officeDocument/2006/relationships/slide" Target="slides/slide248.xml"/><Relationship Id="rId303" Type="http://schemas.openxmlformats.org/officeDocument/2006/relationships/slide" Target="slides/slide273.xml"/><Relationship Id="rId42" Type="http://schemas.openxmlformats.org/officeDocument/2006/relationships/slide" Target="slides/slide12.xml"/><Relationship Id="rId84" Type="http://schemas.openxmlformats.org/officeDocument/2006/relationships/slide" Target="slides/slide54.xml"/><Relationship Id="rId138" Type="http://schemas.openxmlformats.org/officeDocument/2006/relationships/slide" Target="slides/slide108.xml"/><Relationship Id="rId191" Type="http://schemas.openxmlformats.org/officeDocument/2006/relationships/slide" Target="slides/slide161.xml"/><Relationship Id="rId205" Type="http://schemas.openxmlformats.org/officeDocument/2006/relationships/slide" Target="slides/slide175.xml"/><Relationship Id="rId247" Type="http://schemas.openxmlformats.org/officeDocument/2006/relationships/slide" Target="slides/slide217.xml"/><Relationship Id="rId107" Type="http://schemas.openxmlformats.org/officeDocument/2006/relationships/slide" Target="slides/slide77.xml"/><Relationship Id="rId289" Type="http://schemas.openxmlformats.org/officeDocument/2006/relationships/slide" Target="slides/slide259.xml"/><Relationship Id="rId11" Type="http://schemas.openxmlformats.org/officeDocument/2006/relationships/slideMaster" Target="slideMasters/slideMaster11.xml"/><Relationship Id="rId53" Type="http://schemas.openxmlformats.org/officeDocument/2006/relationships/slide" Target="slides/slide23.xml"/><Relationship Id="rId149" Type="http://schemas.openxmlformats.org/officeDocument/2006/relationships/slide" Target="slides/slide119.xml"/><Relationship Id="rId314" Type="http://schemas.openxmlformats.org/officeDocument/2006/relationships/viewProps" Target="viewProps.xml"/><Relationship Id="rId95" Type="http://schemas.openxmlformats.org/officeDocument/2006/relationships/slide" Target="slides/slide65.xml"/><Relationship Id="rId160" Type="http://schemas.openxmlformats.org/officeDocument/2006/relationships/slide" Target="slides/slide130.xml"/><Relationship Id="rId216" Type="http://schemas.openxmlformats.org/officeDocument/2006/relationships/slide" Target="slides/slide186.xml"/><Relationship Id="rId258" Type="http://schemas.openxmlformats.org/officeDocument/2006/relationships/slide" Target="slides/slide228.xml"/><Relationship Id="rId22" Type="http://schemas.openxmlformats.org/officeDocument/2006/relationships/slideMaster" Target="slideMasters/slideMaster22.xml"/><Relationship Id="rId64" Type="http://schemas.openxmlformats.org/officeDocument/2006/relationships/slide" Target="slides/slide34.xml"/><Relationship Id="rId118" Type="http://schemas.openxmlformats.org/officeDocument/2006/relationships/slide" Target="slides/slide88.xml"/><Relationship Id="rId171" Type="http://schemas.openxmlformats.org/officeDocument/2006/relationships/slide" Target="slides/slide141.xml"/><Relationship Id="rId227" Type="http://schemas.openxmlformats.org/officeDocument/2006/relationships/slide" Target="slides/slide197.xml"/><Relationship Id="rId269" Type="http://schemas.openxmlformats.org/officeDocument/2006/relationships/slide" Target="slides/slide239.xml"/><Relationship Id="rId33" Type="http://schemas.openxmlformats.org/officeDocument/2006/relationships/slide" Target="slides/slide3.xml"/><Relationship Id="rId129" Type="http://schemas.openxmlformats.org/officeDocument/2006/relationships/slide" Target="slides/slide99.xml"/><Relationship Id="rId280" Type="http://schemas.openxmlformats.org/officeDocument/2006/relationships/slide" Target="slides/slide250.xml"/><Relationship Id="rId75" Type="http://schemas.openxmlformats.org/officeDocument/2006/relationships/slide" Target="slides/slide45.xml"/><Relationship Id="rId140" Type="http://schemas.openxmlformats.org/officeDocument/2006/relationships/slide" Target="slides/slide110.xml"/><Relationship Id="rId182" Type="http://schemas.openxmlformats.org/officeDocument/2006/relationships/slide" Target="slides/slide152.xml"/><Relationship Id="rId6" Type="http://schemas.openxmlformats.org/officeDocument/2006/relationships/slideMaster" Target="slideMasters/slideMaster6.xml"/><Relationship Id="rId238" Type="http://schemas.openxmlformats.org/officeDocument/2006/relationships/slide" Target="slides/slide208.xml"/><Relationship Id="rId291" Type="http://schemas.openxmlformats.org/officeDocument/2006/relationships/slide" Target="slides/slide261.xml"/><Relationship Id="rId305" Type="http://schemas.openxmlformats.org/officeDocument/2006/relationships/slide" Target="slides/slide275.xml"/><Relationship Id="rId44" Type="http://schemas.openxmlformats.org/officeDocument/2006/relationships/slide" Target="slides/slide14.xml"/><Relationship Id="rId86" Type="http://schemas.openxmlformats.org/officeDocument/2006/relationships/slide" Target="slides/slide56.xml"/><Relationship Id="rId151" Type="http://schemas.openxmlformats.org/officeDocument/2006/relationships/slide" Target="slides/slide12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Missions</c:v>
                </c:pt>
                <c:pt idx="1">
                  <c:v>Singapore</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16F0-3246-9B00-1E593772CD61}"/>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DBAF52-BF34-E44E-B4F4-D1C30F834F89}" type="datetimeFigureOut">
              <a:rPr lang="en-US" smtClean="0"/>
              <a:t>3/14/26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208AAC-BD08-E443-89A2-A8F38D944BDB}" type="slidenum">
              <a:rPr lang="en-US" smtClean="0"/>
              <a:t>‹#›</a:t>
            </a:fld>
            <a:endParaRPr lang="en-US"/>
          </a:p>
        </p:txBody>
      </p:sp>
    </p:spTree>
    <p:extLst>
      <p:ext uri="{BB962C8B-B14F-4D97-AF65-F5344CB8AC3E}">
        <p14:creationId xmlns:p14="http://schemas.microsoft.com/office/powerpoint/2010/main" val="42520659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3" Type="http://schemas.openxmlformats.org/officeDocument/2006/relationships/hyperlink" Target="http://vineoflife.wordpress.com/author/realityofchrist/" TargetMode="External"/><Relationship Id="rId2" Type="http://schemas.openxmlformats.org/officeDocument/2006/relationships/slide" Target="../slides/slide270.xml"/><Relationship Id="rId1" Type="http://schemas.openxmlformats.org/officeDocument/2006/relationships/notesMaster" Target="../notesMasters/notesMaster1.xml"/><Relationship Id="rId5" Type="http://schemas.openxmlformats.org/officeDocument/2006/relationships/hyperlink" Target="http://vineoflife.wordpress.com/category/end-times/" TargetMode="External"/><Relationship Id="rId4" Type="http://schemas.openxmlformats.org/officeDocument/2006/relationships/hyperlink" Target="http://vineoflife.wordpress.com/category/biblical-answers/" TargetMode="Externa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F6B80C-2F37-BB41-B64D-C176BAD5CCE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796269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لم تكن هذه الكنائس السبعة الأكبر او من المدن الأكثر نفوذا في اسيا الصغرى ومع ذلك , فقد تم تحديد موقعهم بشكل استراتيجي جميعا ( تحرك ) فمن خلال هذه المواقع نفهم كيف نسخوا النبوات وكيف ارسلوا هذه النسخ للكنائس القريبة منهم </a:t>
            </a:r>
            <a:endParaRPr lang="en-US" dirty="0">
              <a:latin typeface="Times New Roman" charset="0"/>
              <a:ea typeface="ＭＳ Ｐゴシック" charset="0"/>
              <a:cs typeface="ＭＳ Ｐゴシック" charset="0"/>
            </a:endParaRPr>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89A7EA7-73BD-CE45-9B35-B662A4D64E3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SLIDE 113</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120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121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FCA20C-4FE3-3B4A-87AD-24DE9D7C8E0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3251" name="Rectangle 2"/>
          <p:cNvSpPr>
            <a:spLocks noGrp="1" noRot="1" noChangeAspect="1" noChangeArrowheads="1"/>
          </p:cNvSpPr>
          <p:nvPr>
            <p:ph type="sldImg"/>
          </p:nvPr>
        </p:nvSpPr>
        <p:spPr>
          <a:xfrm>
            <a:off x="1143000" y="685800"/>
            <a:ext cx="4572000" cy="3429000"/>
          </a:xfrm>
          <a:solidFill>
            <a:srgbClr val="FFFFFF"/>
          </a:solidFill>
          <a:ln/>
        </p:spPr>
      </p:sp>
      <p:sp>
        <p:nvSpPr>
          <p:cNvPr id="53252"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dirty="0">
              <a:latin typeface="Arial"/>
              <a:ea typeface="ＭＳ Ｐゴシック" charset="0"/>
              <a:cs typeface="Arial"/>
            </a:endParaRPr>
          </a:p>
          <a:p>
            <a:pPr algn="r" rtl="1"/>
            <a:r>
              <a:rPr lang="ar-EG" dirty="0">
                <a:latin typeface="Arial"/>
                <a:ea typeface="ＭＳ Ｐゴシック" charset="0"/>
                <a:cs typeface="Arial"/>
              </a:rPr>
              <a:t>الشرائح الـ 22 التالية هي نفسها الشرائح 193-215 من عرض رؤيا 1-12</a:t>
            </a:r>
            <a:endParaRPr lang="en-US" dirty="0">
              <a:latin typeface="Arial"/>
              <a:ea typeface="ＭＳ Ｐゴシック" charset="0"/>
              <a:cs typeface="Aria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FB21F42-2519-BD46-972A-C90C4E73E8D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299" name="Rectangle 1026"/>
          <p:cNvSpPr>
            <a:spLocks noGrp="1" noRot="1" noChangeAspect="1" noChangeArrowheads="1" noTextEdit="1"/>
          </p:cNvSpPr>
          <p:nvPr>
            <p:ph type="sldImg"/>
          </p:nvPr>
        </p:nvSpPr>
        <p:spPr>
          <a:ln/>
        </p:spPr>
      </p:sp>
      <p:sp>
        <p:nvSpPr>
          <p:cNvPr id="55300" name="Rectangle 1027"/>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Slide Image Placeholder 1"/>
          <p:cNvSpPr>
            <a:spLocks noGrp="1" noRot="1" noChangeAspect="1"/>
          </p:cNvSpPr>
          <p:nvPr>
            <p:ph type="sldImg"/>
          </p:nvPr>
        </p:nvSpPr>
        <p:spPr>
          <a:ln/>
        </p:spPr>
      </p:sp>
      <p:sp>
        <p:nvSpPr>
          <p:cNvPr id="785410" name="Notes Placeholder 2"/>
          <p:cNvSpPr>
            <a:spLocks noGrp="1"/>
          </p:cNvSpPr>
          <p:nvPr>
            <p:ph type="body" idx="1"/>
          </p:nvPr>
        </p:nvSpPr>
        <p:spPr>
          <a:xfrm>
            <a:off x="914400" y="4343400"/>
            <a:ext cx="5029200" cy="3011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يعتقد بعض العلماء على مر السنين أن هذه الكنائس تمثل سبعة مراحل من تاريخ الكنيسة لقد نقل رسل المسيح الانجيل ولكن بحلول عام 95 م أصبح الحب في أفسس باردا حيث توفي يوحنا 100 م وهو أخر الرسل وقد انتقلت الرسالة عن طريق تلاميذهم أي تلاميذ الرسل ما اطلق عليهم تلاميذ الكنيسة  </a:t>
            </a:r>
          </a:p>
          <a:p>
            <a:endParaRPr lang="ar-JO"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Last Apostle died (John) with the message passed on to their disciples, called the "Church Fathers"</a:t>
            </a:r>
          </a:p>
          <a:p>
            <a:r>
              <a:rPr lang="en-US" dirty="0">
                <a:latin typeface="Times New Roman" charset="0"/>
                <a:ea typeface="ＭＳ Ｐゴシック" charset="0"/>
                <a:cs typeface="ＭＳ Ｐゴシック" charset="0"/>
              </a:rPr>
              <a:t>313—Constantine began to merge Christianity and paganism.  With paganism illegal, it took on a "Christianized" form.</a:t>
            </a:r>
          </a:p>
          <a:p>
            <a:r>
              <a:rPr lang="en-US" dirty="0">
                <a:latin typeface="Times New Roman" charset="0"/>
                <a:ea typeface="ＭＳ Ｐゴシック" charset="0"/>
                <a:cs typeface="ＭＳ Ｐゴシック" charset="0"/>
              </a:rPr>
              <a:t>476—Rome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Fall ushered in 1000 years of deviation from classical learning called the "Middle Ages" with 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influence through the RCC</a:t>
            </a:r>
          </a:p>
          <a:p>
            <a:r>
              <a:rPr lang="en-US" dirty="0">
                <a:latin typeface="Times New Roman" charset="0"/>
                <a:ea typeface="ＭＳ Ｐゴシック" charset="0"/>
                <a:cs typeface="ＭＳ Ｐゴシック" charset="0"/>
              </a:rPr>
              <a:t>1453—The conquest of Constantinople by the Turks began the Renaissance, followed by the Reformation</a:t>
            </a:r>
          </a:p>
          <a:p>
            <a:r>
              <a:rPr lang="en-US" dirty="0">
                <a:latin typeface="Times New Roman" charset="0"/>
                <a:ea typeface="ＭＳ Ｐゴシック" charset="0"/>
                <a:cs typeface="ＭＳ Ｐゴシック" charset="0"/>
              </a:rPr>
              <a:t>1793—William Carey left England for India, sparking the movement of the gospel from the West to the Two-Thirds World</a:t>
            </a:r>
          </a:p>
          <a:p>
            <a:r>
              <a:rPr lang="en-US" dirty="0">
                <a:latin typeface="Times New Roman" charset="0"/>
                <a:ea typeface="ＭＳ Ｐゴシック" charset="0"/>
                <a:cs typeface="ＭＳ Ｐゴシック" charset="0"/>
              </a:rPr>
              <a:t>1900—The decline of Christianity in Europe began to be replaced with humanism, materialism, modernism, and post-modernism</a:t>
            </a:r>
          </a:p>
        </p:txBody>
      </p:sp>
      <p:sp>
        <p:nvSpPr>
          <p:cNvPr id="7854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823025-A112-304B-AB77-E5A0D4C91B8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7B0D31-577B-FB4C-863E-0A8E9078BC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EG" altLang="ja-JP" dirty="0">
                <a:latin typeface="Arial"/>
                <a:ea typeface="ＭＳ Ｐゴシック" charset="0"/>
                <a:cs typeface="Arial"/>
              </a:rPr>
              <a:t>"في كثير من الأحيان ، ولكن ليس دائمًا ، تعني  </a:t>
            </a:r>
            <a:r>
              <a:rPr lang="en-US" altLang="ja-JP" dirty="0" err="1">
                <a:latin typeface="Arial"/>
                <a:ea typeface="ＭＳ Ｐゴシック" charset="0"/>
                <a:cs typeface="Arial"/>
              </a:rPr>
              <a:t>ek</a:t>
            </a:r>
            <a:r>
              <a:rPr lang="en-US" altLang="ja-JP" dirty="0">
                <a:latin typeface="Arial"/>
                <a:ea typeface="ＭＳ Ｐゴシック" charset="0"/>
                <a:cs typeface="Arial"/>
              </a:rPr>
              <a:t> </a:t>
            </a:r>
            <a:r>
              <a:rPr lang="ar-EG" altLang="ja-JP" dirty="0">
                <a:latin typeface="Arial"/>
                <a:ea typeface="ＭＳ Ｐゴシック" charset="0"/>
                <a:cs typeface="Arial"/>
              </a:rPr>
              <a:t> من الداخل ، بينما تعني كلمة </a:t>
            </a:r>
            <a:r>
              <a:rPr lang="en-US" altLang="ja-JP" dirty="0">
                <a:latin typeface="Arial"/>
                <a:ea typeface="ＭＳ Ｐゴシック" charset="0"/>
                <a:cs typeface="Arial"/>
              </a:rPr>
              <a:t>apo </a:t>
            </a:r>
            <a:r>
              <a:rPr lang="ar-EG" altLang="ja-JP" dirty="0">
                <a:latin typeface="Arial"/>
                <a:ea typeface="ＭＳ Ｐゴシック" charset="0"/>
                <a:cs typeface="Arial"/>
              </a:rPr>
              <a:t> من بطريقة أكثر عمومية (على سبيل المثال ، من الخارج ، من المنطقة المجاورة)" </a:t>
            </a:r>
          </a:p>
          <a:p>
            <a:pPr algn="r" rtl="1"/>
            <a:r>
              <a:rPr lang="ar-EG" altLang="ja-JP" dirty="0">
                <a:latin typeface="Arial"/>
                <a:ea typeface="ＭＳ Ｐゴシック" charset="0"/>
                <a:cs typeface="Arial"/>
              </a:rPr>
              <a:t>(</a:t>
            </a:r>
            <a:r>
              <a:rPr lang="en-US" altLang="ja-JP" dirty="0">
                <a:latin typeface="Arial"/>
                <a:ea typeface="ＭＳ Ｐゴシック" charset="0"/>
                <a:cs typeface="Arial"/>
              </a:rPr>
              <a:t>Eugene Van Ness </a:t>
            </a:r>
            <a:r>
              <a:rPr lang="en-US" altLang="ja-JP" dirty="0" err="1">
                <a:latin typeface="Arial"/>
                <a:ea typeface="ＭＳ Ｐゴシック" charset="0"/>
                <a:cs typeface="Arial"/>
              </a:rPr>
              <a:t>Goetchius</a:t>
            </a:r>
            <a:r>
              <a:rPr lang="en-US" altLang="ja-JP" dirty="0">
                <a:latin typeface="Arial"/>
                <a:ea typeface="ＭＳ Ｐゴシック" charset="0"/>
                <a:cs typeface="Arial"/>
              </a:rPr>
              <a:t>، The Language of the New Testament [New York : </a:t>
            </a:r>
            <a:r>
              <a:rPr lang="ar-EG" altLang="ja-JP" dirty="0">
                <a:latin typeface="Arial"/>
                <a:ea typeface="ＭＳ Ｐゴシック" charset="0"/>
                <a:cs typeface="Arial"/>
              </a:rPr>
              <a:t>أبناء تشارلز شريبنر ، 1965] ، 151).</a:t>
            </a:r>
            <a:endParaRPr lang="en-US" dirty="0">
              <a:latin typeface="Arial"/>
              <a:ea typeface="ＭＳ Ｐゴシック" charset="0"/>
              <a:cs typeface="Aria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E4AD7B-1A70-F348-9821-F72DA804B4C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Pre-Tribulation Rapture is a Premillennial view that sees Jesus coming in two phases: first, before the Tribulation to remove his saints, and second, after this period to reign in the millennium on earth.</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Common-328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OS-38-Zechariah-166</a:t>
            </a:r>
          </a:p>
          <a:p>
            <a:r>
              <a:rPr lang="en-US" dirty="0">
                <a:latin typeface="Times New Roman" charset="0"/>
                <a:ea typeface="ＭＳ Ｐゴシック" charset="0"/>
                <a:cs typeface="ＭＳ Ｐゴシック" charset="0"/>
              </a:rPr>
              <a:t>NS-27-Rev3-slide 127</a:t>
            </a:r>
          </a:p>
          <a:p>
            <a:r>
              <a:rPr lang="en-US">
                <a:latin typeface="Times New Roman" charset="0"/>
                <a:ea typeface="ＭＳ Ｐゴシック" charset="0"/>
                <a:cs typeface="ＭＳ Ｐゴシック" charset="0"/>
              </a:rPr>
              <a:t>NS-27-Rev20-22-slide 85</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6935B16-E1B2-0440-8B19-BDDE55417039}"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A51627-13AE-3242-9BD0-51F93EEC3BD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7E7804-7A63-7D42-8FC5-436EC93C498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EG" altLang="ja-JP" dirty="0">
                <a:latin typeface="Arial"/>
                <a:ea typeface="ＭＳ Ｐゴシック" charset="0"/>
                <a:cs typeface="Arial"/>
              </a:rPr>
              <a:t>"في كثير من الأحيان ، ولكن ليس دائمًا ، تعني </a:t>
            </a:r>
            <a:r>
              <a:rPr lang="en-US" altLang="ja-JP" dirty="0" err="1">
                <a:latin typeface="Arial"/>
                <a:ea typeface="ＭＳ Ｐゴシック" charset="0"/>
                <a:cs typeface="Arial"/>
              </a:rPr>
              <a:t>ek</a:t>
            </a:r>
            <a:r>
              <a:rPr lang="en-US" altLang="ja-JP" dirty="0">
                <a:latin typeface="Arial"/>
                <a:ea typeface="ＭＳ Ｐゴシック" charset="0"/>
                <a:cs typeface="Arial"/>
              </a:rPr>
              <a:t> </a:t>
            </a:r>
            <a:r>
              <a:rPr lang="ar-EG" altLang="ja-JP" dirty="0">
                <a:latin typeface="Arial"/>
                <a:ea typeface="ＭＳ Ｐゴシック" charset="0"/>
                <a:cs typeface="Arial"/>
              </a:rPr>
              <a:t> من الداخل ، بينما تعني </a:t>
            </a:r>
            <a:r>
              <a:rPr lang="en-US" altLang="ja-JP" dirty="0" err="1">
                <a:latin typeface="Arial"/>
                <a:ea typeface="ＭＳ Ｐゴシック" charset="0"/>
                <a:cs typeface="Arial"/>
              </a:rPr>
              <a:t>ek</a:t>
            </a:r>
            <a:r>
              <a:rPr lang="en-US" altLang="ja-JP" dirty="0">
                <a:latin typeface="Arial"/>
                <a:ea typeface="ＭＳ Ｐゴシック" charset="0"/>
                <a:cs typeface="Arial"/>
              </a:rPr>
              <a:t> </a:t>
            </a:r>
            <a:r>
              <a:rPr lang="ar-EG" altLang="ja-JP" dirty="0">
                <a:latin typeface="Arial"/>
                <a:ea typeface="ＭＳ Ｐゴシック" charset="0"/>
                <a:cs typeface="Arial"/>
              </a:rPr>
              <a:t> من بطريقة أكثر عمومية (على سبيل المثال ، من الخارج ، من المنطقة المجاورة)" </a:t>
            </a:r>
          </a:p>
          <a:p>
            <a:pPr algn="r" rtl="1"/>
            <a:r>
              <a:rPr lang="ar-EG" altLang="ja-JP" dirty="0">
                <a:latin typeface="Arial"/>
                <a:ea typeface="ＭＳ Ｐゴシック" charset="0"/>
                <a:cs typeface="Arial"/>
              </a:rPr>
              <a:t>(</a:t>
            </a:r>
            <a:r>
              <a:rPr lang="en-US" altLang="ja-JP" dirty="0">
                <a:latin typeface="Arial"/>
                <a:ea typeface="ＭＳ Ｐゴシック" charset="0"/>
                <a:cs typeface="Arial"/>
              </a:rPr>
              <a:t>Eugene Van Ness </a:t>
            </a:r>
            <a:r>
              <a:rPr lang="en-US" altLang="ja-JP" dirty="0" err="1">
                <a:latin typeface="Arial"/>
                <a:ea typeface="ＭＳ Ｐゴシック" charset="0"/>
                <a:cs typeface="Arial"/>
              </a:rPr>
              <a:t>Goetchius</a:t>
            </a:r>
            <a:r>
              <a:rPr lang="en-US" altLang="ja-JP" dirty="0">
                <a:latin typeface="Arial"/>
                <a:ea typeface="ＭＳ Ｐゴシック" charset="0"/>
                <a:cs typeface="Arial"/>
              </a:rPr>
              <a:t>، The Language of the New Testament [New York : </a:t>
            </a:r>
            <a:r>
              <a:rPr lang="ar-EG" altLang="ja-JP" dirty="0">
                <a:latin typeface="Arial"/>
                <a:ea typeface="ＭＳ Ｐゴシック" charset="0"/>
                <a:cs typeface="Arial"/>
              </a:rPr>
              <a:t>أبناء تشارلز شريبنر ، 1965] ، 151).</a:t>
            </a:r>
            <a:endParaRPr lang="en-US" dirty="0">
              <a:latin typeface="Arial"/>
              <a:ea typeface="ＭＳ Ｐゴシック" charset="0"/>
              <a:cs typeface="Aria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6522795-329B-D24B-AE90-624A617767D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ja-JP" dirty="0">
              <a:latin typeface="Arial"/>
              <a:ea typeface="ＭＳ Ｐゴシック" charset="0"/>
              <a:cs typeface="Arial"/>
            </a:endParaRPr>
          </a:p>
          <a:p>
            <a:pPr algn="r" rtl="1"/>
            <a:r>
              <a:rPr lang="ar-EG" altLang="ja-JP" dirty="0">
                <a:latin typeface="Arial"/>
                <a:ea typeface="ＭＳ Ｐゴシック" charset="0"/>
                <a:cs typeface="Arial"/>
              </a:rPr>
              <a:t>"في كثير من الأحيان ، ولكن ليس دائمًا ، تعني </a:t>
            </a:r>
            <a:r>
              <a:rPr lang="en-US" altLang="ja-JP" dirty="0" err="1">
                <a:latin typeface="Arial"/>
                <a:ea typeface="ＭＳ Ｐゴシック" charset="0"/>
                <a:cs typeface="Arial"/>
              </a:rPr>
              <a:t>ek</a:t>
            </a:r>
            <a:r>
              <a:rPr lang="en-US" altLang="ja-JP" dirty="0">
                <a:latin typeface="Arial"/>
                <a:ea typeface="ＭＳ Ｐゴシック" charset="0"/>
                <a:cs typeface="Arial"/>
              </a:rPr>
              <a:t> </a:t>
            </a:r>
            <a:r>
              <a:rPr lang="ar-EG" altLang="ja-JP" dirty="0">
                <a:latin typeface="Arial"/>
                <a:ea typeface="ＭＳ Ｐゴシック" charset="0"/>
                <a:cs typeface="Arial"/>
              </a:rPr>
              <a:t> من الداخل ، بينما تعني </a:t>
            </a:r>
            <a:r>
              <a:rPr lang="en-US" altLang="ja-JP" dirty="0" err="1">
                <a:latin typeface="Arial"/>
                <a:ea typeface="ＭＳ Ｐゴシック" charset="0"/>
                <a:cs typeface="Arial"/>
              </a:rPr>
              <a:t>ek</a:t>
            </a:r>
            <a:r>
              <a:rPr lang="en-US" altLang="ja-JP" dirty="0">
                <a:latin typeface="Arial"/>
                <a:ea typeface="ＭＳ Ｐゴシック" charset="0"/>
                <a:cs typeface="Arial"/>
              </a:rPr>
              <a:t> </a:t>
            </a:r>
            <a:r>
              <a:rPr lang="ar-EG" altLang="ja-JP" dirty="0">
                <a:latin typeface="Arial"/>
                <a:ea typeface="ＭＳ Ｐゴシック" charset="0"/>
                <a:cs typeface="Arial"/>
              </a:rPr>
              <a:t> من بطريقة أكثر عمومية (على سبيل المثال ، من الخارج ، من المنطقة المجاورة)" </a:t>
            </a:r>
          </a:p>
          <a:p>
            <a:pPr algn="r" rtl="1"/>
            <a:r>
              <a:rPr lang="ar-EG" altLang="ja-JP" dirty="0">
                <a:latin typeface="Arial"/>
                <a:ea typeface="ＭＳ Ｐゴシック" charset="0"/>
                <a:cs typeface="Arial"/>
              </a:rPr>
              <a:t>(</a:t>
            </a:r>
            <a:r>
              <a:rPr lang="en-US" altLang="ja-JP" dirty="0">
                <a:latin typeface="Arial"/>
                <a:ea typeface="ＭＳ Ｐゴシック" charset="0"/>
                <a:cs typeface="Arial"/>
              </a:rPr>
              <a:t>Eugene Van Ness </a:t>
            </a:r>
            <a:r>
              <a:rPr lang="en-US" altLang="ja-JP" dirty="0" err="1">
                <a:latin typeface="Arial"/>
                <a:ea typeface="ＭＳ Ｐゴシック" charset="0"/>
                <a:cs typeface="Arial"/>
              </a:rPr>
              <a:t>Goetchius</a:t>
            </a:r>
            <a:r>
              <a:rPr lang="en-US" altLang="ja-JP" dirty="0">
                <a:latin typeface="Arial"/>
                <a:ea typeface="ＭＳ Ｐゴシック" charset="0"/>
                <a:cs typeface="Arial"/>
              </a:rPr>
              <a:t>، The Language of the New Testament [New York : </a:t>
            </a:r>
            <a:r>
              <a:rPr lang="ar-EG" altLang="ja-JP" dirty="0">
                <a:latin typeface="Arial"/>
                <a:ea typeface="ＭＳ Ｐゴシック" charset="0"/>
                <a:cs typeface="Arial"/>
              </a:rPr>
              <a:t>أبناء تشارلز شريبنر ، 1965] ، 151).</a:t>
            </a:r>
            <a:endParaRPr lang="en-US" dirty="0">
              <a:latin typeface="Arial"/>
              <a:ea typeface="ＭＳ Ｐゴシック" charset="0"/>
              <a:cs typeface="Aria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CD1384-30E3-AA43-AB9F-4C587EB21D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6935B16-E1B2-0440-8B19-BDDE55417039}"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13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FA78EA-A91C-7745-A39B-3D0268FB3DCD}"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07D826-F788-BC4D-BD93-112C753CA32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marL="0" indent="0">
              <a:buNone/>
            </a:pPr>
            <a:r>
              <a:rPr lang="ar-JO" sz="1200" kern="1200" dirty="0">
                <a:solidFill>
                  <a:schemeClr val="tx1"/>
                </a:solidFill>
                <a:effectLst/>
                <a:latin typeface="Times New Roman" pitchFamily="-112" charset="0"/>
                <a:ea typeface="ＭＳ Ｐゴシック" pitchFamily="-108" charset="-128"/>
                <a:cs typeface="ＭＳ Ｐゴシック" pitchFamily="-108" charset="-128"/>
              </a:rPr>
              <a:t>أربع وجهات نظر :</a:t>
            </a:r>
          </a:p>
          <a:p>
            <a:pPr marL="0" indent="0">
              <a:buNone/>
            </a:pPr>
            <a:r>
              <a:rPr lang="ar-JO" sz="1200" kern="1200" dirty="0">
                <a:solidFill>
                  <a:schemeClr val="tx1"/>
                </a:solidFill>
                <a:effectLst/>
                <a:latin typeface="Times New Roman" pitchFamily="-112" charset="0"/>
                <a:ea typeface="ＭＳ Ｐゴシック" pitchFamily="-108" charset="-128"/>
                <a:cs typeface="ＭＳ Ｐゴシック" pitchFamily="-108" charset="-128"/>
              </a:rPr>
              <a:t>1- الكنائس التاريخية : كانت الكنائس السبعة على زمن يوحنا هي كنائس فعلية وكانوا متمسكين بهذا الرأي باستثناء </a:t>
            </a:r>
            <a:r>
              <a:rPr lang="ar-JO" sz="1200" kern="1200" dirty="0" err="1">
                <a:solidFill>
                  <a:schemeClr val="tx1"/>
                </a:solidFill>
                <a:effectLst/>
                <a:latin typeface="Times New Roman" pitchFamily="-112" charset="0"/>
                <a:ea typeface="ＭＳ Ｐゴシック" pitchFamily="-108" charset="-128"/>
                <a:cs typeface="ＭＳ Ｐゴシック" pitchFamily="-108" charset="-128"/>
              </a:rPr>
              <a:t>بوللينجر</a:t>
            </a:r>
            <a:r>
              <a:rPr lang="ar-JO" sz="1200" kern="1200" dirty="0">
                <a:solidFill>
                  <a:schemeClr val="tx1"/>
                </a:solidFill>
                <a:effectLst/>
                <a:latin typeface="Times New Roman" pitchFamily="-112" charset="0"/>
                <a:ea typeface="ＭＳ Ｐゴシック" pitchFamily="-108" charset="-128"/>
                <a:cs typeface="ＭＳ Ｐゴシック" pitchFamily="-108" charset="-128"/>
              </a:rPr>
              <a:t> عام 1935 والذي علم تعليم مختلف هو أن السبع كنائس تمثل سبع جماعات يهودية وقت </a:t>
            </a:r>
            <a:r>
              <a:rPr lang="ar-JO" sz="1200" kern="1200">
                <a:solidFill>
                  <a:schemeClr val="tx1"/>
                </a:solidFill>
                <a:effectLst/>
                <a:latin typeface="Times New Roman" pitchFamily="-112" charset="0"/>
                <a:ea typeface="ＭＳ Ｐゴシック" pitchFamily="-108" charset="-128"/>
                <a:cs typeface="ＭＳ Ｐゴシック" pitchFamily="-108" charset="-128"/>
              </a:rPr>
              <a:t>الضيقة المستقبلية </a:t>
            </a:r>
            <a:endParaRPr lang="ar-JO" sz="1200" kern="1200" dirty="0">
              <a:solidFill>
                <a:schemeClr val="tx1"/>
              </a:solidFill>
              <a:effectLst/>
              <a:latin typeface="Times New Roman" pitchFamily="-112" charset="0"/>
              <a:ea typeface="ＭＳ Ｐゴシック" pitchFamily="-108" charset="-128"/>
              <a:cs typeface="ＭＳ Ｐゴシック" pitchFamily="-108" charset="-128"/>
            </a:endParaRPr>
          </a:p>
          <a:p>
            <a:pPr marL="0" indent="0">
              <a:buNone/>
            </a:pPr>
            <a:endParaRPr lang="ar-JO" sz="1200" kern="1200" dirty="0">
              <a:solidFill>
                <a:schemeClr val="tx1"/>
              </a:solidFill>
              <a:effectLst/>
              <a:latin typeface="Times New Roman" pitchFamily="-112" charset="0"/>
              <a:ea typeface="ＭＳ Ｐゴシック" pitchFamily="-108" charset="-128"/>
              <a:cs typeface="ＭＳ Ｐゴシック" pitchFamily="-108" charset="-128"/>
            </a:endParaRPr>
          </a:p>
          <a:p>
            <a:pPr marL="0" indent="0">
              <a:buNone/>
            </a:pPr>
            <a:r>
              <a:rPr lang="en-US" sz="1200" kern="1200" dirty="0">
                <a:solidFill>
                  <a:schemeClr val="tx1"/>
                </a:solidFill>
                <a:effectLst/>
                <a:latin typeface="Times New Roman" pitchFamily="-112" charset="0"/>
                <a:ea typeface="ＭＳ Ｐゴシック" pitchFamily="-108" charset="-128"/>
                <a:cs typeface="ＭＳ Ｐゴシック" pitchFamily="-108" charset="-128"/>
              </a:rPr>
              <a:t>seven churches are seven Jewish congregations in the future Tribulation period.</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Almost all see these as depicting seven churches that can be found in any age.</a:t>
            </a:r>
            <a:endParaRPr lang="en-US" sz="12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a:latin typeface="Times New Roman" charset="0"/>
                <a:ea typeface="ＭＳ Ｐゴシック" charset="0"/>
                <a:cs typeface="ＭＳ Ｐゴシック" charset="0"/>
              </a:rPr>
              <a:t>Prophetic: The chapters deal purely with stages of church history without identifying any first century church, shown by remarkable resemblance to successive eras of church history (taught by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Cohen,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48-49; and J. A.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Seiss</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Apocalypse </a:t>
            </a:r>
            <a:r>
              <a:rPr lang="en-US" sz="1200" i="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London: Marshall, Morgan, and Scott,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76-86).</a:t>
            </a:r>
            <a:endParaRPr lang="en-US" sz="12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err="1">
                <a:latin typeface="Times New Roman" charset="0"/>
                <a:ea typeface="ＭＳ Ｐゴシック" charset="0"/>
                <a:cs typeface="ＭＳ Ｐゴシック" charset="0"/>
              </a:rPr>
              <a:t>Historico</a:t>
            </a:r>
            <a:r>
              <a:rPr lang="en-US" sz="1200" baseline="0" dirty="0">
                <a:latin typeface="Times New Roman" charset="0"/>
                <a:ea typeface="ＭＳ Ｐゴシック" charset="0"/>
                <a:cs typeface="ＭＳ Ｐゴシック" charset="0"/>
              </a:rPr>
              <a:t>-Prophetical: The churches depict BOTH historic churches of the first century and stages of church history.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This approach is commonly taken in dispensational commentaries; see e.g., Herman A. Hoyt,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Revelation of the Lord Jesus Christ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(Winona Lake, IN: BMH, 1966) 17,25-29, and John F. Walvoord,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Revelation of Jesus Christ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(Chicago: Moody, 1966) 52, who holds the view cautiously. See also Menno J.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Brunk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Seven Churches in Revelation 2-3," </a:t>
            </a:r>
            <a:r>
              <a:rPr lang="en-US" sz="1200" i="1" kern="1200" dirty="0" err="1">
                <a:solidFill>
                  <a:schemeClr val="tx1"/>
                </a:solidFill>
                <a:effectLst/>
                <a:latin typeface="Times New Roman" pitchFamily="-112" charset="0"/>
                <a:ea typeface="ＭＳ Ｐゴシック" pitchFamily="-108" charset="-128"/>
                <a:cs typeface="ＭＳ Ｐゴシック" pitchFamily="-108" charset="-128"/>
              </a:rPr>
              <a:t>BSac</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126 (1969) 240-46, and Gary G. Cohen,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(Collingswood, NJ: Christian Beacon, 1968) 44-65, who presents a more impressive argument. Of course, the prophetic view is held by non-dispensationalists as well (e.g., J. P. Lange,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Commentary on the Holy Scriptures-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[reprint; Grand Rapids: Zondervan,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139). See also the survey of R. C. Trench,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Commentary on the Epistles to the Seven Churches in Asia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(6th ed., rev.; reprint; Minneapolis: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and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1978) 237-45” (James L. Boyer, “Are the Churches of Revelation 2–3 Prophetic?”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Grace Theological Journal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6.2 [1985] 267-273).</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He answers YES.</a:t>
            </a:r>
            <a:endParaRPr lang="en-US" sz="1200" baseline="0" dirty="0">
              <a:latin typeface="Times New Roman" charset="0"/>
              <a:ea typeface="ＭＳ Ｐゴシック" charset="0"/>
              <a:cs typeface="ＭＳ Ｐゴシック" charset="0"/>
            </a:endParaRPr>
          </a:p>
          <a:p>
            <a:pPr marL="228600" indent="-228600">
              <a:buAutoNum type="arabicPeriod"/>
            </a:pPr>
            <a:r>
              <a:rPr lang="en-US" sz="1200" baseline="0" dirty="0">
                <a:latin typeface="Times New Roman" charset="0"/>
                <a:ea typeface="ＭＳ Ｐゴシック" charset="0"/>
                <a:cs typeface="ＭＳ Ｐゴシック" charset="0"/>
              </a:rPr>
              <a:t>Typical (Representative): They were real churches, but also represent types of churches found throughout church history.  Therefore, this view is also called the typical or representative view.</a:t>
            </a:r>
          </a:p>
          <a:p>
            <a:pPr marL="228600" indent="-228600">
              <a:buAutoNum type="arabicPeriod"/>
            </a:pPr>
            <a:endParaRPr lang="en-US" sz="1200" baseline="0" dirty="0">
              <a:latin typeface="Times New Roman" charset="0"/>
              <a:ea typeface="ＭＳ Ｐゴシック" charset="0"/>
              <a:cs typeface="ＭＳ Ｐゴシック" charset="0"/>
            </a:endParaRPr>
          </a:p>
          <a:p>
            <a:pPr marL="0" indent="0">
              <a:buNone/>
            </a:pPr>
            <a:r>
              <a:rPr lang="en-US" sz="1200" baseline="0" dirty="0">
                <a:latin typeface="Times New Roman" charset="0"/>
                <a:ea typeface="ＭＳ Ｐゴシック" charset="0"/>
                <a:cs typeface="ＭＳ Ｐゴシック" charset="0"/>
              </a:rPr>
              <a:t>Critique of Each View:</a:t>
            </a:r>
          </a:p>
          <a:p>
            <a:pPr marL="228600" indent="-228600">
              <a:buAutoNum type="arabicPeriod"/>
            </a:pPr>
            <a:r>
              <a:rPr lang="en-US" sz="1200" baseline="0" dirty="0">
                <a:latin typeface="Times New Roman" charset="0"/>
                <a:ea typeface="ＭＳ Ｐゴシック" charset="0"/>
                <a:cs typeface="ＭＳ Ｐゴシック" charset="0"/>
              </a:rPr>
              <a:t>Historic Churches: The doubt about whether all of the churches existed is flawed—just because we don’t know about each of them does not mean they did not exist (argument from silence)</a:t>
            </a:r>
          </a:p>
          <a:p>
            <a:pPr marL="228600" indent="-228600">
              <a:buAutoNum type="arabicPeriod"/>
            </a:pPr>
            <a:r>
              <a:rPr lang="en-US" sz="1200" baseline="0" dirty="0" err="1">
                <a:latin typeface="Times New Roman" charset="0"/>
                <a:ea typeface="ＭＳ Ｐゴシック" charset="0"/>
                <a:cs typeface="ＭＳ Ｐゴシック" charset="0"/>
              </a:rPr>
              <a:t>Historico</a:t>
            </a:r>
            <a:r>
              <a:rPr lang="en-US" sz="1200" baseline="0" dirty="0">
                <a:latin typeface="Times New Roman" charset="0"/>
                <a:ea typeface="ＭＳ Ｐゴシック" charset="0"/>
                <a:cs typeface="ＭＳ Ｐゴシック" charset="0"/>
              </a:rPr>
              <a:t>-Prophetical: Church history had not 7, but 3, stages: Ancient (to 590), Medieval (590-1517), and Modern (1517-present); designations are arbitrary (e.g., is Sardis pre-Reformation or the Reformation itself?)</a:t>
            </a:r>
          </a:p>
          <a:p>
            <a:pPr marL="228600" indent="-228600">
              <a:buAutoNum type="arabicPeriod"/>
            </a:pPr>
            <a:r>
              <a:rPr lang="en-US" sz="1200" baseline="0" dirty="0">
                <a:latin typeface="Times New Roman" charset="0"/>
                <a:ea typeface="ＭＳ Ｐゴシック" charset="0"/>
                <a:cs typeface="ＭＳ Ｐゴシック" charset="0"/>
              </a:rPr>
              <a:t>Prophetic: (a) Any prophetic element would destroy the doctrine of </a:t>
            </a:r>
            <a:r>
              <a:rPr lang="en-US" sz="1200" baseline="0" dirty="0" err="1">
                <a:latin typeface="Times New Roman" charset="0"/>
                <a:ea typeface="ＭＳ Ｐゴシック" charset="0"/>
                <a:cs typeface="ＭＳ Ｐゴシック" charset="0"/>
              </a:rPr>
              <a:t>imminency</a:t>
            </a:r>
            <a:r>
              <a:rPr lang="en-US" sz="1200" baseline="0" dirty="0">
                <a:latin typeface="Times New Roman" charset="0"/>
                <a:ea typeface="ＭＳ Ｐゴシック" charset="0"/>
                <a:cs typeface="ＭＳ Ｐゴシック" charset="0"/>
              </a:rPr>
              <a:t>, so the chapters must relate only to actual first century churches since the 4</a:t>
            </a:r>
            <a:r>
              <a:rPr lang="en-US" sz="1200" baseline="30000" dirty="0">
                <a:latin typeface="Times New Roman" charset="0"/>
                <a:ea typeface="ＭＳ Ｐゴシック" charset="0"/>
                <a:cs typeface="ＭＳ Ｐゴシック" charset="0"/>
              </a:rPr>
              <a:t>th</a:t>
            </a:r>
            <a:r>
              <a:rPr lang="en-US" sz="1200" baseline="0" dirty="0">
                <a:latin typeface="Times New Roman" charset="0"/>
                <a:ea typeface="ＭＳ Ｐゴシック" charset="0"/>
                <a:cs typeface="ＭＳ Ｐゴシック" charset="0"/>
              </a:rPr>
              <a:t> and 6</a:t>
            </a:r>
            <a:r>
              <a:rPr lang="en-US" sz="1200" baseline="30000" dirty="0">
                <a:latin typeface="Times New Roman" charset="0"/>
                <a:ea typeface="ＭＳ Ｐゴシック" charset="0"/>
                <a:cs typeface="ＭＳ Ｐゴシック" charset="0"/>
              </a:rPr>
              <a:t>th</a:t>
            </a:r>
            <a:r>
              <a:rPr lang="en-US" sz="1200" baseline="0" dirty="0">
                <a:latin typeface="Times New Roman" charset="0"/>
                <a:ea typeface="ＭＳ Ｐゴシック" charset="0"/>
                <a:cs typeface="ＭＳ Ｐゴシック" charset="0"/>
              </a:rPr>
              <a:t> letters refer to Christ’s imminent coming, and Philadelphia would be given a false hope of deliverance from wrath (3:10) if the church had to wait until the “</a:t>
            </a:r>
            <a:r>
              <a:rPr lang="en-US" sz="1200" baseline="0" dirty="0" err="1">
                <a:latin typeface="Times New Roman" charset="0"/>
                <a:ea typeface="ＭＳ Ｐゴシック" charset="0"/>
                <a:cs typeface="ＭＳ Ｐゴシック" charset="0"/>
              </a:rPr>
              <a:t>Laodicean</a:t>
            </a:r>
            <a:r>
              <a:rPr lang="en-US" sz="1200" baseline="0" dirty="0">
                <a:latin typeface="Times New Roman" charset="0"/>
                <a:ea typeface="ＭＳ Ｐゴシック" charset="0"/>
                <a:cs typeface="ＭＳ Ｐゴシック" charset="0"/>
              </a:rPr>
              <a:t> age.” (b) Nothing in these chapters or elsewhere in the NT hint at these being stages of church history. (c) These letters differ from the prophetic portions of the book (Rev. 4–22) in that they are simply epistles similar to those written by Paul.</a:t>
            </a:r>
          </a:p>
          <a:p>
            <a:pPr marL="228600" indent="-228600">
              <a:buAutoNum type="arabicPeriod"/>
            </a:pPr>
            <a:r>
              <a:rPr lang="en-US" sz="1200" baseline="0" dirty="0">
                <a:latin typeface="Times New Roman" charset="0"/>
                <a:ea typeface="ＭＳ Ｐゴシック" charset="0"/>
                <a:cs typeface="ＭＳ Ｐゴシック" charset="0"/>
              </a:rPr>
              <a:t>Typical (Representative): (a) </a:t>
            </a:r>
            <a:r>
              <a:rPr lang="en-US" sz="1200" baseline="0" dirty="0" err="1">
                <a:latin typeface="Times New Roman" charset="0"/>
                <a:ea typeface="ＭＳ Ｐゴシック" charset="0"/>
                <a:cs typeface="ＭＳ Ｐゴシック" charset="0"/>
              </a:rPr>
              <a:t>Imminency</a:t>
            </a:r>
            <a:r>
              <a:rPr lang="en-US" sz="1200" baseline="0" dirty="0">
                <a:latin typeface="Times New Roman" charset="0"/>
                <a:ea typeface="ＭＳ Ｐゴシック" charset="0"/>
                <a:cs typeface="ＭＳ Ｐゴシック" charset="0"/>
              </a:rPr>
              <a:t> would be ruined only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if it stated explicitly there would be a period of at least two thousand years before the second advent, or even if it had stated explicitly that there would be ‘seven periods of church history’ (Boyer, 269-70. (b) These seven churches do not represent</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all types of churches of the first century or any other, for other types exist besides these (e.g., Galatian or Corinthian), and “seven” better pictures the whole of the church age than would the 3 stages proposed above.</a:t>
            </a:r>
            <a:endParaRPr lang="en-US" sz="1200" dirty="0"/>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89A7EA7-73BD-CE45-9B35-B662A4D64E3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6746D5-5443-1F4A-B900-B1AB7E391CD5}" type="slidenum">
              <a:rPr kumimoji="0" lang="en-GB" sz="1200" b="0" i="0" u="none" strike="noStrike" kern="1200" cap="none" spc="0" normalizeH="0" baseline="0" noProof="0" smtClean="0">
                <a:ln>
                  <a:noFill/>
                </a:ln>
                <a:solidFill>
                  <a:prstClr val="black"/>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454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5411"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0FC9E41-EC12-3C42-9432-0A9B49540B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745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7459"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07A706-DEB1-E64E-A346-66426586AEA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49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9507"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B77ABB-BE61-0949-BA97-1D9B0D1851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155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1555"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F9811E-D288-4943-BF18-7C901C11BD0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360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03"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07D826-F788-BC4D-BD93-112C753CA32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8850464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907DCC-0C4C-7348-B17F-4059EFEC84B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1203" name="Rectangle 2"/>
          <p:cNvSpPr>
            <a:spLocks noGrp="1" noRot="1" noChangeAspect="1" noChangeArrowheads="1"/>
          </p:cNvSpPr>
          <p:nvPr>
            <p:ph type="sldImg"/>
          </p:nvPr>
        </p:nvSpPr>
        <p:spPr>
          <a:xfrm>
            <a:off x="1143000" y="685800"/>
            <a:ext cx="4572000" cy="3429000"/>
          </a:xfrm>
          <a:solidFill>
            <a:srgbClr val="FFFFFF"/>
          </a:solidFill>
          <a:ln/>
        </p:spPr>
      </p:sp>
      <p:sp>
        <p:nvSpPr>
          <p:cNvPr id="51204"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FE025EF-1F1C-AF4E-8A65-D714F121E78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5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565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E381BC-C9AA-C54B-AA05-E84D49A8492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9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97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3953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6900AE-51CC-F244-958B-A709083AC730}"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61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179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FAAD63-E713-0547-982E-AB116C1B656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7698" name="Rectangle 2"/>
          <p:cNvSpPr>
            <a:spLocks noGrp="1" noRot="1" noChangeAspect="1" noChangeArrowheads="1"/>
          </p:cNvSpPr>
          <p:nvPr>
            <p:ph type="sldImg"/>
          </p:nvPr>
        </p:nvSpPr>
        <p:spPr bwMode="auto">
          <a:xfrm>
            <a:off x="1103313" y="676275"/>
            <a:ext cx="4602162" cy="3452813"/>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7699" name="Rectangle 3"/>
          <p:cNvSpPr>
            <a:spLocks noGrp="1" noChangeArrowheads="1"/>
          </p:cNvSpPr>
          <p:nvPr>
            <p:ph type="body" idx="1"/>
          </p:nvPr>
        </p:nvSpPr>
        <p:spPr bwMode="auto">
          <a:xfrm>
            <a:off x="898525" y="4354513"/>
            <a:ext cx="5011738" cy="41275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AA6A88-2847-2D4A-887B-09E9F181078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18562" name="Rectangle 2"/>
          <p:cNvSpPr>
            <a:spLocks noGrp="1" noRot="1" noChangeAspect="1" noChangeArrowheads="1"/>
          </p:cNvSpPr>
          <p:nvPr>
            <p:ph type="sldImg"/>
          </p:nvPr>
        </p:nvSpPr>
        <p:spPr>
          <a:xfrm>
            <a:off x="1103313" y="676275"/>
            <a:ext cx="4602162" cy="3452813"/>
          </a:xfrm>
          <a:solidFill>
            <a:srgbClr val="FFFFFF"/>
          </a:solidFill>
          <a:ln/>
        </p:spPr>
      </p:sp>
      <p:sp>
        <p:nvSpPr>
          <p:cNvPr id="121856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defTabSz="457200"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149</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149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OS-26-Ezekiel 40-43-Slide 24</a:t>
            </a:r>
          </a:p>
          <a:p>
            <a:r>
              <a:rPr lang="en-US" dirty="0">
                <a:latin typeface="Arial" panose="020B0604020202020204" pitchFamily="34" charset="0"/>
                <a:ea typeface="ＭＳ Ｐゴシック" charset="0"/>
                <a:cs typeface="Arial" panose="020B0604020202020204" pitchFamily="34" charset="0"/>
              </a:rPr>
              <a:t>OS-29-Joel-87</a:t>
            </a:r>
          </a:p>
          <a:p>
            <a:r>
              <a:rPr lang="en-US" dirty="0">
                <a:latin typeface="Arial" panose="020B0604020202020204" pitchFamily="34" charset="0"/>
                <a:ea typeface="ＭＳ Ｐゴシック" charset="0"/>
                <a:cs typeface="Arial" panose="020B0604020202020204" pitchFamily="34" charset="0"/>
              </a:rPr>
              <a:t>OS-31-Obadiah-142</a:t>
            </a:r>
          </a:p>
          <a:p>
            <a:r>
              <a:rPr lang="en-US" dirty="0">
                <a:latin typeface="Arial" panose="020B0604020202020204" pitchFamily="34" charset="0"/>
                <a:ea typeface="ＭＳ Ｐゴシック" charset="0"/>
                <a:cs typeface="Arial" panose="020B0604020202020204" pitchFamily="34" charset="0"/>
              </a:rPr>
              <a:t>OS-39-Zechariah-158, 167, 184</a:t>
            </a:r>
          </a:p>
          <a:p>
            <a:r>
              <a:rPr lang="en-US"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NS-22-Rev20-22-slide 137</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F6B80C-2F37-BB41-B64D-C176BAD5CCE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36CA3-24B8-374E-BAB9-641666B01B66}" type="slidenum">
              <a:rPr lang="en-US">
                <a:solidFill>
                  <a:prstClr val="black"/>
                </a:solidFill>
                <a:latin typeface="Calibri"/>
              </a:rPr>
              <a:pPr/>
              <a:t>153</a:t>
            </a:fld>
            <a:endParaRPr lang="en-US">
              <a:solidFill>
                <a:prstClr val="black"/>
              </a:solidFill>
              <a:latin typeface="Calibri"/>
            </a:endParaRPr>
          </a:p>
        </p:txBody>
      </p:sp>
      <p:sp>
        <p:nvSpPr>
          <p:cNvPr id="204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483" name="Rectangle 3"/>
          <p:cNvSpPr>
            <a:spLocks noGrp="1" noChangeArrowheads="1"/>
          </p:cNvSpPr>
          <p:nvPr>
            <p:ph type="body" idx="1"/>
          </p:nvPr>
        </p:nvSpPr>
        <p:spPr/>
        <p:txBody>
          <a:bodyPr/>
          <a:lstStyle/>
          <a:p>
            <a:pPr marL="228600" indent="-228600"/>
            <a:r>
              <a:rPr lang="en-US" b="1" dirty="0"/>
              <a:t>Biblical Significance</a:t>
            </a:r>
            <a:endParaRPr lang="en-US" dirty="0"/>
          </a:p>
          <a:p>
            <a:pPr marL="228600" indent="-228600"/>
            <a:r>
              <a:rPr lang="en-US" dirty="0"/>
              <a:t>Philadelphia is only mentioned in the book of </a:t>
            </a:r>
            <a:r>
              <a:rPr lang="ar-SA" dirty="0"/>
              <a:t>رؤيا يوحنا</a:t>
            </a:r>
            <a:r>
              <a:rPr lang="en-US" dirty="0"/>
              <a:t>.  It was one of the two churches to whom the apostle John wrote during his exile on Patmos not receiving condemnation.  Philadelphia was also the most recently founded city among the seven churches.</a:t>
            </a:r>
          </a:p>
          <a:p>
            <a:pPr marL="228600" indent="-228600">
              <a:buFontTx/>
              <a:buAutoNum type="arabicPeriod"/>
            </a:pPr>
            <a:r>
              <a:rPr lang="ar-SA" dirty="0"/>
              <a:t>رؤيا يوحنا</a:t>
            </a:r>
            <a:r>
              <a:rPr lang="en-US" dirty="0"/>
              <a:t> 3:9 (KJV) </a:t>
            </a:r>
            <a:r>
              <a:rPr lang="en-US" altLang="ja-JP" dirty="0">
                <a:latin typeface="Arial"/>
              </a:rPr>
              <a:t>"</a:t>
            </a:r>
            <a:r>
              <a:rPr lang="en-US" dirty="0"/>
              <a:t>Behold, I will make them of the synagogue of Satan, which say they are Jews, and are not, but do lie; behold, I will make them to come and worship before thy feet, and to know that I have loved thee.</a:t>
            </a:r>
            <a:r>
              <a:rPr lang="en-US" altLang="ja-JP" dirty="0">
                <a:latin typeface="Arial"/>
              </a:rPr>
              <a:t>"</a:t>
            </a:r>
            <a:r>
              <a:rPr lang="en-US" dirty="0"/>
              <a:t>  This is a reference to the opposition of believers in Philadelphia, the unbelieving Jewish population of the city.  Many Jews lived in the city of Philadelphia.</a:t>
            </a:r>
          </a:p>
          <a:p>
            <a:pPr marL="228600" indent="-228600">
              <a:buFontTx/>
              <a:buAutoNum type="arabicPeriod"/>
            </a:pPr>
            <a:r>
              <a:rPr lang="ar-SA" dirty="0"/>
              <a:t>رؤيا يوحنا</a:t>
            </a:r>
            <a:r>
              <a:rPr lang="en-US" dirty="0"/>
              <a:t> 3:12 (KJV) </a:t>
            </a:r>
            <a:r>
              <a:rPr lang="en-US" altLang="ja-JP" dirty="0">
                <a:latin typeface="Arial"/>
              </a:rPr>
              <a:t>"</a:t>
            </a:r>
            <a:r>
              <a:rPr lang="en-US" dirty="0"/>
              <a:t>Him that </a:t>
            </a:r>
            <a:r>
              <a:rPr lang="en-US" dirty="0" err="1"/>
              <a:t>overcometh</a:t>
            </a:r>
            <a:r>
              <a:rPr lang="en-US" dirty="0"/>
              <a:t> will I make a pillar in the temple of my God, and he shall go no more out: and I will write upon him the name of my God, and the name of the city of my God, which is new Jerusalem, which cometh down out of heaven from my God: and I will write upon him my new name.</a:t>
            </a:r>
            <a:r>
              <a:rPr lang="en-US" altLang="ja-JP" dirty="0">
                <a:latin typeface="Arial"/>
              </a:rPr>
              <a:t>"</a:t>
            </a:r>
            <a:r>
              <a:rPr lang="en-US" dirty="0"/>
              <a:t>  The word picture of the pillar would have had special significance for the inhabitants of a city plagued with earthquakes.  Pillars were support for buildings; this is a picture of God</a:t>
            </a:r>
            <a:r>
              <a:rPr lang="ja-JP" altLang="en-US" dirty="0">
                <a:latin typeface="Arial"/>
              </a:rPr>
              <a:t>’</a:t>
            </a:r>
            <a:r>
              <a:rPr lang="en-US" dirty="0"/>
              <a:t>s solid nature and holy temple, compared with the fallen pillars of the pagan gods.  The name mentioned in the verse would have had significance in light of the city</a:t>
            </a:r>
            <a:r>
              <a:rPr lang="ja-JP" altLang="en-US" dirty="0">
                <a:latin typeface="Arial"/>
              </a:rPr>
              <a:t>’</a:t>
            </a:r>
            <a:r>
              <a:rPr lang="en-US" dirty="0"/>
              <a:t>s numerous name changes over the years.  Naming is one way to claim possession; just as each emperor tried to claim dominion from the city by re-naming it, so God establishes His eternal dominion over the believers by giving them an eternal, unchanging name.</a:t>
            </a:r>
          </a:p>
          <a:p>
            <a:pPr marL="228600" indent="-228600"/>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01E8E0-5F47-8446-A9D8-B5F430898214}" type="slidenum">
              <a:rPr lang="en-US">
                <a:solidFill>
                  <a:prstClr val="black"/>
                </a:solidFill>
                <a:latin typeface="Calibri"/>
              </a:rPr>
              <a:pPr/>
              <a:t>154</a:t>
            </a:fld>
            <a:endParaRPr lang="en-US">
              <a:solidFill>
                <a:prstClr val="black"/>
              </a:solidFill>
              <a:latin typeface="Calibri"/>
            </a:endParaRPr>
          </a:p>
        </p:txBody>
      </p:sp>
      <p:sp>
        <p:nvSpPr>
          <p:cNvPr id="235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F6B80C-2F37-BB41-B64D-C176BAD5CCE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420522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Did any of the mission trips seem like a fit for you?</a:t>
            </a:r>
          </a:p>
          <a:p>
            <a:r>
              <a:rPr lang="en-US" dirty="0">
                <a:latin typeface="Times New Roman" charset="0"/>
                <a:ea typeface="ＭＳ Ｐゴシック" charset="0"/>
                <a:cs typeface="ＭＳ Ｐゴシック" charset="0"/>
              </a:rPr>
              <a:t>How about local ministry to youth or prisoners?</a:t>
            </a:r>
          </a:p>
          <a:p>
            <a:r>
              <a:rPr lang="en-US" dirty="0">
                <a:latin typeface="Times New Roman" charset="0"/>
                <a:ea typeface="ＭＳ Ｐゴシック" charset="0"/>
                <a:cs typeface="ＭＳ Ｐゴシック" charset="0"/>
              </a:rPr>
              <a:t>God is bringing more young professionals here.  Can you help gather them together?</a:t>
            </a:r>
          </a:p>
          <a:p>
            <a:r>
              <a:rPr lang="en-US" dirty="0">
                <a:latin typeface="Times New Roman" charset="0"/>
                <a:ea typeface="ＭＳ Ｐゴシック" charset="0"/>
                <a:cs typeface="ＭＳ Ｐゴシック" charset="0"/>
              </a:rPr>
              <a:t>Some love kids and babies, so there are open doors there too.</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INTERRUPT ME LORD, I</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 PRAYING (a 2-person skit reflecting on the Lord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Prayer by Clyde Lee Herring, adapted from Bread magazine, Nazarene Publishing House (http://</a:t>
            </a:r>
            <a:r>
              <a:rPr lang="en-US" sz="1200" kern="1200" dirty="0" err="1">
                <a:solidFill>
                  <a:schemeClr val="tx1"/>
                </a:solidFill>
                <a:effectLst/>
                <a:latin typeface="+mn-lt"/>
                <a:ea typeface="+mn-ea"/>
                <a:cs typeface="+mn-cs"/>
              </a:rPr>
              <a:t>www.murraymoerman.com</a:t>
            </a:r>
            <a:r>
              <a:rPr lang="en-US" sz="1200" kern="1200" dirty="0">
                <a:solidFill>
                  <a:schemeClr val="tx1"/>
                </a:solidFill>
                <a:effectLst/>
                <a:latin typeface="+mn-lt"/>
                <a:ea typeface="+mn-ea"/>
                <a:cs typeface="+mn-cs"/>
              </a:rPr>
              <a:t>/3downloads/don%27t_interrupt_me_lord_i%27m_praying.pdf)</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Great to see you here at church this morning! But why are you here? A key motivation that I hear for people coming to a specific church is, “I tried several churches until I found one that made me feel comfortable.”</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31708509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endParaRPr lang="en-US">
              <a:cs typeface="ＭＳ Ｐゴシック" charset="0"/>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I can sympathize with that since I try to wear comfortable shoes and put my body in a comfortable position. I didn’t look for a job where I could be miserable long-term, did you? Like you, I tried to get into a place where I am appreciated and it’s a good fit—comfortable, if you will.</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But, of course, we need more than comfort. We need for God to challenge our comfortable way of thinking because the comfortable way can lead us to apathy and even death. </a:t>
            </a:r>
          </a:p>
        </p:txBody>
      </p:sp>
    </p:spTree>
    <p:extLst>
      <p:ext uri="{BB962C8B-B14F-4D97-AF65-F5344CB8AC3E}">
        <p14:creationId xmlns:p14="http://schemas.microsoft.com/office/powerpoint/2010/main" val="145006127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Arial"/>
                <a:ea typeface="+mn-ea"/>
                <a:cs typeface="Arial"/>
              </a:rPr>
              <a:t>I </a:t>
            </a:r>
            <a:r>
              <a:rPr lang="en-US" sz="1200" kern="1200" dirty="0">
                <a:solidFill>
                  <a:schemeClr val="tx1"/>
                </a:solidFill>
                <a:effectLst/>
                <a:latin typeface="Arial"/>
                <a:ea typeface="+mn-ea"/>
                <a:cs typeface="Arial"/>
              </a:rPr>
              <a:t>read this week, “When on the beautiful road, seek no other road.” Doesn’t that sound nice? But what if the beautiful road leads us to destruction? We need the discipline to stay on the right road, even if it is not so comfortable or beautiful. </a:t>
            </a:r>
            <a:endParaRPr lang="en-US" dirty="0">
              <a:latin typeface="Arial"/>
              <a:cs typeface="Arial"/>
            </a:endParaRPr>
          </a:p>
        </p:txBody>
      </p:sp>
    </p:spTree>
    <p:extLst>
      <p:ext uri="{BB962C8B-B14F-4D97-AF65-F5344CB8AC3E}">
        <p14:creationId xmlns:p14="http://schemas.microsoft.com/office/powerpoint/2010/main" val="44803721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One preacher expressed his goal for speaking this way: “I seek to comfort the disturbed and to disturb the comforted.” I suspect we need both—but just at different time—don’t we?</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220640523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Church</a:t>
            </a:r>
            <a:r>
              <a:rPr lang="en-US" sz="1200" kern="1200" dirty="0">
                <a:solidFill>
                  <a:schemeClr val="tx1"/>
                </a:solidFill>
                <a:effectLst/>
                <a:latin typeface="Arial" panose="020B0604020202020204" pitchFamily="34" charset="0"/>
                <a:ea typeface="+mn-ea"/>
                <a:cs typeface="Arial" panose="020B0604020202020204" pitchFamily="34" charset="0"/>
              </a:rPr>
              <a:t> name</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Christ</a:t>
            </a:r>
            <a:r>
              <a:rPr lang="en-US" sz="1200" kern="1200" dirty="0">
                <a:solidFill>
                  <a:schemeClr val="tx1"/>
                </a:solidFill>
                <a:effectLst/>
                <a:latin typeface="Arial" panose="020B0604020202020204" pitchFamily="34" charset="0"/>
                <a:ea typeface="+mn-ea"/>
                <a:cs typeface="Arial" panose="020B0604020202020204" pitchFamily="34" charset="0"/>
              </a:rPr>
              <a:t> Described in a Unique Way for that Church</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Commendation</a:t>
            </a:r>
            <a:r>
              <a:rPr lang="en-US" sz="1200" kern="1200" dirty="0">
                <a:solidFill>
                  <a:schemeClr val="tx1"/>
                </a:solidFill>
                <a:effectLst/>
                <a:latin typeface="Arial" panose="020B0604020202020204" pitchFamily="34" charset="0"/>
                <a:ea typeface="+mn-ea"/>
                <a:cs typeface="Arial" panose="020B0604020202020204" pitchFamily="34" charset="0"/>
              </a:rPr>
              <a:t> of Good Deeds among the Believers</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Rebuke</a:t>
            </a:r>
            <a:r>
              <a:rPr lang="en-US" sz="1200" kern="1200" dirty="0">
                <a:solidFill>
                  <a:schemeClr val="tx1"/>
                </a:solidFill>
                <a:effectLst/>
                <a:latin typeface="Arial" panose="020B0604020202020204" pitchFamily="34" charset="0"/>
                <a:ea typeface="+mn-ea"/>
                <a:cs typeface="Arial" panose="020B0604020202020204" pitchFamily="34" charset="0"/>
              </a:rPr>
              <a:t> of Sin within the Church</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Exhortation</a:t>
            </a:r>
            <a:r>
              <a:rPr lang="en-US" sz="1200" kern="1200" dirty="0">
                <a:solidFill>
                  <a:schemeClr val="tx1"/>
                </a:solidFill>
                <a:effectLst/>
                <a:latin typeface="Arial" panose="020B0604020202020204" pitchFamily="34" charset="0"/>
                <a:ea typeface="+mn-ea"/>
                <a:cs typeface="Arial" panose="020B0604020202020204" pitchFamily="34" charset="0"/>
              </a:rPr>
              <a:t> or Encouragement to Repent</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Warning</a:t>
            </a:r>
            <a:r>
              <a:rPr lang="en-US" sz="1200" kern="1200" dirty="0">
                <a:solidFill>
                  <a:schemeClr val="tx1"/>
                </a:solidFill>
                <a:effectLst/>
                <a:latin typeface="Arial" panose="020B0604020202020204" pitchFamily="34" charset="0"/>
                <a:ea typeface="+mn-ea"/>
                <a:cs typeface="Arial" panose="020B0604020202020204" pitchFamily="34" charset="0"/>
              </a:rPr>
              <a:t> if the Exhortation is Disobeyed</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Promise</a:t>
            </a:r>
            <a:r>
              <a:rPr lang="en-US" sz="1200" kern="1200" dirty="0">
                <a:solidFill>
                  <a:schemeClr val="tx1"/>
                </a:solidFill>
                <a:effectLst/>
                <a:latin typeface="Arial" panose="020B0604020202020204" pitchFamily="34" charset="0"/>
                <a:ea typeface="+mn-ea"/>
                <a:cs typeface="Arial" panose="020B0604020202020204" pitchFamily="34" charset="0"/>
              </a:rPr>
              <a:t> for Faithfulness</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E41C86-EA08-BA4E-8D69-6162DB12E0F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We have NO actual accounts</a:t>
            </a:r>
            <a:r>
              <a:rPr lang="en-US" baseline="0" dirty="0">
                <a:latin typeface="Times New Roman" charset="0"/>
                <a:ea typeface="ＭＳ Ｐゴシック" charset="0"/>
                <a:cs typeface="ＭＳ Ｐゴシック" charset="0"/>
              </a:rPr>
              <a:t> of Jesus writing anything except what he wrote in the sand in John 8—and we have no idea what he wrote!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182</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173</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2357835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https://www.youtube.com/</a:t>
            </a:r>
            <a:r>
              <a:rPr lang="en-US" dirty="0" err="1">
                <a:latin typeface="Times New Roman" charset="0"/>
                <a:ea typeface="ＭＳ Ｐゴシック" charset="0"/>
                <a:cs typeface="ＭＳ Ｐゴシック" charset="0"/>
              </a:rPr>
              <a:t>watch?v</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ZnMfdcMOPqo</a:t>
            </a:r>
            <a:endParaRPr lang="en-US" dirty="0">
              <a:latin typeface="Times New Roman" charset="0"/>
              <a:ea typeface="ＭＳ Ｐゴシック" charset="0"/>
              <a:cs typeface="ＭＳ Ｐゴシック" charset="0"/>
            </a:endParaRPr>
          </a:p>
          <a:p>
            <a:r>
              <a:rPr lang="en-US" dirty="0" err="1">
                <a:latin typeface="Times New Roman" charset="0"/>
                <a:ea typeface="ＭＳ Ｐゴシック" charset="0"/>
                <a:cs typeface="ＭＳ Ｐゴシック" charset="0"/>
              </a:rPr>
              <a:t>Accesssed</a:t>
            </a:r>
            <a:r>
              <a:rPr lang="en-US">
                <a:latin typeface="Times New Roman" charset="0"/>
                <a:ea typeface="ＭＳ Ｐゴシック" charset="0"/>
                <a:cs typeface="ＭＳ Ｐゴシック" charset="0"/>
              </a:rPr>
              <a:t> 22 May 2020</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 city of Colossae had cool water that was brought to nearby Laodicea.</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Paul had never visited Colosse when he wrote this letter.  However, during his nearly three-year ministry in nearby Ephesus (Sept 53-May 56; cf. Acts 19) he probably met (and may have converted) Epaphras, who returned to Colosse and founded the church (1:7).  Five years later, when Epaphras heard of Paul's imprisonment, he visited the apostle and brought news of their love (1:8).</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017730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2AAEDC-985E-A24C-A1A9-EFF3188E5E27}" type="slidenum">
              <a:rPr lang="en-US">
                <a:solidFill>
                  <a:prstClr val="black"/>
                </a:solidFill>
                <a:latin typeface="Calibri"/>
              </a:rPr>
              <a:pPr/>
              <a:t>187</a:t>
            </a:fld>
            <a:endParaRPr lang="en-US">
              <a:solidFill>
                <a:prstClr val="black"/>
              </a:solidFill>
              <a:latin typeface="Calibri"/>
            </a:endParaRPr>
          </a:p>
        </p:txBody>
      </p:sp>
      <p:sp>
        <p:nvSpPr>
          <p:cNvPr id="38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8915" name="Rectangle 3"/>
          <p:cNvSpPr>
            <a:spLocks noGrp="1" noChangeArrowheads="1"/>
          </p:cNvSpPr>
          <p:nvPr>
            <p:ph type="body" idx="1"/>
          </p:nvPr>
        </p:nvSpPr>
        <p:spPr/>
        <p:txBody>
          <a:bodyPr/>
          <a:lstStyle/>
          <a:p>
            <a:pPr marL="228600" indent="-228600">
              <a:lnSpc>
                <a:spcPct val="80000"/>
              </a:lnSpc>
            </a:pPr>
            <a:r>
              <a:rPr lang="en-US" b="1" dirty="0"/>
              <a:t>Historical Background</a:t>
            </a:r>
            <a:endParaRPr lang="en-US" dirty="0"/>
          </a:p>
          <a:p>
            <a:pPr marL="228600" indent="-228600">
              <a:lnSpc>
                <a:spcPct val="80000"/>
              </a:lnSpc>
              <a:buFontTx/>
              <a:buAutoNum type="arabicPeriod"/>
            </a:pPr>
            <a:r>
              <a:rPr lang="en-US" dirty="0"/>
              <a:t>Antiochus the Great (261-246 B.C.), Seleucid king of Syria after the death of Alexander the Great, fortified </a:t>
            </a:r>
            <a:r>
              <a:rPr lang="en-US" dirty="0" err="1"/>
              <a:t>Diospolis</a:t>
            </a:r>
            <a:r>
              <a:rPr lang="en-US" dirty="0"/>
              <a:t>/</a:t>
            </a:r>
            <a:r>
              <a:rPr lang="en-US" dirty="0" err="1"/>
              <a:t>Rhoas</a:t>
            </a:r>
            <a:r>
              <a:rPr lang="en-US" dirty="0"/>
              <a:t> (in modern Turkey) between 261 and 253 B.C.  This he made into a Seleucid outpost, naming it </a:t>
            </a:r>
            <a:r>
              <a:rPr lang="en-US" altLang="ja-JP" dirty="0">
                <a:latin typeface="Arial"/>
              </a:rPr>
              <a:t>"</a:t>
            </a:r>
            <a:r>
              <a:rPr lang="en-US" dirty="0"/>
              <a:t>Laodicea</a:t>
            </a:r>
            <a:r>
              <a:rPr lang="en-US" altLang="ja-JP" dirty="0">
                <a:latin typeface="Arial"/>
              </a:rPr>
              <a:t>"</a:t>
            </a:r>
            <a:r>
              <a:rPr lang="en-US" dirty="0"/>
              <a:t> after his wife, </a:t>
            </a:r>
            <a:r>
              <a:rPr lang="en-US" dirty="0" err="1"/>
              <a:t>Laodice</a:t>
            </a:r>
            <a:r>
              <a:rPr lang="en-US" dirty="0"/>
              <a:t>, whom he later divorced.  Laodicea</a:t>
            </a:r>
            <a:r>
              <a:rPr lang="fr-FR" altLang="ja-JP" dirty="0">
                <a:latin typeface="Arial"/>
              </a:rPr>
              <a:t>'</a:t>
            </a:r>
            <a:r>
              <a:rPr lang="en-US" dirty="0"/>
              <a:t>s formal name was </a:t>
            </a:r>
            <a:r>
              <a:rPr lang="en-US" altLang="ja-JP" dirty="0">
                <a:latin typeface="Arial"/>
              </a:rPr>
              <a:t>"</a:t>
            </a:r>
            <a:r>
              <a:rPr lang="en-US" dirty="0"/>
              <a:t>Laodicea on the </a:t>
            </a:r>
            <a:r>
              <a:rPr lang="en-US" dirty="0" err="1"/>
              <a:t>Lycus</a:t>
            </a:r>
            <a:r>
              <a:rPr lang="en-US" altLang="ja-JP" dirty="0">
                <a:latin typeface="Arial"/>
              </a:rPr>
              <a:t>"</a:t>
            </a:r>
            <a:r>
              <a:rPr lang="en-US" dirty="0"/>
              <a:t> (</a:t>
            </a:r>
            <a:r>
              <a:rPr lang="en-US" i="1" dirty="0"/>
              <a:t>Laodicea ad </a:t>
            </a:r>
            <a:r>
              <a:rPr lang="en-US" i="1" dirty="0" err="1"/>
              <a:t>Lycum</a:t>
            </a:r>
            <a:r>
              <a:rPr lang="en-US" dirty="0"/>
              <a:t>), or </a:t>
            </a:r>
            <a:r>
              <a:rPr lang="en-US" altLang="ja-JP" dirty="0">
                <a:latin typeface="Arial"/>
              </a:rPr>
              <a:t>"</a:t>
            </a:r>
            <a:r>
              <a:rPr lang="en-US" dirty="0"/>
              <a:t>Laodicea of Asia,</a:t>
            </a:r>
            <a:r>
              <a:rPr lang="en-US" altLang="ja-JP" dirty="0">
                <a:latin typeface="Arial"/>
              </a:rPr>
              <a:t>"</a:t>
            </a:r>
            <a:r>
              <a:rPr lang="en-US" dirty="0"/>
              <a:t> to distinguish it from six other Seleucid cities with the same name.  </a:t>
            </a:r>
          </a:p>
          <a:p>
            <a:pPr marL="228600" indent="-228600">
              <a:lnSpc>
                <a:spcPct val="80000"/>
              </a:lnSpc>
              <a:buFontTx/>
              <a:buAutoNum type="arabicPeriod"/>
            </a:pPr>
            <a:r>
              <a:rPr lang="en-US" dirty="0"/>
              <a:t>Situated on a plateau of the </a:t>
            </a:r>
            <a:r>
              <a:rPr lang="en-US" dirty="0" err="1"/>
              <a:t>Lycus</a:t>
            </a:r>
            <a:r>
              <a:rPr lang="en-US" dirty="0"/>
              <a:t> River Valley at the junction of the north-south road from Pergamum to the Mediterranean and east-west road from Ephesus to the interior of an Asia Minor, Laodicea was an important commercial city.  Ephesus lay about one hundred miles to its west and Philadelphia about forty miles to its northwest.  Laodicea was one of a triad in this valley: six miles to the north was Hierapolis, noted for its wool industry, and eleven miles to the east was Colossae.</a:t>
            </a:r>
          </a:p>
          <a:p>
            <a:pPr marL="228600" indent="-228600">
              <a:lnSpc>
                <a:spcPct val="80000"/>
              </a:lnSpc>
              <a:buFontTx/>
              <a:buAutoNum type="arabicPeriod"/>
            </a:pPr>
            <a:r>
              <a:rPr lang="en-US" dirty="0"/>
              <a:t>In 133 B.C. the city came under the </a:t>
            </a:r>
            <a:r>
              <a:rPr lang="en-US" dirty="0" err="1"/>
              <a:t>Pax</a:t>
            </a:r>
            <a:r>
              <a:rPr lang="en-US" dirty="0"/>
              <a:t> </a:t>
            </a:r>
            <a:r>
              <a:rPr lang="en-US" dirty="0" err="1"/>
              <a:t>Romana</a:t>
            </a:r>
            <a:r>
              <a:rPr lang="en-US" dirty="0"/>
              <a:t> and greatly prospered.  First century B.C. Roman statesman and philosopher Cicero, proconsul of Cilicia, lived in Laodicea in 50 B.C. and cashed his letters of credit here, for it was a strategic banking center and prosperous city.  Even the Talmud spoke scornfully of the life of ease and laxity lived by the </a:t>
            </a:r>
            <a:r>
              <a:rPr lang="en-US" dirty="0" err="1"/>
              <a:t>Laodicean</a:t>
            </a:r>
            <a:r>
              <a:rPr lang="en-US" dirty="0"/>
              <a:t> Jews.</a:t>
            </a:r>
          </a:p>
          <a:p>
            <a:pPr marL="228600" indent="-228600">
              <a:lnSpc>
                <a:spcPct val="80000"/>
              </a:lnSpc>
              <a:buFontTx/>
              <a:buAutoNum type="arabicPeriod"/>
            </a:pPr>
            <a:r>
              <a:rPr lang="en-US" dirty="0"/>
              <a:t>In 26 A.D. Laodicea was among several cities in Asia competing for the honor of erecting a temple to emperor </a:t>
            </a:r>
            <a:r>
              <a:rPr lang="en-US" dirty="0" err="1"/>
              <a:t>Tiberias</a:t>
            </a:r>
            <a:r>
              <a:rPr lang="en-US" dirty="0"/>
              <a:t>, but it lost out to Smyrna.  Only later, during the reigns of Commodus and </a:t>
            </a:r>
            <a:r>
              <a:rPr lang="en-US" dirty="0" err="1"/>
              <a:t>Carcalla</a:t>
            </a:r>
            <a:r>
              <a:rPr lang="en-US" dirty="0"/>
              <a:t> (180-217 A.D.), was it granted the coveted title of </a:t>
            </a:r>
            <a:r>
              <a:rPr lang="en-US" altLang="ja-JP" dirty="0">
                <a:latin typeface="Arial"/>
              </a:rPr>
              <a:t>"</a:t>
            </a:r>
            <a:r>
              <a:rPr lang="en-US" dirty="0"/>
              <a:t>Temple-Warden.</a:t>
            </a:r>
            <a:r>
              <a:rPr lang="en-US" altLang="ja-JP" dirty="0">
                <a:latin typeface="Arial"/>
              </a:rPr>
              <a:t>"</a:t>
            </a:r>
            <a:r>
              <a:rPr lang="en-US" dirty="0"/>
              <a:t>  </a:t>
            </a:r>
          </a:p>
          <a:p>
            <a:pPr marL="228600" indent="-228600">
              <a:lnSpc>
                <a:spcPct val="80000"/>
              </a:lnSpc>
              <a:buFontTx/>
              <a:buAutoNum type="arabicPeriod"/>
            </a:pPr>
            <a:r>
              <a:rPr lang="en-US" dirty="0"/>
              <a:t>In the 4th century A.D., Laodicea, called at the time the </a:t>
            </a:r>
            <a:r>
              <a:rPr lang="en-US" altLang="ja-JP" dirty="0">
                <a:latin typeface="Arial"/>
              </a:rPr>
              <a:t>"</a:t>
            </a:r>
            <a:r>
              <a:rPr lang="en-US" dirty="0"/>
              <a:t>Metropolis of Asia,</a:t>
            </a:r>
            <a:r>
              <a:rPr lang="en-US" altLang="ja-JP" dirty="0">
                <a:latin typeface="Arial"/>
              </a:rPr>
              <a:t>"</a:t>
            </a:r>
            <a:r>
              <a:rPr lang="en-US" dirty="0"/>
              <a:t> was the capital of West Phrygia.  Its prosperity continued into the 5th century, when an earthquake devastated it (494 A.D.).  As nearby </a:t>
            </a:r>
            <a:r>
              <a:rPr lang="en-US" dirty="0" err="1"/>
              <a:t>Denizli</a:t>
            </a:r>
            <a:r>
              <a:rPr lang="en-US" dirty="0"/>
              <a:t> grew, many natives there immigrated into Laodicea and under Turkish rule named it </a:t>
            </a:r>
            <a:r>
              <a:rPr lang="en-US" altLang="ja-JP" dirty="0">
                <a:latin typeface="Arial"/>
              </a:rPr>
              <a:t>"</a:t>
            </a:r>
            <a:r>
              <a:rPr lang="en-US" dirty="0" err="1"/>
              <a:t>Ladik</a:t>
            </a:r>
            <a:r>
              <a:rPr lang="en-US" dirty="0"/>
              <a:t>,</a:t>
            </a:r>
            <a:r>
              <a:rPr lang="en-US" altLang="ja-JP" dirty="0">
                <a:latin typeface="Arial"/>
              </a:rPr>
              <a:t>"</a:t>
            </a:r>
            <a:r>
              <a:rPr lang="en-US" dirty="0"/>
              <a:t> but they could not revive its former greatness.  Laodicea was finally abandoned in the 13th century A.D.</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a:t>
            </a:r>
          </a:p>
          <a:p>
            <a:pPr marL="228600" indent="-228600">
              <a:lnSpc>
                <a:spcPct val="80000"/>
              </a:lnSpc>
              <a:buFontTx/>
              <a:buAutoNum type="arabicPeriod"/>
            </a:pPr>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BAA0DA-9D2D-3C44-B36E-BAE56B340DFF}" type="slidenum">
              <a:rPr lang="en-US">
                <a:solidFill>
                  <a:prstClr val="black"/>
                </a:solidFill>
                <a:latin typeface="Calibri"/>
              </a:rPr>
              <a:pPr/>
              <a:t>188</a:t>
            </a:fld>
            <a:endParaRPr lang="en-US">
              <a:solidFill>
                <a:prstClr val="black"/>
              </a:solidFill>
              <a:latin typeface="Calibri"/>
            </a:endParaRPr>
          </a:p>
        </p:txBody>
      </p:sp>
      <p:sp>
        <p:nvSpPr>
          <p:cNvPr id="399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9939" name="Rectangle 3"/>
          <p:cNvSpPr>
            <a:spLocks noGrp="1" noChangeArrowheads="1"/>
          </p:cNvSpPr>
          <p:nvPr>
            <p:ph type="body" idx="1"/>
          </p:nvPr>
        </p:nvSpPr>
        <p:spPr/>
        <p:txBody>
          <a:bodyPr/>
          <a:lstStyle/>
          <a:p>
            <a:r>
              <a:rPr lang="en-US" b="1" dirty="0"/>
              <a:t>Jewish Influence and the Church</a:t>
            </a:r>
          </a:p>
          <a:p>
            <a:pPr marL="228600" indent="-228600">
              <a:lnSpc>
                <a:spcPct val="80000"/>
              </a:lnSpc>
              <a:buFontTx/>
              <a:buAutoNum type="arabicPeriod"/>
            </a:pPr>
            <a:r>
              <a:rPr lang="en-US" dirty="0"/>
              <a:t>Laodicea</a:t>
            </a:r>
            <a:r>
              <a:rPr lang="fr-FR" altLang="ja-JP" dirty="0">
                <a:latin typeface="Arial"/>
              </a:rPr>
              <a:t>'</a:t>
            </a:r>
            <a:r>
              <a:rPr lang="en-US" dirty="0"/>
              <a:t>s original settlers were mostly from Syria, but Antiochus also settled a significant number of Jewish families here and in nearby Hierapolis and Colossae.  At its height the city had about 7500 Jewish men alone, calculated by a shipment of temple tax seized by governor </a:t>
            </a:r>
            <a:r>
              <a:rPr lang="en-US" dirty="0" err="1"/>
              <a:t>Flaccus</a:t>
            </a:r>
            <a:r>
              <a:rPr lang="en-US" dirty="0"/>
              <a:t> on his way to Jerusalem.  This large Jewish population of Laodicea probably formed the nucleus of the early Christian community.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3)</a:t>
            </a:r>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4424E5-2CC9-3944-8597-4BAB9C0EDA2D}" type="slidenum">
              <a:rPr lang="en-US">
                <a:solidFill>
                  <a:prstClr val="black"/>
                </a:solidFill>
                <a:latin typeface="Calibri"/>
              </a:rPr>
              <a:pPr/>
              <a:t>190</a:t>
            </a:fld>
            <a:endParaRPr lang="en-US">
              <a:solidFill>
                <a:prstClr val="black"/>
              </a:solidFill>
              <a:latin typeface="Calibri"/>
            </a:endParaRPr>
          </a:p>
        </p:txBody>
      </p:sp>
      <p:sp>
        <p:nvSpPr>
          <p:cNvPr id="450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5059"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8)</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C087EC-5AD4-2E49-9AB9-D2C1A23E8BF5}" type="slidenum">
              <a:rPr lang="en-US">
                <a:solidFill>
                  <a:prstClr val="black"/>
                </a:solidFill>
                <a:latin typeface="Calibri"/>
              </a:rPr>
              <a:pPr/>
              <a:t>191</a:t>
            </a:fld>
            <a:endParaRPr lang="en-US">
              <a:solidFill>
                <a:prstClr val="black"/>
              </a:solidFill>
              <a:latin typeface="Calibri"/>
            </a:endParaRPr>
          </a:p>
        </p:txBody>
      </p:sp>
      <p:sp>
        <p:nvSpPr>
          <p:cNvPr id="50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0179" name="Rectangle 3"/>
          <p:cNvSpPr>
            <a:spLocks noGrp="1" noChangeArrowheads="1"/>
          </p:cNvSpPr>
          <p:nvPr>
            <p:ph type="body" idx="1"/>
          </p:nvPr>
        </p:nvSpPr>
        <p:spPr/>
        <p:txBody>
          <a:bodyPr/>
          <a:lstStyle/>
          <a:p>
            <a:r>
              <a:rPr lang="en-US" b="1" dirty="0">
                <a:cs typeface="Times New Roman" charset="0"/>
              </a:rPr>
              <a:t>Interpreting </a:t>
            </a:r>
            <a:r>
              <a:rPr lang="en-US" altLang="ja-JP" b="1" dirty="0">
                <a:latin typeface="Arial"/>
                <a:cs typeface="Times New Roman" charset="0"/>
              </a:rPr>
              <a:t>"</a:t>
            </a:r>
            <a:r>
              <a:rPr lang="en-US" b="1" dirty="0">
                <a:cs typeface="Times New Roman" charset="0"/>
              </a:rPr>
              <a:t>Hot</a:t>
            </a:r>
            <a:r>
              <a:rPr lang="en-US" altLang="ja-JP" b="1" dirty="0">
                <a:latin typeface="Arial"/>
                <a:cs typeface="Times New Roman" charset="0"/>
              </a:rPr>
              <a:t>"</a:t>
            </a:r>
            <a:r>
              <a:rPr lang="en-US" b="1" dirty="0">
                <a:cs typeface="Times New Roman" charset="0"/>
              </a:rPr>
              <a:t> and </a:t>
            </a:r>
            <a:r>
              <a:rPr lang="en-US" altLang="ja-JP" b="1" dirty="0">
                <a:latin typeface="Arial"/>
                <a:cs typeface="Times New Roman" charset="0"/>
              </a:rPr>
              <a:t>"</a:t>
            </a:r>
            <a:r>
              <a:rPr lang="en-US" b="1" dirty="0">
                <a:cs typeface="Times New Roman" charset="0"/>
              </a:rPr>
              <a:t>Cold</a:t>
            </a:r>
            <a:r>
              <a:rPr lang="en-US" altLang="ja-JP" b="1" dirty="0">
                <a:latin typeface="Arial"/>
                <a:cs typeface="Times New Roman" charset="0"/>
              </a:rPr>
              <a:t>"</a:t>
            </a:r>
            <a:r>
              <a:rPr lang="en-US" b="1" dirty="0">
                <a:cs typeface="Times New Roman" charset="0"/>
              </a:rPr>
              <a:t>: One View (cont.)</a:t>
            </a:r>
          </a:p>
          <a:p>
            <a:r>
              <a:rPr lang="en-US" dirty="0">
                <a:cs typeface="Times New Roman" charset="0"/>
              </a:rPr>
              <a:t>Laodicea was located six miles from Hierapolis (</a:t>
            </a:r>
            <a:r>
              <a:rPr lang="en-US" dirty="0" err="1">
                <a:cs typeface="Times New Roman" charset="0"/>
              </a:rPr>
              <a:t>Pamukkale</a:t>
            </a:r>
            <a:r>
              <a:rPr lang="en-US" dirty="0">
                <a:cs typeface="Times New Roman" charset="0"/>
              </a:rPr>
              <a:t> today) which has hot springs which are valuable for medicinal purposes (in ancient times and today).  Laodicea is located not far away from Colossae (supported by the sharing of the letter to the Colossians; Col 4:13, 16), which is home to springs that form a cold, pure source of water.  Laodicea did not have its own water supply, but instead imported it from a town to the south of the city by means of an aqueduct.  This water supply was not only warm but emetic (caused vomiting).  The vomiting was/is not necessarily caused by the temperature of the water, but by its quality. The latter is attested by the heavy deposits visible on the aqueduct pipes.  Ancient and modern sources speak of the poor quality of the water.  The point seems to be that Jesus is unhappy with the deeds of the </a:t>
            </a:r>
            <a:r>
              <a:rPr lang="en-US" dirty="0" err="1">
                <a:cs typeface="Times New Roman" charset="0"/>
              </a:rPr>
              <a:t>Laodiceans</a:t>
            </a:r>
            <a:r>
              <a:rPr lang="en-US" dirty="0">
                <a:cs typeface="Times New Roman" charset="0"/>
              </a:rPr>
              <a:t> and he uses a metaphor to make his point clear: their deeds were not satisfying to Jesus; if they had been hot like Hierapolis, they would have served an important purpose.  If they had been cold like Colossae, they also would have had a value.  But their deeds were like the </a:t>
            </a:r>
            <a:r>
              <a:rPr lang="en-US" dirty="0" err="1">
                <a:cs typeface="Times New Roman" charset="0"/>
              </a:rPr>
              <a:t>untasty</a:t>
            </a:r>
            <a:r>
              <a:rPr lang="en-US" dirty="0">
                <a:cs typeface="Times New Roman" charset="0"/>
              </a:rPr>
              <a:t> water that flowed into their city.</a:t>
            </a:r>
          </a:p>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10)</a:t>
            </a:r>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BEF64E-F69D-7348-97F4-07EFF88E03DE}" type="slidenum">
              <a:rPr lang="en-US">
                <a:solidFill>
                  <a:prstClr val="black"/>
                </a:solidFill>
                <a:latin typeface="Calibri"/>
              </a:rPr>
              <a:pPr/>
              <a:t>192</a:t>
            </a:fld>
            <a:endParaRPr lang="en-US">
              <a:solidFill>
                <a:prstClr val="black"/>
              </a:solidFill>
              <a:latin typeface="Calibri"/>
            </a:endParaRPr>
          </a:p>
        </p:txBody>
      </p:sp>
      <p:sp>
        <p:nvSpPr>
          <p:cNvPr id="430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3011" name="Rectangle 3"/>
          <p:cNvSpPr>
            <a:spLocks noGrp="1" noChangeArrowheads="1"/>
          </p:cNvSpPr>
          <p:nvPr>
            <p:ph type="body" idx="1"/>
          </p:nvPr>
        </p:nvSpPr>
        <p:spPr/>
        <p:txBody>
          <a:bodyPr/>
          <a:lstStyle/>
          <a:p>
            <a:r>
              <a:rPr lang="en-US" b="1" dirty="0"/>
              <a:t>Excavations</a:t>
            </a:r>
          </a:p>
          <a:p>
            <a:r>
              <a:rPr lang="en-US" dirty="0"/>
              <a:t>A Canadian team led by Jean des </a:t>
            </a:r>
            <a:r>
              <a:rPr lang="en-US" dirty="0" err="1"/>
              <a:t>Gagniers</a:t>
            </a:r>
            <a:r>
              <a:rPr lang="en-US" dirty="0"/>
              <a:t> in 1961-1963 carried out a small-scale excavation of Laodicea, focusing on the </a:t>
            </a:r>
            <a:r>
              <a:rPr lang="en-US" dirty="0" err="1"/>
              <a:t>nymphaeum</a:t>
            </a:r>
            <a:r>
              <a:rPr lang="en-US" dirty="0"/>
              <a:t> (dated to the early third century A.D.).  Very little archaeological work has actually been done at Laodicea, and most of the remains lie in ruins.  Nonetheless, it is a large, impressive tell, marble remains everywhere showing wealth of the city.  Some archaeological points of interest in the ruins today include inscriptions, two theatres, a stadium, a gate, and a large visible building thought to be a bathhouse.</a:t>
            </a:r>
          </a:p>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6)</a:t>
            </a:r>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E19774-A5E3-FB4B-8F85-9F5E51624227}" type="slidenum">
              <a:rPr lang="en-US">
                <a:solidFill>
                  <a:prstClr val="black"/>
                </a:solidFill>
                <a:latin typeface="Calibri"/>
              </a:rPr>
              <a:pPr/>
              <a:t>193</a:t>
            </a:fld>
            <a:endParaRPr lang="en-US">
              <a:solidFill>
                <a:prstClr val="black"/>
              </a:solidFill>
              <a:latin typeface="Calibri"/>
            </a:endParaRPr>
          </a:p>
        </p:txBody>
      </p:sp>
      <p:sp>
        <p:nvSpPr>
          <p:cNvPr id="512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03"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14)</a:t>
            </a:r>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A2E8F1-703D-124E-8BA0-8B5D8A2F5DE6}" type="slidenum">
              <a:rPr lang="en-US">
                <a:solidFill>
                  <a:prstClr val="black"/>
                </a:solidFill>
                <a:latin typeface="Calibri"/>
              </a:rPr>
              <a:pPr/>
              <a:t>194</a:t>
            </a:fld>
            <a:endParaRPr lang="en-US">
              <a:solidFill>
                <a:prstClr val="black"/>
              </a:solidFill>
              <a:latin typeface="Calibri"/>
            </a:endParaRPr>
          </a:p>
        </p:txBody>
      </p:sp>
      <p:sp>
        <p:nvSpPr>
          <p:cNvPr id="48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8131"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28)</a:t>
            </a:r>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A86F7B-8012-AA46-9327-90235757795C}" type="slidenum">
              <a:rPr lang="en-US">
                <a:solidFill>
                  <a:prstClr val="black"/>
                </a:solidFill>
                <a:latin typeface="Calibri"/>
              </a:rPr>
              <a:pPr/>
              <a:t>195</a:t>
            </a:fld>
            <a:endParaRPr lang="en-US">
              <a:solidFill>
                <a:prstClr val="black"/>
              </a:solidFill>
              <a:latin typeface="Calibri"/>
            </a:endParaRPr>
          </a:p>
        </p:txBody>
      </p:sp>
      <p:sp>
        <p:nvSpPr>
          <p:cNvPr id="67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29)</a:t>
            </a:r>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677830-6164-D142-A431-AB2D0AC871A4}" type="slidenum">
              <a:rPr lang="en-US">
                <a:solidFill>
                  <a:prstClr val="black"/>
                </a:solidFill>
                <a:latin typeface="Calibri"/>
              </a:rPr>
              <a:pPr/>
              <a:t>196</a:t>
            </a:fld>
            <a:endParaRPr lang="en-US">
              <a:solidFill>
                <a:prstClr val="black"/>
              </a:solidFill>
              <a:latin typeface="Calibri"/>
            </a:endParaRPr>
          </a:p>
        </p:txBody>
      </p:sp>
      <p:sp>
        <p:nvSpPr>
          <p:cNvPr id="604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419"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20)</a:t>
            </a:r>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539E47-A50D-4649-AB9B-5EA78D862E96}" type="slidenum">
              <a:rPr lang="en-US">
                <a:solidFill>
                  <a:prstClr val="black"/>
                </a:solidFill>
                <a:latin typeface="Calibri"/>
              </a:rPr>
              <a:pPr/>
              <a:t>197</a:t>
            </a:fld>
            <a:endParaRPr lang="en-US">
              <a:solidFill>
                <a:prstClr val="black"/>
              </a:solidFill>
              <a:latin typeface="Calibri"/>
            </a:endParaRPr>
          </a:p>
        </p:txBody>
      </p:sp>
      <p:sp>
        <p:nvSpPr>
          <p:cNvPr id="696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9635" name="Rectangle 3"/>
          <p:cNvSpPr>
            <a:spLocks noGrp="1" noChangeArrowheads="1"/>
          </p:cNvSpPr>
          <p:nvPr>
            <p:ph type="body" idx="1"/>
          </p:nvPr>
        </p:nvSpPr>
        <p:spPr/>
        <p:txBody>
          <a:bodyPr/>
          <a:lstStyle/>
          <a:p>
            <a:pPr marL="228600" indent="-228600">
              <a:lnSpc>
                <a:spcPct val="80000"/>
              </a:lnSpc>
              <a:buFontTx/>
              <a:buAutoNum type="arabicPeriod"/>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(Todd Bolen, "Laodicea," in </a:t>
            </a:r>
            <a:r>
              <a:rPr kumimoji="0" lang="en-US" sz="1200" b="0" i="1" u="none" strike="noStrike" kern="1200" cap="none" spc="0" normalizeH="0" baseline="0" noProof="0" dirty="0">
                <a:ln>
                  <a:noFill/>
                </a:ln>
                <a:solidFill>
                  <a:srgbClr val="000000"/>
                </a:solidFill>
                <a:effectLst/>
                <a:uLnTx/>
                <a:uFillTx/>
                <a:latin typeface="Times New Roman" charset="0"/>
                <a:ea typeface="ＭＳ Ｐゴシック" charset="0"/>
                <a:cs typeface="+mn-cs"/>
              </a:rPr>
              <a:t>The Pictorial Library of Bible Lands</a:t>
            </a:r>
            <a:r>
              <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rPr>
              <a:t>, slide 31)</a:t>
            </a:r>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199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The city was very rich. They had also experienced damage from the AD 17 earthquake that decimated Philadelphia. But unlike Philadelphia, Laodicea was well capable of funding the city</a:t>
            </a:r>
            <a:r>
              <a:rPr lang="fr-FR" dirty="0"/>
              <a:t>'</a:t>
            </a:r>
            <a:r>
              <a:rPr lang="en-US" dirty="0"/>
              <a:t>s rebuild on its own. In fact, the city also supplied funds to help rebuild several smaller cities in the area.</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 http://</a:t>
            </a:r>
            <a:r>
              <a:rPr lang="en-US" sz="1200" u="none" strike="noStrike" kern="1200" dirty="0" err="1">
                <a:solidFill>
                  <a:schemeClr val="tx1"/>
                </a:solidFill>
                <a:effectLst/>
                <a:latin typeface="Times New Roman" pitchFamily="-112" charset="0"/>
                <a:ea typeface="ＭＳ Ｐゴシック" pitchFamily="-108" charset="-128"/>
                <a:cs typeface="ＭＳ Ｐゴシック" pitchFamily="-108" charset="-128"/>
              </a:rPr>
              <a:t>www.truthwhys.com</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/news/</a:t>
            </a:r>
            <a:r>
              <a:rPr lang="ar-SA"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رؤيا يوحنا</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chemeClr val="tx2"/>
              </a:solidFill>
              <a:effectLst/>
              <a:latin typeface="Times New Roman" pitchFamily="-112" charset="0"/>
              <a:ea typeface="ＭＳ Ｐゴシック" pitchFamily="-108" charset="-128"/>
              <a:cs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2"/>
                </a:solidFill>
                <a:latin typeface="Times New Roman" pitchFamily="-112" charset="0"/>
                <a:ea typeface="ＭＳ Ｐゴシック" pitchFamily="-108" charset="-128"/>
                <a:cs typeface="ＭＳ Ｐゴシック" pitchFamily="-108" charset="-128"/>
              </a:rPr>
              <a:t>Coin of Julia </a:t>
            </a:r>
            <a:r>
              <a:rPr lang="en-US" sz="1200" kern="1200" dirty="0" err="1">
                <a:solidFill>
                  <a:schemeClr val="tx2"/>
                </a:solidFill>
                <a:latin typeface="Times New Roman" pitchFamily="-112" charset="0"/>
                <a:ea typeface="ＭＳ Ｐゴシック" pitchFamily="-108" charset="-128"/>
                <a:cs typeface="ＭＳ Ｐゴシック" pitchFamily="-108" charset="-128"/>
              </a:rPr>
              <a:t>Domna</a:t>
            </a:r>
            <a:r>
              <a:rPr lang="en-US" sz="1200" kern="1200" dirty="0">
                <a:solidFill>
                  <a:schemeClr val="tx2"/>
                </a:solidFill>
                <a:latin typeface="Times New Roman" pitchFamily="-112" charset="0"/>
                <a:ea typeface="ＭＳ Ｐゴシック" pitchFamily="-108" charset="-128"/>
                <a:cs typeface="ＭＳ Ｐゴシック" pitchFamily="-108" charset="-128"/>
              </a:rPr>
              <a:t>, AD 197, mother of Caracalla, AR (Silver) Denarius,</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3.12 </a:t>
            </a:r>
            <a:r>
              <a:rPr lang="en-US" sz="1200" kern="1200" dirty="0" err="1">
                <a:solidFill>
                  <a:schemeClr val="tx2"/>
                </a:solidFill>
                <a:latin typeface="Times New Roman" pitchFamily="-112" charset="0"/>
                <a:ea typeface="ＭＳ Ｐゴシック" pitchFamily="-108" charset="-128"/>
                <a:cs typeface="ＭＳ Ｐゴシック" pitchFamily="-108" charset="-128"/>
              </a:rPr>
              <a:t>gm</a:t>
            </a:r>
            <a:r>
              <a:rPr lang="en-US" sz="1200" kern="1200" dirty="0">
                <a:solidFill>
                  <a:schemeClr val="tx2"/>
                </a:solidFill>
                <a:latin typeface="Times New Roman" pitchFamily="-112" charset="0"/>
                <a:ea typeface="ＭＳ Ｐゴシック" pitchFamily="-108" charset="-128"/>
                <a:cs typeface="ＭＳ Ｐゴシック" pitchFamily="-108" charset="-128"/>
              </a:rPr>
              <a:t>, minted in Laodicea, SearM-6614</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obv</a:t>
            </a:r>
            <a:r>
              <a:rPr lang="en-US" sz="1200" kern="1200" dirty="0">
                <a:solidFill>
                  <a:schemeClr val="tx2"/>
                </a:solidFill>
                <a:latin typeface="Times New Roman" pitchFamily="-112" charset="0"/>
                <a:ea typeface="ＭＳ Ｐゴシック" pitchFamily="-108" charset="-128"/>
                <a:cs typeface="ＭＳ Ｐゴシック" pitchFamily="-108" charset="-128"/>
              </a:rPr>
              <a:t>.:  "[IVLIA] AVGVSTA" </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Bare-headed and draped bust right</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rev.:  "VESTAE SANCTAE"</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Vesta</a:t>
            </a:r>
            <a:r>
              <a:rPr lang="en-US" sz="1200" kern="1200" dirty="0">
                <a:solidFill>
                  <a:schemeClr val="tx2"/>
                </a:solidFill>
                <a:latin typeface="Times New Roman" pitchFamily="-112" charset="0"/>
                <a:ea typeface="ＭＳ Ｐゴシック" pitchFamily="-108" charset="-128"/>
                <a:cs typeface="ＭＳ Ｐゴシック" pitchFamily="-108" charset="-128"/>
              </a:rPr>
              <a:t> standing left,</a:t>
            </a:r>
          </a:p>
          <a:p>
            <a:r>
              <a:rPr lang="en-US" sz="1200" kern="1200" dirty="0">
                <a:solidFill>
                  <a:schemeClr val="tx1"/>
                </a:solidFill>
                <a:latin typeface="Times New Roman" pitchFamily="-112" charset="0"/>
                <a:ea typeface="ＭＳ Ｐゴシック" pitchFamily="-108" charset="-128"/>
                <a:cs typeface="ＭＳ Ｐゴシック" pitchFamily="-108" charset="-128"/>
              </a:rPr>
              <a:t>http://</a:t>
            </a:r>
            <a:r>
              <a:rPr lang="en-US" sz="1200" kern="1200" dirty="0" err="1">
                <a:solidFill>
                  <a:schemeClr val="tx1"/>
                </a:solidFill>
                <a:latin typeface="Times New Roman" pitchFamily="-112" charset="0"/>
                <a:ea typeface="ＭＳ Ｐゴシック" pitchFamily="-108" charset="-128"/>
                <a:cs typeface="ＭＳ Ｐゴシック" pitchFamily="-108" charset="-128"/>
              </a:rPr>
              <a:t>ettuantiquities.com</a:t>
            </a:r>
            <a:r>
              <a:rPr lang="en-US" sz="1200" kern="1200" dirty="0">
                <a:solidFill>
                  <a:schemeClr val="tx1"/>
                </a:solidFill>
                <a:latin typeface="Times New Roman" pitchFamily="-112" charset="0"/>
                <a:ea typeface="ＭＳ Ｐゴシック" pitchFamily="-108" charset="-128"/>
                <a:cs typeface="ＭＳ Ｐゴシック" pitchFamily="-108" charset="-128"/>
              </a:rPr>
              <a:t>/roman_coins_page_21.htm holding </a:t>
            </a:r>
            <a:r>
              <a:rPr lang="en-US" sz="1200" kern="1200" dirty="0" err="1">
                <a:solidFill>
                  <a:schemeClr val="tx1"/>
                </a:solidFill>
                <a:latin typeface="Times New Roman" pitchFamily="-112" charset="0"/>
                <a:ea typeface="ＭＳ Ｐゴシック" pitchFamily="-108" charset="-128"/>
                <a:cs typeface="ＭＳ Ｐゴシック" pitchFamily="-108" charset="-128"/>
              </a:rPr>
              <a:t>patera</a:t>
            </a:r>
            <a:r>
              <a:rPr lang="en-US" sz="1200" kern="1200" dirty="0">
                <a:solidFill>
                  <a:schemeClr val="tx1"/>
                </a:solidFill>
                <a:latin typeface="Times New Roman" pitchFamily="-112" charset="0"/>
                <a:ea typeface="ＭＳ Ｐゴシック" pitchFamily="-108" charset="-128"/>
                <a:cs typeface="ＭＳ Ｐゴシック" pitchFamily="-108" charset="-128"/>
              </a:rPr>
              <a:t> and scepter. </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200</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The church is "naked," a local allusion which relates to the major industry of the entire region: the manufacture and preparation of textiles. Laodicea</a:t>
            </a:r>
            <a:r>
              <a:rPr lang="fr-FR" dirty="0">
                <a:solidFill>
                  <a:schemeClr val="tx1"/>
                </a:solidFill>
              </a:rPr>
              <a:t>'</a:t>
            </a:r>
            <a:r>
              <a:rPr lang="en-US" dirty="0">
                <a:solidFill>
                  <a:schemeClr val="tx1"/>
                </a:solidFill>
              </a:rPr>
              <a:t>s glossy, black wool earned her a grand reputation, and her citizens wore black garments with pride, contrasting John</a:t>
            </a:r>
            <a:r>
              <a:rPr lang="fr-FR" dirty="0">
                <a:solidFill>
                  <a:schemeClr val="tx1"/>
                </a:solidFill>
              </a:rPr>
              <a:t>'</a:t>
            </a:r>
            <a:r>
              <a:rPr lang="en-US" dirty="0">
                <a:solidFill>
                  <a:schemeClr val="tx1"/>
                </a:solidFill>
              </a:rPr>
              <a:t>s advice to the Christians of the city to buy "white raiment, that thou </a:t>
            </a:r>
            <a:r>
              <a:rPr lang="en-US" dirty="0" err="1">
                <a:solidFill>
                  <a:schemeClr val="tx1"/>
                </a:solidFill>
              </a:rPr>
              <a:t>mayest</a:t>
            </a:r>
            <a:r>
              <a:rPr lang="en-US" dirty="0">
                <a:solidFill>
                  <a:schemeClr val="tx1"/>
                </a:solidFill>
              </a:rPr>
              <a:t> be clothed."</a:t>
            </a:r>
          </a:p>
          <a:p>
            <a:endParaRPr lang="en-US" dirty="0">
              <a:solidFill>
                <a:schemeClr val="tx1"/>
              </a:solidFill>
            </a:endParaRPr>
          </a:p>
          <a:p>
            <a:r>
              <a:rPr lang="en-US" dirty="0">
                <a:solidFill>
                  <a:schemeClr val="tx1"/>
                </a:solidFill>
              </a:rPr>
              <a:t>(Todd Bolen, "Laodicea," in The Pictorial Library of Bible Lands, slide 7)</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201</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627241"/>
          </a:xfrm>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202</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203</a:t>
            </a:fld>
            <a:endParaRPr lang="en-GB" sz="1200">
              <a:solidFill>
                <a:prstClr val="white"/>
              </a:solidFill>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2064291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564458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 city of Colossae had cool water that was brought to nearby Laodicea.</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Paul had never visited Colosse when he wrote this letter.  However, during his nearly three-year ministry in nearby Ephesus (Sept 53-May 56; cf. Acts 19) he probably met (and may have converted) Epaphras, who returned to Colosse and founded the church (1:7).  Five years later, when Epaphras heard of Paul's imprisonment, he visited the apostle and brought news of their love (1:8).</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017730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908023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Slide 208</a:t>
            </a: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Slide Image Placeholder 1"/>
          <p:cNvSpPr>
            <a:spLocks noGrp="1" noRot="1" noChangeAspect="1"/>
          </p:cNvSpPr>
          <p:nvPr>
            <p:ph type="sldImg"/>
          </p:nvPr>
        </p:nvSpPr>
        <p:spPr>
          <a:ln/>
        </p:spPr>
      </p:sp>
      <p:sp>
        <p:nvSpPr>
          <p:cNvPr id="7833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33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AE2B59-5B8D-064D-9374-2628577C9ECD}" type="slidenum">
              <a:rPr lang="en-GB" sz="1200">
                <a:solidFill>
                  <a:prstClr val="white"/>
                </a:solidFill>
              </a:rPr>
              <a:pPr/>
              <a:t>223</a:t>
            </a:fld>
            <a:endParaRPr lang="en-GB" sz="1200">
              <a:solidFill>
                <a:prstClr val="white"/>
              </a:solidFill>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 sent to capital of the province, Ephesus.  It included an individual letter to Ephesus, as well as letters to 6 other key churches.  The Ephesians copied the entire book of </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23</a:t>
            </a:fld>
            <a:endParaRPr lang="en-GB" sz="1200">
              <a:solidFill>
                <a:prstClr val="white"/>
              </a:solidFill>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913877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27073723"/>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231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00170911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68795828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rgbClr val="000000"/>
                </a:solidFill>
                <a:latin typeface="Arial"/>
                <a:ea typeface="ＭＳ Ｐゴシック" pitchFamily="-108" charset="-128"/>
                <a:cs typeface="Arial"/>
              </a:rPr>
              <a:t>"</a:t>
            </a:r>
            <a:r>
              <a:rPr lang="en-US" dirty="0">
                <a:solidFill>
                  <a:srgbClr val="000000"/>
                </a:solidFill>
                <a:latin typeface="Arial"/>
                <a:cs typeface="Arial"/>
              </a:rPr>
              <a:t>The city was very rich. They had also experienced damage from the AD 17 earthquake that decimated Philadelphia. But unlike Philadelphia, Laodicea was well capable of funding the city</a:t>
            </a:r>
            <a:r>
              <a:rPr lang="fr-FR" dirty="0">
                <a:solidFill>
                  <a:srgbClr val="000000"/>
                </a:solidFill>
                <a:latin typeface="Arial"/>
                <a:cs typeface="Arial"/>
              </a:rPr>
              <a:t>'</a:t>
            </a:r>
            <a:r>
              <a:rPr lang="en-US" dirty="0">
                <a:solidFill>
                  <a:srgbClr val="000000"/>
                </a:solidFill>
                <a:latin typeface="Arial"/>
                <a:cs typeface="Arial"/>
              </a:rPr>
              <a:t>s rebuild on its own. In fact, the city also supplied funds to help rebuild several smaller cities in the area.</a:t>
            </a:r>
            <a:r>
              <a:rPr lang="en-US" sz="1200" u="none" strike="noStrike" kern="1200" dirty="0">
                <a:solidFill>
                  <a:srgbClr val="000000"/>
                </a:solidFill>
                <a:effectLst/>
                <a:latin typeface="Arial"/>
                <a:ea typeface="ＭＳ Ｐゴシック" pitchFamily="-108" charset="-128"/>
                <a:cs typeface="Arial"/>
              </a:rPr>
              <a:t>" http://</a:t>
            </a:r>
            <a:r>
              <a:rPr lang="en-US" sz="1200" u="none" strike="noStrike" kern="1200" dirty="0" err="1">
                <a:solidFill>
                  <a:srgbClr val="000000"/>
                </a:solidFill>
                <a:effectLst/>
                <a:latin typeface="Arial"/>
                <a:ea typeface="ＭＳ Ｐゴシック" pitchFamily="-108" charset="-128"/>
                <a:cs typeface="Arial"/>
              </a:rPr>
              <a:t>www.truthwhys.com</a:t>
            </a:r>
            <a:r>
              <a:rPr lang="en-US" sz="1200" u="none" strike="noStrike" kern="1200" dirty="0">
                <a:solidFill>
                  <a:srgbClr val="000000"/>
                </a:solidFill>
                <a:effectLst/>
                <a:latin typeface="Arial"/>
                <a:ea typeface="ＭＳ Ｐゴシック" pitchFamily="-108" charset="-128"/>
                <a:cs typeface="Arial"/>
              </a:rPr>
              <a:t>/news/revelation-part-15-chapter-3-sardis-philadelphia-and-laodicea/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rgbClr val="000000"/>
              </a:solidFill>
              <a:effectLst/>
              <a:latin typeface="Arial"/>
              <a:ea typeface="ＭＳ Ｐゴシック" pitchFamily="-108" charset="-128"/>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rgbClr val="000000"/>
                </a:solidFill>
                <a:latin typeface="Arial"/>
                <a:ea typeface="ＭＳ Ｐゴシック" pitchFamily="-108" charset="-128"/>
                <a:cs typeface="Arial"/>
              </a:rPr>
              <a:t>Coin of Julia </a:t>
            </a:r>
            <a:r>
              <a:rPr lang="en-US" sz="1200" kern="1200" dirty="0" err="1">
                <a:solidFill>
                  <a:srgbClr val="000000"/>
                </a:solidFill>
                <a:latin typeface="Arial"/>
                <a:ea typeface="ＭＳ Ｐゴシック" pitchFamily="-108" charset="-128"/>
                <a:cs typeface="Arial"/>
              </a:rPr>
              <a:t>Domna</a:t>
            </a:r>
            <a:r>
              <a:rPr lang="en-US" sz="1200" kern="1200" dirty="0">
                <a:solidFill>
                  <a:srgbClr val="000000"/>
                </a:solidFill>
                <a:latin typeface="Arial"/>
                <a:ea typeface="ＭＳ Ｐゴシック" pitchFamily="-108" charset="-128"/>
                <a:cs typeface="Arial"/>
              </a:rPr>
              <a:t>, AD 197, mother of Caracalla, AR (Silver) Denarius,</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3.12 </a:t>
            </a:r>
            <a:r>
              <a:rPr lang="en-US" sz="1200" kern="1200" dirty="0" err="1">
                <a:solidFill>
                  <a:srgbClr val="000000"/>
                </a:solidFill>
                <a:latin typeface="Arial"/>
                <a:ea typeface="ＭＳ Ｐゴシック" pitchFamily="-108" charset="-128"/>
                <a:cs typeface="Arial"/>
              </a:rPr>
              <a:t>gm</a:t>
            </a:r>
            <a:r>
              <a:rPr lang="en-US" sz="1200" kern="1200" dirty="0">
                <a:solidFill>
                  <a:srgbClr val="000000"/>
                </a:solidFill>
                <a:latin typeface="Arial"/>
                <a:ea typeface="ＭＳ Ｐゴシック" pitchFamily="-108" charset="-128"/>
                <a:cs typeface="Arial"/>
              </a:rPr>
              <a:t>, minted in Laodicea, SearM-6614</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a:t>
            </a:r>
            <a:r>
              <a:rPr lang="en-US" sz="1200" kern="1200" dirty="0" err="1">
                <a:solidFill>
                  <a:srgbClr val="000000"/>
                </a:solidFill>
                <a:latin typeface="Arial"/>
                <a:ea typeface="ＭＳ Ｐゴシック" pitchFamily="-108" charset="-128"/>
                <a:cs typeface="Arial"/>
              </a:rPr>
              <a:t>obv</a:t>
            </a:r>
            <a:r>
              <a:rPr lang="en-US" sz="1200" kern="1200" dirty="0">
                <a:solidFill>
                  <a:srgbClr val="000000"/>
                </a:solidFill>
                <a:latin typeface="Arial"/>
                <a:ea typeface="ＭＳ Ｐゴシック" pitchFamily="-108" charset="-128"/>
                <a:cs typeface="Arial"/>
              </a:rPr>
              <a:t>.:  "[IVLIA] AVGVSTA" </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Bare-headed and draped bust right</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rev.:  "VESTAE SANCTAE"</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a:t>
            </a:r>
            <a:r>
              <a:rPr lang="en-US" sz="1200" kern="1200" dirty="0" err="1">
                <a:solidFill>
                  <a:srgbClr val="000000"/>
                </a:solidFill>
                <a:latin typeface="Arial"/>
                <a:ea typeface="ＭＳ Ｐゴシック" pitchFamily="-108" charset="-128"/>
                <a:cs typeface="Arial"/>
              </a:rPr>
              <a:t>Vesta</a:t>
            </a:r>
            <a:r>
              <a:rPr lang="en-US" sz="1200" kern="1200" dirty="0">
                <a:solidFill>
                  <a:srgbClr val="000000"/>
                </a:solidFill>
                <a:latin typeface="Arial"/>
                <a:ea typeface="ＭＳ Ｐゴシック" pitchFamily="-108" charset="-128"/>
                <a:cs typeface="Arial"/>
              </a:rPr>
              <a:t> standing left,</a:t>
            </a:r>
          </a:p>
          <a:p>
            <a:r>
              <a:rPr lang="en-US" sz="1200" kern="1200" dirty="0">
                <a:solidFill>
                  <a:srgbClr val="000000"/>
                </a:solidFill>
                <a:latin typeface="Arial"/>
                <a:ea typeface="ＭＳ Ｐゴシック" pitchFamily="-108" charset="-128"/>
                <a:cs typeface="Arial"/>
              </a:rPr>
              <a:t>http://</a:t>
            </a:r>
            <a:r>
              <a:rPr lang="en-US" sz="1200" kern="1200" dirty="0" err="1">
                <a:solidFill>
                  <a:srgbClr val="000000"/>
                </a:solidFill>
                <a:latin typeface="Arial"/>
                <a:ea typeface="ＭＳ Ｐゴシック" pitchFamily="-108" charset="-128"/>
                <a:cs typeface="Arial"/>
              </a:rPr>
              <a:t>ettuantiquities.com</a:t>
            </a:r>
            <a:r>
              <a:rPr lang="en-US" sz="1200" kern="1200" dirty="0">
                <a:solidFill>
                  <a:srgbClr val="000000"/>
                </a:solidFill>
                <a:latin typeface="Arial"/>
                <a:ea typeface="ＭＳ Ｐゴシック" pitchFamily="-108" charset="-128"/>
                <a:cs typeface="Arial"/>
              </a:rPr>
              <a:t>/roman_coins_page_21.htm holding </a:t>
            </a:r>
            <a:r>
              <a:rPr lang="en-US" sz="1200" kern="1200" dirty="0" err="1">
                <a:solidFill>
                  <a:srgbClr val="000000"/>
                </a:solidFill>
                <a:latin typeface="Arial"/>
                <a:ea typeface="ＭＳ Ｐゴシック" pitchFamily="-108" charset="-128"/>
                <a:cs typeface="Arial"/>
              </a:rPr>
              <a:t>patera</a:t>
            </a:r>
            <a:r>
              <a:rPr lang="en-US" sz="1200" kern="1200" dirty="0">
                <a:solidFill>
                  <a:srgbClr val="000000"/>
                </a:solidFill>
                <a:latin typeface="Arial"/>
                <a:ea typeface="ＭＳ Ｐゴシック" pitchFamily="-108" charset="-128"/>
                <a:cs typeface="Arial"/>
              </a:rPr>
              <a:t> and scepter. </a:t>
            </a:r>
            <a:endParaRPr lang="en-US" dirty="0">
              <a:solidFill>
                <a:srgbClr val="000000"/>
              </a:solidFill>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17856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The city was very rich. They had also experienced damage from the AD 17 earthquake that decimated Philadelphia. But unlike Philadelphia, Laodicea was well capable of funding the city</a:t>
            </a:r>
            <a:r>
              <a:rPr lang="fr-FR" dirty="0"/>
              <a:t>'</a:t>
            </a:r>
            <a:r>
              <a:rPr lang="en-US" dirty="0"/>
              <a:t>s rebuild on its own. In fact, the city also supplied funds to help rebuild several smaller cities in the area.</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 http://</a:t>
            </a:r>
            <a:r>
              <a:rPr lang="en-US" sz="1200" u="none" strike="noStrike" kern="1200" dirty="0" err="1">
                <a:solidFill>
                  <a:schemeClr val="tx1"/>
                </a:solidFill>
                <a:effectLst/>
                <a:latin typeface="Times New Roman" pitchFamily="-112" charset="0"/>
                <a:ea typeface="ＭＳ Ｐゴシック" pitchFamily="-108" charset="-128"/>
                <a:cs typeface="ＭＳ Ｐゴシック" pitchFamily="-108" charset="-128"/>
              </a:rPr>
              <a:t>www.truthwhys.com</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/news/</a:t>
            </a:r>
            <a:r>
              <a:rPr lang="ar-SA"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رؤيا يوحنا</a:t>
            </a:r>
            <a:r>
              <a:rPr lang="en-US" sz="1200" u="none" strike="noStrike" kern="1200" dirty="0">
                <a:solidFill>
                  <a:schemeClr val="tx1"/>
                </a:solidFill>
                <a:effectLst/>
                <a:latin typeface="Times New Roman" pitchFamily="-112" charset="0"/>
                <a:ea typeface="ＭＳ Ｐゴシック" pitchFamily="-108" charset="-128"/>
                <a:cs typeface="ＭＳ Ｐゴシック" pitchFamily="-108" charset="-128"/>
              </a:rPr>
              <a:t>-part-15-chapter-3-sardis-philadelphia-and-laodicea/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chemeClr val="tx2"/>
              </a:solidFill>
              <a:effectLst/>
              <a:latin typeface="Times New Roman" pitchFamily="-112" charset="0"/>
              <a:ea typeface="ＭＳ Ｐゴシック" pitchFamily="-108" charset="-128"/>
              <a:cs typeface="ＭＳ Ｐゴシック" pitchFamily="-10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2"/>
                </a:solidFill>
                <a:latin typeface="Times New Roman" pitchFamily="-112" charset="0"/>
                <a:ea typeface="ＭＳ Ｐゴシック" pitchFamily="-108" charset="-128"/>
                <a:cs typeface="ＭＳ Ｐゴシック" pitchFamily="-108" charset="-128"/>
              </a:rPr>
              <a:t>Coin of Julia </a:t>
            </a:r>
            <a:r>
              <a:rPr lang="en-US" sz="1200" kern="1200" dirty="0" err="1">
                <a:solidFill>
                  <a:schemeClr val="tx2"/>
                </a:solidFill>
                <a:latin typeface="Times New Roman" pitchFamily="-112" charset="0"/>
                <a:ea typeface="ＭＳ Ｐゴシック" pitchFamily="-108" charset="-128"/>
                <a:cs typeface="ＭＳ Ｐゴシック" pitchFamily="-108" charset="-128"/>
              </a:rPr>
              <a:t>Domna</a:t>
            </a:r>
            <a:r>
              <a:rPr lang="en-US" sz="1200" kern="1200" dirty="0">
                <a:solidFill>
                  <a:schemeClr val="tx2"/>
                </a:solidFill>
                <a:latin typeface="Times New Roman" pitchFamily="-112" charset="0"/>
                <a:ea typeface="ＭＳ Ｐゴシック" pitchFamily="-108" charset="-128"/>
                <a:cs typeface="ＭＳ Ｐゴシック" pitchFamily="-108" charset="-128"/>
              </a:rPr>
              <a:t>, AD 197, mother of Caracalla, AR (Silver) Denarius,</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3.12 </a:t>
            </a:r>
            <a:r>
              <a:rPr lang="en-US" sz="1200" kern="1200" dirty="0" err="1">
                <a:solidFill>
                  <a:schemeClr val="tx2"/>
                </a:solidFill>
                <a:latin typeface="Times New Roman" pitchFamily="-112" charset="0"/>
                <a:ea typeface="ＭＳ Ｐゴシック" pitchFamily="-108" charset="-128"/>
                <a:cs typeface="ＭＳ Ｐゴシック" pitchFamily="-108" charset="-128"/>
              </a:rPr>
              <a:t>gm</a:t>
            </a:r>
            <a:r>
              <a:rPr lang="en-US" sz="1200" kern="1200" dirty="0">
                <a:solidFill>
                  <a:schemeClr val="tx2"/>
                </a:solidFill>
                <a:latin typeface="Times New Roman" pitchFamily="-112" charset="0"/>
                <a:ea typeface="ＭＳ Ｐゴシック" pitchFamily="-108" charset="-128"/>
                <a:cs typeface="ＭＳ Ｐゴシック" pitchFamily="-108" charset="-128"/>
              </a:rPr>
              <a:t>, minted in Laodicea, SearM-6614</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obv</a:t>
            </a:r>
            <a:r>
              <a:rPr lang="en-US" sz="1200" kern="1200" dirty="0">
                <a:solidFill>
                  <a:schemeClr val="tx2"/>
                </a:solidFill>
                <a:latin typeface="Times New Roman" pitchFamily="-112" charset="0"/>
                <a:ea typeface="ＭＳ Ｐゴシック" pitchFamily="-108" charset="-128"/>
                <a:cs typeface="ＭＳ Ｐゴシック" pitchFamily="-108" charset="-128"/>
              </a:rPr>
              <a:t>.:  "[IVLIA] AVGVSTA" </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Bare-headed and draped bust right</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rev.:  "VESTAE SANCTAE"</a:t>
            </a:r>
            <a:br>
              <a:rPr lang="en-US" sz="1200" kern="1200" dirty="0">
                <a:solidFill>
                  <a:schemeClr val="tx2"/>
                </a:solidFill>
                <a:latin typeface="Times New Roman" pitchFamily="-112" charset="0"/>
                <a:ea typeface="ＭＳ Ｐゴシック" pitchFamily="-108" charset="-128"/>
                <a:cs typeface="ＭＳ Ｐゴシック" pitchFamily="-108" charset="-128"/>
              </a:rPr>
            </a:br>
            <a:r>
              <a:rPr lang="en-US" sz="1200" kern="1200" dirty="0">
                <a:solidFill>
                  <a:schemeClr val="tx2"/>
                </a:solidFill>
                <a:latin typeface="Times New Roman" pitchFamily="-112" charset="0"/>
                <a:ea typeface="ＭＳ Ｐゴシック" pitchFamily="-108" charset="-128"/>
                <a:cs typeface="ＭＳ Ｐゴシック" pitchFamily="-108" charset="-128"/>
              </a:rPr>
              <a:t>                     </a:t>
            </a:r>
            <a:r>
              <a:rPr lang="en-US" sz="1200" kern="1200" dirty="0" err="1">
                <a:solidFill>
                  <a:schemeClr val="tx2"/>
                </a:solidFill>
                <a:latin typeface="Times New Roman" pitchFamily="-112" charset="0"/>
                <a:ea typeface="ＭＳ Ｐゴシック" pitchFamily="-108" charset="-128"/>
                <a:cs typeface="ＭＳ Ｐゴシック" pitchFamily="-108" charset="-128"/>
              </a:rPr>
              <a:t>Vesta</a:t>
            </a:r>
            <a:r>
              <a:rPr lang="en-US" sz="1200" kern="1200" dirty="0">
                <a:solidFill>
                  <a:schemeClr val="tx2"/>
                </a:solidFill>
                <a:latin typeface="Times New Roman" pitchFamily="-112" charset="0"/>
                <a:ea typeface="ＭＳ Ｐゴシック" pitchFamily="-108" charset="-128"/>
                <a:cs typeface="ＭＳ Ｐゴシック" pitchFamily="-108" charset="-128"/>
              </a:rPr>
              <a:t> standing left,</a:t>
            </a:r>
          </a:p>
          <a:p>
            <a:r>
              <a:rPr lang="en-US" sz="1200" kern="1200" dirty="0">
                <a:solidFill>
                  <a:schemeClr val="tx1"/>
                </a:solidFill>
                <a:latin typeface="Times New Roman" pitchFamily="-112" charset="0"/>
                <a:ea typeface="ＭＳ Ｐゴシック" pitchFamily="-108" charset="-128"/>
                <a:cs typeface="ＭＳ Ｐゴシック" pitchFamily="-108" charset="-128"/>
              </a:rPr>
              <a:t>http://</a:t>
            </a:r>
            <a:r>
              <a:rPr lang="en-US" sz="1200" kern="1200" dirty="0" err="1">
                <a:solidFill>
                  <a:schemeClr val="tx1"/>
                </a:solidFill>
                <a:latin typeface="Times New Roman" pitchFamily="-112" charset="0"/>
                <a:ea typeface="ＭＳ Ｐゴシック" pitchFamily="-108" charset="-128"/>
                <a:cs typeface="ＭＳ Ｐゴシック" pitchFamily="-108" charset="-128"/>
              </a:rPr>
              <a:t>ettuantiquities.com</a:t>
            </a:r>
            <a:r>
              <a:rPr lang="en-US" sz="1200" kern="1200" dirty="0">
                <a:solidFill>
                  <a:schemeClr val="tx1"/>
                </a:solidFill>
                <a:latin typeface="Times New Roman" pitchFamily="-112" charset="0"/>
                <a:ea typeface="ＭＳ Ｐゴシック" pitchFamily="-108" charset="-128"/>
                <a:cs typeface="ＭＳ Ｐゴシック" pitchFamily="-108" charset="-128"/>
              </a:rPr>
              <a:t>/roman_coins_page_21.htm holding </a:t>
            </a:r>
            <a:r>
              <a:rPr lang="en-US" sz="1200" kern="1200" dirty="0" err="1">
                <a:solidFill>
                  <a:schemeClr val="tx1"/>
                </a:solidFill>
                <a:latin typeface="Times New Roman" pitchFamily="-112" charset="0"/>
                <a:ea typeface="ＭＳ Ｐゴシック" pitchFamily="-108" charset="-128"/>
                <a:cs typeface="ＭＳ Ｐゴシック" pitchFamily="-108" charset="-128"/>
              </a:rPr>
              <a:t>patera</a:t>
            </a:r>
            <a:r>
              <a:rPr lang="en-US" sz="1200" kern="1200" dirty="0">
                <a:solidFill>
                  <a:schemeClr val="tx1"/>
                </a:solidFill>
                <a:latin typeface="Times New Roman" pitchFamily="-112" charset="0"/>
                <a:ea typeface="ＭＳ Ｐゴシック" pitchFamily="-108" charset="-128"/>
                <a:cs typeface="ＭＳ Ｐゴシック" pitchFamily="-108" charset="-128"/>
              </a:rPr>
              <a:t> and scepter. </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235</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2310505"/>
          </a:xfrm>
        </p:spPr>
        <p:txBody>
          <a:bodyPr/>
          <a:lstStyle/>
          <a:p>
            <a:r>
              <a:rPr lang="en-US" b="1" dirty="0"/>
              <a:t>EGYPTIAN GENERAL JOHN DOUCETTE "ACHILLAS" COSTUME FROM CLEOPATRA.</a:t>
            </a:r>
            <a:r>
              <a:rPr lang="en-US" dirty="0"/>
              <a:t> (TCF,1963) Designed by Vittorio Nino </a:t>
            </a:r>
            <a:r>
              <a:rPr lang="en-US" dirty="0" err="1"/>
              <a:t>Novorese</a:t>
            </a:r>
            <a:r>
              <a:rPr lang="en-US" dirty="0"/>
              <a:t> for John Doucette, who portrays Egyptian General </a:t>
            </a:r>
            <a:r>
              <a:rPr lang="en-US" dirty="0" err="1"/>
              <a:t>Achillas</a:t>
            </a:r>
            <a:r>
              <a:rPr lang="en-US" dirty="0"/>
              <a:t>, head of Pharaoh Ptolemy XIII</a:t>
            </a:r>
            <a:r>
              <a:rPr lang="fr-FR" dirty="0"/>
              <a:t>'</a:t>
            </a:r>
            <a:r>
              <a:rPr lang="en-US" dirty="0"/>
              <a:t>s army in Cleopatra. Worn during Caesar</a:t>
            </a:r>
            <a:r>
              <a:rPr lang="fr-FR" dirty="0"/>
              <a:t>'</a:t>
            </a:r>
            <a:r>
              <a:rPr lang="en-US" dirty="0"/>
              <a:t>s royal visit to Egypt to order the end of discord between Ptolemy and his sister Cleopatra. Constructed authentically by "Casa D</a:t>
            </a:r>
            <a:r>
              <a:rPr lang="fr-FR" dirty="0"/>
              <a:t>'</a:t>
            </a:r>
            <a:r>
              <a:rPr lang="en-US" dirty="0"/>
              <a:t>Arte Firenze" of heavy leather with numerous pressed, cast, and stamped metallic ornaments and medallions. Label inside is inscribed for re-purposing of "</a:t>
            </a:r>
            <a:r>
              <a:rPr lang="en-US" dirty="0" err="1"/>
              <a:t>Ammiraglio</a:t>
            </a:r>
            <a:r>
              <a:rPr lang="en-US" dirty="0"/>
              <a:t> </a:t>
            </a:r>
            <a:r>
              <a:rPr lang="en-US" dirty="0" err="1"/>
              <a:t>Egiziano</a:t>
            </a:r>
            <a:r>
              <a:rPr lang="en-US" dirty="0"/>
              <a:t>" as is the black and gold thread under-tunic which is from the same re- purposed screen-use. Excellent condition overall, with only a few of the smallest ornaments missing. </a:t>
            </a:r>
            <a:r>
              <a:rPr lang="en-US" b="1" dirty="0"/>
              <a:t>$1,500 – $2,000 at http://</a:t>
            </a:r>
            <a:r>
              <a:rPr lang="en-US" b="1" dirty="0" err="1"/>
              <a:t>beingcleopatra.blogspot.com</a:t>
            </a:r>
            <a:r>
              <a:rPr lang="en-US" b="1" dirty="0"/>
              <a:t>/2011/12/</a:t>
            </a:r>
            <a:r>
              <a:rPr lang="en-US" b="1" dirty="0" err="1"/>
              <a:t>cleopatra</a:t>
            </a:r>
            <a:r>
              <a:rPr lang="en-US" b="1" dirty="0"/>
              <a:t>-up-for-</a:t>
            </a:r>
            <a:r>
              <a:rPr lang="en-US" b="1" dirty="0" err="1"/>
              <a:t>auction.html</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236</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The church is "naked," a local allusion which relates to the major industry of the entire region: the manufacture and preparation of textiles. Laodicea</a:t>
            </a:r>
            <a:r>
              <a:rPr lang="fr-FR" dirty="0">
                <a:solidFill>
                  <a:schemeClr val="tx1"/>
                </a:solidFill>
              </a:rPr>
              <a:t>'</a:t>
            </a:r>
            <a:r>
              <a:rPr lang="en-US" dirty="0">
                <a:solidFill>
                  <a:schemeClr val="tx1"/>
                </a:solidFill>
              </a:rPr>
              <a:t>s glossy, black wool earned her a grand reputation, and her citizens wore black garments with pride, contrasting John</a:t>
            </a:r>
            <a:r>
              <a:rPr lang="fr-FR" dirty="0">
                <a:solidFill>
                  <a:schemeClr val="tx1"/>
                </a:solidFill>
              </a:rPr>
              <a:t>'</a:t>
            </a:r>
            <a:r>
              <a:rPr lang="en-US" dirty="0">
                <a:solidFill>
                  <a:schemeClr val="tx1"/>
                </a:solidFill>
              </a:rPr>
              <a:t>s advice to the Christians of the city to buy "white raiment, that thou </a:t>
            </a:r>
            <a:r>
              <a:rPr lang="en-US" dirty="0" err="1">
                <a:solidFill>
                  <a:schemeClr val="tx1"/>
                </a:solidFill>
              </a:rPr>
              <a:t>mayest</a:t>
            </a:r>
            <a:r>
              <a:rPr lang="en-US" dirty="0">
                <a:solidFill>
                  <a:schemeClr val="tx1"/>
                </a:solidFill>
              </a:rPr>
              <a:t> be clothed."</a:t>
            </a:r>
          </a:p>
          <a:p>
            <a:endParaRPr lang="en-US" dirty="0">
              <a:solidFill>
                <a:schemeClr val="tx1"/>
              </a:solidFill>
            </a:endParaRPr>
          </a:p>
          <a:p>
            <a:r>
              <a:rPr lang="en-US" dirty="0">
                <a:solidFill>
                  <a:schemeClr val="tx1"/>
                </a:solidFill>
              </a:rPr>
              <a:t>(Todd Bolen, "Laodicea," in The Pictorial Library of Bible Lands, slide 7)</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237</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716E0E-596D-654F-B01F-D81B198359AE}" type="slidenum">
              <a:rPr lang="en-US">
                <a:solidFill>
                  <a:prstClr val="black"/>
                </a:solidFill>
              </a:rPr>
              <a:pPr/>
              <a:t>24</a:t>
            </a:fld>
            <a:endParaRPr lang="en-US">
              <a:solidFill>
                <a:prstClr val="black"/>
              </a:solidFill>
            </a:endParaRPr>
          </a:p>
        </p:txBody>
      </p:sp>
      <p:sp>
        <p:nvSpPr>
          <p:cNvPr id="399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9939" name="Rectangle 3"/>
          <p:cNvSpPr>
            <a:spLocks noGrp="1" noChangeArrowheads="1"/>
          </p:cNvSpPr>
          <p:nvPr>
            <p:ph type="body" idx="1"/>
          </p:nvPr>
        </p:nvSpPr>
        <p:spPr/>
        <p:txBody>
          <a:bodyPr/>
          <a:lstStyle/>
          <a:p>
            <a:pPr marL="228600" indent="-228600"/>
            <a:r>
              <a:rPr lang="en-US" b="1" dirty="0"/>
              <a:t>Historical Background</a:t>
            </a:r>
          </a:p>
          <a:p>
            <a:pPr marL="228600" indent="-228600">
              <a:buFontTx/>
              <a:buAutoNum type="arabicPeriod"/>
            </a:pPr>
            <a:r>
              <a:rPr lang="en-US" dirty="0"/>
              <a:t>Sardis was a city of Roman Asia, located in western modern-day Turkey. The acropolis of Sardis, large and imposing, is part of the edge of the mountain range </a:t>
            </a:r>
            <a:r>
              <a:rPr lang="en-US" dirty="0" err="1"/>
              <a:t>Tmolus</a:t>
            </a:r>
            <a:r>
              <a:rPr lang="en-US" dirty="0"/>
              <a:t>, forming a natural fortress difficult to penetrate.  Unfortunately, few ruins have been found upon it.</a:t>
            </a:r>
          </a:p>
          <a:p>
            <a:pPr marL="228600" indent="-228600">
              <a:buFontTx/>
              <a:buAutoNum type="arabicPeriod"/>
            </a:pPr>
            <a:r>
              <a:rPr lang="en-US" dirty="0"/>
              <a:t>Lydia—Founded in 1200 B.C., Sardis was the capital of the Lydian kingdom under King </a:t>
            </a:r>
            <a:r>
              <a:rPr lang="en-US" dirty="0" err="1"/>
              <a:t>Gyges</a:t>
            </a:r>
            <a:r>
              <a:rPr lang="en-US" dirty="0"/>
              <a:t>.  It was a prosperous city, especially under Croesus; its wealth was thought to come from the </a:t>
            </a:r>
            <a:r>
              <a:rPr lang="en-US" dirty="0" err="1"/>
              <a:t>Pactolis</a:t>
            </a:r>
            <a:r>
              <a:rPr lang="en-US" dirty="0"/>
              <a:t> River, which ran through the ancient city.  According to mythology, this was the river of the great Phrygian King Midas, in which he washed to cleanse himself of his </a:t>
            </a:r>
            <a:r>
              <a:rPr lang="en-US" altLang="ja-JP" dirty="0">
                <a:latin typeface="Arial"/>
              </a:rPr>
              <a:t>"</a:t>
            </a:r>
            <a:r>
              <a:rPr lang="en-US" dirty="0"/>
              <a:t>golden touch,</a:t>
            </a:r>
            <a:r>
              <a:rPr lang="en-US" altLang="ja-JP" dirty="0">
                <a:latin typeface="Arial"/>
              </a:rPr>
              <a:t>"</a:t>
            </a:r>
            <a:r>
              <a:rPr lang="en-US" dirty="0"/>
              <a:t> which even turned his food to gold.  Gold found on the banks of the </a:t>
            </a:r>
            <a:r>
              <a:rPr lang="en-US" dirty="0" err="1"/>
              <a:t>Pactolis</a:t>
            </a:r>
            <a:r>
              <a:rPr lang="en-US" dirty="0"/>
              <a:t> was used for the production of gold coins during this time.</a:t>
            </a:r>
          </a:p>
          <a:p>
            <a:pPr marL="228600" indent="-228600">
              <a:buFontTx/>
              <a:buAutoNum type="arabicPeriod"/>
            </a:pPr>
            <a:r>
              <a:rPr lang="en-US" dirty="0"/>
              <a:t>Persia—When Kings Cyrus of the Persians besieged and took the city (then called </a:t>
            </a:r>
            <a:r>
              <a:rPr lang="en-US" dirty="0" err="1"/>
              <a:t>Pers</a:t>
            </a:r>
            <a:r>
              <a:rPr lang="en-US" dirty="0"/>
              <a:t> </a:t>
            </a:r>
            <a:r>
              <a:rPr lang="en-US" i="1" dirty="0" err="1"/>
              <a:t>Sparda</a:t>
            </a:r>
            <a:r>
              <a:rPr lang="en-US" dirty="0"/>
              <a:t>) in 546 B.C., Lydian control came to an end.  Cyrus took the citadel by means of scaling the cliffs in the dark of night, a method repeated years later (214 B.C.) by Antiochus the Great.</a:t>
            </a:r>
          </a:p>
          <a:p>
            <a:pPr marL="228600" indent="-228600">
              <a:buFontTx/>
              <a:buAutoNum type="arabicPeriod"/>
            </a:pPr>
            <a:r>
              <a:rPr lang="en-US" dirty="0"/>
              <a:t>Greece—Alexander the Great gave Sardis its independence in 333 B.C.  Sardis was under Seleucid control from 270-190 B.C.</a:t>
            </a:r>
          </a:p>
          <a:p>
            <a:pPr marL="228600" indent="-228600">
              <a:buFontTx/>
              <a:buAutoNum type="arabicPeriod"/>
            </a:pPr>
            <a:r>
              <a:rPr lang="en-US" dirty="0"/>
              <a:t>Rome—In 188 B.C. the Romans defeated Antiochus III and gave Sardis to King </a:t>
            </a:r>
            <a:r>
              <a:rPr lang="en-US" dirty="0" err="1"/>
              <a:t>Eumenes</a:t>
            </a:r>
            <a:r>
              <a:rPr lang="en-US" dirty="0"/>
              <a:t> II of </a:t>
            </a:r>
            <a:r>
              <a:rPr lang="en-US" dirty="0" err="1"/>
              <a:t>Pergamos</a:t>
            </a:r>
            <a:r>
              <a:rPr lang="en-US" dirty="0"/>
              <a:t>, who held control until 133 B.C. when it came back to Roman power.  Sardis honored various Roman Caesars and remained a prominent city until ca. 26 A.D., when it lost out to Smyrna for the privilege of building the imperial temple.</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627241"/>
          </a:xfrm>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238</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627241"/>
          </a:xfrm>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239</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240</a:t>
            </a:fld>
            <a:endParaRPr lang="en-GB">
              <a:solidFill>
                <a:prstClr val="black"/>
              </a:solidFill>
              <a:latin typeface="Calibri"/>
            </a:endParaRPr>
          </a:p>
        </p:txBody>
      </p:sp>
    </p:spTree>
    <p:extLst>
      <p:ext uri="{BB962C8B-B14F-4D97-AF65-F5344CB8AC3E}">
        <p14:creationId xmlns:p14="http://schemas.microsoft.com/office/powerpoint/2010/main" val="1429178561"/>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255833058"/>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242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Christ gave Philadelphia</a:t>
            </a:r>
            <a:r>
              <a:rPr lang="en-US" baseline="0" dirty="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an open door for ministry—and you know what?  Christian testimony continues in this city even to today!</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243</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244</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was an appeal to Christians rather than to non-Christians, but does it really matter?  Neither the believer nor the unbeliever were experiencing genuine fellowship with Christ!  He says, "…if anyone hears my voice…"</a:t>
            </a:r>
          </a:p>
          <a:p>
            <a:r>
              <a:rPr lang="en-US" sz="1200" kern="1200" dirty="0">
                <a:solidFill>
                  <a:schemeClr val="tx1"/>
                </a:solidFill>
                <a:effectLst/>
                <a:latin typeface="+mn-lt"/>
                <a:ea typeface="+mn-ea"/>
                <a:cs typeface="+mn-cs"/>
              </a:rPr>
              <a:t>The letter is written to believers who were living like unbelievers.  </a:t>
            </a: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245</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word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for "dine" here refers to the main meal of the day—the evening dinner.  "This mealtime was set aside for relaxation, enjoyment, and fellowship" (Swindoll, </a:t>
            </a:r>
            <a:r>
              <a:rPr lang="en-US" sz="1200" i="1" kern="1200" dirty="0">
                <a:solidFill>
                  <a:schemeClr val="tx1"/>
                </a:solidFill>
                <a:effectLst/>
                <a:latin typeface="+mn-lt"/>
                <a:ea typeface="+mn-ea"/>
                <a:cs typeface="+mn-cs"/>
              </a:rPr>
              <a:t>Letters to Churches…Then and Now</a:t>
            </a:r>
            <a:r>
              <a:rPr lang="en-US" sz="1200" kern="1200" dirty="0">
                <a:solidFill>
                  <a:schemeClr val="tx1"/>
                </a:solidFill>
                <a:effectLst/>
                <a:latin typeface="+mn-lt"/>
                <a:ea typeface="+mn-ea"/>
                <a:cs typeface="+mn-cs"/>
              </a:rPr>
              <a:t>, 53).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Isn't it</a:t>
            </a:r>
            <a:r>
              <a:rPr lang="en-US" sz="1200" kern="1200" baseline="0" dirty="0">
                <a:solidFill>
                  <a:schemeClr val="tx1"/>
                </a:solidFill>
                <a:effectLst/>
                <a:latin typeface="+mn-lt"/>
                <a:ea typeface="+mn-ea"/>
                <a:cs typeface="+mn-cs"/>
              </a:rPr>
              <a:t> true today too?  Your most personal place is your home.  Invite him in!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588758284"/>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957318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009B1-322F-2C4C-82D4-4FA086D02C8A}" type="slidenum">
              <a:rPr lang="en-US">
                <a:solidFill>
                  <a:prstClr val="black"/>
                </a:solidFill>
              </a:rPr>
              <a:pPr/>
              <a:t>25</a:t>
            </a:fld>
            <a:endParaRPr lang="en-US">
              <a:solidFill>
                <a:prstClr val="black"/>
              </a:solidFill>
            </a:endParaRPr>
          </a:p>
        </p:txBody>
      </p:sp>
      <p:sp>
        <p:nvSpPr>
          <p:cNvPr id="4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1987" name="Rectangle 3"/>
          <p:cNvSpPr>
            <a:spLocks noGrp="1" noChangeArrowheads="1"/>
          </p:cNvSpPr>
          <p:nvPr>
            <p:ph type="body" idx="1"/>
          </p:nvPr>
        </p:nvSpPr>
        <p:spPr/>
        <p:txBody>
          <a:bodyPr/>
          <a:lstStyle/>
          <a:p>
            <a:pPr marL="228600" indent="-228600"/>
            <a:r>
              <a:rPr lang="en-US" b="1" dirty="0"/>
              <a:t>Biblical Significance</a:t>
            </a:r>
          </a:p>
          <a:p>
            <a:pPr marL="228600" indent="-228600"/>
            <a:r>
              <a:rPr lang="en-US" dirty="0"/>
              <a:t>Sardis became an important center for Christianity during Roman times.  In fact, it is one of the seven churches to whom the John wrote the letters mentioned in </a:t>
            </a:r>
            <a:r>
              <a:rPr lang="ar-SA" dirty="0"/>
              <a:t>رؤيا يوحنا</a:t>
            </a:r>
            <a:r>
              <a:rPr lang="en-US" dirty="0"/>
              <a:t> 1:11.  However, John</a:t>
            </a:r>
            <a:r>
              <a:rPr lang="ja-JP" altLang="en-US">
                <a:latin typeface="Arial"/>
              </a:rPr>
              <a:t>’</a:t>
            </a:r>
            <a:r>
              <a:rPr lang="en-US" dirty="0"/>
              <a:t>s letter to Sardis (</a:t>
            </a:r>
            <a:r>
              <a:rPr lang="ar-SA" dirty="0"/>
              <a:t>رؤيا يوحنا</a:t>
            </a:r>
            <a:r>
              <a:rPr lang="en-US" dirty="0"/>
              <a:t> 3:1-6) reveals that the attitude of the believers in the city reflected that of the city as a whole, resting on past reputation and not being faithful.  In fact, Sardis was more completely rebuked than any city, aside from Laodicea.  Sardis remained a center for Christianity well into the 14th century A.D.</a:t>
            </a: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51402006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E6AA23-D1A1-EA42-AF30-26BFA04CA62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392035928"/>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408588171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921468-4159-074B-90CB-5A9117AB9E3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9C1BFF-C656-4742-92FB-679E2A2E303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F3E285F-C29F-6D4E-883E-74E6F5DAAB6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954922-BA53-EF41-861C-EEA237D863B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944B28-7F30-DA49-97B1-D3C3D68877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F6B80C-2F37-BB41-B64D-C176BAD5CCE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9452EF-C613-B042-864C-2136C57C8DB7}" type="slidenum">
              <a:rPr lang="en-US">
                <a:solidFill>
                  <a:prstClr val="black"/>
                </a:solidFill>
              </a:rPr>
              <a:pPr/>
              <a:t>26</a:t>
            </a:fld>
            <a:endParaRPr lang="en-US">
              <a:solidFill>
                <a:prstClr val="black"/>
              </a:solidFill>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p:txBody>
          <a:bodyPr/>
          <a:lstStyle/>
          <a:p>
            <a:r>
              <a:rPr lang="en-US"/>
              <a:t>Artemis was held to be one of the patron deities of Sardis, along with Cybele.  A temple dedicated to Artemis lies at the foot of the steep acropolis.</a:t>
            </a: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Slide Image Placeholder 1"/>
          <p:cNvSpPr>
            <a:spLocks noGrp="1" noRot="1" noChangeAspect="1"/>
          </p:cNvSpPr>
          <p:nvPr>
            <p:ph type="sldImg"/>
          </p:nvPr>
        </p:nvSpPr>
        <p:spPr>
          <a:ln/>
        </p:spPr>
      </p:sp>
      <p:sp>
        <p:nvSpPr>
          <p:cNvPr id="8202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02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626EF6-0E2E-5F4B-ADBF-E7249DB77FD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E6AA23-D1A1-EA42-AF30-26BFA04CA62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5622622"/>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8954860"/>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50460856"/>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68205284"/>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53E189-6527-1F44-9D1A-31DCE45DB92E}" type="slidenum">
              <a:rPr lang="en-US">
                <a:solidFill>
                  <a:prstClr val="black"/>
                </a:solidFill>
              </a:rPr>
              <a:pPr/>
              <a:t>27</a:t>
            </a:fld>
            <a:endParaRPr lang="en-US">
              <a:solidFill>
                <a:prstClr val="black"/>
              </a:solidFill>
            </a:endParaRPr>
          </a:p>
        </p:txBody>
      </p:sp>
      <p:sp>
        <p:nvSpPr>
          <p:cNvPr id="348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4819" name="Rectangle 3"/>
          <p:cNvSpPr>
            <a:spLocks noGrp="1" noChangeArrowheads="1"/>
          </p:cNvSpPr>
          <p:nvPr>
            <p:ph type="body" idx="1"/>
          </p:nvPr>
        </p:nvSpPr>
        <p:spPr/>
        <p:txBody>
          <a:bodyPr/>
          <a:lstStyle/>
          <a:p>
            <a:r>
              <a:rPr lang="en-US"/>
              <a:t>This temple to Artemis was built by Croesus in the 6th century B.C. but was then destroyed in the Ionian Revolt of 499 B.C.  It was a magnificent structure, the fourth-largest Ionic-style temple existing in the ancient world.  Alexander the Great began to rebuild this temple in 334 B.C. but never finished.  Its remains were covered over by landslides from an earthquake in 17 A.D.  </a:t>
            </a: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dirty="0">
                <a:effectLst/>
              </a:rPr>
              <a:t>The problem </a:t>
            </a:r>
            <a:r>
              <a:rPr lang="en-US" dirty="0" err="1">
                <a:effectLst/>
              </a:rPr>
              <a:t>wasn</a:t>
            </a:r>
            <a:r>
              <a:rPr lang="fr-FR" dirty="0">
                <a:effectLst/>
              </a:rPr>
              <a:t>'</a:t>
            </a:r>
            <a:r>
              <a:rPr lang="en-US" dirty="0">
                <a:effectLst/>
              </a:rPr>
              <a:t>t that they needed their physical needs met. The problem was that they were utterly satisfied with where they stood with the Lord spiritually. They were living spiritually unhealthy lives and in my opinion committing spiritual suicide.</a:t>
            </a:r>
          </a:p>
          <a:p>
            <a:r>
              <a:rPr lang="fr-FR" b="1" dirty="0">
                <a:effectLst/>
              </a:rPr>
              <a:t>'</a:t>
            </a:r>
            <a:r>
              <a:rPr lang="en-US" b="1" dirty="0">
                <a:effectLst/>
              </a:rPr>
              <a:t>To be satisfied with where you are spiritually is to commit spiritual suicide!</a:t>
            </a:r>
            <a:r>
              <a:rPr lang="fr-FR" b="1" dirty="0">
                <a:effectLst/>
              </a:rPr>
              <a:t>'</a:t>
            </a:r>
            <a:endParaRPr lang="en-US" dirty="0">
              <a:effectLst/>
            </a:endParaRPr>
          </a:p>
          <a:p>
            <a:r>
              <a:rPr lang="en-US" dirty="0">
                <a:effectLst/>
              </a:rPr>
              <a:t>If you are not moving towards God, then you are moving away from him. There is no in-between. Its either one or the other"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rPr>
              <a:t>(</a:t>
            </a:r>
            <a:r>
              <a:rPr lang="en-US" dirty="0"/>
              <a:t>"</a:t>
            </a:r>
            <a:r>
              <a:rPr lang="en-US" b="1" dirty="0"/>
              <a:t>The Church God Spit Out of His Mouth"</a:t>
            </a:r>
            <a:r>
              <a:rPr lang="en-US" b="1" baseline="0" dirty="0"/>
              <a:t> </a:t>
            </a:r>
            <a:r>
              <a:rPr lang="en-US" dirty="0"/>
              <a:t>by </a:t>
            </a:r>
            <a:r>
              <a:rPr lang="en-US" dirty="0">
                <a:hlinkClick r:id="rId3" tooltip="View all posts by Lisa Haven"/>
              </a:rPr>
              <a:t>Lisa Haven</a:t>
            </a:r>
            <a:r>
              <a:rPr lang="en-US" dirty="0"/>
              <a:t> in </a:t>
            </a:r>
            <a:r>
              <a:rPr lang="en-US" dirty="0">
                <a:hlinkClick r:id="rId4" tooltip="View all posts in BIBLICAL ANSWERS"/>
              </a:rPr>
              <a:t>BIBLICAL ANSWERS</a:t>
            </a:r>
            <a:r>
              <a:rPr lang="en-US" dirty="0"/>
              <a:t>, </a:t>
            </a:r>
            <a:r>
              <a:rPr lang="en-US" dirty="0">
                <a:hlinkClick r:id="rId5" tooltip="View all posts in END TIMES"/>
              </a:rPr>
              <a:t>END TIMES</a:t>
            </a:r>
            <a:r>
              <a:rPr lang="en-US" dirty="0"/>
              <a:t> http://</a:t>
            </a:r>
            <a:r>
              <a:rPr lang="en-US" dirty="0" err="1"/>
              <a:t>vineoflife.wordpress.com</a:t>
            </a:r>
            <a:r>
              <a:rPr lang="en-US" dirty="0"/>
              <a:t>/2013/04/08/the-church-god-spit-out-of-his-mouth/</a:t>
            </a:r>
            <a:r>
              <a:rPr lang="en-US" baseline="0" dirty="0"/>
              <a:t> accessed 18 Jan 2014)</a:t>
            </a:r>
            <a:endParaRPr lang="en-US" dirty="0">
              <a:effectLst/>
            </a:endParaRPr>
          </a:p>
          <a:p>
            <a:endParaRPr lang="en-US" dirty="0">
              <a:effectLst/>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F11A5-ABF6-3E4B-83BA-E9BB253250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08293373"/>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a:effectLst/>
              </a:rPr>
              <a:t>Slide 260</a:t>
            </a:r>
            <a:endParaRPr lang="en-US" dirty="0">
              <a:effectLst/>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278</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279</a:t>
            </a:fld>
            <a:endParaRPr lang="en-GB">
              <a:solidFill>
                <a:prstClr val="black"/>
              </a:solidFill>
              <a:latin typeface="Calibri"/>
            </a:endParaRPr>
          </a:p>
        </p:txBody>
      </p:sp>
    </p:spTree>
    <p:extLst>
      <p:ext uri="{BB962C8B-B14F-4D97-AF65-F5344CB8AC3E}">
        <p14:creationId xmlns:p14="http://schemas.microsoft.com/office/powerpoint/2010/main" val="8991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A66CAD-DD7F-794B-8488-1405F40A87D9}" type="slidenum">
              <a:rPr lang="en-US">
                <a:solidFill>
                  <a:prstClr val="black"/>
                </a:solidFill>
              </a:rPr>
              <a:pPr/>
              <a:t>28</a:t>
            </a:fld>
            <a:endParaRPr lang="en-US">
              <a:solidFill>
                <a:prstClr val="black"/>
              </a:solidFill>
            </a:endParaRPr>
          </a:p>
        </p:txBody>
      </p:sp>
      <p:sp>
        <p:nvSpPr>
          <p:cNvPr id="48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67872B-2A22-B14E-8808-CB086369F2B3}" type="slidenum">
              <a:rPr lang="en-US">
                <a:solidFill>
                  <a:prstClr val="black"/>
                </a:solidFill>
              </a:rPr>
              <a:pPr/>
              <a:t>29</a:t>
            </a:fld>
            <a:endParaRPr lang="en-US">
              <a:solidFill>
                <a:prstClr val="black"/>
              </a:solidFill>
            </a:endParaRPr>
          </a:p>
        </p:txBody>
      </p:sp>
      <p:sp>
        <p:nvSpPr>
          <p:cNvPr id="522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3E2B5A-DD93-E643-A778-9A6C4D6B43D3}" type="slidenum">
              <a:rPr lang="en-US">
                <a:solidFill>
                  <a:prstClr val="black"/>
                </a:solidFill>
              </a:rPr>
              <a:pPr/>
              <a:t>30</a:t>
            </a:fld>
            <a:endParaRPr lang="en-US">
              <a:solidFill>
                <a:prstClr val="black"/>
              </a:solidFill>
            </a:endParaRPr>
          </a:p>
        </p:txBody>
      </p:sp>
      <p:sp>
        <p:nvSpPr>
          <p:cNvPr id="31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p:txBody>
          <a:bodyPr/>
          <a:lstStyle/>
          <a:p>
            <a:pPr marL="228600" indent="-228600"/>
            <a:r>
              <a:rPr lang="en-US" b="1"/>
              <a:t>Jews in Sardis</a:t>
            </a:r>
          </a:p>
          <a:p>
            <a:pPr marL="228600" indent="-228600">
              <a:buFontTx/>
              <a:buAutoNum type="arabicPeriod"/>
            </a:pPr>
            <a:r>
              <a:rPr lang="en-US"/>
              <a:t>There was a large Jewish Diaspora community in Sardis during Roman times, which may have existed for centuries before.  The Sepharad (Aramaic name for Sardis) mentioned in Obadiah 20 (these being exiles from Jerusalem ca. 586 B.C.) may refer to Sardis.  Seleucid King Antiochus III (late third century B.C.) expanded the Jewish community by means of transferring Jews from Mesopotamia to Lydia.</a:t>
            </a:r>
          </a:p>
          <a:p>
            <a:pPr marL="228600" indent="-228600">
              <a:buFontTx/>
              <a:buAutoNum type="arabicPeriod"/>
            </a:pPr>
            <a:r>
              <a:rPr lang="en-US"/>
              <a:t>According to Josephus, Jews of Sardis were granted various privileges during the time of Julius Caesar, including the right to send temple tax to Jerusalem, to have a communal life and conduct suits among themselves, and to receive provisions of ritually clean food.</a:t>
            </a:r>
          </a:p>
          <a:p>
            <a:pPr marL="228600" indent="-228600">
              <a:buFontTx/>
              <a:buAutoNum type="arabicPeriod"/>
            </a:pPr>
            <a:r>
              <a:rPr lang="en-US"/>
              <a:t>The approximately eighty inscriptions found in this ostentatious structure reveal that many Jews held high positions, serving on the city council or as wealthy citizens of Sardis.  This synagogue (called Beth Alpha) found next to the Marble Hall attests this, since it is the largest synagogue ever found.  These remains date to the 4th century A.D., but the three other levels found show that a structure existed here since the 2nd century A.D., although it may have served a different purpose (possibly a basilica).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1DFF8D-DF06-6149-8269-564EFF1AFD72}" type="slidenum">
              <a:rPr lang="en-US">
                <a:solidFill>
                  <a:prstClr val="black"/>
                </a:solidFill>
              </a:rPr>
              <a:pPr/>
              <a:t>31</a:t>
            </a:fld>
            <a:endParaRPr lang="en-US">
              <a:solidFill>
                <a:prstClr val="black"/>
              </a:solidFill>
            </a:endParaRPr>
          </a:p>
        </p:txBody>
      </p:sp>
      <p:sp>
        <p:nvSpPr>
          <p:cNvPr id="532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80CF94-DE73-D845-B97B-5EFC07B4504D}" type="slidenum">
              <a:rPr lang="en-US">
                <a:solidFill>
                  <a:prstClr val="black"/>
                </a:solidFill>
              </a:rPr>
              <a:pPr/>
              <a:t>32</a:t>
            </a:fld>
            <a:endParaRPr lang="en-US">
              <a:solidFill>
                <a:prstClr val="black"/>
              </a:solidFill>
            </a:endParaRPr>
          </a:p>
        </p:txBody>
      </p:sp>
      <p:sp>
        <p:nvSpPr>
          <p:cNvPr id="542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86FB28-EE6D-2143-BBC4-96204524A845}" type="slidenum">
              <a:rPr lang="en-US">
                <a:solidFill>
                  <a:prstClr val="black"/>
                </a:solidFill>
              </a:rPr>
              <a:pPr/>
              <a:t>33</a:t>
            </a:fld>
            <a:endParaRPr lang="en-US">
              <a:solidFill>
                <a:prstClr val="black"/>
              </a:solidFill>
            </a:endParaRPr>
          </a:p>
        </p:txBody>
      </p:sp>
      <p:sp>
        <p:nvSpPr>
          <p:cNvPr id="44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p:txBody>
          <a:bodyPr/>
          <a:lstStyle/>
          <a:p>
            <a:r>
              <a:rPr lang="en-US"/>
              <a:t>Part of Sardis</a:t>
            </a:r>
            <a:r>
              <a:rPr lang="ja-JP" altLang="en-US">
                <a:latin typeface="Arial"/>
              </a:rPr>
              <a:t>’</a:t>
            </a:r>
            <a:r>
              <a:rPr lang="en-US"/>
              <a:t>s prosperity was based upon its location, which was at the crossroads of several major trade routes.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F4F564-B63D-C644-A91E-E2AF3A297FB3}" type="slidenum">
              <a:rPr lang="en-GB" sz="1200">
                <a:solidFill>
                  <a:prstClr val="white"/>
                </a:solidFill>
              </a:rPr>
              <a:pPr/>
              <a:t>34</a:t>
            </a:fld>
            <a:endParaRPr lang="en-GB" sz="1200">
              <a:solidFill>
                <a:prstClr val="white"/>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a:t>
            </a:r>
          </a:p>
          <a:p>
            <a:r>
              <a:rPr lang="en-US" dirty="0"/>
              <a:t>NS-27-Rev1-slide 226</a:t>
            </a:r>
          </a:p>
          <a:p>
            <a:r>
              <a:rPr lang="en-US" dirty="0"/>
              <a:t>NS-27-Rev2-slide 10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208AAC-BD08-E443-89A2-A8F38D944B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649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F4F564-B63D-C644-A91E-E2AF3A297FB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630769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F4F564-B63D-C644-A91E-E2AF3A297FB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526114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i="1" kern="1200" dirty="0">
                <a:solidFill>
                  <a:schemeClr val="tx1"/>
                </a:solidFill>
                <a:effectLst/>
                <a:latin typeface="+mn-lt"/>
                <a:ea typeface="+mn-ea"/>
                <a:cs typeface="+mn-cs"/>
              </a:rPr>
              <a:t>Jim Keenan is a motivational speaker who runs a website called </a:t>
            </a:r>
            <a:r>
              <a:rPr lang="en-US" sz="1200" i="1" kern="1200" dirty="0" err="1">
                <a:solidFill>
                  <a:schemeClr val="tx1"/>
                </a:solidFill>
                <a:effectLst/>
                <a:latin typeface="+mn-lt"/>
                <a:ea typeface="+mn-ea"/>
                <a:cs typeface="+mn-cs"/>
              </a:rPr>
              <a:t>asalesguy.com</a:t>
            </a:r>
            <a:r>
              <a:rPr lang="en-US" sz="1200" i="1" kern="1200" dirty="0">
                <a:solidFill>
                  <a:schemeClr val="tx1"/>
                </a:solidFill>
                <a:effectLst/>
                <a:latin typeface="+mn-lt"/>
                <a:ea typeface="+mn-ea"/>
                <a:cs typeface="+mn-cs"/>
              </a:rPr>
              <a:t>.  I ran across it this week and found this observation of his very insightful.  He writes,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our biggest challenges in life is self-assessment. We think we know ourselves pretty well, however the science says different.</a:t>
            </a:r>
          </a:p>
          <a:p>
            <a:r>
              <a:rPr lang="en-US" sz="1200" kern="1200" dirty="0">
                <a:solidFill>
                  <a:schemeClr val="tx1"/>
                </a:solidFill>
                <a:effectLst/>
                <a:latin typeface="+mn-lt"/>
                <a:ea typeface="+mn-ea"/>
                <a:cs typeface="+mn-cs"/>
              </a:rPr>
              <a:t>As a leader, personal self-assessment is critical to success. We have to be able accurately assess our abilities.</a:t>
            </a:r>
          </a:p>
          <a:p>
            <a:r>
              <a:rPr lang="en-US" sz="1200" kern="1200" dirty="0">
                <a:solidFill>
                  <a:schemeClr val="tx1"/>
                </a:solidFill>
                <a:effectLst/>
                <a:latin typeface="+mn-lt"/>
                <a:ea typeface="+mn-ea"/>
                <a:cs typeface="+mn-cs"/>
              </a:rPr>
              <a:t>We all have blind spots. Our blind spots are those things that others know about us, that we are unaware of. Our blind spots are those things others see in us, that we can’t see in ourselves.</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6EF55-AA0D-C94E-907B-BFDD45F2DA56}" type="slidenum">
              <a:rPr lang="en-US">
                <a:solidFill>
                  <a:prstClr val="black"/>
                </a:solidFill>
                <a:latin typeface="Calibri"/>
              </a:rPr>
              <a:pPr/>
              <a:t>43</a:t>
            </a:fld>
            <a:endParaRPr lang="en-US">
              <a:solidFill>
                <a:prstClr val="black"/>
              </a:solidFill>
              <a:latin typeface="Calibri"/>
            </a:endParaRPr>
          </a:p>
        </p:txBody>
      </p:sp>
      <p:sp>
        <p:nvSpPr>
          <p:cNvPr id="678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7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www.patheos.com</a:t>
            </a:r>
            <a:r>
              <a:rPr lang="en-US" dirty="0"/>
              <a:t>/blogs/</a:t>
            </a:r>
            <a:r>
              <a:rPr lang="en-US" dirty="0" err="1"/>
              <a:t>robertcrosby</a:t>
            </a:r>
            <a:r>
              <a:rPr lang="en-US" dirty="0"/>
              <a:t>/2012/05/a-w-</a:t>
            </a:r>
            <a:r>
              <a:rPr lang="en-US" dirty="0" err="1"/>
              <a:t>tozer</a:t>
            </a:r>
            <a:r>
              <a:rPr lang="en-US" dirty="0"/>
              <a:t>-on-the-holy-spirit-todays-church/</a:t>
            </a:r>
          </a:p>
        </p:txBody>
      </p:sp>
      <p:sp>
        <p:nvSpPr>
          <p:cNvPr id="4" name="Slide Number Placeholder 3"/>
          <p:cNvSpPr>
            <a:spLocks noGrp="1"/>
          </p:cNvSpPr>
          <p:nvPr>
            <p:ph type="sldNum" sz="quarter" idx="10"/>
          </p:nvPr>
        </p:nvSpPr>
        <p:spPr/>
        <p:txBody>
          <a:bodyPr/>
          <a:lstStyle/>
          <a:p>
            <a:fld id="{99208AAC-BD08-E443-89A2-A8F38D944BDB}"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19352522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F4F564-B63D-C644-A91E-E2AF3A297FB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3130856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3098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err="1">
                <a:solidFill>
                  <a:schemeClr val="tx1"/>
                </a:solidFill>
                <a:effectLst/>
                <a:latin typeface="+mn-lt"/>
                <a:ea typeface="+mn-ea"/>
                <a:cs typeface="+mn-cs"/>
              </a:rPr>
              <a:t>Johari's</a:t>
            </a:r>
            <a:r>
              <a:rPr lang="en-US" sz="1200" kern="1200" dirty="0">
                <a:solidFill>
                  <a:schemeClr val="tx1"/>
                </a:solidFill>
                <a:effectLst/>
                <a:latin typeface="+mn-lt"/>
                <a:ea typeface="+mn-ea"/>
                <a:cs typeface="+mn-cs"/>
              </a:rPr>
              <a:t> window sums it up nicely like this:</a:t>
            </a:r>
          </a:p>
          <a:p>
            <a:r>
              <a:rPr lang="en-US" sz="1200" kern="1200" dirty="0">
                <a:solidFill>
                  <a:schemeClr val="tx1"/>
                </a:solidFill>
                <a:effectLst/>
                <a:latin typeface="+mn-lt"/>
                <a:ea typeface="+mn-ea"/>
                <a:cs typeface="+mn-cs"/>
              </a:rPr>
              <a:t>The Open – what others know about us and what we openly share with others</a:t>
            </a:r>
          </a:p>
          <a:p>
            <a:r>
              <a:rPr lang="en-US" sz="1200" kern="1200" dirty="0">
                <a:solidFill>
                  <a:schemeClr val="tx1"/>
                </a:solidFill>
                <a:effectLst/>
                <a:latin typeface="+mn-lt"/>
                <a:ea typeface="+mn-ea"/>
                <a:cs typeface="+mn-cs"/>
              </a:rPr>
              <a:t>The Hidden – what we know about ourselves that others don’t know. (What we keep hidden from site)</a:t>
            </a:r>
          </a:p>
          <a:p>
            <a:r>
              <a:rPr lang="en-US" sz="1200" kern="1200" dirty="0">
                <a:solidFill>
                  <a:schemeClr val="tx1"/>
                </a:solidFill>
                <a:effectLst/>
                <a:latin typeface="+mn-lt"/>
                <a:ea typeface="+mn-ea"/>
                <a:cs typeface="+mn-cs"/>
              </a:rPr>
              <a:t>The Unknown – what we don’t know about ourselves and what others don’t know</a:t>
            </a:r>
          </a:p>
          <a:p>
            <a:r>
              <a:rPr lang="en-US" sz="1200" kern="1200" dirty="0">
                <a:solidFill>
                  <a:schemeClr val="tx1"/>
                </a:solidFill>
                <a:effectLst/>
                <a:latin typeface="+mn-lt"/>
                <a:ea typeface="+mn-ea"/>
                <a:cs typeface="+mn-cs"/>
              </a:rPr>
              <a:t>The Blind Spot – what others know about us, that we don’t know about ourselves</a:t>
            </a:r>
          </a:p>
          <a:p>
            <a:r>
              <a:rPr lang="en-US" sz="1200" kern="1200" dirty="0">
                <a:solidFill>
                  <a:schemeClr val="tx1"/>
                </a:solidFill>
                <a:effectLst/>
                <a:latin typeface="+mn-lt"/>
                <a:ea typeface="+mn-ea"/>
                <a:cs typeface="+mn-cs"/>
              </a:rPr>
              <a:t>The blind spot is where we get tripped up. It’s the reason we fail and seem perplexed because we thought we did everything right. It’s the date that we thought went awesome yet they don’t want to go out with us again. It’s the co-worker feeling belittled after you thought you had a super productive meeting. The blind spot is the part of us we just don’t see that the rest of the world does that screws everything up.</a:t>
            </a:r>
          </a:p>
          <a:p>
            <a:r>
              <a:rPr lang="en-US" sz="1200" kern="1200" dirty="0">
                <a:solidFill>
                  <a:schemeClr val="tx1"/>
                </a:solidFill>
                <a:effectLst/>
                <a:latin typeface="+mn-lt"/>
                <a:ea typeface="+mn-ea"/>
                <a:cs typeface="+mn-cs"/>
              </a:rPr>
              <a:t>Do you know your blind spot(s)?  Ask around, everyone else does.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F4F564-B63D-C644-A91E-E2AF3A297FB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6242180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err="1">
                <a:solidFill>
                  <a:schemeClr val="tx1"/>
                </a:solidFill>
                <a:effectLst/>
                <a:latin typeface="+mn-lt"/>
                <a:ea typeface="+mn-ea"/>
                <a:cs typeface="+mn-cs"/>
              </a:rPr>
              <a:t>Johari's</a:t>
            </a:r>
            <a:r>
              <a:rPr lang="en-US" sz="1200" kern="1200" dirty="0">
                <a:solidFill>
                  <a:schemeClr val="tx1"/>
                </a:solidFill>
                <a:effectLst/>
                <a:latin typeface="+mn-lt"/>
                <a:ea typeface="+mn-ea"/>
                <a:cs typeface="+mn-cs"/>
              </a:rPr>
              <a:t> window sums it up nicely like this:</a:t>
            </a:r>
          </a:p>
          <a:p>
            <a:r>
              <a:rPr lang="en-US" sz="1200" kern="1200" dirty="0">
                <a:solidFill>
                  <a:schemeClr val="tx1"/>
                </a:solidFill>
                <a:effectLst/>
                <a:latin typeface="+mn-lt"/>
                <a:ea typeface="+mn-ea"/>
                <a:cs typeface="+mn-cs"/>
              </a:rPr>
              <a:t>The Open – what others know about us and what we openly share with others</a:t>
            </a:r>
          </a:p>
          <a:p>
            <a:r>
              <a:rPr lang="en-US" sz="1200" kern="1200" dirty="0">
                <a:solidFill>
                  <a:schemeClr val="tx1"/>
                </a:solidFill>
                <a:effectLst/>
                <a:latin typeface="+mn-lt"/>
                <a:ea typeface="+mn-ea"/>
                <a:cs typeface="+mn-cs"/>
              </a:rPr>
              <a:t>The Hidden – what we know about ourselves that others don’t know. (What we keep hidden from site)</a:t>
            </a:r>
          </a:p>
          <a:p>
            <a:r>
              <a:rPr lang="en-US" sz="1200" kern="1200" dirty="0">
                <a:solidFill>
                  <a:schemeClr val="tx1"/>
                </a:solidFill>
                <a:effectLst/>
                <a:latin typeface="+mn-lt"/>
                <a:ea typeface="+mn-ea"/>
                <a:cs typeface="+mn-cs"/>
              </a:rPr>
              <a:t>The Unknown – what we don’t know about ourselves and what others don’t know</a:t>
            </a:r>
          </a:p>
          <a:p>
            <a:r>
              <a:rPr lang="en-US" sz="1200" kern="1200" dirty="0">
                <a:solidFill>
                  <a:schemeClr val="tx1"/>
                </a:solidFill>
                <a:effectLst/>
                <a:latin typeface="+mn-lt"/>
                <a:ea typeface="+mn-ea"/>
                <a:cs typeface="+mn-cs"/>
              </a:rPr>
              <a:t>The Blind Spot – what others know about us, that we don’t know about ourselves</a:t>
            </a:r>
          </a:p>
          <a:p>
            <a:r>
              <a:rPr lang="en-US" sz="1200" kern="1200" dirty="0">
                <a:solidFill>
                  <a:schemeClr val="tx1"/>
                </a:solidFill>
                <a:effectLst/>
                <a:latin typeface="+mn-lt"/>
                <a:ea typeface="+mn-ea"/>
                <a:cs typeface="+mn-cs"/>
              </a:rPr>
              <a:t>The blind spot is where we get tripped up. It’s the reason we fail and seem perplexed because we thought we did everything right. It’s the date that we thought went awesome yet they don’t want to go out with us again. It’s the co-worker feeling belittled after you thought you had a super productive meeting. The blind spot is the part of us we just don’t see that the rest of the world does that screws everything up.</a:t>
            </a:r>
          </a:p>
          <a:p>
            <a:r>
              <a:rPr lang="en-US" sz="1200" kern="1200" dirty="0">
                <a:solidFill>
                  <a:schemeClr val="tx1"/>
                </a:solidFill>
                <a:effectLst/>
                <a:latin typeface="+mn-lt"/>
                <a:ea typeface="+mn-ea"/>
                <a:cs typeface="+mn-cs"/>
              </a:rPr>
              <a:t>Do you know your blind spot(s)?  Ask around, everyone else does.</a:t>
            </a:r>
          </a:p>
        </p:txBody>
      </p:sp>
    </p:spTree>
    <p:extLst>
      <p:ext uri="{BB962C8B-B14F-4D97-AF65-F5344CB8AC3E}">
        <p14:creationId xmlns:p14="http://schemas.microsoft.com/office/powerpoint/2010/main" val="15795066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F4F564-B63D-C644-A91E-E2AF3A297FB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6558671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944B28-7F30-DA49-97B1-D3C3D68877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73</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We have NO actual accounts</a:t>
            </a:r>
            <a:r>
              <a:rPr lang="en-US" baseline="0" dirty="0">
                <a:latin typeface="Arial" panose="020B0604020202020204" pitchFamily="34" charset="0"/>
                <a:ea typeface="ＭＳ Ｐゴシック" charset="0"/>
                <a:cs typeface="Arial" panose="020B0604020202020204" pitchFamily="34" charset="0"/>
              </a:rPr>
              <a:t> of Jesus writing anything except what he wrote in the sand in John 8—and we have no idea what he wrote!</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BE-05-Deut-82</a:t>
            </a:r>
          </a:p>
          <a:p>
            <a:pPr eaLnBrk="1" hangingPunct="1"/>
            <a:r>
              <a:rPr lang="en-US" dirty="0">
                <a:latin typeface="Arial" charset="0"/>
                <a:ea typeface="ＭＳ Ｐゴシック" charset="0"/>
                <a:cs typeface="ＭＳ Ｐゴシック" charset="0"/>
              </a:rPr>
              <a:t>OP-05-Deut-71</a:t>
            </a:r>
          </a:p>
          <a:p>
            <a:pPr eaLnBrk="1" hangingPunct="1"/>
            <a:r>
              <a:rPr lang="en-US" dirty="0">
                <a:latin typeface="Arial" charset="0"/>
                <a:ea typeface="ＭＳ Ｐゴシック" charset="0"/>
                <a:cs typeface="ＭＳ Ｐゴシック" charset="0"/>
              </a:rPr>
              <a:t>OS-05-Deut-237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a:ea typeface="ＭＳ Ｐゴシック" charset="0"/>
                <a:cs typeface="Arial"/>
              </a:rPr>
              <a:t>OS-29-Joel-128</a:t>
            </a: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But do you want our church to remain small?</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fear us getting big where we lose our family atmosphere?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fight growth?</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Or do you enfold new people?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invite others to church?</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83</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80</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4C9448-7FAE-9940-B389-D6EC2ACCA531}"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NS-27-Rev1-slide 97</a:t>
            </a:r>
          </a:p>
          <a:p>
            <a:pPr eaLnBrk="1" hangingPunct="1"/>
            <a:r>
              <a:rPr lang="en-US" dirty="0">
                <a:latin typeface="Times New Roman" charset="0"/>
                <a:ea typeface="ＭＳ Ｐゴシック" charset="0"/>
                <a:cs typeface="ＭＳ Ｐゴシック" charset="0"/>
              </a:rPr>
              <a:t>NS-27-Rev3-slide 83</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D3C068-AB14-F644-900C-CA9BF183F7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dirty="0">
                <a:latin typeface="Arial" panose="020B0604020202020204" pitchFamily="34" charset="0"/>
                <a:ea typeface="ＭＳ Ｐゴシック" charset="0"/>
                <a:cs typeface="Arial" panose="020B0604020202020204" pitchFamily="34" charset="0"/>
              </a:rPr>
              <a:t>Two factors will help us understand the historical situation in AD 95 with these churches scattered throughout the Empire:</a:t>
            </a:r>
          </a:p>
          <a:p>
            <a:pPr marL="228600" indent="-228600" eaLnBrk="1" hangingPunct="1">
              <a:buFontTx/>
              <a:buAutoNum type="arabicPeriod"/>
              <a:defRPr/>
            </a:pPr>
            <a:r>
              <a:rPr lang="en-US" dirty="0">
                <a:latin typeface="Arial" panose="020B0604020202020204" pitchFamily="34" charset="0"/>
                <a:ea typeface="ＭＳ Ｐゴシック" charset="0"/>
                <a:cs typeface="Arial" panose="020B0604020202020204" pitchFamily="34" charset="0"/>
              </a:rPr>
              <a:t>External persecution against the churches is noted in 1:9 [click] that began in Rome and spread by imperial edict</a:t>
            </a:r>
          </a:p>
          <a:p>
            <a:pPr marL="228600" indent="-228600" eaLnBrk="1" hangingPunct="1">
              <a:buFontTx/>
              <a:buAutoNum type="arabicPeriod"/>
              <a:defRPr/>
            </a:pPr>
            <a:r>
              <a:rPr lang="en-US" dirty="0">
                <a:latin typeface="Arial" panose="020B0604020202020204" pitchFamily="34" charset="0"/>
                <a:ea typeface="ＭＳ Ｐゴシック" charset="0"/>
                <a:cs typeface="Arial" panose="020B0604020202020204" pitchFamily="34" charset="0"/>
              </a:rPr>
              <a:t>Internal compromise within most churches is rebuked in chapters 2-3: division, false teaching, sinful living, self-centered luxurious lifestyles, etc.</a:t>
            </a:r>
          </a:p>
          <a:p>
            <a:pPr eaLnBrk="1" hangingPunct="1">
              <a:defRPr/>
            </a:pPr>
            <a:r>
              <a:rPr lang="en-US" dirty="0">
                <a:latin typeface="Arial" panose="020B0604020202020204" pitchFamily="34" charset="0"/>
                <a:ea typeface="ＭＳ Ｐゴシック" charset="0"/>
                <a:cs typeface="Arial" panose="020B0604020202020204" pitchFamily="34" charset="0"/>
              </a:rPr>
              <a:t>What evidence of internal compromise and eternal persecution do you see in your own experience today?  How can you relate?</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NS-27-Rev1-slide 14</a:t>
            </a:r>
          </a:p>
          <a:p>
            <a:pPr eaLnBrk="1" hangingPunct="1"/>
            <a:r>
              <a:rPr lang="en-US" dirty="0">
                <a:latin typeface="Times New Roman" charset="0"/>
                <a:ea typeface="ＭＳ Ｐゴシック" charset="0"/>
                <a:cs typeface="ＭＳ Ｐゴシック" charset="0"/>
              </a:rPr>
              <a:t>NS-27-Rev3-slide 84</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114918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Slide Image Placeholder 1"/>
          <p:cNvSpPr>
            <a:spLocks noGrp="1" noRot="1" noChangeAspect="1"/>
          </p:cNvSpPr>
          <p:nvPr>
            <p:ph type="sldImg"/>
          </p:nvPr>
        </p:nvSpPr>
        <p:spPr>
          <a:ln/>
        </p:spPr>
      </p:sp>
      <p:sp>
        <p:nvSpPr>
          <p:cNvPr id="7833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33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AE2B59-5B8D-064D-9374-2628577C9ECD}" type="slidenum">
              <a:rPr lang="en-GB" sz="1200">
                <a:solidFill>
                  <a:prstClr val="white"/>
                </a:solidFill>
              </a:rPr>
              <a:pPr/>
              <a:t>86</a:t>
            </a:fld>
            <a:endParaRPr lang="en-GB" sz="1200">
              <a:solidFill>
                <a:prstClr val="white"/>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11</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7AB277-61F0-734B-8718-E1E7D7A0E1AF}" type="slidenum">
              <a:rPr lang="en-US">
                <a:solidFill>
                  <a:prstClr val="black"/>
                </a:solidFill>
                <a:latin typeface="Calibri"/>
              </a:rPr>
              <a:pPr/>
              <a:t>91</a:t>
            </a:fld>
            <a:endParaRPr lang="en-US">
              <a:solidFill>
                <a:prstClr val="black"/>
              </a:solidFill>
              <a:latin typeface="Calibri"/>
            </a:endParaRPr>
          </a:p>
        </p:txBody>
      </p:sp>
      <p:sp>
        <p:nvSpPr>
          <p:cNvPr id="163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p:txBody>
          <a:bodyPr/>
          <a:lstStyle/>
          <a:p>
            <a:pPr marL="228600" indent="-228600"/>
            <a:r>
              <a:rPr lang="en-US" b="1" dirty="0"/>
              <a:t>Historical Background (</a:t>
            </a:r>
            <a:r>
              <a:rPr lang="en-US" b="1" dirty="0" err="1"/>
              <a:t>BiblePlaces.com</a:t>
            </a:r>
            <a:r>
              <a:rPr lang="en-US" b="1" dirty="0"/>
              <a:t>)</a:t>
            </a:r>
          </a:p>
          <a:p>
            <a:pPr marL="228600" indent="-228600">
              <a:buFontTx/>
              <a:buAutoNum type="arabicPeriod"/>
            </a:pPr>
            <a:r>
              <a:rPr lang="en-US" dirty="0"/>
              <a:t>Philadelphia was founded either by </a:t>
            </a:r>
            <a:r>
              <a:rPr lang="en-US" dirty="0" err="1"/>
              <a:t>Eumenes</a:t>
            </a:r>
            <a:r>
              <a:rPr lang="en-US" dirty="0"/>
              <a:t> II, king of Pergamum, or his younger brother </a:t>
            </a:r>
            <a:r>
              <a:rPr lang="en-US" dirty="0" err="1"/>
              <a:t>Attalus</a:t>
            </a:r>
            <a:r>
              <a:rPr lang="en-US" dirty="0"/>
              <a:t> II, who reigned from 159-138 B.C.  Founded in honor of </a:t>
            </a:r>
            <a:r>
              <a:rPr lang="en-US" dirty="0" err="1"/>
              <a:t>Attalus</a:t>
            </a:r>
            <a:r>
              <a:rPr lang="en-US" dirty="0"/>
              <a:t> II, the name of the city means </a:t>
            </a:r>
            <a:r>
              <a:rPr lang="en-US" altLang="ja-JP" dirty="0">
                <a:latin typeface="Arial"/>
              </a:rPr>
              <a:t>"</a:t>
            </a:r>
            <a:r>
              <a:rPr lang="en-US" dirty="0"/>
              <a:t>lover of his brother.</a:t>
            </a:r>
            <a:r>
              <a:rPr lang="en-US" altLang="ja-JP" dirty="0">
                <a:latin typeface="Arial"/>
              </a:rPr>
              <a:t>"</a:t>
            </a:r>
            <a:r>
              <a:rPr lang="en-US" dirty="0"/>
              <a:t>  This refers to </a:t>
            </a:r>
            <a:r>
              <a:rPr lang="en-US" dirty="0" err="1"/>
              <a:t>Attalus</a:t>
            </a:r>
            <a:r>
              <a:rPr lang="ja-JP" altLang="en-US" dirty="0">
                <a:latin typeface="Arial"/>
              </a:rPr>
              <a:t>’</a:t>
            </a:r>
            <a:r>
              <a:rPr lang="en-US" dirty="0"/>
              <a:t> loyalty to his brother in refusing to overthrow him, even amidst encouragement from advisors to do so.</a:t>
            </a:r>
          </a:p>
          <a:p>
            <a:pPr marL="228600" indent="-228600">
              <a:buFontTx/>
              <a:buAutoNum type="arabicPeriod"/>
            </a:pPr>
            <a:r>
              <a:rPr lang="en-US" dirty="0"/>
              <a:t>At the edge of the </a:t>
            </a:r>
            <a:r>
              <a:rPr lang="en-US" i="1" dirty="0" err="1"/>
              <a:t>Katakekaumene</a:t>
            </a:r>
            <a:r>
              <a:rPr lang="en-US" i="1" dirty="0"/>
              <a:t> </a:t>
            </a:r>
            <a:r>
              <a:rPr lang="en-US" dirty="0"/>
              <a:t>(the </a:t>
            </a:r>
            <a:r>
              <a:rPr lang="en-US" altLang="ja-JP" dirty="0">
                <a:latin typeface="Arial"/>
              </a:rPr>
              <a:t>"</a:t>
            </a:r>
            <a:r>
              <a:rPr lang="en-US" dirty="0"/>
              <a:t>burned land</a:t>
            </a:r>
            <a:r>
              <a:rPr lang="en-US" altLang="ja-JP" dirty="0">
                <a:latin typeface="Arial"/>
              </a:rPr>
              <a:t>"</a:t>
            </a:r>
            <a:r>
              <a:rPr lang="en-US" dirty="0"/>
              <a:t>) was a fertile volcanic plain suitable for agriculture, especially grapes; Philadelphia came to be known for its grape production.  It was located in a region plagued by many earthquakes, which severely damaged the city in 17 and 23 A.D.  Out of gratitude to Emperor Tiberius for his help in rebuilding it, the city took on the name Neo Caesarea.  Emperor </a:t>
            </a:r>
            <a:r>
              <a:rPr lang="en-US" dirty="0" err="1"/>
              <a:t>Rasmanianus</a:t>
            </a:r>
            <a:r>
              <a:rPr lang="en-US" dirty="0"/>
              <a:t> changed this name to </a:t>
            </a:r>
            <a:r>
              <a:rPr lang="en-US" dirty="0" err="1"/>
              <a:t>Plabia</a:t>
            </a:r>
            <a:r>
              <a:rPr lang="en-US" dirty="0"/>
              <a:t>, after his wife, but this name also quickly went out of use.</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لقد صمم المسيح استراتيجية رائعة من خلال ارسال وحيه إلى عاصمة المقاطعة , أفسس . تضمنت رسالة فردية إلينا , بالإضافة إلى رسائل إلى ستة كنائس رئيسية أخرى . لقد نسخ أهل أفسس سفر الرؤيا بأكمله , و أرسلوا النسخ الأصلية إلى مدينة سيمرنا وقامت كنيسة سيمرنا بعد ذلك بعمل نسختها وإرسال النسخة الأصلية إلى برغاموس التي تقع على الطريق الرئيسي إلى الشمال </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"…Philadelphia was located on the junction of several important trade routes, earning it the nickname </a:t>
            </a:r>
            <a:r>
              <a:rPr lang="en-US" altLang="ja-JP" dirty="0">
                <a:latin typeface="Arial"/>
              </a:rPr>
              <a:t>"</a:t>
            </a:r>
            <a:r>
              <a:rPr lang="en-US" dirty="0"/>
              <a:t>gateway to the east.</a:t>
            </a:r>
            <a:r>
              <a:rPr lang="en-US" altLang="ja-JP" dirty="0">
                <a:latin typeface="Arial"/>
              </a:rPr>
              <a:t>"</a:t>
            </a:r>
            <a:r>
              <a:rPr lang="en-US" dirty="0"/>
              <a:t>  The city was intended to serve as a base for the spread of Hellenism [Greek</a:t>
            </a:r>
            <a:r>
              <a:rPr lang="en-US" baseline="0" dirty="0"/>
              <a:t> culture] </a:t>
            </a:r>
            <a:r>
              <a:rPr lang="en-US" dirty="0"/>
              <a:t>to the recently-annexed territories of Lydia and Phrygia…"</a:t>
            </a:r>
            <a:r>
              <a:rPr lang="en-US" baseline="0" dirty="0"/>
              <a:t> (Bolen slide 6, point 2)</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t>
            </a:r>
            <a:r>
              <a:rPr lang="en-US" b="1" dirty="0" err="1"/>
              <a:t>BiblePlaces.com</a:t>
            </a:r>
            <a:r>
              <a:rPr lang="en-US" b="1" dirty="0"/>
              <a:t>)</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92</a:t>
            </a:fld>
            <a:endParaRPr lang="en-GB" sz="1200">
              <a:solidFill>
                <a:prstClr val="white"/>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Slide Image Placeholder 1"/>
          <p:cNvSpPr>
            <a:spLocks noGrp="1" noRot="1" noChangeAspect="1"/>
          </p:cNvSpPr>
          <p:nvPr>
            <p:ph type="sldImg"/>
          </p:nvPr>
        </p:nvSpPr>
        <p:spPr>
          <a:ln/>
        </p:spPr>
      </p:sp>
      <p:sp>
        <p:nvSpPr>
          <p:cNvPr id="8017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17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C288585-F612-074D-9B53-1EFC9ADE010B}" type="slidenum">
              <a:rPr lang="en-GB" sz="1200">
                <a:solidFill>
                  <a:prstClr val="white"/>
                </a:solidFill>
              </a:rPr>
              <a:pPr/>
              <a:t>93</a:t>
            </a:fld>
            <a:endParaRPr lang="en-GB" sz="1200">
              <a:solidFill>
                <a:prstClr val="white"/>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a:t>
            </a:r>
            <a:r>
              <a:rPr lang="en-US" sz="1200" b="0" kern="1200" dirty="0">
                <a:solidFill>
                  <a:schemeClr val="tx1"/>
                </a:solidFill>
                <a:effectLst/>
                <a:latin typeface="Arial" panose="020B0604020202020204" pitchFamily="34" charset="0"/>
                <a:ea typeface="+mn-ea"/>
                <a:cs typeface="Arial" panose="020B0604020202020204" pitchFamily="34" charset="0"/>
              </a:rPr>
              <a:t>Holy" means Christ is worthy to judge the spiritual life of the Philadelphia church.</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Slide Image Placeholder 1"/>
          <p:cNvSpPr>
            <a:spLocks noGrp="1" noRot="1" noChangeAspect="1"/>
          </p:cNvSpPr>
          <p:nvPr>
            <p:ph type="sldImg"/>
          </p:nvPr>
        </p:nvSpPr>
        <p:spPr>
          <a:ln/>
        </p:spPr>
      </p:sp>
      <p:sp>
        <p:nvSpPr>
          <p:cNvPr id="8017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17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288585-F612-074D-9B53-1EFC9ADE010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3291765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So Christ gave them an open door for ministry—and you know what?  Christian testimony continues in this city even to today!</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en-US" dirty="0">
                <a:latin typeface="Arial" charset="0"/>
                <a:ea typeface="ＭＳ Ｐゴシック" charset="0"/>
                <a:cs typeface="ＭＳ Ｐゴシック" charset="0"/>
              </a:rPr>
              <a:t>We actually have about 20% Indian at CIC, thanks to St. Thomas, who overcame his initial reluctance to witness for Jesus in India.</a:t>
            </a:r>
          </a:p>
          <a:p>
            <a:pPr algn="just" eaLnBrk="1" hangingPunct="1"/>
            <a:r>
              <a:rPr lang="en-US" dirty="0">
                <a:latin typeface="Arial" charset="0"/>
                <a:ea typeface="ＭＳ Ｐゴシック" charset="0"/>
                <a:cs typeface="ＭＳ Ｐゴシック" charset="0"/>
              </a:rPr>
              <a:t>Our June 2021 church of 90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Egypt (Tamara),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baseline="0" dirty="0" err="1">
                <a:latin typeface="Arial" charset="0"/>
                <a:ea typeface="ＭＳ Ｐゴシック" charset="0"/>
                <a:cs typeface="ＭＳ Ｐゴシック" charset="0"/>
              </a:rPr>
              <a:t>Ngare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Nepal (Joshua Limbu), Netherlands (Toes), Singapore (Albina), South Africa (Melody </a:t>
            </a:r>
            <a:r>
              <a:rPr lang="en-US" dirty="0" err="1">
                <a:latin typeface="Arial" charset="0"/>
                <a:ea typeface="ＭＳ Ｐゴシック" charset="0"/>
                <a:cs typeface="ＭＳ Ｐゴシック" charset="0"/>
              </a:rPr>
              <a:t>Hertenberger</a:t>
            </a:r>
            <a:r>
              <a:rPr lang="en-US" dirty="0">
                <a:latin typeface="Arial" charset="0"/>
                <a:ea typeface="ＭＳ Ｐゴシック" charset="0"/>
                <a:cs typeface="ＭＳ Ｐゴシック" charset="0"/>
              </a:rPr>
              <a:t>), Taiwan (Maple), Thailand (Mae), UK (James &amp; Gabi), USA (Jim &amp; Jacqui).</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BE-05-Deut-82</a:t>
            </a:r>
          </a:p>
          <a:p>
            <a:pPr eaLnBrk="1" hangingPunct="1"/>
            <a:r>
              <a:rPr lang="en-US" dirty="0">
                <a:latin typeface="Arial" charset="0"/>
                <a:ea typeface="ＭＳ Ｐゴシック" charset="0"/>
                <a:cs typeface="ＭＳ Ｐゴシック" charset="0"/>
              </a:rPr>
              <a:t>OP-05-Deut-71</a:t>
            </a:r>
          </a:p>
          <a:p>
            <a:pPr eaLnBrk="1" hangingPunct="1"/>
            <a:r>
              <a:rPr lang="en-US" dirty="0">
                <a:latin typeface="Arial" charset="0"/>
                <a:ea typeface="ＭＳ Ｐゴシック" charset="0"/>
                <a:cs typeface="ＭＳ Ｐゴシック" charset="0"/>
              </a:rPr>
              <a:t>OS-05-Deut-237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a:ea typeface="ＭＳ Ｐゴシック" charset="0"/>
                <a:cs typeface="Arial"/>
              </a:rPr>
              <a:t>OS-29-Joel-128</a:t>
            </a: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018F85-8664-0F4E-93F5-394ABC92FE60}" type="slidenum">
              <a:rPr lang="en-US" sz="1200">
                <a:solidFill>
                  <a:prstClr val="black"/>
                </a:solidFill>
              </a:rPr>
              <a:pPr/>
              <a:t>103</a:t>
            </a:fld>
            <a:endParaRPr lang="en-US" sz="1200">
              <a:solidFill>
                <a:prstClr val="black"/>
              </a:solidFill>
            </a:endParaRPr>
          </a:p>
        </p:txBody>
      </p:sp>
      <p:sp>
        <p:nvSpPr>
          <p:cNvPr id="157698" name="Rectangle 1026"/>
          <p:cNvSpPr>
            <a:spLocks noGrp="1" noRot="1" noChangeAspect="1" noChangeArrowheads="1"/>
          </p:cNvSpPr>
          <p:nvPr>
            <p:ph type="sldImg"/>
          </p:nvPr>
        </p:nvSpPr>
        <p:spPr>
          <a:solidFill>
            <a:srgbClr val="FFFFFF"/>
          </a:solidFill>
          <a:ln/>
        </p:spPr>
      </p:sp>
      <p:sp>
        <p:nvSpPr>
          <p:cNvPr id="157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D4CB66-0A63-9444-9408-4391380B9F82}" type="slidenum">
              <a:rPr lang="en-US" sz="1200">
                <a:solidFill>
                  <a:prstClr val="black"/>
                </a:solidFill>
              </a:rPr>
              <a:pPr/>
              <a:t>104</a:t>
            </a:fld>
            <a:endParaRPr lang="en-US" sz="1200">
              <a:solidFill>
                <a:prstClr val="black"/>
              </a:solidFill>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105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1997-Dec 2020 God has seen fit to grant me the privilege to train pastors in 12 other countries on 73 trips.  Often pastors in the US team-teach with me on these trips. To help the poor, I avoid the wealthy countries where listeners can pay an honorarium but instead raise the funds to pay my own way and then teach for free.</a:t>
            </a:r>
            <a:endParaRPr lang="en-US" dirty="0">
              <a:latin typeface="Arial"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109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0.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0.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0.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0.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0.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0.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0.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0436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2255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DFC9903-9225-FA47-BC2E-DEF9C1D3F38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314420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1B6151A-3C3E-3442-B72F-C4B6164835C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118998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7410AAAA-3ACA-DE42-848B-16FE857F93E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464255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737BE51-8877-D94E-8C2C-AF6FEC62DA3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9501894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55CCD0-8A48-CD42-9E01-AA2F50B9AE4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726128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1B3B4FA-5024-574E-B6D9-52CAEABA1AF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449205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872BA58-B5AE-F348-9D8B-805E63CB100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739127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BFFD768-5B05-F349-8C6D-3EA7C84860A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257217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EF71C7-AC95-9D48-9EFA-ADF607B96776}"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886646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39465A-2DBD-384E-897A-B6AE21F465F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37857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8212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B00705-73B5-AA43-8A35-6F63436EE16A}"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4903564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87E154-B957-B444-B3E6-FF92D75A7B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232433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EFA33C5E-0F34-E544-AD44-D30ECCC1ADF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057072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F82F83-E653-4C46-A1A5-2B94C977F61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8045458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429ECC-B7D8-6649-8253-E323EDD1F50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315053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F3F372-AF5C-F34F-9202-AEDED2BFDA6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2272781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23DA0C-F5E7-8D4C-B86D-F97B417B5279}"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2151559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01682D-128C-2F44-B535-F1C530EC4D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7947109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1B53A-3D5A-A740-A0B7-FF1FE995F0F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2165909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6C295-E1D7-8245-9D3E-E86ADFE0120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34270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01217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BF1F0-0A77-BE4B-872B-331AB63803E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5029104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ABF22-4C3C-0F41-BFAD-A4219E24C7C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822098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C4499-9864-3946-A1AB-E7F249680A4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459106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301C67-B77F-B14F-8B4C-C88B0C7B686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3266872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6CE6A1-217B-A040-9653-3F0F3002683B}"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2239520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2BE404-C90E-D64E-A65C-58D62968819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9487558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FB0632-6FF0-D945-B44C-E81C7FCBFE8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933755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2AD84-942A-D34F-9369-91F6FD8072D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127081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B0303-2D87-DA40-BCAD-B357E1F307F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8125740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AC44E7-07A8-1341-A244-C985DA298ED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61358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46712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a:defRPr/>
            </a:pPr>
            <a:fld id="{7F954889-AB40-704F-BC83-097AA7686946}" type="datetime1">
              <a:rPr lang="en-US"/>
              <a:pPr>
                <a:defRPr/>
              </a:pPr>
              <a:t>3/14/26</a:t>
            </a:fld>
            <a:endParaRPr lang="en-US"/>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B1A46438-5426-0E45-84A2-82F30CB7C165}" type="slidenum">
              <a:rPr lang="en-US"/>
              <a:pPr>
                <a:defRPr/>
              </a:pPr>
              <a:t>‹#›</a:t>
            </a:fld>
            <a:endParaRPr lang="en-US"/>
          </a:p>
        </p:txBody>
      </p:sp>
    </p:spTree>
    <p:extLst>
      <p:ext uri="{BB962C8B-B14F-4D97-AF65-F5344CB8AC3E}">
        <p14:creationId xmlns:p14="http://schemas.microsoft.com/office/powerpoint/2010/main" val="1354293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fld id="{4343B002-4B97-F447-BE00-535564EA4F45}" type="datetime1">
              <a:rPr lang="en-US"/>
              <a:pPr>
                <a:defRPr/>
              </a:pPr>
              <a:t>3/14/26</a:t>
            </a:fld>
            <a:endParaRPr lang="en-US"/>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471FAEFF-2CE8-A647-982D-840E00993C94}" type="slidenum">
              <a:rPr lang="en-US"/>
              <a:pPr>
                <a:defRPr/>
              </a:pPr>
              <a:t>‹#›</a:t>
            </a:fld>
            <a:endParaRPr lang="en-US"/>
          </a:p>
        </p:txBody>
      </p:sp>
    </p:spTree>
    <p:extLst>
      <p:ext uri="{BB962C8B-B14F-4D97-AF65-F5344CB8AC3E}">
        <p14:creationId xmlns:p14="http://schemas.microsoft.com/office/powerpoint/2010/main" val="29345305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F58F0D2-19C1-654F-9511-FA13AEEB28C4}" type="slidenum">
              <a:rPr lang="en-US"/>
              <a:pPr>
                <a:defRPr/>
              </a:pPr>
              <a:t>‹#›</a:t>
            </a:fld>
            <a:endParaRPr lang="en-US"/>
          </a:p>
        </p:txBody>
      </p:sp>
    </p:spTree>
    <p:extLst>
      <p:ext uri="{BB962C8B-B14F-4D97-AF65-F5344CB8AC3E}">
        <p14:creationId xmlns:p14="http://schemas.microsoft.com/office/powerpoint/2010/main" val="35514268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F4A0F119-7227-3B43-BA39-F090D43711A1}"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21627074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C2DC1472-985C-B14E-A836-25E74ABE6E1F}"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29624691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93B4C049-1733-A341-9583-DF3B84FF1BCC}"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3742735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B396175B-F5A5-784F-BA12-C8146AB32076}"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14304482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8" name="Footer Placeholder 7"/>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9" name="Slide Number Placeholder 8"/>
          <p:cNvSpPr>
            <a:spLocks noGrp="1"/>
          </p:cNvSpPr>
          <p:nvPr>
            <p:ph type="sldNum" sz="quarter" idx="12"/>
          </p:nvPr>
        </p:nvSpPr>
        <p:spPr/>
        <p:txBody>
          <a:bodyPr/>
          <a:lstStyle>
            <a:lvl1pPr eaLnBrk="0" hangingPunct="0">
              <a:defRPr>
                <a:cs typeface="ＭＳ Ｐゴシック" charset="0"/>
              </a:defRPr>
            </a:lvl1pPr>
          </a:lstStyle>
          <a:p>
            <a:pPr>
              <a:defRPr/>
            </a:pPr>
            <a:fld id="{B3FA4C70-47D5-4B4C-A2AB-D51314369888}"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9788860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4" name="Footer Placeholder 3"/>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Slide Number Placeholder 4"/>
          <p:cNvSpPr>
            <a:spLocks noGrp="1"/>
          </p:cNvSpPr>
          <p:nvPr>
            <p:ph type="sldNum" sz="quarter" idx="12"/>
          </p:nvPr>
        </p:nvSpPr>
        <p:spPr/>
        <p:txBody>
          <a:bodyPr/>
          <a:lstStyle>
            <a:lvl1pPr eaLnBrk="0" hangingPunct="0">
              <a:defRPr>
                <a:cs typeface="ＭＳ Ｐゴシック" charset="0"/>
              </a:defRPr>
            </a:lvl1pPr>
          </a:lstStyle>
          <a:p>
            <a:pPr>
              <a:defRPr/>
            </a:pPr>
            <a:fld id="{3BE9F097-0A25-D94E-B049-9879969306EF}"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7046953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3" name="Footer Placeholder 2"/>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4" name="Slide Number Placeholder 3"/>
          <p:cNvSpPr>
            <a:spLocks noGrp="1"/>
          </p:cNvSpPr>
          <p:nvPr>
            <p:ph type="sldNum" sz="quarter" idx="12"/>
          </p:nvPr>
        </p:nvSpPr>
        <p:spPr/>
        <p:txBody>
          <a:bodyPr/>
          <a:lstStyle>
            <a:lvl1pPr eaLnBrk="0" hangingPunct="0">
              <a:defRPr>
                <a:cs typeface="ＭＳ Ｐゴシック" charset="0"/>
              </a:defRPr>
            </a:lvl1pPr>
          </a:lstStyle>
          <a:p>
            <a:pPr>
              <a:defRPr/>
            </a:pPr>
            <a:fld id="{781245D8-07D8-8248-8463-955B4B6B70E7}"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592737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3414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47EF9954-CE8F-B140-97EF-410B01B3A4FB}"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19431183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D27398DB-2F6C-C146-AD00-9BC9102E5241}"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250419263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BD1EA780-D04E-F042-971A-8A30C0EBE2C3}"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40388194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B82A316E-01DF-4844-8527-5B3C53327CED}"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468874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F2138B-5C50-8942-9CB4-633D2A43B0F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020420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18A572-871A-0C41-BE08-C026BA95F8B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636664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3201637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775953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8106643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83766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12418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755852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0203399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9818378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7317582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4042513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3265246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8007671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 xmlns:a14="http://schemas.microsoft.com/office/drawing/2010/main">
                <a:solidFill>
                  <a:schemeClr val="bg2">
                    <a:alpha val="50000"/>
                  </a:schemeClr>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3077" name="Rectangle 5"/>
          <p:cNvSpPr>
            <a:spLocks noGrp="1" noChangeArrowheads="1"/>
          </p:cNvSpPr>
          <p:nvPr>
            <p:ph type="dt" sz="half" idx="2"/>
          </p:nvPr>
        </p:nvSpPr>
        <p:spPr/>
        <p:txBody>
          <a:bodyPr/>
          <a:lstStyle>
            <a:lvl1pPr>
              <a:defRPr/>
            </a:lvl1pPr>
          </a:lstStyle>
          <a:p>
            <a:endParaRPr lang="en-US">
              <a:solidFill>
                <a:srgbClr val="000000"/>
              </a:solidFill>
              <a:latin typeface="Arial"/>
              <a:ea typeface="ＭＳ Ｐゴシック"/>
            </a:endParaRPr>
          </a:p>
        </p:txBody>
      </p:sp>
      <p:sp>
        <p:nvSpPr>
          <p:cNvPr id="3078" name="Rectangle 6"/>
          <p:cNvSpPr>
            <a:spLocks noGrp="1" noChangeArrowheads="1"/>
          </p:cNvSpPr>
          <p:nvPr>
            <p:ph type="ftr" sz="quarter" idx="3"/>
          </p:nvPr>
        </p:nvSpPr>
        <p:spPr/>
        <p:txBody>
          <a:bodyPr/>
          <a:lstStyle>
            <a:lvl1pPr>
              <a:defRPr/>
            </a:lvl1pPr>
          </a:lstStyle>
          <a:p>
            <a:endParaRPr lang="en-US">
              <a:solidFill>
                <a:srgbClr val="000000"/>
              </a:solidFill>
              <a:latin typeface="Arial"/>
              <a:ea typeface="ＭＳ Ｐゴシック"/>
            </a:endParaRPr>
          </a:p>
        </p:txBody>
      </p:sp>
      <p:sp>
        <p:nvSpPr>
          <p:cNvPr id="3079" name="Rectangle 7"/>
          <p:cNvSpPr>
            <a:spLocks noGrp="1" noChangeArrowheads="1"/>
          </p:cNvSpPr>
          <p:nvPr>
            <p:ph type="sldNum" sz="quarter" idx="4"/>
          </p:nvPr>
        </p:nvSpPr>
        <p:spPr/>
        <p:txBody>
          <a:bodyPr/>
          <a:lstStyle>
            <a:lvl1pPr>
              <a:defRPr/>
            </a:lvl1pPr>
          </a:lstStyle>
          <a:p>
            <a:fld id="{2793EE59-69B5-8140-9727-275BBFDF2F3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
        <p:nvSpPr>
          <p:cNvPr id="3080"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1" name="Freeform 9"/>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2" name="Freeform 10"/>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3"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4" name="Freeform 12"/>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5" name="Freeform 13"/>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6"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7" name="Freeform 15"/>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8" name="Freeform 16"/>
          <p:cNvSpPr>
            <a:spLocks/>
          </p:cNvSpPr>
          <p:nvPr/>
        </p:nvSpPr>
        <p:spPr bwMode="auto">
          <a:xfrm rot="-54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9"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0" name="Freeform 18"/>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1" name="Freeform 19"/>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2"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17454535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D96BFF3A-DF37-AA41-B554-BF5289642C5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826381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F2F1564-4D81-B444-B6C0-A21F4BCF433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624047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5568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0A415D8D-A964-9442-AE6F-3D949C5E491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694081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3D65E3E3-FA00-C247-A910-EF64E5B106F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578507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416191D-7C38-FD41-848E-24FD5ED5E9C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509837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C2E3C05-EED6-6442-9C7C-FA8E2146425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9868539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69B3C8B5-0667-8A4F-94E2-E43B6A8508E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8525693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73000D3E-8E43-9548-A803-770A16680A6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269810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1541893-4FD1-FB4A-9261-28FCD53C7E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432964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DCCEEF9A-BDAD-A049-8C4F-54B597A0C80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7279398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80818575"/>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2563686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856432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3371119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135835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10908504"/>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929521720"/>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68709460"/>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53111542"/>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53434208"/>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30994728"/>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47729285"/>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21255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3147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246761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947336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510524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181555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791672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5466165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946121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173706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902352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10182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8874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2116920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095659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978722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13898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727169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027462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422371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42470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863110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42071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988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78369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233145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554535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741041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66045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646060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90655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7654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94445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25733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2579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6192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612318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35864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863094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53596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212683100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245987661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215313400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107104621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390556946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230759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2147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205861717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93851359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22098978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63833497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62045239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10729506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263549983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349320903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255756573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2334484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131312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310798695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156425252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340243819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241891919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420390888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107554525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228386235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154813749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18606555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5408387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58498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948889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68542739"/>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9444866"/>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6840622"/>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5957508"/>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85480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68410015"/>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8804147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4527202"/>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19882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56777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122944036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3/14/26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4436733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3/14/26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906562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3/14/26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781919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3/14/26</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383853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3/14/26</a:t>
            </a:fld>
            <a:endParaRPr lang="en-US">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8738887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3/14/26</a:t>
            </a:fld>
            <a:endParaRPr lang="en-US">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1100448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3/14/26</a:t>
            </a:fld>
            <a:endParaRPr lang="en-US">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0494887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3/14/26</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949291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3/14/26</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15603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3042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3/14/26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8477750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3/14/26</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8059125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060788"/>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9184201"/>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03843671"/>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7282580"/>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9512700"/>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2978527"/>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795425"/>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825457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3/14/26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9414107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2300723"/>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99" name="Group 1026"/>
          <p:cNvGrpSpPr/>
          <p:nvPr/>
        </p:nvGrpSpPr>
        <p:grpSpPr>
          <a:xfrm>
            <a:off x="0" y="3902075"/>
            <a:ext cx="3400426" cy="2949576"/>
            <a:chOff x="0" y="0"/>
            <a:chExt cx="3400425" cy="2949575"/>
          </a:xfrm>
        </p:grpSpPr>
        <p:sp>
          <p:nvSpPr>
            <p:cNvPr id="9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729862294"/>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grpSp>
        <p:nvGrpSpPr>
          <p:cNvPr id="116" name="Group 1026"/>
          <p:cNvGrpSpPr/>
          <p:nvPr/>
        </p:nvGrpSpPr>
        <p:grpSpPr>
          <a:xfrm>
            <a:off x="0" y="3902075"/>
            <a:ext cx="3400426" cy="2949576"/>
            <a:chOff x="0" y="0"/>
            <a:chExt cx="3400425" cy="2949575"/>
          </a:xfrm>
        </p:grpSpPr>
        <p:sp>
          <p:nvSpPr>
            <p:cNvPr id="1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7"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18"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683832005"/>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0000"/>
        </a:solidFill>
        <a:effectLst/>
      </p:bgPr>
    </p:bg>
    <p:spTree>
      <p:nvGrpSpPr>
        <p:cNvPr id="1" name=""/>
        <p:cNvGrpSpPr/>
        <p:nvPr/>
      </p:nvGrpSpPr>
      <p:grpSpPr>
        <a:xfrm>
          <a:off x="0" y="0"/>
          <a:ext cx="0" cy="0"/>
          <a:chOff x="0" y="0"/>
          <a:chExt cx="0" cy="0"/>
        </a:xfrm>
      </p:grpSpPr>
      <p:grpSp>
        <p:nvGrpSpPr>
          <p:cNvPr id="133" name="Group 1026"/>
          <p:cNvGrpSpPr/>
          <p:nvPr/>
        </p:nvGrpSpPr>
        <p:grpSpPr>
          <a:xfrm>
            <a:off x="0" y="3902075"/>
            <a:ext cx="3400426" cy="2949576"/>
            <a:chOff x="0" y="0"/>
            <a:chExt cx="3400425" cy="2949575"/>
          </a:xfrm>
        </p:grpSpPr>
        <p:sp>
          <p:nvSpPr>
            <p:cNvPr id="12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3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3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37904896"/>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0000"/>
        </a:solidFill>
        <a:effectLst/>
      </p:bgPr>
    </p:bg>
    <p:spTree>
      <p:nvGrpSpPr>
        <p:cNvPr id="1" name=""/>
        <p:cNvGrpSpPr/>
        <p:nvPr/>
      </p:nvGrpSpPr>
      <p:grpSpPr>
        <a:xfrm>
          <a:off x="0" y="0"/>
          <a:ext cx="0" cy="0"/>
          <a:chOff x="0" y="0"/>
          <a:chExt cx="0" cy="0"/>
        </a:xfrm>
      </p:grpSpPr>
      <p:grpSp>
        <p:nvGrpSpPr>
          <p:cNvPr id="150" name="Group 1026"/>
          <p:cNvGrpSpPr/>
          <p:nvPr/>
        </p:nvGrpSpPr>
        <p:grpSpPr>
          <a:xfrm>
            <a:off x="0" y="3902075"/>
            <a:ext cx="3400426" cy="2949576"/>
            <a:chOff x="0" y="0"/>
            <a:chExt cx="3400425" cy="2949575"/>
          </a:xfrm>
        </p:grpSpPr>
        <p:sp>
          <p:nvSpPr>
            <p:cNvPr id="14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1"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52"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77513535"/>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0000"/>
        </a:solidFill>
        <a:effectLst/>
      </p:bgPr>
    </p:bg>
    <p:spTree>
      <p:nvGrpSpPr>
        <p:cNvPr id="1" name=""/>
        <p:cNvGrpSpPr/>
        <p:nvPr/>
      </p:nvGrpSpPr>
      <p:grpSpPr>
        <a:xfrm>
          <a:off x="0" y="0"/>
          <a:ext cx="0" cy="0"/>
          <a:chOff x="0" y="0"/>
          <a:chExt cx="0" cy="0"/>
        </a:xfrm>
      </p:grpSpPr>
      <p:grpSp>
        <p:nvGrpSpPr>
          <p:cNvPr id="167" name="Group 1026"/>
          <p:cNvGrpSpPr/>
          <p:nvPr/>
        </p:nvGrpSpPr>
        <p:grpSpPr>
          <a:xfrm>
            <a:off x="0" y="3902075"/>
            <a:ext cx="3400426" cy="2949576"/>
            <a:chOff x="0" y="0"/>
            <a:chExt cx="3400425" cy="2949575"/>
          </a:xfrm>
        </p:grpSpPr>
        <p:sp>
          <p:nvSpPr>
            <p:cNvPr id="16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8"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7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68174370"/>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1_Title Only">
    <p:bg>
      <p:bgPr>
        <a:solidFill>
          <a:srgbClr val="000000"/>
        </a:solidFill>
        <a:effectLst/>
      </p:bgPr>
    </p:bg>
    <p:spTree>
      <p:nvGrpSpPr>
        <p:cNvPr id="1" name=""/>
        <p:cNvGrpSpPr/>
        <p:nvPr/>
      </p:nvGrpSpPr>
      <p:grpSpPr>
        <a:xfrm>
          <a:off x="0" y="0"/>
          <a:ext cx="0" cy="0"/>
          <a:chOff x="0" y="0"/>
          <a:chExt cx="0" cy="0"/>
        </a:xfrm>
      </p:grpSpPr>
      <p:grpSp>
        <p:nvGrpSpPr>
          <p:cNvPr id="185" name="Group 1026"/>
          <p:cNvGrpSpPr/>
          <p:nvPr/>
        </p:nvGrpSpPr>
        <p:grpSpPr>
          <a:xfrm>
            <a:off x="0" y="3902075"/>
            <a:ext cx="3400426" cy="2949576"/>
            <a:chOff x="0" y="0"/>
            <a:chExt cx="3400425" cy="2949575"/>
          </a:xfrm>
        </p:grpSpPr>
        <p:sp>
          <p:nvSpPr>
            <p:cNvPr id="17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6"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8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619332823"/>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grpSp>
        <p:nvGrpSpPr>
          <p:cNvPr id="201" name="Group 1026"/>
          <p:cNvGrpSpPr/>
          <p:nvPr/>
        </p:nvGrpSpPr>
        <p:grpSpPr>
          <a:xfrm>
            <a:off x="0" y="3902075"/>
            <a:ext cx="3400426" cy="2949576"/>
            <a:chOff x="0" y="0"/>
            <a:chExt cx="3400425" cy="2949575"/>
          </a:xfrm>
        </p:grpSpPr>
        <p:sp>
          <p:nvSpPr>
            <p:cNvPr id="19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634546655"/>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0000"/>
        </a:solidFill>
        <a:effectLst/>
      </p:bgPr>
    </p:bg>
    <p:spTree>
      <p:nvGrpSpPr>
        <p:cNvPr id="1" name=""/>
        <p:cNvGrpSpPr/>
        <p:nvPr/>
      </p:nvGrpSpPr>
      <p:grpSpPr>
        <a:xfrm>
          <a:off x="0" y="0"/>
          <a:ext cx="0" cy="0"/>
          <a:chOff x="0" y="0"/>
          <a:chExt cx="0" cy="0"/>
        </a:xfrm>
      </p:grpSpPr>
      <p:grpSp>
        <p:nvGrpSpPr>
          <p:cNvPr id="216" name="Group 1026"/>
          <p:cNvGrpSpPr/>
          <p:nvPr/>
        </p:nvGrpSpPr>
        <p:grpSpPr>
          <a:xfrm>
            <a:off x="0" y="3902075"/>
            <a:ext cx="3400426" cy="2949576"/>
            <a:chOff x="0" y="0"/>
            <a:chExt cx="3400425" cy="2949575"/>
          </a:xfrm>
        </p:grpSpPr>
        <p:sp>
          <p:nvSpPr>
            <p:cNvPr id="2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7"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21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22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459045923"/>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0000"/>
        </a:solidFill>
        <a:effectLst/>
      </p:bgPr>
    </p:bg>
    <p:spTree>
      <p:nvGrpSpPr>
        <p:cNvPr id="1" name=""/>
        <p:cNvGrpSpPr/>
        <p:nvPr/>
      </p:nvGrpSpPr>
      <p:grpSpPr>
        <a:xfrm>
          <a:off x="0" y="0"/>
          <a:ext cx="0" cy="0"/>
          <a:chOff x="0" y="0"/>
          <a:chExt cx="0" cy="0"/>
        </a:xfrm>
      </p:grpSpPr>
      <p:grpSp>
        <p:nvGrpSpPr>
          <p:cNvPr id="234" name="Group 1026"/>
          <p:cNvGrpSpPr/>
          <p:nvPr/>
        </p:nvGrpSpPr>
        <p:grpSpPr>
          <a:xfrm>
            <a:off x="0" y="3902075"/>
            <a:ext cx="3400426" cy="2949576"/>
            <a:chOff x="0" y="0"/>
            <a:chExt cx="3400425" cy="2949575"/>
          </a:xfrm>
        </p:grpSpPr>
        <p:sp>
          <p:nvSpPr>
            <p:cNvPr id="22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5"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2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76592729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3/14/26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0693761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9809011"/>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254" name="Title Text"/>
          <p:cNvSpPr txBox="1">
            <a:spLocks noGrp="1"/>
          </p:cNvSpPr>
          <p:nvPr>
            <p:ph type="title"/>
          </p:nvPr>
        </p:nvSpPr>
        <p:spPr>
          <a:prstGeom prst="rect">
            <a:avLst/>
          </a:prstGeom>
        </p:spPr>
        <p:txBody>
          <a:bodyPr/>
          <a:lstStyle/>
          <a:p>
            <a:r>
              <a:t>Title Text</a:t>
            </a:r>
          </a:p>
        </p:txBody>
      </p:sp>
      <p:sp>
        <p:nvSpPr>
          <p:cNvPr id="25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2460460"/>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6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9882217"/>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72" name="Title Text"/>
          <p:cNvSpPr txBox="1">
            <a:spLocks noGrp="1"/>
          </p:cNvSpPr>
          <p:nvPr>
            <p:ph type="title"/>
          </p:nvPr>
        </p:nvSpPr>
        <p:spPr>
          <a:prstGeom prst="rect">
            <a:avLst/>
          </a:prstGeom>
        </p:spPr>
        <p:txBody>
          <a:bodyPr/>
          <a:lstStyle/>
          <a:p>
            <a:r>
              <a:t>Title Text</a:t>
            </a:r>
          </a:p>
        </p:txBody>
      </p:sp>
      <p:sp>
        <p:nvSpPr>
          <p:cNvPr id="2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99384949"/>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3678524"/>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91" name="Title Text"/>
          <p:cNvSpPr txBox="1">
            <a:spLocks noGrp="1"/>
          </p:cNvSpPr>
          <p:nvPr>
            <p:ph type="title"/>
          </p:nvPr>
        </p:nvSpPr>
        <p:spPr>
          <a:prstGeom prst="rect">
            <a:avLst/>
          </a:prstGeom>
        </p:spPr>
        <p:txBody>
          <a:bodyPr/>
          <a:lstStyle/>
          <a:p>
            <a:r>
              <a:t>Title Text</a:t>
            </a:r>
          </a:p>
        </p:txBody>
      </p:sp>
      <p:sp>
        <p:nvSpPr>
          <p:cNvPr id="2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16899766"/>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4139120"/>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30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0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0435103"/>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5036605"/>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33" name="Group 2"/>
          <p:cNvGrpSpPr/>
          <p:nvPr/>
        </p:nvGrpSpPr>
        <p:grpSpPr>
          <a:xfrm>
            <a:off x="0" y="3902075"/>
            <a:ext cx="3400426" cy="2949576"/>
            <a:chOff x="0" y="0"/>
            <a:chExt cx="3400425" cy="2949575"/>
          </a:xfrm>
        </p:grpSpPr>
        <p:sp>
          <p:nvSpPr>
            <p:cNvPr id="3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34"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3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3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92301763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3/14/26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4592532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350" name="Group 2"/>
          <p:cNvGrpSpPr/>
          <p:nvPr/>
        </p:nvGrpSpPr>
        <p:grpSpPr>
          <a:xfrm>
            <a:off x="0" y="3902075"/>
            <a:ext cx="3400426" cy="2949576"/>
            <a:chOff x="0" y="0"/>
            <a:chExt cx="3400425" cy="2949575"/>
          </a:xfrm>
        </p:grpSpPr>
        <p:sp>
          <p:nvSpPr>
            <p:cNvPr id="34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5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5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037268998"/>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grpSp>
        <p:nvGrpSpPr>
          <p:cNvPr id="367" name="Group 2"/>
          <p:cNvGrpSpPr/>
          <p:nvPr/>
        </p:nvGrpSpPr>
        <p:grpSpPr>
          <a:xfrm>
            <a:off x="0" y="3902075"/>
            <a:ext cx="3400426" cy="2949576"/>
            <a:chOff x="0" y="0"/>
            <a:chExt cx="3400425" cy="2949575"/>
          </a:xfrm>
        </p:grpSpPr>
        <p:sp>
          <p:nvSpPr>
            <p:cNvPr id="36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6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6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7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66672193"/>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grpSp>
        <p:nvGrpSpPr>
          <p:cNvPr id="384" name="Group 2"/>
          <p:cNvGrpSpPr/>
          <p:nvPr/>
        </p:nvGrpSpPr>
        <p:grpSpPr>
          <a:xfrm>
            <a:off x="0" y="3902075"/>
            <a:ext cx="3400426" cy="2949576"/>
            <a:chOff x="0" y="0"/>
            <a:chExt cx="3400425" cy="2949575"/>
          </a:xfrm>
        </p:grpSpPr>
        <p:sp>
          <p:nvSpPr>
            <p:cNvPr id="37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7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7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8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a:p>
        </p:txBody>
      </p:sp>
      <p:sp>
        <p:nvSpPr>
          <p:cNvPr id="38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651855500"/>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grpSp>
        <p:nvGrpSpPr>
          <p:cNvPr id="402" name="Group 2"/>
          <p:cNvGrpSpPr/>
          <p:nvPr/>
        </p:nvGrpSpPr>
        <p:grpSpPr>
          <a:xfrm>
            <a:off x="0" y="3902075"/>
            <a:ext cx="3400426" cy="2949576"/>
            <a:chOff x="0" y="0"/>
            <a:chExt cx="3400425" cy="2949575"/>
          </a:xfrm>
        </p:grpSpPr>
        <p:sp>
          <p:nvSpPr>
            <p:cNvPr id="39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03"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0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46241968"/>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grpSp>
        <p:nvGrpSpPr>
          <p:cNvPr id="418" name="Group 2"/>
          <p:cNvGrpSpPr/>
          <p:nvPr/>
        </p:nvGrpSpPr>
        <p:grpSpPr>
          <a:xfrm>
            <a:off x="0" y="3902075"/>
            <a:ext cx="3400426" cy="2949576"/>
            <a:chOff x="0" y="0"/>
            <a:chExt cx="3400425" cy="2949575"/>
          </a:xfrm>
        </p:grpSpPr>
        <p:sp>
          <p:nvSpPr>
            <p:cNvPr id="41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1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32870793"/>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433" name="Group 2"/>
          <p:cNvGrpSpPr/>
          <p:nvPr/>
        </p:nvGrpSpPr>
        <p:grpSpPr>
          <a:xfrm>
            <a:off x="0" y="3902075"/>
            <a:ext cx="3400426" cy="2949576"/>
            <a:chOff x="0" y="0"/>
            <a:chExt cx="3400425" cy="2949575"/>
          </a:xfrm>
        </p:grpSpPr>
        <p:sp>
          <p:nvSpPr>
            <p:cNvPr id="4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34"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3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a:p>
        </p:txBody>
      </p:sp>
      <p:sp>
        <p:nvSpPr>
          <p:cNvPr id="43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340239144"/>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451" name="Group 2"/>
          <p:cNvGrpSpPr/>
          <p:nvPr/>
        </p:nvGrpSpPr>
        <p:grpSpPr>
          <a:xfrm>
            <a:off x="0" y="3902075"/>
            <a:ext cx="3400426" cy="2949576"/>
            <a:chOff x="0" y="0"/>
            <a:chExt cx="3400425" cy="2949575"/>
          </a:xfrm>
        </p:grpSpPr>
        <p:sp>
          <p:nvSpPr>
            <p:cNvPr id="4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52"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5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5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21690801"/>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000000"/>
        </a:solidFill>
        <a:effectLst/>
      </p:bgPr>
    </p:bg>
    <p:spTree>
      <p:nvGrpSpPr>
        <p:cNvPr id="1" name=""/>
        <p:cNvGrpSpPr/>
        <p:nvPr/>
      </p:nvGrpSpPr>
      <p:grpSpPr>
        <a:xfrm>
          <a:off x="0" y="0"/>
          <a:ext cx="0" cy="0"/>
          <a:chOff x="0" y="0"/>
          <a:chExt cx="0" cy="0"/>
        </a:xfrm>
      </p:grpSpPr>
      <p:grpSp>
        <p:nvGrpSpPr>
          <p:cNvPr id="469" name="Group 2"/>
          <p:cNvGrpSpPr/>
          <p:nvPr/>
        </p:nvGrpSpPr>
        <p:grpSpPr>
          <a:xfrm>
            <a:off x="0" y="3902075"/>
            <a:ext cx="3400426" cy="2949576"/>
            <a:chOff x="0" y="0"/>
            <a:chExt cx="3400425" cy="2949575"/>
          </a:xfrm>
        </p:grpSpPr>
        <p:sp>
          <p:nvSpPr>
            <p:cNvPr id="46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6"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6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7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7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lgn="ctr">
              <a:buSzTx/>
              <a:buNone/>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lgn="ctr">
              <a:buSzTx/>
              <a:buNone/>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lgn="ctr">
              <a:buSzTx/>
              <a:buNone/>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lgn="ctr">
              <a:buSzTx/>
              <a:buNone/>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7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74932239"/>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000000"/>
        </a:solidFill>
        <a:effectLst/>
      </p:bgPr>
    </p:bg>
    <p:spTree>
      <p:nvGrpSpPr>
        <p:cNvPr id="1" name=""/>
        <p:cNvGrpSpPr/>
        <p:nvPr/>
      </p:nvGrpSpPr>
      <p:grpSpPr>
        <a:xfrm>
          <a:off x="0" y="0"/>
          <a:ext cx="0" cy="0"/>
          <a:chOff x="0" y="0"/>
          <a:chExt cx="0" cy="0"/>
        </a:xfrm>
      </p:grpSpPr>
      <p:sp>
        <p:nvSpPr>
          <p:cNvPr id="47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4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Arial"/>
                <a:ea typeface="Arial"/>
                <a:cs typeface="Arial"/>
                <a:sym typeface="Arial"/>
              </a:defRPr>
            </a:lvl1pPr>
            <a:lvl2pPr marL="0" indent="457200" algn="ctr">
              <a:buSzTx/>
              <a:buNone/>
              <a:defRPr>
                <a:solidFill>
                  <a:srgbClr val="888888"/>
                </a:solidFill>
                <a:latin typeface="Arial"/>
                <a:ea typeface="Arial"/>
                <a:cs typeface="Arial"/>
                <a:sym typeface="Arial"/>
              </a:defRPr>
            </a:lvl2pPr>
            <a:lvl3pPr marL="0" indent="914400" algn="ctr">
              <a:buSzTx/>
              <a:buNone/>
              <a:defRPr>
                <a:solidFill>
                  <a:srgbClr val="888888"/>
                </a:solidFill>
                <a:latin typeface="Arial"/>
                <a:ea typeface="Arial"/>
                <a:cs typeface="Arial"/>
                <a:sym typeface="Arial"/>
              </a:defRPr>
            </a:lvl3pPr>
            <a:lvl4pPr marL="0" indent="1371600" algn="ctr">
              <a:buSzTx/>
              <a:buNone/>
              <a:defRPr>
                <a:solidFill>
                  <a:srgbClr val="888888"/>
                </a:solidFill>
                <a:latin typeface="Arial"/>
                <a:ea typeface="Arial"/>
                <a:cs typeface="Arial"/>
                <a:sym typeface="Arial"/>
              </a:defRPr>
            </a:lvl4pPr>
            <a:lvl5pPr marL="0" indent="1828800" algn="ctr">
              <a:buSzTx/>
              <a:buNone/>
              <a:defRPr>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614120405"/>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000000"/>
        </a:solid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489"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a:solidFill>
                  <a:schemeClr val="accent3">
                    <a:lumOff val="44000"/>
                  </a:schemeClr>
                </a:solidFill>
                <a:latin typeface="Arial"/>
                <a:ea typeface="Arial"/>
                <a:cs typeface="Arial"/>
                <a:sym typeface="Arial"/>
              </a:defRPr>
            </a:lvl1pPr>
            <a:lvl2pPr>
              <a:buFont typeface="Arial"/>
              <a:defRPr>
                <a:solidFill>
                  <a:schemeClr val="accent3">
                    <a:lumOff val="44000"/>
                  </a:schemeClr>
                </a:solidFill>
                <a:latin typeface="Arial"/>
                <a:ea typeface="Arial"/>
                <a:cs typeface="Arial"/>
                <a:sym typeface="Arial"/>
              </a:defRPr>
            </a:lvl2pPr>
            <a:lvl3pPr>
              <a:buFont typeface="Arial"/>
              <a:defRPr>
                <a:solidFill>
                  <a:schemeClr val="accent3">
                    <a:lumOff val="44000"/>
                  </a:schemeClr>
                </a:solidFill>
                <a:latin typeface="Arial"/>
                <a:ea typeface="Arial"/>
                <a:cs typeface="Arial"/>
                <a:sym typeface="Arial"/>
              </a:defRPr>
            </a:lvl3pPr>
            <a:lvl4pPr>
              <a:buFont typeface="Arial"/>
              <a:defRPr>
                <a:solidFill>
                  <a:schemeClr val="accent3">
                    <a:lumOff val="44000"/>
                  </a:schemeClr>
                </a:solidFill>
                <a:latin typeface="Arial"/>
                <a:ea typeface="Arial"/>
                <a:cs typeface="Arial"/>
                <a:sym typeface="Arial"/>
              </a:defRPr>
            </a:lvl4pPr>
            <a:lvl5pPr>
              <a:buFont typeface="Arial"/>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2247315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85050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3/14/26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8990795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000000"/>
        </a:solid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latin typeface="Arial"/>
                <a:ea typeface="Arial"/>
                <a:cs typeface="Arial"/>
                <a:sym typeface="Arial"/>
              </a:defRPr>
            </a:lvl1pPr>
          </a:lstStyle>
          <a:p>
            <a:r>
              <a:t>Title Text</a:t>
            </a:r>
          </a:p>
        </p:txBody>
      </p:sp>
      <p:sp>
        <p:nvSpPr>
          <p:cNvPr id="4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Arial"/>
                <a:ea typeface="Arial"/>
                <a:cs typeface="Arial"/>
                <a:sym typeface="Arial"/>
              </a:defRPr>
            </a:lvl1pPr>
            <a:lvl2pPr marL="0" indent="457200">
              <a:spcBef>
                <a:spcPts val="400"/>
              </a:spcBef>
              <a:buSzTx/>
              <a:buNone/>
              <a:defRPr sz="2000">
                <a:solidFill>
                  <a:srgbClr val="888888"/>
                </a:solidFill>
                <a:latin typeface="Arial"/>
                <a:ea typeface="Arial"/>
                <a:cs typeface="Arial"/>
                <a:sym typeface="Arial"/>
              </a:defRPr>
            </a:lvl2pPr>
            <a:lvl3pPr marL="0" indent="914400">
              <a:spcBef>
                <a:spcPts val="400"/>
              </a:spcBef>
              <a:buSzTx/>
              <a:buNone/>
              <a:defRPr sz="2000">
                <a:solidFill>
                  <a:srgbClr val="888888"/>
                </a:solidFill>
                <a:latin typeface="Arial"/>
                <a:ea typeface="Arial"/>
                <a:cs typeface="Arial"/>
                <a:sym typeface="Arial"/>
              </a:defRPr>
            </a:lvl3pPr>
            <a:lvl4pPr marL="0" indent="1371600">
              <a:spcBef>
                <a:spcPts val="400"/>
              </a:spcBef>
              <a:buSzTx/>
              <a:buNone/>
              <a:defRPr sz="2000">
                <a:solidFill>
                  <a:srgbClr val="888888"/>
                </a:solidFill>
                <a:latin typeface="Arial"/>
                <a:ea typeface="Arial"/>
                <a:cs typeface="Arial"/>
                <a:sym typeface="Arial"/>
              </a:defRPr>
            </a:lvl4pPr>
            <a:lvl5pPr marL="0" indent="1828800">
              <a:spcBef>
                <a:spcPts val="400"/>
              </a:spcBef>
              <a:buSzTx/>
              <a:buNone/>
              <a:defRPr sz="2000">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527590421"/>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000000"/>
        </a:solidFill>
        <a:effectLst/>
      </p:bgPr>
    </p:bg>
    <p:spTree>
      <p:nvGrpSpPr>
        <p:cNvPr id="1" name=""/>
        <p:cNvGrpSpPr/>
        <p:nvPr/>
      </p:nvGrpSpPr>
      <p:grpSpPr>
        <a:xfrm>
          <a:off x="0" y="0"/>
          <a:ext cx="0" cy="0"/>
          <a:chOff x="0" y="0"/>
          <a:chExt cx="0" cy="0"/>
        </a:xfrm>
      </p:grpSpPr>
      <p:sp>
        <p:nvSpPr>
          <p:cNvPr id="506"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0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solidFill>
                  <a:schemeClr val="accent3">
                    <a:lumOff val="44000"/>
                  </a:schemeClr>
                </a:solidFill>
                <a:latin typeface="Arial"/>
                <a:ea typeface="Arial"/>
                <a:cs typeface="Arial"/>
                <a:sym typeface="Arial"/>
              </a:defRPr>
            </a:lvl1pPr>
            <a:lvl2pPr marL="790575" indent="-333375">
              <a:spcBef>
                <a:spcPts val="600"/>
              </a:spcBef>
              <a:buFont typeface="Arial"/>
              <a:defRPr sz="2800">
                <a:solidFill>
                  <a:schemeClr val="accent3">
                    <a:lumOff val="44000"/>
                  </a:schemeClr>
                </a:solidFill>
                <a:latin typeface="Arial"/>
                <a:ea typeface="Arial"/>
                <a:cs typeface="Arial"/>
                <a:sym typeface="Arial"/>
              </a:defRPr>
            </a:lvl2pPr>
            <a:lvl3pPr marL="1234439" indent="-320039">
              <a:spcBef>
                <a:spcPts val="600"/>
              </a:spcBef>
              <a:buFont typeface="Arial"/>
              <a:defRPr sz="2800">
                <a:solidFill>
                  <a:schemeClr val="accent3">
                    <a:lumOff val="44000"/>
                  </a:schemeClr>
                </a:solidFill>
                <a:latin typeface="Arial"/>
                <a:ea typeface="Arial"/>
                <a:cs typeface="Arial"/>
                <a:sym typeface="Arial"/>
              </a:defRPr>
            </a:lvl3pPr>
            <a:lvl4pPr marL="1727200" indent="-355600">
              <a:spcBef>
                <a:spcPts val="600"/>
              </a:spcBef>
              <a:buFont typeface="Arial"/>
              <a:defRPr sz="2800">
                <a:solidFill>
                  <a:schemeClr val="accent3">
                    <a:lumOff val="44000"/>
                  </a:schemeClr>
                </a:solidFill>
                <a:latin typeface="Arial"/>
                <a:ea typeface="Arial"/>
                <a:cs typeface="Arial"/>
                <a:sym typeface="Arial"/>
              </a:defRPr>
            </a:lvl4pPr>
            <a:lvl5pPr marL="2184400" indent="-355600">
              <a:spcBef>
                <a:spcPts val="600"/>
              </a:spcBef>
              <a:buFont typeface="Arial"/>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0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239960709"/>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4_Comparison">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51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91245082"/>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4_Title Only">
    <p:bg>
      <p:bgPr>
        <a:solidFill>
          <a:srgbClr val="000000"/>
        </a:solidFill>
        <a:effectLst/>
      </p:bgPr>
    </p:bg>
    <p:spTree>
      <p:nvGrpSpPr>
        <p:cNvPr id="1" name=""/>
        <p:cNvGrpSpPr/>
        <p:nvPr/>
      </p:nvGrpSpPr>
      <p:grpSpPr>
        <a:xfrm>
          <a:off x="0" y="0"/>
          <a:ext cx="0" cy="0"/>
          <a:chOff x="0" y="0"/>
          <a:chExt cx="0" cy="0"/>
        </a:xfrm>
      </p:grpSpPr>
      <p:sp>
        <p:nvSpPr>
          <p:cNvPr id="52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26"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280480215"/>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Title Only 0">
    <p:bg>
      <p:bgPr>
        <a:solidFill>
          <a:srgbClr val="000000"/>
        </a:solidFill>
        <a:effectLst/>
      </p:bgPr>
    </p:bg>
    <p:spTree>
      <p:nvGrpSpPr>
        <p:cNvPr id="1" name=""/>
        <p:cNvGrpSpPr/>
        <p:nvPr/>
      </p:nvGrpSpPr>
      <p:grpSpPr>
        <a:xfrm>
          <a:off x="0" y="0"/>
          <a:ext cx="0" cy="0"/>
          <a:chOff x="0" y="0"/>
          <a:chExt cx="0" cy="0"/>
        </a:xfrm>
      </p:grpSpPr>
      <p:sp>
        <p:nvSpPr>
          <p:cNvPr id="533"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34"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850154664"/>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4_Blank">
    <p:bg>
      <p:bgPr>
        <a:solidFill>
          <a:srgbClr val="000000"/>
        </a:solidFill>
        <a:effectLst/>
      </p:bgPr>
    </p:bg>
    <p:spTree>
      <p:nvGrpSpPr>
        <p:cNvPr id="1" name=""/>
        <p:cNvGrpSpPr/>
        <p:nvPr/>
      </p:nvGrpSpPr>
      <p:grpSpPr>
        <a:xfrm>
          <a:off x="0" y="0"/>
          <a:ext cx="0" cy="0"/>
          <a:chOff x="0" y="0"/>
          <a:chExt cx="0" cy="0"/>
        </a:xfrm>
      </p:grpSpPr>
      <p:sp>
        <p:nvSpPr>
          <p:cNvPr id="54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471666650"/>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548"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549"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a:solidFill>
                  <a:schemeClr val="accent3">
                    <a:lumOff val="44000"/>
                  </a:schemeClr>
                </a:solidFill>
                <a:latin typeface="Arial"/>
                <a:ea typeface="Arial"/>
                <a:cs typeface="Arial"/>
                <a:sym typeface="Arial"/>
              </a:defRPr>
            </a:lvl1pPr>
            <a:lvl2pPr>
              <a:buFont typeface="Arial"/>
              <a:defRPr>
                <a:solidFill>
                  <a:schemeClr val="accent3">
                    <a:lumOff val="44000"/>
                  </a:schemeClr>
                </a:solidFill>
                <a:latin typeface="Arial"/>
                <a:ea typeface="Arial"/>
                <a:cs typeface="Arial"/>
                <a:sym typeface="Arial"/>
              </a:defRPr>
            </a:lvl2pPr>
            <a:lvl3pPr>
              <a:buFont typeface="Arial"/>
              <a:defRPr>
                <a:solidFill>
                  <a:schemeClr val="accent3">
                    <a:lumOff val="44000"/>
                  </a:schemeClr>
                </a:solidFill>
                <a:latin typeface="Arial"/>
                <a:ea typeface="Arial"/>
                <a:cs typeface="Arial"/>
                <a:sym typeface="Arial"/>
              </a:defRPr>
            </a:lvl3pPr>
            <a:lvl4pPr>
              <a:buFont typeface="Arial"/>
              <a:defRPr>
                <a:solidFill>
                  <a:schemeClr val="accent3">
                    <a:lumOff val="44000"/>
                  </a:schemeClr>
                </a:solidFill>
                <a:latin typeface="Arial"/>
                <a:ea typeface="Arial"/>
                <a:cs typeface="Arial"/>
                <a:sym typeface="Arial"/>
              </a:defRPr>
            </a:lvl4pPr>
            <a:lvl5pPr>
              <a:buFont typeface="Arial"/>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55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561844326"/>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55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6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36331416"/>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568"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6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2845643"/>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577" name="Title Text"/>
          <p:cNvSpPr txBox="1">
            <a:spLocks noGrp="1"/>
          </p:cNvSpPr>
          <p:nvPr>
            <p:ph type="title"/>
          </p:nvPr>
        </p:nvSpPr>
        <p:spPr>
          <a:prstGeom prst="rect">
            <a:avLst/>
          </a:prstGeom>
        </p:spPr>
        <p:txBody>
          <a:bodyPr/>
          <a:lstStyle/>
          <a:p>
            <a:r>
              <a:t>Title Text</a:t>
            </a:r>
          </a:p>
        </p:txBody>
      </p:sp>
      <p:sp>
        <p:nvSpPr>
          <p:cNvPr id="578"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600378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3/14/26</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4099698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86"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8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9016136"/>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595" name="Title Text"/>
          <p:cNvSpPr txBox="1">
            <a:spLocks noGrp="1"/>
          </p:cNvSpPr>
          <p:nvPr>
            <p:ph type="title"/>
          </p:nvPr>
        </p:nvSpPr>
        <p:spPr>
          <a:prstGeom prst="rect">
            <a:avLst/>
          </a:prstGeom>
        </p:spPr>
        <p:txBody>
          <a:bodyPr/>
          <a:lstStyle/>
          <a:p>
            <a:r>
              <a:t>Title Text</a:t>
            </a:r>
          </a:p>
        </p:txBody>
      </p:sp>
      <p:sp>
        <p:nvSpPr>
          <p:cNvPr id="59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0066835"/>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0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3063411"/>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614" name="Title Text"/>
          <p:cNvSpPr txBox="1">
            <a:spLocks noGrp="1"/>
          </p:cNvSpPr>
          <p:nvPr>
            <p:ph type="title"/>
          </p:nvPr>
        </p:nvSpPr>
        <p:spPr>
          <a:prstGeom prst="rect">
            <a:avLst/>
          </a:prstGeom>
        </p:spPr>
        <p:txBody>
          <a:bodyPr/>
          <a:lstStyle/>
          <a:p>
            <a:r>
              <a:t>Title Text</a:t>
            </a:r>
          </a:p>
        </p:txBody>
      </p:sp>
      <p:sp>
        <p:nvSpPr>
          <p:cNvPr id="6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4474728"/>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6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4142461"/>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629"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30"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3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886553"/>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4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4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1457347"/>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000000"/>
        </a:solidFill>
        <a:effectLst/>
      </p:bgPr>
    </p:bg>
    <p:spTree>
      <p:nvGrpSpPr>
        <p:cNvPr id="1" name=""/>
        <p:cNvGrpSpPr/>
        <p:nvPr/>
      </p:nvGrpSpPr>
      <p:grpSpPr>
        <a:xfrm>
          <a:off x="0" y="0"/>
          <a:ext cx="0" cy="0"/>
          <a:chOff x="0" y="0"/>
          <a:chExt cx="0" cy="0"/>
        </a:xfrm>
      </p:grpSpPr>
      <p:sp>
        <p:nvSpPr>
          <p:cNvPr id="64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3336731"/>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5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3338908"/>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6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latin typeface="Arial"/>
                <a:ea typeface="Arial"/>
                <a:cs typeface="Arial"/>
                <a:sym typeface="Arial"/>
              </a:defRPr>
            </a:lvl1pPr>
          </a:lstStyle>
          <a:p>
            <a:r>
              <a:t>Title Text</a:t>
            </a:r>
          </a:p>
        </p:txBody>
      </p:sp>
      <p:sp>
        <p:nvSpPr>
          <p:cNvPr id="66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183390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3/14/26</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0444291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76"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7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latin typeface="Arial"/>
                <a:ea typeface="Arial"/>
                <a:cs typeface="Arial"/>
                <a:sym typeface="Arial"/>
              </a:defRPr>
            </a:lvl1pPr>
            <a:lvl2pPr marL="790575" indent="-333375">
              <a:spcBef>
                <a:spcPts val="600"/>
              </a:spcBef>
              <a:defRPr sz="2800">
                <a:solidFill>
                  <a:schemeClr val="accent3">
                    <a:lumOff val="44000"/>
                  </a:schemeClr>
                </a:solidFill>
                <a:latin typeface="Arial"/>
                <a:ea typeface="Arial"/>
                <a:cs typeface="Arial"/>
                <a:sym typeface="Arial"/>
              </a:defRPr>
            </a:lvl2pPr>
            <a:lvl3pPr marL="1234439" indent="-320039">
              <a:spcBef>
                <a:spcPts val="600"/>
              </a:spcBef>
              <a:defRPr sz="2800">
                <a:solidFill>
                  <a:schemeClr val="accent3">
                    <a:lumOff val="44000"/>
                  </a:schemeClr>
                </a:solidFill>
                <a:latin typeface="Arial"/>
                <a:ea typeface="Arial"/>
                <a:cs typeface="Arial"/>
                <a:sym typeface="Arial"/>
              </a:defRPr>
            </a:lvl3pPr>
            <a:lvl4pPr marL="1727200" indent="-355600">
              <a:spcBef>
                <a:spcPts val="600"/>
              </a:spcBef>
              <a:defRPr sz="2800">
                <a:solidFill>
                  <a:schemeClr val="accent3">
                    <a:lumOff val="44000"/>
                  </a:schemeClr>
                </a:solidFill>
                <a:latin typeface="Arial"/>
                <a:ea typeface="Arial"/>
                <a:cs typeface="Arial"/>
                <a:sym typeface="Arial"/>
              </a:defRPr>
            </a:lvl4pPr>
            <a:lvl5pPr marL="2184400" indent="-355600">
              <a:spcBef>
                <a:spcPts val="600"/>
              </a:spcBef>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4182971"/>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68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6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5816073"/>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6_Title Only">
    <p:bg>
      <p:bgPr>
        <a:solidFill>
          <a:srgbClr val="000000"/>
        </a:solidFill>
        <a:effectLst/>
      </p:bgPr>
    </p:bg>
    <p:spTree>
      <p:nvGrpSpPr>
        <p:cNvPr id="1" name=""/>
        <p:cNvGrpSpPr/>
        <p:nvPr/>
      </p:nvGrpSpPr>
      <p:grpSpPr>
        <a:xfrm>
          <a:off x="0" y="0"/>
          <a:ext cx="0" cy="0"/>
          <a:chOff x="0" y="0"/>
          <a:chExt cx="0" cy="0"/>
        </a:xfrm>
      </p:grpSpPr>
      <p:sp>
        <p:nvSpPr>
          <p:cNvPr id="695"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0779110"/>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6_Blank">
    <p:bg>
      <p:bgPr>
        <a:solidFill>
          <a:srgbClr val="000000"/>
        </a:solidFill>
        <a:effectLst/>
      </p:bgPr>
    </p:bg>
    <p:spTree>
      <p:nvGrpSpPr>
        <p:cNvPr id="1" name=""/>
        <p:cNvGrpSpPr/>
        <p:nvPr/>
      </p:nvGrpSpPr>
      <p:grpSpPr>
        <a:xfrm>
          <a:off x="0" y="0"/>
          <a:ext cx="0" cy="0"/>
          <a:chOff x="0" y="0"/>
          <a:chExt cx="0" cy="0"/>
        </a:xfrm>
      </p:grpSpPr>
      <p:sp>
        <p:nvSpPr>
          <p:cNvPr id="7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1458710"/>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10"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71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1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7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3473399"/>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2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72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2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978847"/>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730" name="Title Text"/>
          <p:cNvSpPr txBox="1">
            <a:spLocks noGrp="1"/>
          </p:cNvSpPr>
          <p:nvPr>
            <p:ph type="title"/>
          </p:nvPr>
        </p:nvSpPr>
        <p:spPr>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73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7768868"/>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739" name="Title Text"/>
          <p:cNvSpPr txBox="1">
            <a:spLocks noGrp="1"/>
          </p:cNvSpPr>
          <p:nvPr>
            <p:ph type="title"/>
          </p:nvPr>
        </p:nvSpPr>
        <p:spPr>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740"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5306391"/>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748"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49"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a:latin typeface="Arial"/>
                <a:ea typeface="Arial"/>
                <a:cs typeface="Arial"/>
                <a:sym typeface="Arial"/>
              </a:defRPr>
            </a:lvl1pPr>
            <a:lvl2pPr marL="0" indent="457200" algn="ctr" defTabSz="449262">
              <a:lnSpc>
                <a:spcPct val="95000"/>
              </a:lnSpc>
              <a:spcBef>
                <a:spcPts val="800"/>
              </a:spcBef>
              <a:buSzTx/>
              <a:buNone/>
              <a:defRPr>
                <a:latin typeface="Arial"/>
                <a:ea typeface="Arial"/>
                <a:cs typeface="Arial"/>
                <a:sym typeface="Arial"/>
              </a:defRPr>
            </a:lvl2pPr>
            <a:lvl3pPr marL="0" indent="914400" algn="ctr" defTabSz="449262">
              <a:lnSpc>
                <a:spcPct val="95000"/>
              </a:lnSpc>
              <a:spcBef>
                <a:spcPts val="800"/>
              </a:spcBef>
              <a:buSzTx/>
              <a:buNone/>
              <a:defRPr>
                <a:latin typeface="Arial"/>
                <a:ea typeface="Arial"/>
                <a:cs typeface="Arial"/>
                <a:sym typeface="Arial"/>
              </a:defRPr>
            </a:lvl3pPr>
            <a:lvl4pPr marL="0" indent="1371600" algn="ctr" defTabSz="449262">
              <a:lnSpc>
                <a:spcPct val="95000"/>
              </a:lnSpc>
              <a:spcBef>
                <a:spcPts val="800"/>
              </a:spcBef>
              <a:buSzTx/>
              <a:buNone/>
              <a:defRPr>
                <a:latin typeface="Arial"/>
                <a:ea typeface="Arial"/>
                <a:cs typeface="Arial"/>
                <a:sym typeface="Arial"/>
              </a:defRPr>
            </a:lvl4pPr>
            <a:lvl5pPr marL="0" indent="1828800" algn="ctr" defTabSz="449262">
              <a:lnSpc>
                <a:spcPct val="95000"/>
              </a:lnSpc>
              <a:spcBef>
                <a:spcPts val="800"/>
              </a:spcBef>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50"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3113210488"/>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757"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58"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a:latin typeface="Arial"/>
                <a:ea typeface="Arial"/>
                <a:cs typeface="Arial"/>
                <a:sym typeface="Arial"/>
              </a:defRPr>
            </a:lvl1pPr>
            <a:lvl2pPr marL="781957" indent="-324757" defTabSz="449262">
              <a:lnSpc>
                <a:spcPct val="95000"/>
              </a:lnSpc>
              <a:spcBef>
                <a:spcPts val="800"/>
              </a:spcBef>
              <a:buClr>
                <a:srgbClr val="000000"/>
              </a:buClr>
              <a:buFont typeface="Times New Roman"/>
              <a:defRPr>
                <a:latin typeface="Arial"/>
                <a:ea typeface="Arial"/>
                <a:cs typeface="Arial"/>
                <a:sym typeface="Arial"/>
              </a:defRPr>
            </a:lvl2pPr>
            <a:lvl3pPr defTabSz="449262">
              <a:lnSpc>
                <a:spcPct val="95000"/>
              </a:lnSpc>
              <a:spcBef>
                <a:spcPts val="800"/>
              </a:spcBef>
              <a:buClr>
                <a:srgbClr val="000000"/>
              </a:buClr>
              <a:buFont typeface="Times New Roman"/>
              <a:defRPr>
                <a:latin typeface="Arial"/>
                <a:ea typeface="Arial"/>
                <a:cs typeface="Arial"/>
                <a:sym typeface="Arial"/>
              </a:defRPr>
            </a:lvl3pPr>
            <a:lvl4pPr defTabSz="449262">
              <a:lnSpc>
                <a:spcPct val="95000"/>
              </a:lnSpc>
              <a:spcBef>
                <a:spcPts val="800"/>
              </a:spcBef>
              <a:buClr>
                <a:srgbClr val="000000"/>
              </a:buClr>
              <a:buFont typeface="Times New Roman"/>
              <a:defRPr>
                <a:latin typeface="Arial"/>
                <a:ea typeface="Arial"/>
                <a:cs typeface="Arial"/>
                <a:sym typeface="Arial"/>
              </a:defRPr>
            </a:lvl4pPr>
            <a:lvl5pPr defTabSz="449262">
              <a:lnSpc>
                <a:spcPct val="95000"/>
              </a:lnSpc>
              <a:spcBef>
                <a:spcPts val="800"/>
              </a:spcBef>
              <a:buClr>
                <a:srgbClr val="000000"/>
              </a:buClr>
              <a:buFont typeface="Times New Roman"/>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59"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91790477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3/14/26</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68478811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66"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cap="all">
                <a:latin typeface="Arial"/>
                <a:ea typeface="Arial"/>
                <a:cs typeface="Arial"/>
                <a:sym typeface="Arial"/>
              </a:defRPr>
            </a:lvl1pPr>
          </a:lstStyle>
          <a:p>
            <a:r>
              <a:t>Title Text</a:t>
            </a:r>
          </a:p>
        </p:txBody>
      </p:sp>
      <p:sp>
        <p:nvSpPr>
          <p:cNvPr id="767"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a:latin typeface="Arial"/>
                <a:ea typeface="Arial"/>
                <a:cs typeface="Arial"/>
                <a:sym typeface="Arial"/>
              </a:defRPr>
            </a:lvl1pPr>
            <a:lvl2pPr marL="0" indent="457200" defTabSz="449262">
              <a:lnSpc>
                <a:spcPct val="95000"/>
              </a:lnSpc>
              <a:spcBef>
                <a:spcPts val="800"/>
              </a:spcBef>
              <a:buSzTx/>
              <a:buNone/>
              <a:defRPr sz="2000">
                <a:latin typeface="Arial"/>
                <a:ea typeface="Arial"/>
                <a:cs typeface="Arial"/>
                <a:sym typeface="Arial"/>
              </a:defRPr>
            </a:lvl2pPr>
            <a:lvl3pPr marL="0" indent="914400" defTabSz="449262">
              <a:lnSpc>
                <a:spcPct val="95000"/>
              </a:lnSpc>
              <a:spcBef>
                <a:spcPts val="800"/>
              </a:spcBef>
              <a:buSzTx/>
              <a:buNone/>
              <a:defRPr sz="2000">
                <a:latin typeface="Arial"/>
                <a:ea typeface="Arial"/>
                <a:cs typeface="Arial"/>
                <a:sym typeface="Arial"/>
              </a:defRPr>
            </a:lvl3pPr>
            <a:lvl4pPr marL="0" indent="1371600" defTabSz="449262">
              <a:lnSpc>
                <a:spcPct val="95000"/>
              </a:lnSpc>
              <a:spcBef>
                <a:spcPts val="800"/>
              </a:spcBef>
              <a:buSzTx/>
              <a:buNone/>
              <a:defRPr sz="2000">
                <a:latin typeface="Arial"/>
                <a:ea typeface="Arial"/>
                <a:cs typeface="Arial"/>
                <a:sym typeface="Arial"/>
              </a:defRPr>
            </a:lvl4pPr>
            <a:lvl5pPr marL="0" indent="1828800" defTabSz="449262">
              <a:lnSpc>
                <a:spcPct val="95000"/>
              </a:lnSpc>
              <a:spcBef>
                <a:spcPts val="8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1392581277"/>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775"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76"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sz="2800">
                <a:latin typeface="Arial"/>
                <a:ea typeface="Arial"/>
                <a:cs typeface="Arial"/>
                <a:sym typeface="Arial"/>
              </a:defRPr>
            </a:lvl1pPr>
            <a:lvl2pPr marL="788723" indent="-331523" defTabSz="449262">
              <a:lnSpc>
                <a:spcPct val="95000"/>
              </a:lnSpc>
              <a:spcBef>
                <a:spcPts val="800"/>
              </a:spcBef>
              <a:buClr>
                <a:srgbClr val="000000"/>
              </a:buClr>
              <a:buFont typeface="Times New Roman"/>
              <a:defRPr sz="2800">
                <a:latin typeface="Arial"/>
                <a:ea typeface="Arial"/>
                <a:cs typeface="Arial"/>
                <a:sym typeface="Arial"/>
              </a:defRPr>
            </a:lvl2pPr>
            <a:lvl3pPr marL="1234439" indent="-320039" defTabSz="449262">
              <a:lnSpc>
                <a:spcPct val="95000"/>
              </a:lnSpc>
              <a:spcBef>
                <a:spcPts val="800"/>
              </a:spcBef>
              <a:buClr>
                <a:srgbClr val="000000"/>
              </a:buClr>
              <a:buFont typeface="Times New Roman"/>
              <a:defRPr sz="2800">
                <a:latin typeface="Arial"/>
                <a:ea typeface="Arial"/>
                <a:cs typeface="Arial"/>
                <a:sym typeface="Arial"/>
              </a:defRPr>
            </a:lvl3pPr>
            <a:lvl4pPr marL="1727200" indent="-355600" defTabSz="449262">
              <a:lnSpc>
                <a:spcPct val="95000"/>
              </a:lnSpc>
              <a:spcBef>
                <a:spcPts val="800"/>
              </a:spcBef>
              <a:buClr>
                <a:srgbClr val="000000"/>
              </a:buClr>
              <a:buFont typeface="Times New Roman"/>
              <a:defRPr sz="2800">
                <a:latin typeface="Arial"/>
                <a:ea typeface="Arial"/>
                <a:cs typeface="Arial"/>
                <a:sym typeface="Arial"/>
              </a:defRPr>
            </a:lvl4pPr>
            <a:lvl5pPr marL="2184400" indent="-355600" defTabSz="449262">
              <a:lnSpc>
                <a:spcPct val="95000"/>
              </a:lnSpc>
              <a:spcBef>
                <a:spcPts val="800"/>
              </a:spcBef>
              <a:buClr>
                <a:srgbClr val="000000"/>
              </a:buClr>
              <a:buFont typeface="Times New Roman"/>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77"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2412478884"/>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7_Comparison">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85"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a:latin typeface="Arial"/>
                <a:ea typeface="Arial"/>
                <a:cs typeface="Arial"/>
                <a:sym typeface="Arial"/>
              </a:defRPr>
            </a:lvl1pPr>
            <a:lvl2pPr marL="0" indent="457200" defTabSz="449262">
              <a:lnSpc>
                <a:spcPct val="95000"/>
              </a:lnSpc>
              <a:spcBef>
                <a:spcPts val="800"/>
              </a:spcBef>
              <a:buSzTx/>
              <a:buNone/>
              <a:defRPr sz="2400" b="1">
                <a:latin typeface="Arial"/>
                <a:ea typeface="Arial"/>
                <a:cs typeface="Arial"/>
                <a:sym typeface="Arial"/>
              </a:defRPr>
            </a:lvl2pPr>
            <a:lvl3pPr marL="0" indent="914400" defTabSz="449262">
              <a:lnSpc>
                <a:spcPct val="95000"/>
              </a:lnSpc>
              <a:spcBef>
                <a:spcPts val="800"/>
              </a:spcBef>
              <a:buSzTx/>
              <a:buNone/>
              <a:defRPr sz="2400" b="1">
                <a:latin typeface="Arial"/>
                <a:ea typeface="Arial"/>
                <a:cs typeface="Arial"/>
                <a:sym typeface="Arial"/>
              </a:defRPr>
            </a:lvl3pPr>
            <a:lvl4pPr marL="0" indent="1371600" defTabSz="449262">
              <a:lnSpc>
                <a:spcPct val="95000"/>
              </a:lnSpc>
              <a:spcBef>
                <a:spcPts val="800"/>
              </a:spcBef>
              <a:buSzTx/>
              <a:buNone/>
              <a:defRPr sz="2400" b="1">
                <a:latin typeface="Arial"/>
                <a:ea typeface="Arial"/>
                <a:cs typeface="Arial"/>
                <a:sym typeface="Arial"/>
              </a:defRPr>
            </a:lvl4pPr>
            <a:lvl5pPr marL="0" indent="1828800" defTabSz="449262">
              <a:lnSpc>
                <a:spcPct val="95000"/>
              </a:lnSpc>
              <a:spcBef>
                <a:spcPts val="8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86"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p>
            <a:pPr marL="0" indent="0" defTabSz="449262">
              <a:lnSpc>
                <a:spcPct val="95000"/>
              </a:lnSpc>
              <a:spcBef>
                <a:spcPts val="800"/>
              </a:spcBef>
              <a:buSzTx/>
              <a:buNone/>
              <a:defRPr sz="2400" b="1">
                <a:latin typeface="Arial"/>
                <a:ea typeface="Arial"/>
                <a:cs typeface="Arial"/>
                <a:sym typeface="Arial"/>
              </a:defRPr>
            </a:pPr>
            <a:endParaRPr/>
          </a:p>
        </p:txBody>
      </p:sp>
      <p:sp>
        <p:nvSpPr>
          <p:cNvPr id="787"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1108753028"/>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7_Title Only">
    <p:spTree>
      <p:nvGrpSpPr>
        <p:cNvPr id="1" name=""/>
        <p:cNvGrpSpPr/>
        <p:nvPr/>
      </p:nvGrpSpPr>
      <p:grpSpPr>
        <a:xfrm>
          <a:off x="0" y="0"/>
          <a:ext cx="0" cy="0"/>
          <a:chOff x="0" y="0"/>
          <a:chExt cx="0" cy="0"/>
        </a:xfrm>
      </p:grpSpPr>
      <p:sp>
        <p:nvSpPr>
          <p:cNvPr id="79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95"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2444626615"/>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80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2895210603"/>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7_Content with Caption">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a:latin typeface="Arial"/>
                <a:ea typeface="Arial"/>
                <a:cs typeface="Arial"/>
                <a:sym typeface="Arial"/>
              </a:defRPr>
            </a:lvl1pPr>
          </a:lstStyle>
          <a:p>
            <a:r>
              <a:t>Title Text</a:t>
            </a:r>
          </a:p>
        </p:txBody>
      </p:sp>
      <p:sp>
        <p:nvSpPr>
          <p:cNvPr id="810"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a:latin typeface="Arial"/>
                <a:ea typeface="Arial"/>
                <a:cs typeface="Arial"/>
                <a:sym typeface="Arial"/>
              </a:defRPr>
            </a:lvl1pPr>
            <a:lvl2pPr marL="781957" indent="-324757" defTabSz="449262">
              <a:lnSpc>
                <a:spcPct val="95000"/>
              </a:lnSpc>
              <a:spcBef>
                <a:spcPts val="800"/>
              </a:spcBef>
              <a:buClr>
                <a:srgbClr val="000000"/>
              </a:buClr>
              <a:buFont typeface="Times New Roman"/>
              <a:defRPr>
                <a:latin typeface="Arial"/>
                <a:ea typeface="Arial"/>
                <a:cs typeface="Arial"/>
                <a:sym typeface="Arial"/>
              </a:defRPr>
            </a:lvl2pPr>
            <a:lvl3pPr defTabSz="449262">
              <a:lnSpc>
                <a:spcPct val="95000"/>
              </a:lnSpc>
              <a:spcBef>
                <a:spcPts val="800"/>
              </a:spcBef>
              <a:buClr>
                <a:srgbClr val="000000"/>
              </a:buClr>
              <a:buFont typeface="Times New Roman"/>
              <a:defRPr>
                <a:latin typeface="Arial"/>
                <a:ea typeface="Arial"/>
                <a:cs typeface="Arial"/>
                <a:sym typeface="Arial"/>
              </a:defRPr>
            </a:lvl3pPr>
            <a:lvl4pPr defTabSz="449262">
              <a:lnSpc>
                <a:spcPct val="95000"/>
              </a:lnSpc>
              <a:spcBef>
                <a:spcPts val="800"/>
              </a:spcBef>
              <a:buClr>
                <a:srgbClr val="000000"/>
              </a:buClr>
              <a:buFont typeface="Times New Roman"/>
              <a:defRPr>
                <a:latin typeface="Arial"/>
                <a:ea typeface="Arial"/>
                <a:cs typeface="Arial"/>
                <a:sym typeface="Arial"/>
              </a:defRPr>
            </a:lvl4pPr>
            <a:lvl5pPr defTabSz="449262">
              <a:lnSpc>
                <a:spcPct val="95000"/>
              </a:lnSpc>
              <a:spcBef>
                <a:spcPts val="800"/>
              </a:spcBef>
              <a:buClr>
                <a:srgbClr val="000000"/>
              </a:buClr>
              <a:buFont typeface="Times New Roman"/>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1"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p>
            <a:pPr marL="0" indent="0" defTabSz="449262">
              <a:lnSpc>
                <a:spcPct val="95000"/>
              </a:lnSpc>
              <a:spcBef>
                <a:spcPts val="800"/>
              </a:spcBef>
              <a:buSzTx/>
              <a:buNone/>
              <a:defRPr sz="1400">
                <a:latin typeface="Arial"/>
                <a:ea typeface="Arial"/>
                <a:cs typeface="Arial"/>
                <a:sym typeface="Arial"/>
              </a:defRPr>
            </a:pPr>
            <a:endParaRPr/>
          </a:p>
        </p:txBody>
      </p:sp>
      <p:sp>
        <p:nvSpPr>
          <p:cNvPr id="81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975642068"/>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7_Picture with Caption">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a:latin typeface="Arial"/>
                <a:ea typeface="Arial"/>
                <a:cs typeface="Arial"/>
                <a:sym typeface="Arial"/>
              </a:defRPr>
            </a:lvl1pPr>
          </a:lstStyle>
          <a:p>
            <a:r>
              <a:t>Title Text</a:t>
            </a:r>
          </a:p>
        </p:txBody>
      </p:sp>
      <p:sp>
        <p:nvSpPr>
          <p:cNvPr id="82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21"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a:latin typeface="Arial"/>
                <a:ea typeface="Arial"/>
                <a:cs typeface="Arial"/>
                <a:sym typeface="Arial"/>
              </a:defRPr>
            </a:lvl1pPr>
            <a:lvl2pPr marL="0" indent="457200" defTabSz="449262">
              <a:lnSpc>
                <a:spcPct val="95000"/>
              </a:lnSpc>
              <a:spcBef>
                <a:spcPts val="800"/>
              </a:spcBef>
              <a:buSzTx/>
              <a:buNone/>
              <a:defRPr sz="1400">
                <a:latin typeface="Arial"/>
                <a:ea typeface="Arial"/>
                <a:cs typeface="Arial"/>
                <a:sym typeface="Arial"/>
              </a:defRPr>
            </a:lvl2pPr>
            <a:lvl3pPr marL="0" indent="914400" defTabSz="449262">
              <a:lnSpc>
                <a:spcPct val="95000"/>
              </a:lnSpc>
              <a:spcBef>
                <a:spcPts val="800"/>
              </a:spcBef>
              <a:buSzTx/>
              <a:buNone/>
              <a:defRPr sz="1400">
                <a:latin typeface="Arial"/>
                <a:ea typeface="Arial"/>
                <a:cs typeface="Arial"/>
                <a:sym typeface="Arial"/>
              </a:defRPr>
            </a:lvl3pPr>
            <a:lvl4pPr marL="0" indent="1371600" defTabSz="449262">
              <a:lnSpc>
                <a:spcPct val="95000"/>
              </a:lnSpc>
              <a:spcBef>
                <a:spcPts val="800"/>
              </a:spcBef>
              <a:buSzTx/>
              <a:buNone/>
              <a:defRPr sz="1400">
                <a:latin typeface="Arial"/>
                <a:ea typeface="Arial"/>
                <a:cs typeface="Arial"/>
                <a:sym typeface="Arial"/>
              </a:defRPr>
            </a:lvl4pPr>
            <a:lvl5pPr marL="0" indent="1828800" defTabSz="449262">
              <a:lnSpc>
                <a:spcPct val="95000"/>
              </a:lnSpc>
              <a:spcBef>
                <a:spcPts val="8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1124855100"/>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8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7868432"/>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836"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837"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5547213"/>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8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13034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3/14/26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7450787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8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685800" y="2130425"/>
            <a:ext cx="7772400" cy="1470025"/>
          </a:xfrm>
          <a:prstGeom prst="rect">
            <a:avLst/>
          </a:prstGeom>
        </p:spPr>
        <p:txBody>
          <a:bodyPr/>
          <a:lstStyle>
            <a:lvl1pPr>
              <a:defRPr>
                <a:latin typeface="Arial"/>
                <a:ea typeface="Arial"/>
                <a:cs typeface="Arial"/>
                <a:sym typeface="Arial"/>
              </a:defRPr>
            </a:lvl1pPr>
          </a:lstStyle>
          <a:p>
            <a:r>
              <a:t>Title Text</a:t>
            </a:r>
          </a:p>
        </p:txBody>
      </p:sp>
      <p:sp>
        <p:nvSpPr>
          <p:cNvPr id="85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4"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45979214"/>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9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62" name="Body Level One…"/>
          <p:cNvSpPr txBox="1">
            <a:spLocks noGrp="1"/>
          </p:cNvSpPr>
          <p:nvPr>
            <p:ph type="body" idx="1"/>
          </p:nvPr>
        </p:nvSpPr>
        <p:spPr>
          <a:xfrm>
            <a:off x="457200" y="1600200"/>
            <a:ext cx="8229600" cy="452596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3"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1193419294"/>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Arial"/>
                <a:ea typeface="Arial"/>
                <a:cs typeface="Arial"/>
                <a:sym typeface="Arial"/>
              </a:defRPr>
            </a:lvl1pPr>
          </a:lstStyle>
          <a:p>
            <a:r>
              <a:t>Title Text</a:t>
            </a:r>
          </a:p>
        </p:txBody>
      </p:sp>
      <p:sp>
        <p:nvSpPr>
          <p:cNvPr id="87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2"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413482978"/>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8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latin typeface="Arial"/>
                <a:ea typeface="Arial"/>
                <a:cs typeface="Arial"/>
                <a:sym typeface="Arial"/>
              </a:defRPr>
            </a:lvl1pPr>
            <a:lvl2pPr marL="790575" indent="-333375">
              <a:spcBef>
                <a:spcPts val="600"/>
              </a:spcBef>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defRPr sz="2800">
                <a:latin typeface="Arial"/>
                <a:ea typeface="Arial"/>
                <a:cs typeface="Arial"/>
                <a:sym typeface="Arial"/>
              </a:defRPr>
            </a:lvl4pPr>
            <a:lvl5pPr marL="2184400" indent="-355600">
              <a:spcBef>
                <a:spcPts val="600"/>
              </a:spcBef>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649883365"/>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8"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8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9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9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999973853"/>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8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8"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99"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490211698"/>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10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1885355710"/>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3" name="Title Text"/>
          <p:cNvSpPr txBox="1">
            <a:spLocks noGrp="1"/>
          </p:cNvSpPr>
          <p:nvPr>
            <p:ph type="title"/>
          </p:nvPr>
        </p:nvSpPr>
        <p:spPr>
          <a:xfrm>
            <a:off x="457200" y="273050"/>
            <a:ext cx="3008314" cy="1162050"/>
          </a:xfrm>
          <a:prstGeom prst="rect">
            <a:avLst/>
          </a:prstGeom>
        </p:spPr>
        <p:txBody>
          <a:bodyPr anchor="b"/>
          <a:lstStyle>
            <a:lvl1pPr algn="l">
              <a:defRPr sz="2000" b="1">
                <a:latin typeface="Arial"/>
                <a:ea typeface="Arial"/>
                <a:cs typeface="Arial"/>
                <a:sym typeface="Arial"/>
              </a:defRPr>
            </a:lvl1pPr>
          </a:lstStyle>
          <a:p>
            <a:r>
              <a:t>Title Text</a:t>
            </a:r>
          </a:p>
        </p:txBody>
      </p:sp>
      <p:sp>
        <p:nvSpPr>
          <p:cNvPr id="914" name="Body Level One…"/>
          <p:cNvSpPr txBox="1">
            <a:spLocks noGrp="1"/>
          </p:cNvSpPr>
          <p:nvPr>
            <p:ph type="body" idx="1"/>
          </p:nvPr>
        </p:nvSpPr>
        <p:spPr>
          <a:xfrm>
            <a:off x="3575050" y="273050"/>
            <a:ext cx="5111750" cy="585311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1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414672714"/>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3" name="Title Text"/>
          <p:cNvSpPr txBox="1">
            <a:spLocks noGrp="1"/>
          </p:cNvSpPr>
          <p:nvPr>
            <p:ph type="title"/>
          </p:nvPr>
        </p:nvSpPr>
        <p:spPr>
          <a:xfrm>
            <a:off x="1792288" y="4800600"/>
            <a:ext cx="5486401" cy="566738"/>
          </a:xfrm>
          <a:prstGeom prst="rect">
            <a:avLst/>
          </a:prstGeom>
        </p:spPr>
        <p:txBody>
          <a:bodyPr anchor="b"/>
          <a:lstStyle>
            <a:lvl1pPr algn="l">
              <a:defRPr sz="2000" b="1">
                <a:latin typeface="Arial"/>
                <a:ea typeface="Arial"/>
                <a:cs typeface="Arial"/>
                <a:sym typeface="Arial"/>
              </a:defRPr>
            </a:lvl1pPr>
          </a:lstStyle>
          <a:p>
            <a:r>
              <a:t>Title Text</a:t>
            </a:r>
          </a:p>
        </p:txBody>
      </p:sp>
      <p:sp>
        <p:nvSpPr>
          <p:cNvPr id="92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2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2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376376198"/>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2173614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3/14/26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6642737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12_Blank">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981" name="Group 2"/>
          <p:cNvGrpSpPr/>
          <p:nvPr/>
        </p:nvGrpSpPr>
        <p:grpSpPr>
          <a:xfrm>
            <a:off x="-1" y="-1"/>
            <a:ext cx="9145589" cy="6856415"/>
            <a:chOff x="0" y="0"/>
            <a:chExt cx="9145587" cy="6856413"/>
          </a:xfrm>
        </p:grpSpPr>
        <p:sp>
          <p:nvSpPr>
            <p:cNvPr id="940"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1"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2"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3"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4"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5"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6"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7"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8"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9"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0"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1"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2"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3"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4"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5"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6"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7"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grpSp>
          <p:nvGrpSpPr>
            <p:cNvPr id="960" name="Freeform 21"/>
            <p:cNvGrpSpPr/>
            <p:nvPr/>
          </p:nvGrpSpPr>
          <p:grpSpPr>
            <a:xfrm>
              <a:off x="8931275" y="4022725"/>
              <a:ext cx="209551" cy="209551"/>
              <a:chOff x="0" y="0"/>
              <a:chExt cx="209550" cy="209550"/>
            </a:xfrm>
          </p:grpSpPr>
          <p:sp>
            <p:nvSpPr>
              <p:cNvPr id="958"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959"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961"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2"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3"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4"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5"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6"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7"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8"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9"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70"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1"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2"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3"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4"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5"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6"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7"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grpSp>
          <p:nvGrpSpPr>
            <p:cNvPr id="980" name="Group 39"/>
            <p:cNvGrpSpPr/>
            <p:nvPr/>
          </p:nvGrpSpPr>
          <p:grpSpPr>
            <a:xfrm>
              <a:off x="-1" y="2590800"/>
              <a:ext cx="9140826" cy="2949576"/>
              <a:chOff x="0" y="0"/>
              <a:chExt cx="9140824" cy="2949575"/>
            </a:xfrm>
          </p:grpSpPr>
          <p:sp>
            <p:nvSpPr>
              <p:cNvPr id="978"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9"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grpSp>
      </p:grpSp>
      <p:sp>
        <p:nvSpPr>
          <p:cNvPr id="982"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371437260"/>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9_Title Slide">
    <p:bg>
      <p:bgPr>
        <a:solidFill>
          <a:srgbClr val="000000"/>
        </a:solidFill>
        <a:effectLst/>
      </p:bgPr>
    </p:bg>
    <p:spTree>
      <p:nvGrpSpPr>
        <p:cNvPr id="1" name=""/>
        <p:cNvGrpSpPr/>
        <p:nvPr/>
      </p:nvGrpSpPr>
      <p:grpSpPr>
        <a:xfrm>
          <a:off x="0" y="0"/>
          <a:ext cx="0" cy="0"/>
          <a:chOff x="0" y="0"/>
          <a:chExt cx="0" cy="0"/>
        </a:xfrm>
      </p:grpSpPr>
      <p:grpSp>
        <p:nvGrpSpPr>
          <p:cNvPr id="996" name="Group 1026"/>
          <p:cNvGrpSpPr/>
          <p:nvPr/>
        </p:nvGrpSpPr>
        <p:grpSpPr>
          <a:xfrm>
            <a:off x="0" y="3902075"/>
            <a:ext cx="3400426" cy="2949576"/>
            <a:chOff x="0" y="0"/>
            <a:chExt cx="3400425" cy="2949575"/>
          </a:xfrm>
        </p:grpSpPr>
        <p:sp>
          <p:nvSpPr>
            <p:cNvPr id="98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997"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99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224082541"/>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000000"/>
        </a:solidFill>
        <a:effectLst/>
      </p:bgPr>
    </p:bg>
    <p:spTree>
      <p:nvGrpSpPr>
        <p:cNvPr id="1" name=""/>
        <p:cNvGrpSpPr/>
        <p:nvPr/>
      </p:nvGrpSpPr>
      <p:grpSpPr>
        <a:xfrm>
          <a:off x="0" y="0"/>
          <a:ext cx="0" cy="0"/>
          <a:chOff x="0" y="0"/>
          <a:chExt cx="0" cy="0"/>
        </a:xfrm>
      </p:grpSpPr>
      <p:grpSp>
        <p:nvGrpSpPr>
          <p:cNvPr id="1013" name="Group 1026"/>
          <p:cNvGrpSpPr/>
          <p:nvPr/>
        </p:nvGrpSpPr>
        <p:grpSpPr>
          <a:xfrm>
            <a:off x="0" y="3902075"/>
            <a:ext cx="3400426" cy="2949576"/>
            <a:chOff x="0" y="0"/>
            <a:chExt cx="3400425" cy="2949575"/>
          </a:xfrm>
        </p:grpSpPr>
        <p:sp>
          <p:nvSpPr>
            <p:cNvPr id="10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14"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1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1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63112531"/>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000000"/>
        </a:solidFill>
        <a:effectLst/>
      </p:bgPr>
    </p:bg>
    <p:spTree>
      <p:nvGrpSpPr>
        <p:cNvPr id="1" name=""/>
        <p:cNvGrpSpPr/>
        <p:nvPr/>
      </p:nvGrpSpPr>
      <p:grpSpPr>
        <a:xfrm>
          <a:off x="0" y="0"/>
          <a:ext cx="0" cy="0"/>
          <a:chOff x="0" y="0"/>
          <a:chExt cx="0" cy="0"/>
        </a:xfrm>
      </p:grpSpPr>
      <p:grpSp>
        <p:nvGrpSpPr>
          <p:cNvPr id="1030" name="Group 1026"/>
          <p:cNvGrpSpPr/>
          <p:nvPr/>
        </p:nvGrpSpPr>
        <p:grpSpPr>
          <a:xfrm>
            <a:off x="0" y="3902075"/>
            <a:ext cx="3400426" cy="2949576"/>
            <a:chOff x="0" y="0"/>
            <a:chExt cx="3400425" cy="2949575"/>
          </a:xfrm>
        </p:grpSpPr>
        <p:sp>
          <p:nvSpPr>
            <p:cNvPr id="102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3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03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623797188"/>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000000"/>
        </a:solidFill>
        <a:effectLst/>
      </p:bgPr>
    </p:bg>
    <p:spTree>
      <p:nvGrpSpPr>
        <p:cNvPr id="1" name=""/>
        <p:cNvGrpSpPr/>
        <p:nvPr/>
      </p:nvGrpSpPr>
      <p:grpSpPr>
        <a:xfrm>
          <a:off x="0" y="0"/>
          <a:ext cx="0" cy="0"/>
          <a:chOff x="0" y="0"/>
          <a:chExt cx="0" cy="0"/>
        </a:xfrm>
      </p:grpSpPr>
      <p:grpSp>
        <p:nvGrpSpPr>
          <p:cNvPr id="1047" name="Group 1026"/>
          <p:cNvGrpSpPr/>
          <p:nvPr/>
        </p:nvGrpSpPr>
        <p:grpSpPr>
          <a:xfrm>
            <a:off x="0" y="3902075"/>
            <a:ext cx="3400426" cy="2949576"/>
            <a:chOff x="0" y="0"/>
            <a:chExt cx="3400425" cy="2949575"/>
          </a:xfrm>
        </p:grpSpPr>
        <p:sp>
          <p:nvSpPr>
            <p:cNvPr id="104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4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4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5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065663843"/>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9_Comparison">
    <p:bg>
      <p:bgPr>
        <a:solidFill>
          <a:srgbClr val="000000"/>
        </a:solidFill>
        <a:effectLst/>
      </p:bgPr>
    </p:bg>
    <p:spTree>
      <p:nvGrpSpPr>
        <p:cNvPr id="1" name=""/>
        <p:cNvGrpSpPr/>
        <p:nvPr/>
      </p:nvGrpSpPr>
      <p:grpSpPr>
        <a:xfrm>
          <a:off x="0" y="0"/>
          <a:ext cx="0" cy="0"/>
          <a:chOff x="0" y="0"/>
          <a:chExt cx="0" cy="0"/>
        </a:xfrm>
      </p:grpSpPr>
      <p:grpSp>
        <p:nvGrpSpPr>
          <p:cNvPr id="1064" name="Group 1026"/>
          <p:cNvGrpSpPr/>
          <p:nvPr/>
        </p:nvGrpSpPr>
        <p:grpSpPr>
          <a:xfrm>
            <a:off x="0" y="3902075"/>
            <a:ext cx="3400426" cy="2949576"/>
            <a:chOff x="0" y="0"/>
            <a:chExt cx="3400425" cy="2949575"/>
          </a:xfrm>
        </p:grpSpPr>
        <p:sp>
          <p:nvSpPr>
            <p:cNvPr id="105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5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5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6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6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6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06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848502865"/>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9_Title Only">
    <p:bg>
      <p:bgPr>
        <a:solidFill>
          <a:srgbClr val="000000"/>
        </a:solidFill>
        <a:effectLst/>
      </p:bgPr>
    </p:bg>
    <p:spTree>
      <p:nvGrpSpPr>
        <p:cNvPr id="1" name=""/>
        <p:cNvGrpSpPr/>
        <p:nvPr/>
      </p:nvGrpSpPr>
      <p:grpSpPr>
        <a:xfrm>
          <a:off x="0" y="0"/>
          <a:ext cx="0" cy="0"/>
          <a:chOff x="0" y="0"/>
          <a:chExt cx="0" cy="0"/>
        </a:xfrm>
      </p:grpSpPr>
      <p:grpSp>
        <p:nvGrpSpPr>
          <p:cNvPr id="1082" name="Group 1026"/>
          <p:cNvGrpSpPr/>
          <p:nvPr/>
        </p:nvGrpSpPr>
        <p:grpSpPr>
          <a:xfrm>
            <a:off x="0" y="3902075"/>
            <a:ext cx="3400426" cy="2949576"/>
            <a:chOff x="0" y="0"/>
            <a:chExt cx="3400425" cy="2949575"/>
          </a:xfrm>
        </p:grpSpPr>
        <p:sp>
          <p:nvSpPr>
            <p:cNvPr id="107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8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8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83"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8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024428294"/>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13_Blank">
    <p:bg>
      <p:bgPr>
        <a:solidFill>
          <a:srgbClr val="000000"/>
        </a:solidFill>
        <a:effectLst/>
      </p:bgPr>
    </p:bg>
    <p:spTree>
      <p:nvGrpSpPr>
        <p:cNvPr id="1" name=""/>
        <p:cNvGrpSpPr/>
        <p:nvPr/>
      </p:nvGrpSpPr>
      <p:grpSpPr>
        <a:xfrm>
          <a:off x="0" y="0"/>
          <a:ext cx="0" cy="0"/>
          <a:chOff x="0" y="0"/>
          <a:chExt cx="0" cy="0"/>
        </a:xfrm>
      </p:grpSpPr>
      <p:grpSp>
        <p:nvGrpSpPr>
          <p:cNvPr id="1098" name="Group 1026"/>
          <p:cNvGrpSpPr/>
          <p:nvPr/>
        </p:nvGrpSpPr>
        <p:grpSpPr>
          <a:xfrm>
            <a:off x="0" y="3902075"/>
            <a:ext cx="3400426" cy="2949576"/>
            <a:chOff x="0" y="0"/>
            <a:chExt cx="3400425" cy="2949575"/>
          </a:xfrm>
        </p:grpSpPr>
        <p:sp>
          <p:nvSpPr>
            <p:cNvPr id="109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9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59427308"/>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000000"/>
        </a:solidFill>
        <a:effectLst/>
      </p:bgPr>
    </p:bg>
    <p:spTree>
      <p:nvGrpSpPr>
        <p:cNvPr id="1" name=""/>
        <p:cNvGrpSpPr/>
        <p:nvPr/>
      </p:nvGrpSpPr>
      <p:grpSpPr>
        <a:xfrm>
          <a:off x="0" y="0"/>
          <a:ext cx="0" cy="0"/>
          <a:chOff x="0" y="0"/>
          <a:chExt cx="0" cy="0"/>
        </a:xfrm>
      </p:grpSpPr>
      <p:grpSp>
        <p:nvGrpSpPr>
          <p:cNvPr id="1113" name="Group 1026"/>
          <p:cNvGrpSpPr/>
          <p:nvPr/>
        </p:nvGrpSpPr>
        <p:grpSpPr>
          <a:xfrm>
            <a:off x="0" y="3902075"/>
            <a:ext cx="3400426" cy="2949576"/>
            <a:chOff x="0" y="0"/>
            <a:chExt cx="3400425" cy="2949575"/>
          </a:xfrm>
        </p:grpSpPr>
        <p:sp>
          <p:nvSpPr>
            <p:cNvPr id="11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14"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11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1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111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866031149"/>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000000"/>
        </a:solidFill>
        <a:effectLst/>
      </p:bgPr>
    </p:bg>
    <p:spTree>
      <p:nvGrpSpPr>
        <p:cNvPr id="1" name=""/>
        <p:cNvGrpSpPr/>
        <p:nvPr/>
      </p:nvGrpSpPr>
      <p:grpSpPr>
        <a:xfrm>
          <a:off x="0" y="0"/>
          <a:ext cx="0" cy="0"/>
          <a:chOff x="0" y="0"/>
          <a:chExt cx="0" cy="0"/>
        </a:xfrm>
      </p:grpSpPr>
      <p:grpSp>
        <p:nvGrpSpPr>
          <p:cNvPr id="1131" name="Group 1026"/>
          <p:cNvGrpSpPr/>
          <p:nvPr/>
        </p:nvGrpSpPr>
        <p:grpSpPr>
          <a:xfrm>
            <a:off x="0" y="3902075"/>
            <a:ext cx="3400426" cy="2949576"/>
            <a:chOff x="0" y="0"/>
            <a:chExt cx="3400425" cy="2949575"/>
          </a:xfrm>
        </p:grpSpPr>
        <p:sp>
          <p:nvSpPr>
            <p:cNvPr id="112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32"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13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3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3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7880610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3/14/26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1126857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1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6478837"/>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1149" name="Title Text"/>
          <p:cNvSpPr txBox="1">
            <a:spLocks noGrp="1"/>
          </p:cNvSpPr>
          <p:nvPr>
            <p:ph type="title"/>
          </p:nvPr>
        </p:nvSpPr>
        <p:spPr>
          <a:xfrm>
            <a:off x="685800" y="2130425"/>
            <a:ext cx="7772400" cy="1470025"/>
          </a:xfrm>
          <a:prstGeom prst="rect">
            <a:avLst/>
          </a:prstGeom>
        </p:spPr>
        <p:txBody>
          <a:bodyPr/>
          <a:lstStyle>
            <a:lvl1pPr>
              <a:defRPr>
                <a:latin typeface="Arial"/>
                <a:ea typeface="Arial"/>
                <a:cs typeface="Arial"/>
                <a:sym typeface="Arial"/>
              </a:defRPr>
            </a:lvl1pPr>
          </a:lstStyle>
          <a:p>
            <a:r>
              <a:t>Title Text</a:t>
            </a:r>
          </a:p>
        </p:txBody>
      </p:sp>
      <p:sp>
        <p:nvSpPr>
          <p:cNvPr id="11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5019185"/>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1158" name="Title Text"/>
          <p:cNvSpPr txBox="1">
            <a:spLocks noGrp="1"/>
          </p:cNvSpPr>
          <p:nvPr>
            <p:ph type="title"/>
          </p:nvPr>
        </p:nvSpPr>
        <p:spPr>
          <a:xfrm>
            <a:off x="685800" y="2130425"/>
            <a:ext cx="7772400" cy="1470025"/>
          </a:xfrm>
          <a:prstGeom prst="rect">
            <a:avLst/>
          </a:prstGeom>
        </p:spPr>
        <p:txBody>
          <a:bodyPr/>
          <a:lstStyle>
            <a:lvl1pPr>
              <a:defRPr>
                <a:latin typeface="Arial"/>
                <a:ea typeface="Arial"/>
                <a:cs typeface="Arial"/>
                <a:sym typeface="Arial"/>
              </a:defRPr>
            </a:lvl1pPr>
          </a:lstStyle>
          <a:p>
            <a:r>
              <a:t>Title Text</a:t>
            </a:r>
          </a:p>
        </p:txBody>
      </p:sp>
      <p:sp>
        <p:nvSpPr>
          <p:cNvPr id="115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8237979"/>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11_Title and Content">
    <p:spTree>
      <p:nvGrpSpPr>
        <p:cNvPr id="1" name=""/>
        <p:cNvGrpSpPr/>
        <p:nvPr/>
      </p:nvGrpSpPr>
      <p:grpSpPr>
        <a:xfrm>
          <a:off x="0" y="0"/>
          <a:ext cx="0" cy="0"/>
          <a:chOff x="0" y="0"/>
          <a:chExt cx="0" cy="0"/>
        </a:xfrm>
      </p:grpSpPr>
      <p:sp>
        <p:nvSpPr>
          <p:cNvPr id="1167"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168"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2862843"/>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176"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Arial"/>
                <a:ea typeface="Arial"/>
                <a:cs typeface="Arial"/>
                <a:sym typeface="Arial"/>
              </a:defRPr>
            </a:lvl1pPr>
          </a:lstStyle>
          <a:p>
            <a:r>
              <a:t>Title Text</a:t>
            </a:r>
          </a:p>
        </p:txBody>
      </p:sp>
      <p:sp>
        <p:nvSpPr>
          <p:cNvPr id="117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3002747"/>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10_Two Content">
    <p:spTree>
      <p:nvGrpSpPr>
        <p:cNvPr id="1" name=""/>
        <p:cNvGrpSpPr/>
        <p:nvPr/>
      </p:nvGrpSpPr>
      <p:grpSpPr>
        <a:xfrm>
          <a:off x="0" y="0"/>
          <a:ext cx="0" cy="0"/>
          <a:chOff x="0" y="0"/>
          <a:chExt cx="0" cy="0"/>
        </a:xfrm>
      </p:grpSpPr>
      <p:sp>
        <p:nvSpPr>
          <p:cNvPr id="1185"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18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atin typeface="Arial"/>
                <a:ea typeface="Arial"/>
                <a:cs typeface="Arial"/>
                <a:sym typeface="Arial"/>
              </a:defRPr>
            </a:lvl1pPr>
            <a:lvl2pPr marL="790575" indent="-333375">
              <a:spcBef>
                <a:spcPts val="600"/>
              </a:spcBef>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defRPr sz="2800">
                <a:latin typeface="Arial"/>
                <a:ea typeface="Arial"/>
                <a:cs typeface="Arial"/>
                <a:sym typeface="Arial"/>
              </a:defRPr>
            </a:lvl4pPr>
            <a:lvl5pPr marL="2184400" indent="-355600">
              <a:spcBef>
                <a:spcPts val="600"/>
              </a:spcBef>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0134882"/>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10_Comparison">
    <p:spTree>
      <p:nvGrpSpPr>
        <p:cNvPr id="1" name=""/>
        <p:cNvGrpSpPr/>
        <p:nvPr/>
      </p:nvGrpSpPr>
      <p:grpSpPr>
        <a:xfrm>
          <a:off x="0" y="0"/>
          <a:ext cx="0" cy="0"/>
          <a:chOff x="0" y="0"/>
          <a:chExt cx="0" cy="0"/>
        </a:xfrm>
      </p:grpSpPr>
      <p:sp>
        <p:nvSpPr>
          <p:cNvPr id="1194"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119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1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4772372"/>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10_Title Only">
    <p:spTree>
      <p:nvGrpSpPr>
        <p:cNvPr id="1" name=""/>
        <p:cNvGrpSpPr/>
        <p:nvPr/>
      </p:nvGrpSpPr>
      <p:grpSpPr>
        <a:xfrm>
          <a:off x="0" y="0"/>
          <a:ext cx="0" cy="0"/>
          <a:chOff x="0" y="0"/>
          <a:chExt cx="0" cy="0"/>
        </a:xfrm>
      </p:grpSpPr>
      <p:sp>
        <p:nvSpPr>
          <p:cNvPr id="1204"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2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8739578"/>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15_Blank">
    <p:spTree>
      <p:nvGrpSpPr>
        <p:cNvPr id="1" name=""/>
        <p:cNvGrpSpPr/>
        <p:nvPr/>
      </p:nvGrpSpPr>
      <p:grpSpPr>
        <a:xfrm>
          <a:off x="0" y="0"/>
          <a:ext cx="0" cy="0"/>
          <a:chOff x="0" y="0"/>
          <a:chExt cx="0" cy="0"/>
        </a:xfrm>
      </p:grpSpPr>
      <p:sp>
        <p:nvSpPr>
          <p:cNvPr id="12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2060039"/>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10_Content with Caption">
    <p:spTree>
      <p:nvGrpSpPr>
        <p:cNvPr id="1" name=""/>
        <p:cNvGrpSpPr/>
        <p:nvPr/>
      </p:nvGrpSpPr>
      <p:grpSpPr>
        <a:xfrm>
          <a:off x="0" y="0"/>
          <a:ext cx="0" cy="0"/>
          <a:chOff x="0" y="0"/>
          <a:chExt cx="0" cy="0"/>
        </a:xfrm>
      </p:grpSpPr>
      <p:sp>
        <p:nvSpPr>
          <p:cNvPr id="1219" name="Title Text"/>
          <p:cNvSpPr txBox="1">
            <a:spLocks noGrp="1"/>
          </p:cNvSpPr>
          <p:nvPr>
            <p:ph type="title"/>
          </p:nvPr>
        </p:nvSpPr>
        <p:spPr>
          <a:xfrm>
            <a:off x="457200" y="273050"/>
            <a:ext cx="3008314" cy="1162050"/>
          </a:xfrm>
          <a:prstGeom prst="rect">
            <a:avLst/>
          </a:prstGeom>
        </p:spPr>
        <p:txBody>
          <a:bodyPr anchor="b"/>
          <a:lstStyle>
            <a:lvl1pPr algn="l">
              <a:defRPr sz="2000" b="1">
                <a:latin typeface="Arial"/>
                <a:ea typeface="Arial"/>
                <a:cs typeface="Arial"/>
                <a:sym typeface="Arial"/>
              </a:defRPr>
            </a:lvl1pPr>
          </a:lstStyle>
          <a:p>
            <a:r>
              <a:t>Title Text</a:t>
            </a:r>
          </a:p>
        </p:txBody>
      </p:sp>
      <p:sp>
        <p:nvSpPr>
          <p:cNvPr id="1220" name="Body Level One…"/>
          <p:cNvSpPr txBox="1">
            <a:spLocks noGrp="1"/>
          </p:cNvSpPr>
          <p:nvPr>
            <p:ph type="body" idx="1"/>
          </p:nvPr>
        </p:nvSpPr>
        <p:spPr>
          <a:xfrm>
            <a:off x="3575050" y="273050"/>
            <a:ext cx="5111750" cy="585311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2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2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973590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3/14/26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6284970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10_Picture with Caption">
    <p:spTree>
      <p:nvGrpSpPr>
        <p:cNvPr id="1" name=""/>
        <p:cNvGrpSpPr/>
        <p:nvPr/>
      </p:nvGrpSpPr>
      <p:grpSpPr>
        <a:xfrm>
          <a:off x="0" y="0"/>
          <a:ext cx="0" cy="0"/>
          <a:chOff x="0" y="0"/>
          <a:chExt cx="0" cy="0"/>
        </a:xfrm>
      </p:grpSpPr>
      <p:sp>
        <p:nvSpPr>
          <p:cNvPr id="1229" name="Title Text"/>
          <p:cNvSpPr txBox="1">
            <a:spLocks noGrp="1"/>
          </p:cNvSpPr>
          <p:nvPr>
            <p:ph type="title"/>
          </p:nvPr>
        </p:nvSpPr>
        <p:spPr>
          <a:xfrm>
            <a:off x="1792288" y="4800600"/>
            <a:ext cx="5486401" cy="566738"/>
          </a:xfrm>
          <a:prstGeom prst="rect">
            <a:avLst/>
          </a:prstGeom>
        </p:spPr>
        <p:txBody>
          <a:bodyPr anchor="b"/>
          <a:lstStyle>
            <a:lvl1pPr algn="l">
              <a:defRPr sz="2000" b="1">
                <a:latin typeface="Arial"/>
                <a:ea typeface="Arial"/>
                <a:cs typeface="Arial"/>
                <a:sym typeface="Arial"/>
              </a:defRPr>
            </a:lvl1pPr>
          </a:lstStyle>
          <a:p>
            <a:r>
              <a:t>Title Text</a:t>
            </a:r>
          </a:p>
        </p:txBody>
      </p:sp>
      <p:sp>
        <p:nvSpPr>
          <p:cNvPr id="123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3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17603456"/>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sp>
        <p:nvSpPr>
          <p:cNvPr id="1239"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4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0476594"/>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sp>
        <p:nvSpPr>
          <p:cNvPr id="1248" name="Title Text"/>
          <p:cNvSpPr txBox="1">
            <a:spLocks noGrp="1"/>
          </p:cNvSpPr>
          <p:nvPr>
            <p:ph type="title"/>
          </p:nvPr>
        </p:nvSpPr>
        <p:spPr>
          <a:prstGeom prst="rect">
            <a:avLst/>
          </a:prstGeom>
        </p:spPr>
        <p:txBody>
          <a:bodyPr/>
          <a:lstStyle/>
          <a:p>
            <a:r>
              <a:t>Title Text</a:t>
            </a:r>
          </a:p>
        </p:txBody>
      </p:sp>
      <p:sp>
        <p:nvSpPr>
          <p:cNvPr id="124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05565334"/>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25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2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702696"/>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11_Two Content">
    <p:spTree>
      <p:nvGrpSpPr>
        <p:cNvPr id="1" name=""/>
        <p:cNvGrpSpPr/>
        <p:nvPr/>
      </p:nvGrpSpPr>
      <p:grpSpPr>
        <a:xfrm>
          <a:off x="0" y="0"/>
          <a:ext cx="0" cy="0"/>
          <a:chOff x="0" y="0"/>
          <a:chExt cx="0" cy="0"/>
        </a:xfrm>
      </p:grpSpPr>
      <p:sp>
        <p:nvSpPr>
          <p:cNvPr id="1266" name="Title Text"/>
          <p:cNvSpPr txBox="1">
            <a:spLocks noGrp="1"/>
          </p:cNvSpPr>
          <p:nvPr>
            <p:ph type="title"/>
          </p:nvPr>
        </p:nvSpPr>
        <p:spPr>
          <a:prstGeom prst="rect">
            <a:avLst/>
          </a:prstGeom>
        </p:spPr>
        <p:txBody>
          <a:bodyPr/>
          <a:lstStyle/>
          <a:p>
            <a:r>
              <a:t>Title Text</a:t>
            </a:r>
          </a:p>
        </p:txBody>
      </p:sp>
      <p:sp>
        <p:nvSpPr>
          <p:cNvPr id="12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2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2946107"/>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11_Comparison">
    <p:spTree>
      <p:nvGrpSpPr>
        <p:cNvPr id="1" name=""/>
        <p:cNvGrpSpPr/>
        <p:nvPr/>
      </p:nvGrpSpPr>
      <p:grpSpPr>
        <a:xfrm>
          <a:off x="0" y="0"/>
          <a:ext cx="0" cy="0"/>
          <a:chOff x="0" y="0"/>
          <a:chExt cx="0" cy="0"/>
        </a:xfrm>
      </p:grpSpPr>
      <p:sp>
        <p:nvSpPr>
          <p:cNvPr id="127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2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27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2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5755813"/>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11_Title Only">
    <p:spTree>
      <p:nvGrpSpPr>
        <p:cNvPr id="1" name=""/>
        <p:cNvGrpSpPr/>
        <p:nvPr/>
      </p:nvGrpSpPr>
      <p:grpSpPr>
        <a:xfrm>
          <a:off x="0" y="0"/>
          <a:ext cx="0" cy="0"/>
          <a:chOff x="0" y="0"/>
          <a:chExt cx="0" cy="0"/>
        </a:xfrm>
      </p:grpSpPr>
      <p:sp>
        <p:nvSpPr>
          <p:cNvPr id="1285" name="Title Text"/>
          <p:cNvSpPr txBox="1">
            <a:spLocks noGrp="1"/>
          </p:cNvSpPr>
          <p:nvPr>
            <p:ph type="title"/>
          </p:nvPr>
        </p:nvSpPr>
        <p:spPr>
          <a:prstGeom prst="rect">
            <a:avLst/>
          </a:prstGeom>
        </p:spPr>
        <p:txBody>
          <a:bodyPr/>
          <a:lstStyle/>
          <a:p>
            <a:r>
              <a:t>Title Text</a:t>
            </a:r>
          </a:p>
        </p:txBody>
      </p:sp>
      <p:sp>
        <p:nvSpPr>
          <p:cNvPr id="12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1517984"/>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16_Blank">
    <p:spTree>
      <p:nvGrpSpPr>
        <p:cNvPr id="1" name=""/>
        <p:cNvGrpSpPr/>
        <p:nvPr/>
      </p:nvGrpSpPr>
      <p:grpSpPr>
        <a:xfrm>
          <a:off x="0" y="0"/>
          <a:ext cx="0" cy="0"/>
          <a:chOff x="0" y="0"/>
          <a:chExt cx="0" cy="0"/>
        </a:xfrm>
      </p:grpSpPr>
      <p:sp>
        <p:nvSpPr>
          <p:cNvPr id="12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7841431"/>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11_Content with Caption">
    <p:spTree>
      <p:nvGrpSpPr>
        <p:cNvPr id="1" name=""/>
        <p:cNvGrpSpPr/>
        <p:nvPr/>
      </p:nvGrpSpPr>
      <p:grpSpPr>
        <a:xfrm>
          <a:off x="0" y="0"/>
          <a:ext cx="0" cy="0"/>
          <a:chOff x="0" y="0"/>
          <a:chExt cx="0" cy="0"/>
        </a:xfrm>
      </p:grpSpPr>
      <p:sp>
        <p:nvSpPr>
          <p:cNvPr id="130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30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0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3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9961015"/>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11_Picture with Caption">
    <p:spTree>
      <p:nvGrpSpPr>
        <p:cNvPr id="1" name=""/>
        <p:cNvGrpSpPr/>
        <p:nvPr/>
      </p:nvGrpSpPr>
      <p:grpSpPr>
        <a:xfrm>
          <a:off x="0" y="0"/>
          <a:ext cx="0" cy="0"/>
          <a:chOff x="0" y="0"/>
          <a:chExt cx="0" cy="0"/>
        </a:xfrm>
      </p:grpSpPr>
      <p:sp>
        <p:nvSpPr>
          <p:cNvPr id="131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31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032067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417964017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13_Title Slide">
    <p:spTree>
      <p:nvGrpSpPr>
        <p:cNvPr id="1" name=""/>
        <p:cNvGrpSpPr/>
        <p:nvPr/>
      </p:nvGrpSpPr>
      <p:grpSpPr>
        <a:xfrm>
          <a:off x="0" y="0"/>
          <a:ext cx="0" cy="0"/>
          <a:chOff x="0" y="0"/>
          <a:chExt cx="0" cy="0"/>
        </a:xfrm>
      </p:grpSpPr>
      <p:sp>
        <p:nvSpPr>
          <p:cNvPr id="1320" name="Title Text"/>
          <p:cNvSpPr txBox="1">
            <a:spLocks noGrp="1"/>
          </p:cNvSpPr>
          <p:nvPr>
            <p:ph type="title"/>
          </p:nvPr>
        </p:nvSpPr>
        <p:spPr>
          <a:xfrm>
            <a:off x="1143000" y="1122362"/>
            <a:ext cx="6858000" cy="2387601"/>
          </a:xfrm>
          <a:prstGeom prst="rect">
            <a:avLst/>
          </a:prstGeom>
        </p:spPr>
        <p:txBody>
          <a:bodyPr anchor="b"/>
          <a:lstStyle>
            <a:lvl1pPr>
              <a:defRPr sz="6000">
                <a:latin typeface="Arial"/>
                <a:ea typeface="Arial"/>
                <a:cs typeface="Arial"/>
                <a:sym typeface="Arial"/>
              </a:defRPr>
            </a:lvl1pPr>
          </a:lstStyle>
          <a:p>
            <a:r>
              <a:t>Title Text</a:t>
            </a:r>
          </a:p>
        </p:txBody>
      </p:sp>
      <p:sp>
        <p:nvSpPr>
          <p:cNvPr id="1321"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spcBef>
                <a:spcPts val="500"/>
              </a:spcBef>
              <a:buSzTx/>
              <a:buNone/>
              <a:defRPr sz="2400">
                <a:latin typeface="Arial"/>
                <a:ea typeface="Arial"/>
                <a:cs typeface="Arial"/>
                <a:sym typeface="Arial"/>
              </a:defRPr>
            </a:lvl1pPr>
            <a:lvl2pPr marL="0" indent="457200" algn="ctr">
              <a:spcBef>
                <a:spcPts val="500"/>
              </a:spcBef>
              <a:buSzTx/>
              <a:buNone/>
              <a:defRPr sz="2400">
                <a:latin typeface="Arial"/>
                <a:ea typeface="Arial"/>
                <a:cs typeface="Arial"/>
                <a:sym typeface="Arial"/>
              </a:defRPr>
            </a:lvl2pPr>
            <a:lvl3pPr marL="0" indent="914400" algn="ctr">
              <a:spcBef>
                <a:spcPts val="500"/>
              </a:spcBef>
              <a:buSzTx/>
              <a:buNone/>
              <a:defRPr sz="2400">
                <a:latin typeface="Arial"/>
                <a:ea typeface="Arial"/>
                <a:cs typeface="Arial"/>
                <a:sym typeface="Arial"/>
              </a:defRPr>
            </a:lvl3pPr>
            <a:lvl4pPr marL="0" indent="1371600" algn="ctr">
              <a:spcBef>
                <a:spcPts val="500"/>
              </a:spcBef>
              <a:buSzTx/>
              <a:buNone/>
              <a:defRPr sz="2400">
                <a:latin typeface="Arial"/>
                <a:ea typeface="Arial"/>
                <a:cs typeface="Arial"/>
                <a:sym typeface="Arial"/>
              </a:defRPr>
            </a:lvl4pPr>
            <a:lvl5pPr marL="0" indent="1828800" algn="ctr">
              <a:spcBef>
                <a:spcPts val="500"/>
              </a:spcBef>
              <a:buSzTx/>
              <a:buNone/>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4812720"/>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1329"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30"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8429957"/>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623887" y="1709738"/>
            <a:ext cx="7886701" cy="2852737"/>
          </a:xfrm>
          <a:prstGeom prst="rect">
            <a:avLst/>
          </a:prstGeom>
        </p:spPr>
        <p:txBody>
          <a:bodyPr anchor="b"/>
          <a:lstStyle>
            <a:lvl1pPr>
              <a:defRPr sz="6000">
                <a:latin typeface="Arial"/>
                <a:ea typeface="Arial"/>
                <a:cs typeface="Arial"/>
                <a:sym typeface="Arial"/>
              </a:defRPr>
            </a:lvl1pPr>
          </a:lstStyle>
          <a:p>
            <a:r>
              <a:t>Title Text</a:t>
            </a:r>
          </a:p>
        </p:txBody>
      </p:sp>
      <p:sp>
        <p:nvSpPr>
          <p:cNvPr id="1339"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spcBef>
                <a:spcPts val="500"/>
              </a:spcBef>
              <a:buSzTx/>
              <a:buNone/>
              <a:defRPr sz="2400">
                <a:latin typeface="Arial"/>
                <a:ea typeface="Arial"/>
                <a:cs typeface="Arial"/>
                <a:sym typeface="Arial"/>
              </a:defRPr>
            </a:lvl1pPr>
            <a:lvl2pPr marL="0" indent="457200">
              <a:spcBef>
                <a:spcPts val="500"/>
              </a:spcBef>
              <a:buSzTx/>
              <a:buNone/>
              <a:defRPr sz="2400">
                <a:latin typeface="Arial"/>
                <a:ea typeface="Arial"/>
                <a:cs typeface="Arial"/>
                <a:sym typeface="Arial"/>
              </a:defRPr>
            </a:lvl2pPr>
            <a:lvl3pPr marL="0" indent="914400">
              <a:spcBef>
                <a:spcPts val="500"/>
              </a:spcBef>
              <a:buSzTx/>
              <a:buNone/>
              <a:defRPr sz="2400">
                <a:latin typeface="Arial"/>
                <a:ea typeface="Arial"/>
                <a:cs typeface="Arial"/>
                <a:sym typeface="Arial"/>
              </a:defRPr>
            </a:lvl3pPr>
            <a:lvl4pPr marL="0" indent="1371600">
              <a:spcBef>
                <a:spcPts val="500"/>
              </a:spcBef>
              <a:buSzTx/>
              <a:buNone/>
              <a:defRPr sz="2400">
                <a:latin typeface="Arial"/>
                <a:ea typeface="Arial"/>
                <a:cs typeface="Arial"/>
                <a:sym typeface="Arial"/>
              </a:defRPr>
            </a:lvl4pPr>
            <a:lvl5pPr marL="0" indent="1828800">
              <a:spcBef>
                <a:spcPts val="500"/>
              </a:spcBef>
              <a:buSzTx/>
              <a:buNone/>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7490738"/>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sp>
        <p:nvSpPr>
          <p:cNvPr id="1347"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48" name="Body Level One…"/>
          <p:cNvSpPr txBox="1">
            <a:spLocks noGrp="1"/>
          </p:cNvSpPr>
          <p:nvPr>
            <p:ph type="body" sz="half" idx="1"/>
          </p:nvPr>
        </p:nvSpPr>
        <p:spPr>
          <a:xfrm>
            <a:off x="685800" y="1981200"/>
            <a:ext cx="38100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7608299"/>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1356" name="Title Text"/>
          <p:cNvSpPr txBox="1">
            <a:spLocks noGrp="1"/>
          </p:cNvSpPr>
          <p:nvPr>
            <p:ph type="title"/>
          </p:nvPr>
        </p:nvSpPr>
        <p:spPr>
          <a:xfrm>
            <a:off x="630237" y="365125"/>
            <a:ext cx="7886701" cy="1325563"/>
          </a:xfrm>
          <a:prstGeom prst="rect">
            <a:avLst/>
          </a:prstGeom>
        </p:spPr>
        <p:txBody>
          <a:bodyPr/>
          <a:lstStyle>
            <a:lvl1pPr>
              <a:defRPr>
                <a:latin typeface="Arial"/>
                <a:ea typeface="Arial"/>
                <a:cs typeface="Arial"/>
                <a:sym typeface="Arial"/>
              </a:defRPr>
            </a:lvl1pPr>
          </a:lstStyle>
          <a:p>
            <a:r>
              <a:t>Title Text</a:t>
            </a:r>
          </a:p>
        </p:txBody>
      </p:sp>
      <p:sp>
        <p:nvSpPr>
          <p:cNvPr id="1357"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58"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3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617532"/>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sp>
        <p:nvSpPr>
          <p:cNvPr id="1366"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6361878"/>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17_Blank">
    <p:spTree>
      <p:nvGrpSpPr>
        <p:cNvPr id="1" name=""/>
        <p:cNvGrpSpPr/>
        <p:nvPr/>
      </p:nvGrpSpPr>
      <p:grpSpPr>
        <a:xfrm>
          <a:off x="0" y="0"/>
          <a:ext cx="0" cy="0"/>
          <a:chOff x="0" y="0"/>
          <a:chExt cx="0" cy="0"/>
        </a:xfrm>
      </p:grpSpPr>
      <p:sp>
        <p:nvSpPr>
          <p:cNvPr id="13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7946089"/>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1381" name="Title Text"/>
          <p:cNvSpPr txBox="1">
            <a:spLocks noGrp="1"/>
          </p:cNvSpPr>
          <p:nvPr>
            <p:ph type="title"/>
          </p:nvPr>
        </p:nvSpPr>
        <p:spPr>
          <a:xfrm>
            <a:off x="630237" y="457200"/>
            <a:ext cx="2949576" cy="1600200"/>
          </a:xfrm>
          <a:prstGeom prst="rect">
            <a:avLst/>
          </a:prstGeom>
        </p:spPr>
        <p:txBody>
          <a:bodyPr anchor="b"/>
          <a:lstStyle>
            <a:lvl1pPr>
              <a:defRPr sz="3200">
                <a:latin typeface="Arial"/>
                <a:ea typeface="Arial"/>
                <a:cs typeface="Arial"/>
                <a:sym typeface="Arial"/>
              </a:defRPr>
            </a:lvl1pPr>
          </a:lstStyle>
          <a:p>
            <a:r>
              <a:t>Title Text</a:t>
            </a:r>
          </a:p>
        </p:txBody>
      </p:sp>
      <p:sp>
        <p:nvSpPr>
          <p:cNvPr id="1382" name="Body Level One…"/>
          <p:cNvSpPr txBox="1">
            <a:spLocks noGrp="1"/>
          </p:cNvSpPr>
          <p:nvPr>
            <p:ph type="body" sz="half" idx="1"/>
          </p:nvPr>
        </p:nvSpPr>
        <p:spPr>
          <a:xfrm>
            <a:off x="3887787" y="987425"/>
            <a:ext cx="4629151" cy="4873625"/>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83"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spcBef>
                <a:spcPts val="300"/>
              </a:spcBef>
              <a:buSzTx/>
              <a:buNone/>
              <a:defRPr sz="1600">
                <a:latin typeface="Arial"/>
                <a:ea typeface="Arial"/>
                <a:cs typeface="Arial"/>
                <a:sym typeface="Arial"/>
              </a:defRPr>
            </a:pPr>
            <a:endParaRPr/>
          </a:p>
        </p:txBody>
      </p:sp>
      <p:sp>
        <p:nvSpPr>
          <p:cNvPr id="13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0963820"/>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1391" name="Title Text"/>
          <p:cNvSpPr txBox="1">
            <a:spLocks noGrp="1"/>
          </p:cNvSpPr>
          <p:nvPr>
            <p:ph type="title"/>
          </p:nvPr>
        </p:nvSpPr>
        <p:spPr>
          <a:xfrm>
            <a:off x="630237" y="457200"/>
            <a:ext cx="2949576" cy="1600200"/>
          </a:xfrm>
          <a:prstGeom prst="rect">
            <a:avLst/>
          </a:prstGeom>
        </p:spPr>
        <p:txBody>
          <a:bodyPr anchor="b"/>
          <a:lstStyle>
            <a:lvl1pPr>
              <a:defRPr sz="3200">
                <a:latin typeface="Arial"/>
                <a:ea typeface="Arial"/>
                <a:cs typeface="Arial"/>
                <a:sym typeface="Arial"/>
              </a:defRPr>
            </a:lvl1pPr>
          </a:lstStyle>
          <a:p>
            <a:r>
              <a:t>Title Text</a:t>
            </a:r>
          </a:p>
        </p:txBody>
      </p:sp>
      <p:sp>
        <p:nvSpPr>
          <p:cNvPr id="1392"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393"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spcBef>
                <a:spcPts val="300"/>
              </a:spcBef>
              <a:buSzTx/>
              <a:buNone/>
              <a:defRPr sz="1600">
                <a:latin typeface="Arial"/>
                <a:ea typeface="Arial"/>
                <a:cs typeface="Arial"/>
                <a:sym typeface="Arial"/>
              </a:defRPr>
            </a:lvl1pPr>
            <a:lvl2pPr marL="0" indent="457200">
              <a:spcBef>
                <a:spcPts val="300"/>
              </a:spcBef>
              <a:buSzTx/>
              <a:buNone/>
              <a:defRPr sz="1600">
                <a:latin typeface="Arial"/>
                <a:ea typeface="Arial"/>
                <a:cs typeface="Arial"/>
                <a:sym typeface="Arial"/>
              </a:defRPr>
            </a:lvl2pPr>
            <a:lvl3pPr marL="0" indent="914400">
              <a:spcBef>
                <a:spcPts val="300"/>
              </a:spcBef>
              <a:buSzTx/>
              <a:buNone/>
              <a:defRPr sz="1600">
                <a:latin typeface="Arial"/>
                <a:ea typeface="Arial"/>
                <a:cs typeface="Arial"/>
                <a:sym typeface="Arial"/>
              </a:defRPr>
            </a:lvl3pPr>
            <a:lvl4pPr marL="0" indent="1371600">
              <a:spcBef>
                <a:spcPts val="300"/>
              </a:spcBef>
              <a:buSzTx/>
              <a:buNone/>
              <a:defRPr sz="1600">
                <a:latin typeface="Arial"/>
                <a:ea typeface="Arial"/>
                <a:cs typeface="Arial"/>
                <a:sym typeface="Arial"/>
              </a:defRPr>
            </a:lvl4pPr>
            <a:lvl5pPr marL="0" indent="1828800">
              <a:spcBef>
                <a:spcPts val="300"/>
              </a:spcBef>
              <a:buSzTx/>
              <a:buNone/>
              <a:defRPr sz="16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7832762"/>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14_Title Slide">
    <p:bg>
      <p:bgPr>
        <a:solidFill>
          <a:srgbClr val="000000"/>
        </a:solidFill>
        <a:effectLst/>
      </p:bgPr>
    </p:bg>
    <p:spTree>
      <p:nvGrpSpPr>
        <p:cNvPr id="1" name=""/>
        <p:cNvGrpSpPr/>
        <p:nvPr/>
      </p:nvGrpSpPr>
      <p:grpSpPr>
        <a:xfrm>
          <a:off x="0" y="0"/>
          <a:ext cx="0" cy="0"/>
          <a:chOff x="0" y="0"/>
          <a:chExt cx="0" cy="0"/>
        </a:xfrm>
      </p:grpSpPr>
      <p:grpSp>
        <p:nvGrpSpPr>
          <p:cNvPr id="1408" name="Group 1026"/>
          <p:cNvGrpSpPr/>
          <p:nvPr/>
        </p:nvGrpSpPr>
        <p:grpSpPr>
          <a:xfrm>
            <a:off x="0" y="3902075"/>
            <a:ext cx="3400426" cy="2949576"/>
            <a:chOff x="0" y="0"/>
            <a:chExt cx="3400425" cy="2949575"/>
          </a:xfrm>
        </p:grpSpPr>
        <p:sp>
          <p:nvSpPr>
            <p:cNvPr id="140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0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1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49157218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65636567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000000"/>
        </a:solidFill>
        <a:effectLst/>
      </p:bgPr>
    </p:bg>
    <p:spTree>
      <p:nvGrpSpPr>
        <p:cNvPr id="1" name=""/>
        <p:cNvGrpSpPr/>
        <p:nvPr/>
      </p:nvGrpSpPr>
      <p:grpSpPr>
        <a:xfrm>
          <a:off x="0" y="0"/>
          <a:ext cx="0" cy="0"/>
          <a:chOff x="0" y="0"/>
          <a:chExt cx="0" cy="0"/>
        </a:xfrm>
      </p:grpSpPr>
      <p:grpSp>
        <p:nvGrpSpPr>
          <p:cNvPr id="1425" name="Group 1026"/>
          <p:cNvGrpSpPr/>
          <p:nvPr/>
        </p:nvGrpSpPr>
        <p:grpSpPr>
          <a:xfrm>
            <a:off x="0" y="3902075"/>
            <a:ext cx="3400426" cy="2949576"/>
            <a:chOff x="0" y="0"/>
            <a:chExt cx="3400425" cy="2949575"/>
          </a:xfrm>
        </p:grpSpPr>
        <p:sp>
          <p:nvSpPr>
            <p:cNvPr id="14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26"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27"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2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224870674"/>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442" name="Group 1026"/>
          <p:cNvGrpSpPr/>
          <p:nvPr/>
        </p:nvGrpSpPr>
        <p:grpSpPr>
          <a:xfrm>
            <a:off x="0" y="3902075"/>
            <a:ext cx="3400426" cy="2949576"/>
            <a:chOff x="0" y="0"/>
            <a:chExt cx="3400425" cy="2949575"/>
          </a:xfrm>
        </p:grpSpPr>
        <p:sp>
          <p:nvSpPr>
            <p:cNvPr id="143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4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44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4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844546477"/>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459" name="Group 1026"/>
          <p:cNvGrpSpPr/>
          <p:nvPr/>
        </p:nvGrpSpPr>
        <p:grpSpPr>
          <a:xfrm>
            <a:off x="0" y="3902075"/>
            <a:ext cx="3400426" cy="2949576"/>
            <a:chOff x="0" y="0"/>
            <a:chExt cx="3400425" cy="2949575"/>
          </a:xfrm>
        </p:grpSpPr>
        <p:sp>
          <p:nvSpPr>
            <p:cNvPr id="145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60"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61"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6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104034070"/>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76" name="Group 1026"/>
          <p:cNvGrpSpPr/>
          <p:nvPr/>
        </p:nvGrpSpPr>
        <p:grpSpPr>
          <a:xfrm>
            <a:off x="0" y="3902075"/>
            <a:ext cx="3400426" cy="2949576"/>
            <a:chOff x="0" y="0"/>
            <a:chExt cx="3400425" cy="2949575"/>
          </a:xfrm>
        </p:grpSpPr>
        <p:sp>
          <p:nvSpPr>
            <p:cNvPr id="146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77"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7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7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48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123311541"/>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000000"/>
        </a:solidFill>
        <a:effectLst/>
      </p:bgPr>
    </p:bg>
    <p:spTree>
      <p:nvGrpSpPr>
        <p:cNvPr id="1" name=""/>
        <p:cNvGrpSpPr/>
        <p:nvPr/>
      </p:nvGrpSpPr>
      <p:grpSpPr>
        <a:xfrm>
          <a:off x="0" y="0"/>
          <a:ext cx="0" cy="0"/>
          <a:chOff x="0" y="0"/>
          <a:chExt cx="0" cy="0"/>
        </a:xfrm>
      </p:grpSpPr>
      <p:grpSp>
        <p:nvGrpSpPr>
          <p:cNvPr id="1494" name="Group 1026"/>
          <p:cNvGrpSpPr/>
          <p:nvPr/>
        </p:nvGrpSpPr>
        <p:grpSpPr>
          <a:xfrm>
            <a:off x="0" y="3902075"/>
            <a:ext cx="3400426" cy="2949576"/>
            <a:chOff x="0" y="0"/>
            <a:chExt cx="3400425" cy="2949575"/>
          </a:xfrm>
        </p:grpSpPr>
        <p:sp>
          <p:nvSpPr>
            <p:cNvPr id="148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95"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9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28860900"/>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18_Blank">
    <p:bg>
      <p:bgPr>
        <a:solidFill>
          <a:srgbClr val="000000"/>
        </a:solidFill>
        <a:effectLst/>
      </p:bgPr>
    </p:bg>
    <p:spTree>
      <p:nvGrpSpPr>
        <p:cNvPr id="1" name=""/>
        <p:cNvGrpSpPr/>
        <p:nvPr/>
      </p:nvGrpSpPr>
      <p:grpSpPr>
        <a:xfrm>
          <a:off x="0" y="0"/>
          <a:ext cx="0" cy="0"/>
          <a:chOff x="0" y="0"/>
          <a:chExt cx="0" cy="0"/>
        </a:xfrm>
      </p:grpSpPr>
      <p:grpSp>
        <p:nvGrpSpPr>
          <p:cNvPr id="1510" name="Group 1026"/>
          <p:cNvGrpSpPr/>
          <p:nvPr/>
        </p:nvGrpSpPr>
        <p:grpSpPr>
          <a:xfrm>
            <a:off x="0" y="3902075"/>
            <a:ext cx="3400426" cy="2949576"/>
            <a:chOff x="0" y="0"/>
            <a:chExt cx="3400425" cy="2949575"/>
          </a:xfrm>
        </p:grpSpPr>
        <p:sp>
          <p:nvSpPr>
            <p:cNvPr id="150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1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219088893"/>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525" name="Group 1026"/>
          <p:cNvGrpSpPr/>
          <p:nvPr/>
        </p:nvGrpSpPr>
        <p:grpSpPr>
          <a:xfrm>
            <a:off x="0" y="3902075"/>
            <a:ext cx="3400426" cy="2949576"/>
            <a:chOff x="0" y="0"/>
            <a:chExt cx="3400425" cy="2949575"/>
          </a:xfrm>
        </p:grpSpPr>
        <p:sp>
          <p:nvSpPr>
            <p:cNvPr id="15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26"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52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2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152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533326114"/>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543" name="Group 1026"/>
          <p:cNvGrpSpPr/>
          <p:nvPr/>
        </p:nvGrpSpPr>
        <p:grpSpPr>
          <a:xfrm>
            <a:off x="0" y="3902075"/>
            <a:ext cx="3400426" cy="2949576"/>
            <a:chOff x="0" y="0"/>
            <a:chExt cx="3400425" cy="2949575"/>
          </a:xfrm>
        </p:grpSpPr>
        <p:sp>
          <p:nvSpPr>
            <p:cNvPr id="153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44"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54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4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135969003"/>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1483432"/>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725659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499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413216926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06818329"/>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3135081"/>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9876631"/>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2912403"/>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89241903"/>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1044666"/>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15965"/>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99" name="Group 1026"/>
          <p:cNvGrpSpPr/>
          <p:nvPr/>
        </p:nvGrpSpPr>
        <p:grpSpPr>
          <a:xfrm>
            <a:off x="0" y="3902075"/>
            <a:ext cx="3400426" cy="2949576"/>
            <a:chOff x="0" y="0"/>
            <a:chExt cx="3400425" cy="2949575"/>
          </a:xfrm>
        </p:grpSpPr>
        <p:sp>
          <p:nvSpPr>
            <p:cNvPr id="9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0"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079635540"/>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grpSp>
        <p:nvGrpSpPr>
          <p:cNvPr id="116" name="Group 1026"/>
          <p:cNvGrpSpPr/>
          <p:nvPr/>
        </p:nvGrpSpPr>
        <p:grpSpPr>
          <a:xfrm>
            <a:off x="0" y="3902075"/>
            <a:ext cx="3400426" cy="2949576"/>
            <a:chOff x="0" y="0"/>
            <a:chExt cx="3400425" cy="2949575"/>
          </a:xfrm>
        </p:grpSpPr>
        <p:sp>
          <p:nvSpPr>
            <p:cNvPr id="1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7"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18"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349161825"/>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0000"/>
        </a:solidFill>
        <a:effectLst/>
      </p:bgPr>
    </p:bg>
    <p:spTree>
      <p:nvGrpSpPr>
        <p:cNvPr id="1" name=""/>
        <p:cNvGrpSpPr/>
        <p:nvPr/>
      </p:nvGrpSpPr>
      <p:grpSpPr>
        <a:xfrm>
          <a:off x="0" y="0"/>
          <a:ext cx="0" cy="0"/>
          <a:chOff x="0" y="0"/>
          <a:chExt cx="0" cy="0"/>
        </a:xfrm>
      </p:grpSpPr>
      <p:grpSp>
        <p:nvGrpSpPr>
          <p:cNvPr id="133" name="Group 1026"/>
          <p:cNvGrpSpPr/>
          <p:nvPr/>
        </p:nvGrpSpPr>
        <p:grpSpPr>
          <a:xfrm>
            <a:off x="0" y="3902075"/>
            <a:ext cx="3400426" cy="2949576"/>
            <a:chOff x="0" y="0"/>
            <a:chExt cx="3400425" cy="2949575"/>
          </a:xfrm>
        </p:grpSpPr>
        <p:sp>
          <p:nvSpPr>
            <p:cNvPr id="12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34"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3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27822974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984512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0000"/>
        </a:solidFill>
        <a:effectLst/>
      </p:bgPr>
    </p:bg>
    <p:spTree>
      <p:nvGrpSpPr>
        <p:cNvPr id="1" name=""/>
        <p:cNvGrpSpPr/>
        <p:nvPr/>
      </p:nvGrpSpPr>
      <p:grpSpPr>
        <a:xfrm>
          <a:off x="0" y="0"/>
          <a:ext cx="0" cy="0"/>
          <a:chOff x="0" y="0"/>
          <a:chExt cx="0" cy="0"/>
        </a:xfrm>
      </p:grpSpPr>
      <p:grpSp>
        <p:nvGrpSpPr>
          <p:cNvPr id="150" name="Group 1026"/>
          <p:cNvGrpSpPr/>
          <p:nvPr/>
        </p:nvGrpSpPr>
        <p:grpSpPr>
          <a:xfrm>
            <a:off x="0" y="3902075"/>
            <a:ext cx="3400426" cy="2949576"/>
            <a:chOff x="0" y="0"/>
            <a:chExt cx="3400425" cy="2949575"/>
          </a:xfrm>
        </p:grpSpPr>
        <p:sp>
          <p:nvSpPr>
            <p:cNvPr id="14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1"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52"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74814053"/>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0000"/>
        </a:solidFill>
        <a:effectLst/>
      </p:bgPr>
    </p:bg>
    <p:spTree>
      <p:nvGrpSpPr>
        <p:cNvPr id="1" name=""/>
        <p:cNvGrpSpPr/>
        <p:nvPr/>
      </p:nvGrpSpPr>
      <p:grpSpPr>
        <a:xfrm>
          <a:off x="0" y="0"/>
          <a:ext cx="0" cy="0"/>
          <a:chOff x="0" y="0"/>
          <a:chExt cx="0" cy="0"/>
        </a:xfrm>
      </p:grpSpPr>
      <p:grpSp>
        <p:nvGrpSpPr>
          <p:cNvPr id="167" name="Group 1026"/>
          <p:cNvGrpSpPr/>
          <p:nvPr/>
        </p:nvGrpSpPr>
        <p:grpSpPr>
          <a:xfrm>
            <a:off x="0" y="3902075"/>
            <a:ext cx="3400426" cy="2949576"/>
            <a:chOff x="0" y="0"/>
            <a:chExt cx="3400425" cy="2949575"/>
          </a:xfrm>
        </p:grpSpPr>
        <p:sp>
          <p:nvSpPr>
            <p:cNvPr id="16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8"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7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701466048"/>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1_Title Only">
    <p:bg>
      <p:bgPr>
        <a:solidFill>
          <a:srgbClr val="000000"/>
        </a:solidFill>
        <a:effectLst/>
      </p:bgPr>
    </p:bg>
    <p:spTree>
      <p:nvGrpSpPr>
        <p:cNvPr id="1" name=""/>
        <p:cNvGrpSpPr/>
        <p:nvPr/>
      </p:nvGrpSpPr>
      <p:grpSpPr>
        <a:xfrm>
          <a:off x="0" y="0"/>
          <a:ext cx="0" cy="0"/>
          <a:chOff x="0" y="0"/>
          <a:chExt cx="0" cy="0"/>
        </a:xfrm>
      </p:grpSpPr>
      <p:grpSp>
        <p:nvGrpSpPr>
          <p:cNvPr id="185" name="Group 1026"/>
          <p:cNvGrpSpPr/>
          <p:nvPr/>
        </p:nvGrpSpPr>
        <p:grpSpPr>
          <a:xfrm>
            <a:off x="0" y="3902075"/>
            <a:ext cx="3400426" cy="2949576"/>
            <a:chOff x="0" y="0"/>
            <a:chExt cx="3400425" cy="2949575"/>
          </a:xfrm>
        </p:grpSpPr>
        <p:sp>
          <p:nvSpPr>
            <p:cNvPr id="17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6"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8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629816387"/>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grpSp>
        <p:nvGrpSpPr>
          <p:cNvPr id="201" name="Group 1026"/>
          <p:cNvGrpSpPr/>
          <p:nvPr/>
        </p:nvGrpSpPr>
        <p:grpSpPr>
          <a:xfrm>
            <a:off x="0" y="3902075"/>
            <a:ext cx="3400426" cy="2949576"/>
            <a:chOff x="0" y="0"/>
            <a:chExt cx="3400425" cy="2949575"/>
          </a:xfrm>
        </p:grpSpPr>
        <p:sp>
          <p:nvSpPr>
            <p:cNvPr id="19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773974299"/>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0000"/>
        </a:solidFill>
        <a:effectLst/>
      </p:bgPr>
    </p:bg>
    <p:spTree>
      <p:nvGrpSpPr>
        <p:cNvPr id="1" name=""/>
        <p:cNvGrpSpPr/>
        <p:nvPr/>
      </p:nvGrpSpPr>
      <p:grpSpPr>
        <a:xfrm>
          <a:off x="0" y="0"/>
          <a:ext cx="0" cy="0"/>
          <a:chOff x="0" y="0"/>
          <a:chExt cx="0" cy="0"/>
        </a:xfrm>
      </p:grpSpPr>
      <p:grpSp>
        <p:nvGrpSpPr>
          <p:cNvPr id="216" name="Group 1026"/>
          <p:cNvGrpSpPr/>
          <p:nvPr/>
        </p:nvGrpSpPr>
        <p:grpSpPr>
          <a:xfrm>
            <a:off x="0" y="3902075"/>
            <a:ext cx="3400426" cy="2949576"/>
            <a:chOff x="0" y="0"/>
            <a:chExt cx="3400425" cy="2949575"/>
          </a:xfrm>
        </p:grpSpPr>
        <p:sp>
          <p:nvSpPr>
            <p:cNvPr id="2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7"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21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1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22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116151189"/>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0000"/>
        </a:solidFill>
        <a:effectLst/>
      </p:bgPr>
    </p:bg>
    <p:spTree>
      <p:nvGrpSpPr>
        <p:cNvPr id="1" name=""/>
        <p:cNvGrpSpPr/>
        <p:nvPr/>
      </p:nvGrpSpPr>
      <p:grpSpPr>
        <a:xfrm>
          <a:off x="0" y="0"/>
          <a:ext cx="0" cy="0"/>
          <a:chOff x="0" y="0"/>
          <a:chExt cx="0" cy="0"/>
        </a:xfrm>
      </p:grpSpPr>
      <p:grpSp>
        <p:nvGrpSpPr>
          <p:cNvPr id="234" name="Group 1026"/>
          <p:cNvGrpSpPr/>
          <p:nvPr/>
        </p:nvGrpSpPr>
        <p:grpSpPr>
          <a:xfrm>
            <a:off x="0" y="3902075"/>
            <a:ext cx="3400426" cy="2949576"/>
            <a:chOff x="0" y="0"/>
            <a:chExt cx="3400425" cy="2949575"/>
          </a:xfrm>
        </p:grpSpPr>
        <p:sp>
          <p:nvSpPr>
            <p:cNvPr id="22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5"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2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045126527"/>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3011416"/>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254" name="Title Text"/>
          <p:cNvSpPr txBox="1">
            <a:spLocks noGrp="1"/>
          </p:cNvSpPr>
          <p:nvPr>
            <p:ph type="title"/>
          </p:nvPr>
        </p:nvSpPr>
        <p:spPr>
          <a:prstGeom prst="rect">
            <a:avLst/>
          </a:prstGeom>
        </p:spPr>
        <p:txBody>
          <a:bodyPr/>
          <a:lstStyle/>
          <a:p>
            <a:r>
              <a:t>Title Text</a:t>
            </a:r>
          </a:p>
        </p:txBody>
      </p:sp>
      <p:sp>
        <p:nvSpPr>
          <p:cNvPr id="25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8016423"/>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6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3958823"/>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72" name="Title Text"/>
          <p:cNvSpPr txBox="1">
            <a:spLocks noGrp="1"/>
          </p:cNvSpPr>
          <p:nvPr>
            <p:ph type="title"/>
          </p:nvPr>
        </p:nvSpPr>
        <p:spPr>
          <a:prstGeom prst="rect">
            <a:avLst/>
          </a:prstGeom>
        </p:spPr>
        <p:txBody>
          <a:bodyPr/>
          <a:lstStyle/>
          <a:p>
            <a:r>
              <a:t>Title Text</a:t>
            </a:r>
          </a:p>
        </p:txBody>
      </p:sp>
      <p:sp>
        <p:nvSpPr>
          <p:cNvPr id="2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829581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90967583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7211130"/>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291" name="Title Text"/>
          <p:cNvSpPr txBox="1">
            <a:spLocks noGrp="1"/>
          </p:cNvSpPr>
          <p:nvPr>
            <p:ph type="title"/>
          </p:nvPr>
        </p:nvSpPr>
        <p:spPr>
          <a:prstGeom prst="rect">
            <a:avLst/>
          </a:prstGeom>
        </p:spPr>
        <p:txBody>
          <a:bodyPr/>
          <a:lstStyle/>
          <a:p>
            <a:r>
              <a:t>Title Text</a:t>
            </a:r>
          </a:p>
        </p:txBody>
      </p:sp>
      <p:sp>
        <p:nvSpPr>
          <p:cNvPr id="2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0356815"/>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8542931"/>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30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0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0071699"/>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83147463"/>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33" name="Group 2"/>
          <p:cNvGrpSpPr/>
          <p:nvPr/>
        </p:nvGrpSpPr>
        <p:grpSpPr>
          <a:xfrm>
            <a:off x="0" y="3902075"/>
            <a:ext cx="3400426" cy="2949576"/>
            <a:chOff x="0" y="0"/>
            <a:chExt cx="3400425" cy="2949575"/>
          </a:xfrm>
        </p:grpSpPr>
        <p:sp>
          <p:nvSpPr>
            <p:cNvPr id="3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34"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3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3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052091599"/>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350" name="Group 2"/>
          <p:cNvGrpSpPr/>
          <p:nvPr/>
        </p:nvGrpSpPr>
        <p:grpSpPr>
          <a:xfrm>
            <a:off x="0" y="3902075"/>
            <a:ext cx="3400426" cy="2949576"/>
            <a:chOff x="0" y="0"/>
            <a:chExt cx="3400425" cy="2949575"/>
          </a:xfrm>
        </p:grpSpPr>
        <p:sp>
          <p:nvSpPr>
            <p:cNvPr id="34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5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5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843292405"/>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grpSp>
        <p:nvGrpSpPr>
          <p:cNvPr id="367" name="Group 2"/>
          <p:cNvGrpSpPr/>
          <p:nvPr/>
        </p:nvGrpSpPr>
        <p:grpSpPr>
          <a:xfrm>
            <a:off x="0" y="3902075"/>
            <a:ext cx="3400426" cy="2949576"/>
            <a:chOff x="0" y="0"/>
            <a:chExt cx="3400425" cy="2949575"/>
          </a:xfrm>
        </p:grpSpPr>
        <p:sp>
          <p:nvSpPr>
            <p:cNvPr id="36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6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6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7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83986165"/>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grpSp>
        <p:nvGrpSpPr>
          <p:cNvPr id="384" name="Group 2"/>
          <p:cNvGrpSpPr/>
          <p:nvPr/>
        </p:nvGrpSpPr>
        <p:grpSpPr>
          <a:xfrm>
            <a:off x="0" y="3902075"/>
            <a:ext cx="3400426" cy="2949576"/>
            <a:chOff x="0" y="0"/>
            <a:chExt cx="3400425" cy="2949575"/>
          </a:xfrm>
        </p:grpSpPr>
        <p:sp>
          <p:nvSpPr>
            <p:cNvPr id="37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7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7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8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8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a:p>
        </p:txBody>
      </p:sp>
      <p:sp>
        <p:nvSpPr>
          <p:cNvPr id="38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783497595"/>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grpSp>
        <p:nvGrpSpPr>
          <p:cNvPr id="402" name="Group 2"/>
          <p:cNvGrpSpPr/>
          <p:nvPr/>
        </p:nvGrpSpPr>
        <p:grpSpPr>
          <a:xfrm>
            <a:off x="0" y="3902075"/>
            <a:ext cx="3400426" cy="2949576"/>
            <a:chOff x="0" y="0"/>
            <a:chExt cx="3400425" cy="2949575"/>
          </a:xfrm>
        </p:grpSpPr>
        <p:sp>
          <p:nvSpPr>
            <p:cNvPr id="39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03"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0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982940492"/>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9327371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grpSp>
        <p:nvGrpSpPr>
          <p:cNvPr id="418" name="Group 2"/>
          <p:cNvGrpSpPr/>
          <p:nvPr/>
        </p:nvGrpSpPr>
        <p:grpSpPr>
          <a:xfrm>
            <a:off x="0" y="3902075"/>
            <a:ext cx="3400426" cy="2949576"/>
            <a:chOff x="0" y="0"/>
            <a:chExt cx="3400425" cy="2949575"/>
          </a:xfrm>
        </p:grpSpPr>
        <p:sp>
          <p:nvSpPr>
            <p:cNvPr id="41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1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324041817"/>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433" name="Group 2"/>
          <p:cNvGrpSpPr/>
          <p:nvPr/>
        </p:nvGrpSpPr>
        <p:grpSpPr>
          <a:xfrm>
            <a:off x="0" y="3902075"/>
            <a:ext cx="3400426" cy="2949576"/>
            <a:chOff x="0" y="0"/>
            <a:chExt cx="3400425" cy="2949575"/>
          </a:xfrm>
        </p:grpSpPr>
        <p:sp>
          <p:nvSpPr>
            <p:cNvPr id="4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34"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3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a:buClr>
                <a:srgbClr val="FFFFCC"/>
              </a:buClr>
              <a:buSzPct val="75000"/>
              <a:buChar char="●"/>
              <a:defRPr>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a:p>
        </p:txBody>
      </p:sp>
      <p:sp>
        <p:nvSpPr>
          <p:cNvPr id="43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60926658"/>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451" name="Group 2"/>
          <p:cNvGrpSpPr/>
          <p:nvPr/>
        </p:nvGrpSpPr>
        <p:grpSpPr>
          <a:xfrm>
            <a:off x="0" y="3902075"/>
            <a:ext cx="3400426" cy="2949576"/>
            <a:chOff x="0" y="0"/>
            <a:chExt cx="3400425" cy="2949575"/>
          </a:xfrm>
        </p:grpSpPr>
        <p:sp>
          <p:nvSpPr>
            <p:cNvPr id="4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52"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45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5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5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23817223"/>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000000"/>
        </a:solidFill>
        <a:effectLst/>
      </p:bgPr>
    </p:bg>
    <p:spTree>
      <p:nvGrpSpPr>
        <p:cNvPr id="1" name=""/>
        <p:cNvGrpSpPr/>
        <p:nvPr/>
      </p:nvGrpSpPr>
      <p:grpSpPr>
        <a:xfrm>
          <a:off x="0" y="0"/>
          <a:ext cx="0" cy="0"/>
          <a:chOff x="0" y="0"/>
          <a:chExt cx="0" cy="0"/>
        </a:xfrm>
      </p:grpSpPr>
      <p:sp>
        <p:nvSpPr>
          <p:cNvPr id="47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4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Arial"/>
                <a:ea typeface="Arial"/>
                <a:cs typeface="Arial"/>
                <a:sym typeface="Arial"/>
              </a:defRPr>
            </a:lvl1pPr>
            <a:lvl2pPr marL="0" indent="457200" algn="ctr">
              <a:buSzTx/>
              <a:buNone/>
              <a:defRPr>
                <a:solidFill>
                  <a:srgbClr val="888888"/>
                </a:solidFill>
                <a:latin typeface="Arial"/>
                <a:ea typeface="Arial"/>
                <a:cs typeface="Arial"/>
                <a:sym typeface="Arial"/>
              </a:defRPr>
            </a:lvl2pPr>
            <a:lvl3pPr marL="0" indent="914400" algn="ctr">
              <a:buSzTx/>
              <a:buNone/>
              <a:defRPr>
                <a:solidFill>
                  <a:srgbClr val="888888"/>
                </a:solidFill>
                <a:latin typeface="Arial"/>
                <a:ea typeface="Arial"/>
                <a:cs typeface="Arial"/>
                <a:sym typeface="Arial"/>
              </a:defRPr>
            </a:lvl3pPr>
            <a:lvl4pPr marL="0" indent="1371600" algn="ctr">
              <a:buSzTx/>
              <a:buNone/>
              <a:defRPr>
                <a:solidFill>
                  <a:srgbClr val="888888"/>
                </a:solidFill>
                <a:latin typeface="Arial"/>
                <a:ea typeface="Arial"/>
                <a:cs typeface="Arial"/>
                <a:sym typeface="Arial"/>
              </a:defRPr>
            </a:lvl4pPr>
            <a:lvl5pPr marL="0" indent="1828800" algn="ctr">
              <a:buSzTx/>
              <a:buNone/>
              <a:defRPr>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77977011"/>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000000"/>
        </a:solid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489"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a:solidFill>
                  <a:schemeClr val="accent3">
                    <a:lumOff val="44000"/>
                  </a:schemeClr>
                </a:solidFill>
                <a:latin typeface="Arial"/>
                <a:ea typeface="Arial"/>
                <a:cs typeface="Arial"/>
                <a:sym typeface="Arial"/>
              </a:defRPr>
            </a:lvl1pPr>
            <a:lvl2pPr>
              <a:buFont typeface="Arial"/>
              <a:defRPr>
                <a:solidFill>
                  <a:schemeClr val="accent3">
                    <a:lumOff val="44000"/>
                  </a:schemeClr>
                </a:solidFill>
                <a:latin typeface="Arial"/>
                <a:ea typeface="Arial"/>
                <a:cs typeface="Arial"/>
                <a:sym typeface="Arial"/>
              </a:defRPr>
            </a:lvl2pPr>
            <a:lvl3pPr>
              <a:buFont typeface="Arial"/>
              <a:defRPr>
                <a:solidFill>
                  <a:schemeClr val="accent3">
                    <a:lumOff val="44000"/>
                  </a:schemeClr>
                </a:solidFill>
                <a:latin typeface="Arial"/>
                <a:ea typeface="Arial"/>
                <a:cs typeface="Arial"/>
                <a:sym typeface="Arial"/>
              </a:defRPr>
            </a:lvl3pPr>
            <a:lvl4pPr>
              <a:buFont typeface="Arial"/>
              <a:defRPr>
                <a:solidFill>
                  <a:schemeClr val="accent3">
                    <a:lumOff val="44000"/>
                  </a:schemeClr>
                </a:solidFill>
                <a:latin typeface="Arial"/>
                <a:ea typeface="Arial"/>
                <a:cs typeface="Arial"/>
                <a:sym typeface="Arial"/>
              </a:defRPr>
            </a:lvl4pPr>
            <a:lvl5pPr>
              <a:buFont typeface="Arial"/>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53441622"/>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000000"/>
        </a:solid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latin typeface="Arial"/>
                <a:ea typeface="Arial"/>
                <a:cs typeface="Arial"/>
                <a:sym typeface="Arial"/>
              </a:defRPr>
            </a:lvl1pPr>
          </a:lstStyle>
          <a:p>
            <a:r>
              <a:t>Title Text</a:t>
            </a:r>
          </a:p>
        </p:txBody>
      </p:sp>
      <p:sp>
        <p:nvSpPr>
          <p:cNvPr id="4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Arial"/>
                <a:ea typeface="Arial"/>
                <a:cs typeface="Arial"/>
                <a:sym typeface="Arial"/>
              </a:defRPr>
            </a:lvl1pPr>
            <a:lvl2pPr marL="0" indent="457200">
              <a:spcBef>
                <a:spcPts val="400"/>
              </a:spcBef>
              <a:buSzTx/>
              <a:buNone/>
              <a:defRPr sz="2000">
                <a:solidFill>
                  <a:srgbClr val="888888"/>
                </a:solidFill>
                <a:latin typeface="Arial"/>
                <a:ea typeface="Arial"/>
                <a:cs typeface="Arial"/>
                <a:sym typeface="Arial"/>
              </a:defRPr>
            </a:lvl2pPr>
            <a:lvl3pPr marL="0" indent="914400">
              <a:spcBef>
                <a:spcPts val="400"/>
              </a:spcBef>
              <a:buSzTx/>
              <a:buNone/>
              <a:defRPr sz="2000">
                <a:solidFill>
                  <a:srgbClr val="888888"/>
                </a:solidFill>
                <a:latin typeface="Arial"/>
                <a:ea typeface="Arial"/>
                <a:cs typeface="Arial"/>
                <a:sym typeface="Arial"/>
              </a:defRPr>
            </a:lvl3pPr>
            <a:lvl4pPr marL="0" indent="1371600">
              <a:spcBef>
                <a:spcPts val="400"/>
              </a:spcBef>
              <a:buSzTx/>
              <a:buNone/>
              <a:defRPr sz="2000">
                <a:solidFill>
                  <a:srgbClr val="888888"/>
                </a:solidFill>
                <a:latin typeface="Arial"/>
                <a:ea typeface="Arial"/>
                <a:cs typeface="Arial"/>
                <a:sym typeface="Arial"/>
              </a:defRPr>
            </a:lvl4pPr>
            <a:lvl5pPr marL="0" indent="1828800">
              <a:spcBef>
                <a:spcPts val="400"/>
              </a:spcBef>
              <a:buSzTx/>
              <a:buNone/>
              <a:defRPr sz="2000">
                <a:solidFill>
                  <a:srgbClr val="88888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689517132"/>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000000"/>
        </a:solidFill>
        <a:effectLst/>
      </p:bgPr>
    </p:bg>
    <p:spTree>
      <p:nvGrpSpPr>
        <p:cNvPr id="1" name=""/>
        <p:cNvGrpSpPr/>
        <p:nvPr/>
      </p:nvGrpSpPr>
      <p:grpSpPr>
        <a:xfrm>
          <a:off x="0" y="0"/>
          <a:ext cx="0" cy="0"/>
          <a:chOff x="0" y="0"/>
          <a:chExt cx="0" cy="0"/>
        </a:xfrm>
      </p:grpSpPr>
      <p:sp>
        <p:nvSpPr>
          <p:cNvPr id="506"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0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a:solidFill>
                  <a:schemeClr val="accent3">
                    <a:lumOff val="44000"/>
                  </a:schemeClr>
                </a:solidFill>
                <a:latin typeface="Arial"/>
                <a:ea typeface="Arial"/>
                <a:cs typeface="Arial"/>
                <a:sym typeface="Arial"/>
              </a:defRPr>
            </a:lvl1pPr>
            <a:lvl2pPr marL="790575" indent="-333375">
              <a:spcBef>
                <a:spcPts val="600"/>
              </a:spcBef>
              <a:buFont typeface="Arial"/>
              <a:defRPr sz="2800">
                <a:solidFill>
                  <a:schemeClr val="accent3">
                    <a:lumOff val="44000"/>
                  </a:schemeClr>
                </a:solidFill>
                <a:latin typeface="Arial"/>
                <a:ea typeface="Arial"/>
                <a:cs typeface="Arial"/>
                <a:sym typeface="Arial"/>
              </a:defRPr>
            </a:lvl2pPr>
            <a:lvl3pPr marL="1234439" indent="-320039">
              <a:spcBef>
                <a:spcPts val="600"/>
              </a:spcBef>
              <a:buFont typeface="Arial"/>
              <a:defRPr sz="2800">
                <a:solidFill>
                  <a:schemeClr val="accent3">
                    <a:lumOff val="44000"/>
                  </a:schemeClr>
                </a:solidFill>
                <a:latin typeface="Arial"/>
                <a:ea typeface="Arial"/>
                <a:cs typeface="Arial"/>
                <a:sym typeface="Arial"/>
              </a:defRPr>
            </a:lvl3pPr>
            <a:lvl4pPr marL="1727200" indent="-355600">
              <a:spcBef>
                <a:spcPts val="600"/>
              </a:spcBef>
              <a:buFont typeface="Arial"/>
              <a:defRPr sz="2800">
                <a:solidFill>
                  <a:schemeClr val="accent3">
                    <a:lumOff val="44000"/>
                  </a:schemeClr>
                </a:solidFill>
                <a:latin typeface="Arial"/>
                <a:ea typeface="Arial"/>
                <a:cs typeface="Arial"/>
                <a:sym typeface="Arial"/>
              </a:defRPr>
            </a:lvl4pPr>
            <a:lvl5pPr marL="2184400" indent="-355600">
              <a:spcBef>
                <a:spcPts val="600"/>
              </a:spcBef>
              <a:buFont typeface="Arial"/>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0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683429040"/>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type="tx">
  <p:cSld name="4_Comparison">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51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247949375"/>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type="tx">
  <p:cSld name="4_Title Only">
    <p:bg>
      <p:bgPr>
        <a:solidFill>
          <a:srgbClr val="000000"/>
        </a:solidFill>
        <a:effectLst/>
      </p:bgPr>
    </p:bg>
    <p:spTree>
      <p:nvGrpSpPr>
        <p:cNvPr id="1" name=""/>
        <p:cNvGrpSpPr/>
        <p:nvPr/>
      </p:nvGrpSpPr>
      <p:grpSpPr>
        <a:xfrm>
          <a:off x="0" y="0"/>
          <a:ext cx="0" cy="0"/>
          <a:chOff x="0" y="0"/>
          <a:chExt cx="0" cy="0"/>
        </a:xfrm>
      </p:grpSpPr>
      <p:sp>
        <p:nvSpPr>
          <p:cNvPr id="525"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26"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969561975"/>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type="tx">
  <p:cSld name="Title Only 0">
    <p:bg>
      <p:bgPr>
        <a:solidFill>
          <a:srgbClr val="000000"/>
        </a:solidFill>
        <a:effectLst/>
      </p:bgPr>
    </p:bg>
    <p:spTree>
      <p:nvGrpSpPr>
        <p:cNvPr id="1" name=""/>
        <p:cNvGrpSpPr/>
        <p:nvPr/>
      </p:nvGrpSpPr>
      <p:grpSpPr>
        <a:xfrm>
          <a:off x="0" y="0"/>
          <a:ext cx="0" cy="0"/>
          <a:chOff x="0" y="0"/>
          <a:chExt cx="0" cy="0"/>
        </a:xfrm>
      </p:grpSpPr>
      <p:sp>
        <p:nvSpPr>
          <p:cNvPr id="533" name="Title Text"/>
          <p:cNvSpPr txBox="1">
            <a:spLocks noGrp="1"/>
          </p:cNvSpPr>
          <p:nvPr>
            <p:ph type="title"/>
          </p:nvPr>
        </p:nvSpPr>
        <p:spPr>
          <a:xfrm>
            <a:off x="0" y="0"/>
            <a:ext cx="9144000" cy="1143000"/>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534"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83640435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34527171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x">
  <p:cSld name="4_Blank">
    <p:bg>
      <p:bgPr>
        <a:solidFill>
          <a:srgbClr val="000000"/>
        </a:solidFill>
        <a:effectLst/>
      </p:bgPr>
    </p:bg>
    <p:spTree>
      <p:nvGrpSpPr>
        <p:cNvPr id="1" name=""/>
        <p:cNvGrpSpPr/>
        <p:nvPr/>
      </p:nvGrpSpPr>
      <p:grpSpPr>
        <a:xfrm>
          <a:off x="0" y="0"/>
          <a:ext cx="0" cy="0"/>
          <a:chOff x="0" y="0"/>
          <a:chExt cx="0" cy="0"/>
        </a:xfrm>
      </p:grpSpPr>
      <p:sp>
        <p:nvSpPr>
          <p:cNvPr id="54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84418970"/>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548"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549"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a:solidFill>
                  <a:schemeClr val="accent3">
                    <a:lumOff val="44000"/>
                  </a:schemeClr>
                </a:solidFill>
                <a:latin typeface="Arial"/>
                <a:ea typeface="Arial"/>
                <a:cs typeface="Arial"/>
                <a:sym typeface="Arial"/>
              </a:defRPr>
            </a:lvl1pPr>
            <a:lvl2pPr>
              <a:buFont typeface="Arial"/>
              <a:defRPr>
                <a:solidFill>
                  <a:schemeClr val="accent3">
                    <a:lumOff val="44000"/>
                  </a:schemeClr>
                </a:solidFill>
                <a:latin typeface="Arial"/>
                <a:ea typeface="Arial"/>
                <a:cs typeface="Arial"/>
                <a:sym typeface="Arial"/>
              </a:defRPr>
            </a:lvl2pPr>
            <a:lvl3pPr>
              <a:buFont typeface="Arial"/>
              <a:defRPr>
                <a:solidFill>
                  <a:schemeClr val="accent3">
                    <a:lumOff val="44000"/>
                  </a:schemeClr>
                </a:solidFill>
                <a:latin typeface="Arial"/>
                <a:ea typeface="Arial"/>
                <a:cs typeface="Arial"/>
                <a:sym typeface="Arial"/>
              </a:defRPr>
            </a:lvl3pPr>
            <a:lvl4pPr>
              <a:buFont typeface="Arial"/>
              <a:defRPr>
                <a:solidFill>
                  <a:schemeClr val="accent3">
                    <a:lumOff val="44000"/>
                  </a:schemeClr>
                </a:solidFill>
                <a:latin typeface="Arial"/>
                <a:ea typeface="Arial"/>
                <a:cs typeface="Arial"/>
                <a:sym typeface="Arial"/>
              </a:defRPr>
            </a:lvl4pPr>
            <a:lvl5pPr>
              <a:buFont typeface="Arial"/>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5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55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239414135"/>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55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6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6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13505991"/>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568"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6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8456915"/>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577" name="Title Text"/>
          <p:cNvSpPr txBox="1">
            <a:spLocks noGrp="1"/>
          </p:cNvSpPr>
          <p:nvPr>
            <p:ph type="title"/>
          </p:nvPr>
        </p:nvSpPr>
        <p:spPr>
          <a:prstGeom prst="rect">
            <a:avLst/>
          </a:prstGeom>
        </p:spPr>
        <p:txBody>
          <a:bodyPr/>
          <a:lstStyle/>
          <a:p>
            <a:r>
              <a:t>Title Text</a:t>
            </a:r>
          </a:p>
        </p:txBody>
      </p:sp>
      <p:sp>
        <p:nvSpPr>
          <p:cNvPr id="578"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8617077"/>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86"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8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0549084"/>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595" name="Title Text"/>
          <p:cNvSpPr txBox="1">
            <a:spLocks noGrp="1"/>
          </p:cNvSpPr>
          <p:nvPr>
            <p:ph type="title"/>
          </p:nvPr>
        </p:nvSpPr>
        <p:spPr>
          <a:prstGeom prst="rect">
            <a:avLst/>
          </a:prstGeom>
        </p:spPr>
        <p:txBody>
          <a:bodyPr/>
          <a:lstStyle/>
          <a:p>
            <a:r>
              <a:t>Title Text</a:t>
            </a:r>
          </a:p>
        </p:txBody>
      </p:sp>
      <p:sp>
        <p:nvSpPr>
          <p:cNvPr id="59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66458542"/>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0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2039045"/>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614" name="Title Text"/>
          <p:cNvSpPr txBox="1">
            <a:spLocks noGrp="1"/>
          </p:cNvSpPr>
          <p:nvPr>
            <p:ph type="title"/>
          </p:nvPr>
        </p:nvSpPr>
        <p:spPr>
          <a:prstGeom prst="rect">
            <a:avLst/>
          </a:prstGeom>
        </p:spPr>
        <p:txBody>
          <a:bodyPr/>
          <a:lstStyle/>
          <a:p>
            <a:r>
              <a:t>Title Text</a:t>
            </a:r>
          </a:p>
        </p:txBody>
      </p:sp>
      <p:sp>
        <p:nvSpPr>
          <p:cNvPr id="6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64302471"/>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6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579884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56849134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629"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30"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3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3061154"/>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4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4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71568247"/>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5_Title Slide">
    <p:bg>
      <p:bgPr>
        <a:solidFill>
          <a:srgbClr val="000000"/>
        </a:solidFill>
        <a:effectLst/>
      </p:bgPr>
    </p:bg>
    <p:spTree>
      <p:nvGrpSpPr>
        <p:cNvPr id="1" name=""/>
        <p:cNvGrpSpPr/>
        <p:nvPr/>
      </p:nvGrpSpPr>
      <p:grpSpPr>
        <a:xfrm>
          <a:off x="0" y="0"/>
          <a:ext cx="0" cy="0"/>
          <a:chOff x="0" y="0"/>
          <a:chExt cx="0" cy="0"/>
        </a:xfrm>
      </p:grpSpPr>
      <p:sp>
        <p:nvSpPr>
          <p:cNvPr id="64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798640"/>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5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3773670"/>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6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latin typeface="Arial"/>
                <a:ea typeface="Arial"/>
                <a:cs typeface="Arial"/>
                <a:sym typeface="Arial"/>
              </a:defRPr>
            </a:lvl1pPr>
          </a:lstStyle>
          <a:p>
            <a:r>
              <a:t>Title Text</a:t>
            </a:r>
          </a:p>
        </p:txBody>
      </p:sp>
      <p:sp>
        <p:nvSpPr>
          <p:cNvPr id="66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4764471"/>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76"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7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latin typeface="Arial"/>
                <a:ea typeface="Arial"/>
                <a:cs typeface="Arial"/>
                <a:sym typeface="Arial"/>
              </a:defRPr>
            </a:lvl1pPr>
            <a:lvl2pPr marL="790575" indent="-333375">
              <a:spcBef>
                <a:spcPts val="600"/>
              </a:spcBef>
              <a:defRPr sz="2800">
                <a:solidFill>
                  <a:schemeClr val="accent3">
                    <a:lumOff val="44000"/>
                  </a:schemeClr>
                </a:solidFill>
                <a:latin typeface="Arial"/>
                <a:ea typeface="Arial"/>
                <a:cs typeface="Arial"/>
                <a:sym typeface="Arial"/>
              </a:defRPr>
            </a:lvl2pPr>
            <a:lvl3pPr marL="1234439" indent="-320039">
              <a:spcBef>
                <a:spcPts val="600"/>
              </a:spcBef>
              <a:defRPr sz="2800">
                <a:solidFill>
                  <a:schemeClr val="accent3">
                    <a:lumOff val="44000"/>
                  </a:schemeClr>
                </a:solidFill>
                <a:latin typeface="Arial"/>
                <a:ea typeface="Arial"/>
                <a:cs typeface="Arial"/>
                <a:sym typeface="Arial"/>
              </a:defRPr>
            </a:lvl3pPr>
            <a:lvl4pPr marL="1727200" indent="-355600">
              <a:spcBef>
                <a:spcPts val="600"/>
              </a:spcBef>
              <a:defRPr sz="2800">
                <a:solidFill>
                  <a:schemeClr val="accent3">
                    <a:lumOff val="44000"/>
                  </a:schemeClr>
                </a:solidFill>
                <a:latin typeface="Arial"/>
                <a:ea typeface="Arial"/>
                <a:cs typeface="Arial"/>
                <a:sym typeface="Arial"/>
              </a:defRPr>
            </a:lvl4pPr>
            <a:lvl5pPr marL="2184400" indent="-355600">
              <a:spcBef>
                <a:spcPts val="600"/>
              </a:spcBef>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057256"/>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68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6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72156296"/>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type="tx">
  <p:cSld name="6_Title Only">
    <p:bg>
      <p:bgPr>
        <a:solidFill>
          <a:srgbClr val="000000"/>
        </a:solidFill>
        <a:effectLst/>
      </p:bgPr>
    </p:bg>
    <p:spTree>
      <p:nvGrpSpPr>
        <p:cNvPr id="1" name=""/>
        <p:cNvGrpSpPr/>
        <p:nvPr/>
      </p:nvGrpSpPr>
      <p:grpSpPr>
        <a:xfrm>
          <a:off x="0" y="0"/>
          <a:ext cx="0" cy="0"/>
          <a:chOff x="0" y="0"/>
          <a:chExt cx="0" cy="0"/>
        </a:xfrm>
      </p:grpSpPr>
      <p:sp>
        <p:nvSpPr>
          <p:cNvPr id="695"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4704074"/>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6_Blank">
    <p:bg>
      <p:bgPr>
        <a:solidFill>
          <a:srgbClr val="000000"/>
        </a:solidFill>
        <a:effectLst/>
      </p:bgPr>
    </p:bg>
    <p:spTree>
      <p:nvGrpSpPr>
        <p:cNvPr id="1" name=""/>
        <p:cNvGrpSpPr/>
        <p:nvPr/>
      </p:nvGrpSpPr>
      <p:grpSpPr>
        <a:xfrm>
          <a:off x="0" y="0"/>
          <a:ext cx="0" cy="0"/>
          <a:chOff x="0" y="0"/>
          <a:chExt cx="0" cy="0"/>
        </a:xfrm>
      </p:grpSpPr>
      <p:sp>
        <p:nvSpPr>
          <p:cNvPr id="7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64998449"/>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10"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71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1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7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039107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09079150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2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latin typeface="Arial"/>
                <a:ea typeface="Arial"/>
                <a:cs typeface="Arial"/>
                <a:sym typeface="Arial"/>
              </a:defRPr>
            </a:lvl1pPr>
          </a:lstStyle>
          <a:p>
            <a:r>
              <a:t>Title Text</a:t>
            </a:r>
          </a:p>
        </p:txBody>
      </p:sp>
      <p:sp>
        <p:nvSpPr>
          <p:cNvPr id="72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2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4866871"/>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730" name="Title Text"/>
          <p:cNvSpPr txBox="1">
            <a:spLocks noGrp="1"/>
          </p:cNvSpPr>
          <p:nvPr>
            <p:ph type="title"/>
          </p:nvPr>
        </p:nvSpPr>
        <p:spPr>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73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6984570"/>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739" name="Title Text"/>
          <p:cNvSpPr txBox="1">
            <a:spLocks noGrp="1"/>
          </p:cNvSpPr>
          <p:nvPr>
            <p:ph type="title"/>
          </p:nvPr>
        </p:nvSpPr>
        <p:spPr>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740"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latin typeface="Arial"/>
                <a:ea typeface="Arial"/>
                <a:cs typeface="Arial"/>
                <a:sym typeface="Arial"/>
              </a:defRPr>
            </a:lvl1pPr>
            <a:lvl2pPr>
              <a:defRPr>
                <a:solidFill>
                  <a:schemeClr val="accent3">
                    <a:lumOff val="44000"/>
                  </a:schemeClr>
                </a:solidFill>
                <a:latin typeface="Arial"/>
                <a:ea typeface="Arial"/>
                <a:cs typeface="Arial"/>
                <a:sym typeface="Arial"/>
              </a:defRPr>
            </a:lvl2pPr>
            <a:lvl3pPr>
              <a:defRPr>
                <a:solidFill>
                  <a:schemeClr val="accent3">
                    <a:lumOff val="44000"/>
                  </a:schemeClr>
                </a:solidFill>
                <a:latin typeface="Arial"/>
                <a:ea typeface="Arial"/>
                <a:cs typeface="Arial"/>
                <a:sym typeface="Arial"/>
              </a:defRPr>
            </a:lvl3pPr>
            <a:lvl4pPr>
              <a:defRPr>
                <a:solidFill>
                  <a:schemeClr val="accent3">
                    <a:lumOff val="44000"/>
                  </a:schemeClr>
                </a:solidFill>
                <a:latin typeface="Arial"/>
                <a:ea typeface="Arial"/>
                <a:cs typeface="Arial"/>
                <a:sym typeface="Arial"/>
              </a:defRPr>
            </a:lvl4pPr>
            <a:lvl5pP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8938615"/>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748"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49"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a:latin typeface="Arial"/>
                <a:ea typeface="Arial"/>
                <a:cs typeface="Arial"/>
                <a:sym typeface="Arial"/>
              </a:defRPr>
            </a:lvl1pPr>
            <a:lvl2pPr marL="0" indent="457200" algn="ctr" defTabSz="449262">
              <a:lnSpc>
                <a:spcPct val="95000"/>
              </a:lnSpc>
              <a:spcBef>
                <a:spcPts val="800"/>
              </a:spcBef>
              <a:buSzTx/>
              <a:buNone/>
              <a:defRPr>
                <a:latin typeface="Arial"/>
                <a:ea typeface="Arial"/>
                <a:cs typeface="Arial"/>
                <a:sym typeface="Arial"/>
              </a:defRPr>
            </a:lvl2pPr>
            <a:lvl3pPr marL="0" indent="914400" algn="ctr" defTabSz="449262">
              <a:lnSpc>
                <a:spcPct val="95000"/>
              </a:lnSpc>
              <a:spcBef>
                <a:spcPts val="800"/>
              </a:spcBef>
              <a:buSzTx/>
              <a:buNone/>
              <a:defRPr>
                <a:latin typeface="Arial"/>
                <a:ea typeface="Arial"/>
                <a:cs typeface="Arial"/>
                <a:sym typeface="Arial"/>
              </a:defRPr>
            </a:lvl3pPr>
            <a:lvl4pPr marL="0" indent="1371600" algn="ctr" defTabSz="449262">
              <a:lnSpc>
                <a:spcPct val="95000"/>
              </a:lnSpc>
              <a:spcBef>
                <a:spcPts val="800"/>
              </a:spcBef>
              <a:buSzTx/>
              <a:buNone/>
              <a:defRPr>
                <a:latin typeface="Arial"/>
                <a:ea typeface="Arial"/>
                <a:cs typeface="Arial"/>
                <a:sym typeface="Arial"/>
              </a:defRPr>
            </a:lvl4pPr>
            <a:lvl5pPr marL="0" indent="1828800" algn="ctr" defTabSz="449262">
              <a:lnSpc>
                <a:spcPct val="95000"/>
              </a:lnSpc>
              <a:spcBef>
                <a:spcPts val="800"/>
              </a:spcBef>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50"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2399307405"/>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757"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58"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a:latin typeface="Arial"/>
                <a:ea typeface="Arial"/>
                <a:cs typeface="Arial"/>
                <a:sym typeface="Arial"/>
              </a:defRPr>
            </a:lvl1pPr>
            <a:lvl2pPr marL="781957" indent="-324757" defTabSz="449262">
              <a:lnSpc>
                <a:spcPct val="95000"/>
              </a:lnSpc>
              <a:spcBef>
                <a:spcPts val="800"/>
              </a:spcBef>
              <a:buClr>
                <a:srgbClr val="000000"/>
              </a:buClr>
              <a:buFont typeface="Times New Roman"/>
              <a:defRPr>
                <a:latin typeface="Arial"/>
                <a:ea typeface="Arial"/>
                <a:cs typeface="Arial"/>
                <a:sym typeface="Arial"/>
              </a:defRPr>
            </a:lvl2pPr>
            <a:lvl3pPr defTabSz="449262">
              <a:lnSpc>
                <a:spcPct val="95000"/>
              </a:lnSpc>
              <a:spcBef>
                <a:spcPts val="800"/>
              </a:spcBef>
              <a:buClr>
                <a:srgbClr val="000000"/>
              </a:buClr>
              <a:buFont typeface="Times New Roman"/>
              <a:defRPr>
                <a:latin typeface="Arial"/>
                <a:ea typeface="Arial"/>
                <a:cs typeface="Arial"/>
                <a:sym typeface="Arial"/>
              </a:defRPr>
            </a:lvl3pPr>
            <a:lvl4pPr defTabSz="449262">
              <a:lnSpc>
                <a:spcPct val="95000"/>
              </a:lnSpc>
              <a:spcBef>
                <a:spcPts val="800"/>
              </a:spcBef>
              <a:buClr>
                <a:srgbClr val="000000"/>
              </a:buClr>
              <a:buFont typeface="Times New Roman"/>
              <a:defRPr>
                <a:latin typeface="Arial"/>
                <a:ea typeface="Arial"/>
                <a:cs typeface="Arial"/>
                <a:sym typeface="Arial"/>
              </a:defRPr>
            </a:lvl4pPr>
            <a:lvl5pPr defTabSz="449262">
              <a:lnSpc>
                <a:spcPct val="95000"/>
              </a:lnSpc>
              <a:spcBef>
                <a:spcPts val="800"/>
              </a:spcBef>
              <a:buClr>
                <a:srgbClr val="000000"/>
              </a:buClr>
              <a:buFont typeface="Times New Roman"/>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59"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443806480"/>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66"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cap="all">
                <a:latin typeface="Arial"/>
                <a:ea typeface="Arial"/>
                <a:cs typeface="Arial"/>
                <a:sym typeface="Arial"/>
              </a:defRPr>
            </a:lvl1pPr>
          </a:lstStyle>
          <a:p>
            <a:r>
              <a:t>Title Text</a:t>
            </a:r>
          </a:p>
        </p:txBody>
      </p:sp>
      <p:sp>
        <p:nvSpPr>
          <p:cNvPr id="767"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a:latin typeface="Arial"/>
                <a:ea typeface="Arial"/>
                <a:cs typeface="Arial"/>
                <a:sym typeface="Arial"/>
              </a:defRPr>
            </a:lvl1pPr>
            <a:lvl2pPr marL="0" indent="457200" defTabSz="449262">
              <a:lnSpc>
                <a:spcPct val="95000"/>
              </a:lnSpc>
              <a:spcBef>
                <a:spcPts val="800"/>
              </a:spcBef>
              <a:buSzTx/>
              <a:buNone/>
              <a:defRPr sz="2000">
                <a:latin typeface="Arial"/>
                <a:ea typeface="Arial"/>
                <a:cs typeface="Arial"/>
                <a:sym typeface="Arial"/>
              </a:defRPr>
            </a:lvl2pPr>
            <a:lvl3pPr marL="0" indent="914400" defTabSz="449262">
              <a:lnSpc>
                <a:spcPct val="95000"/>
              </a:lnSpc>
              <a:spcBef>
                <a:spcPts val="800"/>
              </a:spcBef>
              <a:buSzTx/>
              <a:buNone/>
              <a:defRPr sz="2000">
                <a:latin typeface="Arial"/>
                <a:ea typeface="Arial"/>
                <a:cs typeface="Arial"/>
                <a:sym typeface="Arial"/>
              </a:defRPr>
            </a:lvl3pPr>
            <a:lvl4pPr marL="0" indent="1371600" defTabSz="449262">
              <a:lnSpc>
                <a:spcPct val="95000"/>
              </a:lnSpc>
              <a:spcBef>
                <a:spcPts val="800"/>
              </a:spcBef>
              <a:buSzTx/>
              <a:buNone/>
              <a:defRPr sz="2000">
                <a:latin typeface="Arial"/>
                <a:ea typeface="Arial"/>
                <a:cs typeface="Arial"/>
                <a:sym typeface="Arial"/>
              </a:defRPr>
            </a:lvl4pPr>
            <a:lvl5pPr marL="0" indent="1828800" defTabSz="449262">
              <a:lnSpc>
                <a:spcPct val="95000"/>
              </a:lnSpc>
              <a:spcBef>
                <a:spcPts val="8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166668334"/>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775"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76"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sz="2800">
                <a:latin typeface="Arial"/>
                <a:ea typeface="Arial"/>
                <a:cs typeface="Arial"/>
                <a:sym typeface="Arial"/>
              </a:defRPr>
            </a:lvl1pPr>
            <a:lvl2pPr marL="788723" indent="-331523" defTabSz="449262">
              <a:lnSpc>
                <a:spcPct val="95000"/>
              </a:lnSpc>
              <a:spcBef>
                <a:spcPts val="800"/>
              </a:spcBef>
              <a:buClr>
                <a:srgbClr val="000000"/>
              </a:buClr>
              <a:buFont typeface="Times New Roman"/>
              <a:defRPr sz="2800">
                <a:latin typeface="Arial"/>
                <a:ea typeface="Arial"/>
                <a:cs typeface="Arial"/>
                <a:sym typeface="Arial"/>
              </a:defRPr>
            </a:lvl2pPr>
            <a:lvl3pPr marL="1234439" indent="-320039" defTabSz="449262">
              <a:lnSpc>
                <a:spcPct val="95000"/>
              </a:lnSpc>
              <a:spcBef>
                <a:spcPts val="800"/>
              </a:spcBef>
              <a:buClr>
                <a:srgbClr val="000000"/>
              </a:buClr>
              <a:buFont typeface="Times New Roman"/>
              <a:defRPr sz="2800">
                <a:latin typeface="Arial"/>
                <a:ea typeface="Arial"/>
                <a:cs typeface="Arial"/>
                <a:sym typeface="Arial"/>
              </a:defRPr>
            </a:lvl3pPr>
            <a:lvl4pPr marL="1727200" indent="-355600" defTabSz="449262">
              <a:lnSpc>
                <a:spcPct val="95000"/>
              </a:lnSpc>
              <a:spcBef>
                <a:spcPts val="800"/>
              </a:spcBef>
              <a:buClr>
                <a:srgbClr val="000000"/>
              </a:buClr>
              <a:buFont typeface="Times New Roman"/>
              <a:defRPr sz="2800">
                <a:latin typeface="Arial"/>
                <a:ea typeface="Arial"/>
                <a:cs typeface="Arial"/>
                <a:sym typeface="Arial"/>
              </a:defRPr>
            </a:lvl4pPr>
            <a:lvl5pPr marL="2184400" indent="-355600" defTabSz="449262">
              <a:lnSpc>
                <a:spcPct val="95000"/>
              </a:lnSpc>
              <a:spcBef>
                <a:spcPts val="800"/>
              </a:spcBef>
              <a:buClr>
                <a:srgbClr val="000000"/>
              </a:buClr>
              <a:buFont typeface="Times New Roman"/>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77"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3760501781"/>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7_Comparison">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85"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a:latin typeface="Arial"/>
                <a:ea typeface="Arial"/>
                <a:cs typeface="Arial"/>
                <a:sym typeface="Arial"/>
              </a:defRPr>
            </a:lvl1pPr>
            <a:lvl2pPr marL="0" indent="457200" defTabSz="449262">
              <a:lnSpc>
                <a:spcPct val="95000"/>
              </a:lnSpc>
              <a:spcBef>
                <a:spcPts val="800"/>
              </a:spcBef>
              <a:buSzTx/>
              <a:buNone/>
              <a:defRPr sz="2400" b="1">
                <a:latin typeface="Arial"/>
                <a:ea typeface="Arial"/>
                <a:cs typeface="Arial"/>
                <a:sym typeface="Arial"/>
              </a:defRPr>
            </a:lvl2pPr>
            <a:lvl3pPr marL="0" indent="914400" defTabSz="449262">
              <a:lnSpc>
                <a:spcPct val="95000"/>
              </a:lnSpc>
              <a:spcBef>
                <a:spcPts val="800"/>
              </a:spcBef>
              <a:buSzTx/>
              <a:buNone/>
              <a:defRPr sz="2400" b="1">
                <a:latin typeface="Arial"/>
                <a:ea typeface="Arial"/>
                <a:cs typeface="Arial"/>
                <a:sym typeface="Arial"/>
              </a:defRPr>
            </a:lvl3pPr>
            <a:lvl4pPr marL="0" indent="1371600" defTabSz="449262">
              <a:lnSpc>
                <a:spcPct val="95000"/>
              </a:lnSpc>
              <a:spcBef>
                <a:spcPts val="800"/>
              </a:spcBef>
              <a:buSzTx/>
              <a:buNone/>
              <a:defRPr sz="2400" b="1">
                <a:latin typeface="Arial"/>
                <a:ea typeface="Arial"/>
                <a:cs typeface="Arial"/>
                <a:sym typeface="Arial"/>
              </a:defRPr>
            </a:lvl4pPr>
            <a:lvl5pPr marL="0" indent="1828800" defTabSz="449262">
              <a:lnSpc>
                <a:spcPct val="95000"/>
              </a:lnSpc>
              <a:spcBef>
                <a:spcPts val="8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786"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p>
            <a:pPr marL="0" indent="0" defTabSz="449262">
              <a:lnSpc>
                <a:spcPct val="95000"/>
              </a:lnSpc>
              <a:spcBef>
                <a:spcPts val="800"/>
              </a:spcBef>
              <a:buSzTx/>
              <a:buNone/>
              <a:defRPr sz="2400" b="1">
                <a:latin typeface="Arial"/>
                <a:ea typeface="Arial"/>
                <a:cs typeface="Arial"/>
                <a:sym typeface="Arial"/>
              </a:defRPr>
            </a:pPr>
            <a:endParaRPr/>
          </a:p>
        </p:txBody>
      </p:sp>
      <p:sp>
        <p:nvSpPr>
          <p:cNvPr id="787"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719996532"/>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7_Title Only">
    <p:spTree>
      <p:nvGrpSpPr>
        <p:cNvPr id="1" name=""/>
        <p:cNvGrpSpPr/>
        <p:nvPr/>
      </p:nvGrpSpPr>
      <p:grpSpPr>
        <a:xfrm>
          <a:off x="0" y="0"/>
          <a:ext cx="0" cy="0"/>
          <a:chOff x="0" y="0"/>
          <a:chExt cx="0" cy="0"/>
        </a:xfrm>
      </p:grpSpPr>
      <p:sp>
        <p:nvSpPr>
          <p:cNvPr id="79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a:latin typeface="Arial"/>
                <a:ea typeface="Arial"/>
                <a:cs typeface="Arial"/>
                <a:sym typeface="Arial"/>
              </a:defRPr>
            </a:lvl1pPr>
          </a:lstStyle>
          <a:p>
            <a:r>
              <a:t>Title Text</a:t>
            </a:r>
          </a:p>
        </p:txBody>
      </p:sp>
      <p:sp>
        <p:nvSpPr>
          <p:cNvPr id="795"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866545981"/>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80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265690613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8718242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name="7_Content with Caption">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a:latin typeface="Arial"/>
                <a:ea typeface="Arial"/>
                <a:cs typeface="Arial"/>
                <a:sym typeface="Arial"/>
              </a:defRPr>
            </a:lvl1pPr>
          </a:lstStyle>
          <a:p>
            <a:r>
              <a:t>Title Text</a:t>
            </a:r>
          </a:p>
        </p:txBody>
      </p:sp>
      <p:sp>
        <p:nvSpPr>
          <p:cNvPr id="810"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a:latin typeface="Arial"/>
                <a:ea typeface="Arial"/>
                <a:cs typeface="Arial"/>
                <a:sym typeface="Arial"/>
              </a:defRPr>
            </a:lvl1pPr>
            <a:lvl2pPr marL="781957" indent="-324757" defTabSz="449262">
              <a:lnSpc>
                <a:spcPct val="95000"/>
              </a:lnSpc>
              <a:spcBef>
                <a:spcPts val="800"/>
              </a:spcBef>
              <a:buClr>
                <a:srgbClr val="000000"/>
              </a:buClr>
              <a:buFont typeface="Times New Roman"/>
              <a:defRPr>
                <a:latin typeface="Arial"/>
                <a:ea typeface="Arial"/>
                <a:cs typeface="Arial"/>
                <a:sym typeface="Arial"/>
              </a:defRPr>
            </a:lvl2pPr>
            <a:lvl3pPr defTabSz="449262">
              <a:lnSpc>
                <a:spcPct val="95000"/>
              </a:lnSpc>
              <a:spcBef>
                <a:spcPts val="800"/>
              </a:spcBef>
              <a:buClr>
                <a:srgbClr val="000000"/>
              </a:buClr>
              <a:buFont typeface="Times New Roman"/>
              <a:defRPr>
                <a:latin typeface="Arial"/>
                <a:ea typeface="Arial"/>
                <a:cs typeface="Arial"/>
                <a:sym typeface="Arial"/>
              </a:defRPr>
            </a:lvl3pPr>
            <a:lvl4pPr defTabSz="449262">
              <a:lnSpc>
                <a:spcPct val="95000"/>
              </a:lnSpc>
              <a:spcBef>
                <a:spcPts val="800"/>
              </a:spcBef>
              <a:buClr>
                <a:srgbClr val="000000"/>
              </a:buClr>
              <a:buFont typeface="Times New Roman"/>
              <a:defRPr>
                <a:latin typeface="Arial"/>
                <a:ea typeface="Arial"/>
                <a:cs typeface="Arial"/>
                <a:sym typeface="Arial"/>
              </a:defRPr>
            </a:lvl4pPr>
            <a:lvl5pPr defTabSz="449262">
              <a:lnSpc>
                <a:spcPct val="95000"/>
              </a:lnSpc>
              <a:spcBef>
                <a:spcPts val="800"/>
              </a:spcBef>
              <a:buClr>
                <a:srgbClr val="000000"/>
              </a:buClr>
              <a:buFont typeface="Times New Roman"/>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11"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p>
            <a:pPr marL="0" indent="0" defTabSz="449262">
              <a:lnSpc>
                <a:spcPct val="95000"/>
              </a:lnSpc>
              <a:spcBef>
                <a:spcPts val="800"/>
              </a:spcBef>
              <a:buSzTx/>
              <a:buNone/>
              <a:defRPr sz="1400">
                <a:latin typeface="Arial"/>
                <a:ea typeface="Arial"/>
                <a:cs typeface="Arial"/>
                <a:sym typeface="Arial"/>
              </a:defRPr>
            </a:pPr>
            <a:endParaRPr/>
          </a:p>
        </p:txBody>
      </p:sp>
      <p:sp>
        <p:nvSpPr>
          <p:cNvPr id="81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3975909812"/>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7_Picture with Caption">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a:latin typeface="Arial"/>
                <a:ea typeface="Arial"/>
                <a:cs typeface="Arial"/>
                <a:sym typeface="Arial"/>
              </a:defRPr>
            </a:lvl1pPr>
          </a:lstStyle>
          <a:p>
            <a:r>
              <a:t>Title Text</a:t>
            </a:r>
          </a:p>
        </p:txBody>
      </p:sp>
      <p:sp>
        <p:nvSpPr>
          <p:cNvPr id="82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21"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a:latin typeface="Arial"/>
                <a:ea typeface="Arial"/>
                <a:cs typeface="Arial"/>
                <a:sym typeface="Arial"/>
              </a:defRPr>
            </a:lvl1pPr>
            <a:lvl2pPr marL="0" indent="457200" defTabSz="449262">
              <a:lnSpc>
                <a:spcPct val="95000"/>
              </a:lnSpc>
              <a:spcBef>
                <a:spcPts val="800"/>
              </a:spcBef>
              <a:buSzTx/>
              <a:buNone/>
              <a:defRPr sz="1400">
                <a:latin typeface="Arial"/>
                <a:ea typeface="Arial"/>
                <a:cs typeface="Arial"/>
                <a:sym typeface="Arial"/>
              </a:defRPr>
            </a:lvl2pPr>
            <a:lvl3pPr marL="0" indent="914400" defTabSz="449262">
              <a:lnSpc>
                <a:spcPct val="95000"/>
              </a:lnSpc>
              <a:spcBef>
                <a:spcPts val="800"/>
              </a:spcBef>
              <a:buSzTx/>
              <a:buNone/>
              <a:defRPr sz="1400">
                <a:latin typeface="Arial"/>
                <a:ea typeface="Arial"/>
                <a:cs typeface="Arial"/>
                <a:sym typeface="Arial"/>
              </a:defRPr>
            </a:lvl3pPr>
            <a:lvl4pPr marL="0" indent="1371600" defTabSz="449262">
              <a:lnSpc>
                <a:spcPct val="95000"/>
              </a:lnSpc>
              <a:spcBef>
                <a:spcPts val="800"/>
              </a:spcBef>
              <a:buSzTx/>
              <a:buNone/>
              <a:defRPr sz="1400">
                <a:latin typeface="Arial"/>
                <a:ea typeface="Arial"/>
                <a:cs typeface="Arial"/>
                <a:sym typeface="Arial"/>
              </a:defRPr>
            </a:lvl4pPr>
            <a:lvl5pPr marL="0" indent="1828800" defTabSz="449262">
              <a:lnSpc>
                <a:spcPct val="95000"/>
              </a:lnSpc>
              <a:spcBef>
                <a:spcPts val="8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2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3446588936"/>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8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087667"/>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836"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837"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3219476"/>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8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114234"/>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type="tx">
  <p:cSld name="7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685800" y="2130425"/>
            <a:ext cx="7772400" cy="1470025"/>
          </a:xfrm>
          <a:prstGeom prst="rect">
            <a:avLst/>
          </a:prstGeom>
        </p:spPr>
        <p:txBody>
          <a:bodyPr/>
          <a:lstStyle>
            <a:lvl1pPr>
              <a:defRPr>
                <a:latin typeface="Arial"/>
                <a:ea typeface="Arial"/>
                <a:cs typeface="Arial"/>
                <a:sym typeface="Arial"/>
              </a:defRPr>
            </a:lvl1pPr>
          </a:lstStyle>
          <a:p>
            <a:r>
              <a:t>Title Text</a:t>
            </a:r>
          </a:p>
        </p:txBody>
      </p:sp>
      <p:sp>
        <p:nvSpPr>
          <p:cNvPr id="85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54"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878272291"/>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type="tx">
  <p:cSld name="9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62" name="Body Level One…"/>
          <p:cNvSpPr txBox="1">
            <a:spLocks noGrp="1"/>
          </p:cNvSpPr>
          <p:nvPr>
            <p:ph type="body" idx="1"/>
          </p:nvPr>
        </p:nvSpPr>
        <p:spPr>
          <a:xfrm>
            <a:off x="457200" y="1600200"/>
            <a:ext cx="8229600" cy="452596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63"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0010582"/>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name="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Arial"/>
                <a:ea typeface="Arial"/>
                <a:cs typeface="Arial"/>
                <a:sym typeface="Arial"/>
              </a:defRPr>
            </a:lvl1pPr>
          </a:lstStyle>
          <a:p>
            <a:r>
              <a:t>Title Text</a:t>
            </a:r>
          </a:p>
        </p:txBody>
      </p:sp>
      <p:sp>
        <p:nvSpPr>
          <p:cNvPr id="87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72"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532867041"/>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type="tx">
  <p:cSld name="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8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latin typeface="Arial"/>
                <a:ea typeface="Arial"/>
                <a:cs typeface="Arial"/>
                <a:sym typeface="Arial"/>
              </a:defRPr>
            </a:lvl1pPr>
            <a:lvl2pPr marL="790575" indent="-333375">
              <a:spcBef>
                <a:spcPts val="600"/>
              </a:spcBef>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defRPr sz="2800">
                <a:latin typeface="Arial"/>
                <a:ea typeface="Arial"/>
                <a:cs typeface="Arial"/>
                <a:sym typeface="Arial"/>
              </a:defRPr>
            </a:lvl4pPr>
            <a:lvl5pPr marL="2184400" indent="-355600">
              <a:spcBef>
                <a:spcPts val="600"/>
              </a:spcBef>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505605926"/>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type="tx">
  <p:cSld name="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8"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8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9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89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160773304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64251490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x">
  <p:cSld name="8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8"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899"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311828299"/>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type="tx">
  <p:cSld name="10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852247874"/>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type="tx">
  <p:cSld name="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3" name="Title Text"/>
          <p:cNvSpPr txBox="1">
            <a:spLocks noGrp="1"/>
          </p:cNvSpPr>
          <p:nvPr>
            <p:ph type="title"/>
          </p:nvPr>
        </p:nvSpPr>
        <p:spPr>
          <a:xfrm>
            <a:off x="457200" y="273050"/>
            <a:ext cx="3008314" cy="1162050"/>
          </a:xfrm>
          <a:prstGeom prst="rect">
            <a:avLst/>
          </a:prstGeom>
        </p:spPr>
        <p:txBody>
          <a:bodyPr anchor="b"/>
          <a:lstStyle>
            <a:lvl1pPr algn="l">
              <a:defRPr sz="2000" b="1">
                <a:latin typeface="Arial"/>
                <a:ea typeface="Arial"/>
                <a:cs typeface="Arial"/>
                <a:sym typeface="Arial"/>
              </a:defRPr>
            </a:lvl1pPr>
          </a:lstStyle>
          <a:p>
            <a:r>
              <a:t>Title Text</a:t>
            </a:r>
          </a:p>
        </p:txBody>
      </p:sp>
      <p:sp>
        <p:nvSpPr>
          <p:cNvPr id="914" name="Body Level One…"/>
          <p:cNvSpPr txBox="1">
            <a:spLocks noGrp="1"/>
          </p:cNvSpPr>
          <p:nvPr>
            <p:ph type="body" idx="1"/>
          </p:nvPr>
        </p:nvSpPr>
        <p:spPr>
          <a:xfrm>
            <a:off x="3575050" y="273050"/>
            <a:ext cx="5111750" cy="585311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1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91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208637592"/>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type="tx">
  <p:cSld name="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3" name="Title Text"/>
          <p:cNvSpPr txBox="1">
            <a:spLocks noGrp="1"/>
          </p:cNvSpPr>
          <p:nvPr>
            <p:ph type="title"/>
          </p:nvPr>
        </p:nvSpPr>
        <p:spPr>
          <a:xfrm>
            <a:off x="1792288" y="4800600"/>
            <a:ext cx="5486401" cy="566738"/>
          </a:xfrm>
          <a:prstGeom prst="rect">
            <a:avLst/>
          </a:prstGeom>
        </p:spPr>
        <p:txBody>
          <a:bodyPr anchor="b"/>
          <a:lstStyle>
            <a:lvl1pPr algn="l">
              <a:defRPr sz="2000" b="1">
                <a:latin typeface="Arial"/>
                <a:ea typeface="Arial"/>
                <a:cs typeface="Arial"/>
                <a:sym typeface="Arial"/>
              </a:defRPr>
            </a:lvl1pPr>
          </a:lstStyle>
          <a:p>
            <a:r>
              <a:t>Title Text</a:t>
            </a:r>
          </a:p>
        </p:txBody>
      </p:sp>
      <p:sp>
        <p:nvSpPr>
          <p:cNvPr id="92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2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2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144800251"/>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a:defRPr>
                <a:effectLst>
                  <a:outerShdw blurRad="38100" dist="38100" dir="2700000" rotWithShape="0">
                    <a:srgbClr val="DDDDDD"/>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324296708"/>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type="tx">
  <p:cSld name="12_Blank">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981" name="Group 2"/>
          <p:cNvGrpSpPr/>
          <p:nvPr/>
        </p:nvGrpSpPr>
        <p:grpSpPr>
          <a:xfrm>
            <a:off x="-1" y="-1"/>
            <a:ext cx="9145589" cy="6856415"/>
            <a:chOff x="0" y="0"/>
            <a:chExt cx="9145587" cy="6856413"/>
          </a:xfrm>
        </p:grpSpPr>
        <p:sp>
          <p:nvSpPr>
            <p:cNvPr id="940"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1"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2"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3"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4"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5"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6"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7"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48"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9"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0"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1"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2"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3"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4"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5"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56"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7"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grpSp>
          <p:nvGrpSpPr>
            <p:cNvPr id="960" name="Freeform 21"/>
            <p:cNvGrpSpPr/>
            <p:nvPr/>
          </p:nvGrpSpPr>
          <p:grpSpPr>
            <a:xfrm>
              <a:off x="8931275" y="4022725"/>
              <a:ext cx="209551" cy="209551"/>
              <a:chOff x="0" y="0"/>
              <a:chExt cx="209550" cy="209550"/>
            </a:xfrm>
          </p:grpSpPr>
          <p:sp>
            <p:nvSpPr>
              <p:cNvPr id="958"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a:p>
            </p:txBody>
          </p:sp>
          <p:sp>
            <p:nvSpPr>
              <p:cNvPr id="959"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a:p>
            </p:txBody>
          </p:sp>
        </p:grpSp>
        <p:sp>
          <p:nvSpPr>
            <p:cNvPr id="961"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2"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3"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4"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5"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6"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7"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8"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69"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70"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1"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2"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3"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4"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5"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6"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7"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grpSp>
          <p:nvGrpSpPr>
            <p:cNvPr id="980" name="Group 39"/>
            <p:cNvGrpSpPr/>
            <p:nvPr/>
          </p:nvGrpSpPr>
          <p:grpSpPr>
            <a:xfrm>
              <a:off x="-1" y="2590800"/>
              <a:ext cx="9140826" cy="2949576"/>
              <a:chOff x="0" y="0"/>
              <a:chExt cx="9140824" cy="2949575"/>
            </a:xfrm>
          </p:grpSpPr>
          <p:sp>
            <p:nvSpPr>
              <p:cNvPr id="978"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sp>
            <p:nvSpPr>
              <p:cNvPr id="979"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sz="1800">
                    <a:solidFill>
                      <a:schemeClr val="accent3">
                        <a:lumOff val="44000"/>
                      </a:schemeClr>
                    </a:solidFill>
                    <a:latin typeface="Arial"/>
                    <a:ea typeface="Arial"/>
                    <a:cs typeface="Arial"/>
                    <a:sym typeface="Arial"/>
                  </a:defRPr>
                </a:pPr>
                <a:endParaRPr/>
              </a:p>
            </p:txBody>
          </p:sp>
        </p:grpSp>
      </p:grpSp>
      <p:sp>
        <p:nvSpPr>
          <p:cNvPr id="982" name="Slide Number"/>
          <p:cNvSpPr txBox="1">
            <a:spLocks noGrp="1"/>
          </p:cNvSpPr>
          <p:nvPr>
            <p:ph type="sldNum" sz="quarter" idx="2"/>
          </p:nvPr>
        </p:nvSpPr>
        <p:spPr>
          <a:xfrm>
            <a:off x="8413144" y="6436583"/>
            <a:ext cx="273657" cy="264255"/>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324288596"/>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000000"/>
        </a:solidFill>
        <a:effectLst/>
      </p:bgPr>
    </p:bg>
    <p:spTree>
      <p:nvGrpSpPr>
        <p:cNvPr id="1" name=""/>
        <p:cNvGrpSpPr/>
        <p:nvPr/>
      </p:nvGrpSpPr>
      <p:grpSpPr>
        <a:xfrm>
          <a:off x="0" y="0"/>
          <a:ext cx="0" cy="0"/>
          <a:chOff x="0" y="0"/>
          <a:chExt cx="0" cy="0"/>
        </a:xfrm>
      </p:grpSpPr>
      <p:grpSp>
        <p:nvGrpSpPr>
          <p:cNvPr id="996" name="Group 1026"/>
          <p:cNvGrpSpPr/>
          <p:nvPr/>
        </p:nvGrpSpPr>
        <p:grpSpPr>
          <a:xfrm>
            <a:off x="0" y="3902075"/>
            <a:ext cx="3400426" cy="2949576"/>
            <a:chOff x="0" y="0"/>
            <a:chExt cx="3400425" cy="2949575"/>
          </a:xfrm>
        </p:grpSpPr>
        <p:sp>
          <p:nvSpPr>
            <p:cNvPr id="98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997"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99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99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993898608"/>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000000"/>
        </a:solidFill>
        <a:effectLst/>
      </p:bgPr>
    </p:bg>
    <p:spTree>
      <p:nvGrpSpPr>
        <p:cNvPr id="1" name=""/>
        <p:cNvGrpSpPr/>
        <p:nvPr/>
      </p:nvGrpSpPr>
      <p:grpSpPr>
        <a:xfrm>
          <a:off x="0" y="0"/>
          <a:ext cx="0" cy="0"/>
          <a:chOff x="0" y="0"/>
          <a:chExt cx="0" cy="0"/>
        </a:xfrm>
      </p:grpSpPr>
      <p:grpSp>
        <p:nvGrpSpPr>
          <p:cNvPr id="1013" name="Group 1026"/>
          <p:cNvGrpSpPr/>
          <p:nvPr/>
        </p:nvGrpSpPr>
        <p:grpSpPr>
          <a:xfrm>
            <a:off x="0" y="3902075"/>
            <a:ext cx="3400426" cy="2949576"/>
            <a:chOff x="0" y="0"/>
            <a:chExt cx="3400425" cy="2949575"/>
          </a:xfrm>
        </p:grpSpPr>
        <p:sp>
          <p:nvSpPr>
            <p:cNvPr id="10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14"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1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1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448464713"/>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000000"/>
        </a:solidFill>
        <a:effectLst/>
      </p:bgPr>
    </p:bg>
    <p:spTree>
      <p:nvGrpSpPr>
        <p:cNvPr id="1" name=""/>
        <p:cNvGrpSpPr/>
        <p:nvPr/>
      </p:nvGrpSpPr>
      <p:grpSpPr>
        <a:xfrm>
          <a:off x="0" y="0"/>
          <a:ext cx="0" cy="0"/>
          <a:chOff x="0" y="0"/>
          <a:chExt cx="0" cy="0"/>
        </a:xfrm>
      </p:grpSpPr>
      <p:grpSp>
        <p:nvGrpSpPr>
          <p:cNvPr id="1030" name="Group 1026"/>
          <p:cNvGrpSpPr/>
          <p:nvPr/>
        </p:nvGrpSpPr>
        <p:grpSpPr>
          <a:xfrm>
            <a:off x="0" y="3902075"/>
            <a:ext cx="3400426" cy="2949576"/>
            <a:chOff x="0" y="0"/>
            <a:chExt cx="3400425" cy="2949575"/>
          </a:xfrm>
        </p:grpSpPr>
        <p:sp>
          <p:nvSpPr>
            <p:cNvPr id="102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31"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03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33"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25343607"/>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000000"/>
        </a:solidFill>
        <a:effectLst/>
      </p:bgPr>
    </p:bg>
    <p:spTree>
      <p:nvGrpSpPr>
        <p:cNvPr id="1" name=""/>
        <p:cNvGrpSpPr/>
        <p:nvPr/>
      </p:nvGrpSpPr>
      <p:grpSpPr>
        <a:xfrm>
          <a:off x="0" y="0"/>
          <a:ext cx="0" cy="0"/>
          <a:chOff x="0" y="0"/>
          <a:chExt cx="0" cy="0"/>
        </a:xfrm>
      </p:grpSpPr>
      <p:grpSp>
        <p:nvGrpSpPr>
          <p:cNvPr id="1047" name="Group 1026"/>
          <p:cNvGrpSpPr/>
          <p:nvPr/>
        </p:nvGrpSpPr>
        <p:grpSpPr>
          <a:xfrm>
            <a:off x="0" y="3902075"/>
            <a:ext cx="3400426" cy="2949576"/>
            <a:chOff x="0" y="0"/>
            <a:chExt cx="3400425" cy="2949575"/>
          </a:xfrm>
        </p:grpSpPr>
        <p:sp>
          <p:nvSpPr>
            <p:cNvPr id="104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48"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4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5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1134240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3/14/26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523468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x">
  <p:cSld name="9_Comparison">
    <p:bg>
      <p:bgPr>
        <a:solidFill>
          <a:srgbClr val="000000"/>
        </a:solidFill>
        <a:effectLst/>
      </p:bgPr>
    </p:bg>
    <p:spTree>
      <p:nvGrpSpPr>
        <p:cNvPr id="1" name=""/>
        <p:cNvGrpSpPr/>
        <p:nvPr/>
      </p:nvGrpSpPr>
      <p:grpSpPr>
        <a:xfrm>
          <a:off x="0" y="0"/>
          <a:ext cx="0" cy="0"/>
          <a:chOff x="0" y="0"/>
          <a:chExt cx="0" cy="0"/>
        </a:xfrm>
      </p:grpSpPr>
      <p:grpSp>
        <p:nvGrpSpPr>
          <p:cNvPr id="1064" name="Group 1026"/>
          <p:cNvGrpSpPr/>
          <p:nvPr/>
        </p:nvGrpSpPr>
        <p:grpSpPr>
          <a:xfrm>
            <a:off x="0" y="3902075"/>
            <a:ext cx="3400426" cy="2949576"/>
            <a:chOff x="0" y="0"/>
            <a:chExt cx="3400425" cy="2949575"/>
          </a:xfrm>
        </p:grpSpPr>
        <p:sp>
          <p:nvSpPr>
            <p:cNvPr id="105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5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5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65"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6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6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06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871875713"/>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type="tx">
  <p:cSld name="9_Title Only">
    <p:bg>
      <p:bgPr>
        <a:solidFill>
          <a:srgbClr val="000000"/>
        </a:solidFill>
        <a:effectLst/>
      </p:bgPr>
    </p:bg>
    <p:spTree>
      <p:nvGrpSpPr>
        <p:cNvPr id="1" name=""/>
        <p:cNvGrpSpPr/>
        <p:nvPr/>
      </p:nvGrpSpPr>
      <p:grpSpPr>
        <a:xfrm>
          <a:off x="0" y="0"/>
          <a:ext cx="0" cy="0"/>
          <a:chOff x="0" y="0"/>
          <a:chExt cx="0" cy="0"/>
        </a:xfrm>
      </p:grpSpPr>
      <p:grpSp>
        <p:nvGrpSpPr>
          <p:cNvPr id="1082" name="Group 1026"/>
          <p:cNvGrpSpPr/>
          <p:nvPr/>
        </p:nvGrpSpPr>
        <p:grpSpPr>
          <a:xfrm>
            <a:off x="0" y="3902075"/>
            <a:ext cx="3400426" cy="2949576"/>
            <a:chOff x="0" y="0"/>
            <a:chExt cx="3400425" cy="2949575"/>
          </a:xfrm>
        </p:grpSpPr>
        <p:sp>
          <p:nvSpPr>
            <p:cNvPr id="107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8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8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83"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084"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198503590"/>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000000"/>
        </a:solidFill>
        <a:effectLst/>
      </p:bgPr>
    </p:bg>
    <p:spTree>
      <p:nvGrpSpPr>
        <p:cNvPr id="1" name=""/>
        <p:cNvGrpSpPr/>
        <p:nvPr/>
      </p:nvGrpSpPr>
      <p:grpSpPr>
        <a:xfrm>
          <a:off x="0" y="0"/>
          <a:ext cx="0" cy="0"/>
          <a:chOff x="0" y="0"/>
          <a:chExt cx="0" cy="0"/>
        </a:xfrm>
      </p:grpSpPr>
      <p:grpSp>
        <p:nvGrpSpPr>
          <p:cNvPr id="1113" name="Group 1026"/>
          <p:cNvGrpSpPr/>
          <p:nvPr/>
        </p:nvGrpSpPr>
        <p:grpSpPr>
          <a:xfrm>
            <a:off x="0" y="3902075"/>
            <a:ext cx="3400426" cy="2949576"/>
            <a:chOff x="0" y="0"/>
            <a:chExt cx="3400425" cy="2949575"/>
          </a:xfrm>
        </p:grpSpPr>
        <p:sp>
          <p:nvSpPr>
            <p:cNvPr id="11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14"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11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1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111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421414962"/>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000000"/>
        </a:solidFill>
        <a:effectLst/>
      </p:bgPr>
    </p:bg>
    <p:spTree>
      <p:nvGrpSpPr>
        <p:cNvPr id="1" name=""/>
        <p:cNvGrpSpPr/>
        <p:nvPr/>
      </p:nvGrpSpPr>
      <p:grpSpPr>
        <a:xfrm>
          <a:off x="0" y="0"/>
          <a:ext cx="0" cy="0"/>
          <a:chOff x="0" y="0"/>
          <a:chExt cx="0" cy="0"/>
        </a:xfrm>
      </p:grpSpPr>
      <p:grpSp>
        <p:nvGrpSpPr>
          <p:cNvPr id="1131" name="Group 1026"/>
          <p:cNvGrpSpPr/>
          <p:nvPr/>
        </p:nvGrpSpPr>
        <p:grpSpPr>
          <a:xfrm>
            <a:off x="0" y="3902075"/>
            <a:ext cx="3400426" cy="2949576"/>
            <a:chOff x="0" y="0"/>
            <a:chExt cx="3400425" cy="2949575"/>
          </a:xfrm>
        </p:grpSpPr>
        <p:sp>
          <p:nvSpPr>
            <p:cNvPr id="112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32"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13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3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3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446126584"/>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1158" name="Title Text"/>
          <p:cNvSpPr txBox="1">
            <a:spLocks noGrp="1"/>
          </p:cNvSpPr>
          <p:nvPr>
            <p:ph type="title"/>
          </p:nvPr>
        </p:nvSpPr>
        <p:spPr>
          <a:xfrm>
            <a:off x="685800" y="2130425"/>
            <a:ext cx="7772400" cy="1470025"/>
          </a:xfrm>
          <a:prstGeom prst="rect">
            <a:avLst/>
          </a:prstGeom>
        </p:spPr>
        <p:txBody>
          <a:bodyPr/>
          <a:lstStyle>
            <a:lvl1pPr>
              <a:defRPr>
                <a:latin typeface="Arial"/>
                <a:ea typeface="Arial"/>
                <a:cs typeface="Arial"/>
                <a:sym typeface="Arial"/>
              </a:defRPr>
            </a:lvl1pPr>
          </a:lstStyle>
          <a:p>
            <a:r>
              <a:t>Title Text</a:t>
            </a:r>
          </a:p>
        </p:txBody>
      </p:sp>
      <p:sp>
        <p:nvSpPr>
          <p:cNvPr id="115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Arial"/>
                <a:ea typeface="Arial"/>
                <a:cs typeface="Arial"/>
                <a:sym typeface="Arial"/>
              </a:defRPr>
            </a:lvl1pPr>
            <a:lvl2pPr marL="0" indent="457200" algn="ctr">
              <a:buSzTx/>
              <a:buNone/>
              <a:defRPr>
                <a:latin typeface="Arial"/>
                <a:ea typeface="Arial"/>
                <a:cs typeface="Arial"/>
                <a:sym typeface="Arial"/>
              </a:defRPr>
            </a:lvl2pPr>
            <a:lvl3pPr marL="0" indent="914400" algn="ctr">
              <a:buSzTx/>
              <a:buNone/>
              <a:defRPr>
                <a:latin typeface="Arial"/>
                <a:ea typeface="Arial"/>
                <a:cs typeface="Arial"/>
                <a:sym typeface="Arial"/>
              </a:defRPr>
            </a:lvl3pPr>
            <a:lvl4pPr marL="0" indent="1371600" algn="ctr">
              <a:buSzTx/>
              <a:buNone/>
              <a:defRPr>
                <a:latin typeface="Arial"/>
                <a:ea typeface="Arial"/>
                <a:cs typeface="Arial"/>
                <a:sym typeface="Arial"/>
              </a:defRPr>
            </a:lvl4pPr>
            <a:lvl5pPr marL="0" indent="1828800" algn="ctr">
              <a:buSzTx/>
              <a:buNone/>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1543627"/>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type="tx">
  <p:cSld name="11_Title and Content">
    <p:spTree>
      <p:nvGrpSpPr>
        <p:cNvPr id="1" name=""/>
        <p:cNvGrpSpPr/>
        <p:nvPr/>
      </p:nvGrpSpPr>
      <p:grpSpPr>
        <a:xfrm>
          <a:off x="0" y="0"/>
          <a:ext cx="0" cy="0"/>
          <a:chOff x="0" y="0"/>
          <a:chExt cx="0" cy="0"/>
        </a:xfrm>
      </p:grpSpPr>
      <p:sp>
        <p:nvSpPr>
          <p:cNvPr id="1167"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168"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9318811"/>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176"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Arial"/>
                <a:ea typeface="Arial"/>
                <a:cs typeface="Arial"/>
                <a:sym typeface="Arial"/>
              </a:defRPr>
            </a:lvl1pPr>
          </a:lstStyle>
          <a:p>
            <a:r>
              <a:t>Title Text</a:t>
            </a:r>
          </a:p>
        </p:txBody>
      </p:sp>
      <p:sp>
        <p:nvSpPr>
          <p:cNvPr id="117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Arial"/>
                <a:ea typeface="Arial"/>
                <a:cs typeface="Arial"/>
                <a:sym typeface="Arial"/>
              </a:defRPr>
            </a:lvl1pPr>
            <a:lvl2pPr marL="0" indent="457200">
              <a:spcBef>
                <a:spcPts val="400"/>
              </a:spcBef>
              <a:buSzTx/>
              <a:buNone/>
              <a:defRPr sz="2000">
                <a:latin typeface="Arial"/>
                <a:ea typeface="Arial"/>
                <a:cs typeface="Arial"/>
                <a:sym typeface="Arial"/>
              </a:defRPr>
            </a:lvl2pPr>
            <a:lvl3pPr marL="0" indent="914400">
              <a:spcBef>
                <a:spcPts val="400"/>
              </a:spcBef>
              <a:buSzTx/>
              <a:buNone/>
              <a:defRPr sz="2000">
                <a:latin typeface="Arial"/>
                <a:ea typeface="Arial"/>
                <a:cs typeface="Arial"/>
                <a:sym typeface="Arial"/>
              </a:defRPr>
            </a:lvl3pPr>
            <a:lvl4pPr marL="0" indent="1371600">
              <a:spcBef>
                <a:spcPts val="400"/>
              </a:spcBef>
              <a:buSzTx/>
              <a:buNone/>
              <a:defRPr sz="2000">
                <a:latin typeface="Arial"/>
                <a:ea typeface="Arial"/>
                <a:cs typeface="Arial"/>
                <a:sym typeface="Arial"/>
              </a:defRPr>
            </a:lvl4pPr>
            <a:lvl5pPr marL="0" indent="1828800">
              <a:spcBef>
                <a:spcPts val="400"/>
              </a:spcBef>
              <a:buSzTx/>
              <a:buNone/>
              <a:defRPr sz="20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2694406"/>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type="tx">
  <p:cSld name="10_Two Content">
    <p:spTree>
      <p:nvGrpSpPr>
        <p:cNvPr id="1" name=""/>
        <p:cNvGrpSpPr/>
        <p:nvPr/>
      </p:nvGrpSpPr>
      <p:grpSpPr>
        <a:xfrm>
          <a:off x="0" y="0"/>
          <a:ext cx="0" cy="0"/>
          <a:chOff x="0" y="0"/>
          <a:chExt cx="0" cy="0"/>
        </a:xfrm>
      </p:grpSpPr>
      <p:sp>
        <p:nvSpPr>
          <p:cNvPr id="1185"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18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atin typeface="Arial"/>
                <a:ea typeface="Arial"/>
                <a:cs typeface="Arial"/>
                <a:sym typeface="Arial"/>
              </a:defRPr>
            </a:lvl1pPr>
            <a:lvl2pPr marL="790575" indent="-333375">
              <a:spcBef>
                <a:spcPts val="600"/>
              </a:spcBef>
              <a:defRPr sz="2800">
                <a:latin typeface="Arial"/>
                <a:ea typeface="Arial"/>
                <a:cs typeface="Arial"/>
                <a:sym typeface="Arial"/>
              </a:defRPr>
            </a:lvl2pPr>
            <a:lvl3pPr marL="1234439" indent="-320039">
              <a:spcBef>
                <a:spcPts val="600"/>
              </a:spcBef>
              <a:defRPr sz="2800">
                <a:latin typeface="Arial"/>
                <a:ea typeface="Arial"/>
                <a:cs typeface="Arial"/>
                <a:sym typeface="Arial"/>
              </a:defRPr>
            </a:lvl3pPr>
            <a:lvl4pPr marL="1727200" indent="-355600">
              <a:spcBef>
                <a:spcPts val="600"/>
              </a:spcBef>
              <a:defRPr sz="2800">
                <a:latin typeface="Arial"/>
                <a:ea typeface="Arial"/>
                <a:cs typeface="Arial"/>
                <a:sym typeface="Arial"/>
              </a:defRPr>
            </a:lvl4pPr>
            <a:lvl5pPr marL="2184400" indent="-355600">
              <a:spcBef>
                <a:spcPts val="600"/>
              </a:spcBef>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3464639"/>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type="tx">
  <p:cSld name="10_Comparison">
    <p:spTree>
      <p:nvGrpSpPr>
        <p:cNvPr id="1" name=""/>
        <p:cNvGrpSpPr/>
        <p:nvPr/>
      </p:nvGrpSpPr>
      <p:grpSpPr>
        <a:xfrm>
          <a:off x="0" y="0"/>
          <a:ext cx="0" cy="0"/>
          <a:chOff x="0" y="0"/>
          <a:chExt cx="0" cy="0"/>
        </a:xfrm>
      </p:grpSpPr>
      <p:sp>
        <p:nvSpPr>
          <p:cNvPr id="1194" name="Title Text"/>
          <p:cNvSpPr txBox="1">
            <a:spLocks noGrp="1"/>
          </p:cNvSpPr>
          <p:nvPr>
            <p:ph type="title"/>
          </p:nvPr>
        </p:nvSpPr>
        <p:spPr>
          <a:xfrm>
            <a:off x="457200" y="274638"/>
            <a:ext cx="8229600" cy="1143001"/>
          </a:xfrm>
          <a:prstGeom prst="rect">
            <a:avLst/>
          </a:prstGeom>
        </p:spPr>
        <p:txBody>
          <a:bodyPr/>
          <a:lstStyle>
            <a:lvl1pPr>
              <a:defRPr>
                <a:latin typeface="Arial"/>
                <a:ea typeface="Arial"/>
                <a:cs typeface="Arial"/>
                <a:sym typeface="Arial"/>
              </a:defRPr>
            </a:lvl1pPr>
          </a:lstStyle>
          <a:p>
            <a:r>
              <a:t>Title Text</a:t>
            </a:r>
          </a:p>
        </p:txBody>
      </p:sp>
      <p:sp>
        <p:nvSpPr>
          <p:cNvPr id="119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1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9266058"/>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type="tx">
  <p:cSld name="10_Title Only">
    <p:spTree>
      <p:nvGrpSpPr>
        <p:cNvPr id="1" name=""/>
        <p:cNvGrpSpPr/>
        <p:nvPr/>
      </p:nvGrpSpPr>
      <p:grpSpPr>
        <a:xfrm>
          <a:off x="0" y="0"/>
          <a:ext cx="0" cy="0"/>
          <a:chOff x="0" y="0"/>
          <a:chExt cx="0" cy="0"/>
        </a:xfrm>
      </p:grpSpPr>
      <p:sp>
        <p:nvSpPr>
          <p:cNvPr id="1204"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2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64627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3299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3/14/26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371058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x">
  <p:cSld name="10_Content with Caption">
    <p:spTree>
      <p:nvGrpSpPr>
        <p:cNvPr id="1" name=""/>
        <p:cNvGrpSpPr/>
        <p:nvPr/>
      </p:nvGrpSpPr>
      <p:grpSpPr>
        <a:xfrm>
          <a:off x="0" y="0"/>
          <a:ext cx="0" cy="0"/>
          <a:chOff x="0" y="0"/>
          <a:chExt cx="0" cy="0"/>
        </a:xfrm>
      </p:grpSpPr>
      <p:sp>
        <p:nvSpPr>
          <p:cNvPr id="1219" name="Title Text"/>
          <p:cNvSpPr txBox="1">
            <a:spLocks noGrp="1"/>
          </p:cNvSpPr>
          <p:nvPr>
            <p:ph type="title"/>
          </p:nvPr>
        </p:nvSpPr>
        <p:spPr>
          <a:xfrm>
            <a:off x="457200" y="273050"/>
            <a:ext cx="3008314" cy="1162050"/>
          </a:xfrm>
          <a:prstGeom prst="rect">
            <a:avLst/>
          </a:prstGeom>
        </p:spPr>
        <p:txBody>
          <a:bodyPr anchor="b"/>
          <a:lstStyle>
            <a:lvl1pPr algn="l">
              <a:defRPr sz="2000" b="1">
                <a:latin typeface="Arial"/>
                <a:ea typeface="Arial"/>
                <a:cs typeface="Arial"/>
                <a:sym typeface="Arial"/>
              </a:defRPr>
            </a:lvl1pPr>
          </a:lstStyle>
          <a:p>
            <a:r>
              <a:t>Title Text</a:t>
            </a:r>
          </a:p>
        </p:txBody>
      </p:sp>
      <p:sp>
        <p:nvSpPr>
          <p:cNvPr id="1220" name="Body Level One…"/>
          <p:cNvSpPr txBox="1">
            <a:spLocks noGrp="1"/>
          </p:cNvSpPr>
          <p:nvPr>
            <p:ph type="body" idx="1"/>
          </p:nvPr>
        </p:nvSpPr>
        <p:spPr>
          <a:xfrm>
            <a:off x="3575050" y="273050"/>
            <a:ext cx="5111750" cy="5853113"/>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2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Arial"/>
                <a:ea typeface="Arial"/>
                <a:cs typeface="Arial"/>
                <a:sym typeface="Arial"/>
              </a:defRPr>
            </a:pPr>
            <a:endParaRPr/>
          </a:p>
        </p:txBody>
      </p:sp>
      <p:sp>
        <p:nvSpPr>
          <p:cNvPr id="12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7799467"/>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type="tx">
  <p:cSld name="10_Picture with Caption">
    <p:spTree>
      <p:nvGrpSpPr>
        <p:cNvPr id="1" name=""/>
        <p:cNvGrpSpPr/>
        <p:nvPr/>
      </p:nvGrpSpPr>
      <p:grpSpPr>
        <a:xfrm>
          <a:off x="0" y="0"/>
          <a:ext cx="0" cy="0"/>
          <a:chOff x="0" y="0"/>
          <a:chExt cx="0" cy="0"/>
        </a:xfrm>
      </p:grpSpPr>
      <p:sp>
        <p:nvSpPr>
          <p:cNvPr id="1229" name="Title Text"/>
          <p:cNvSpPr txBox="1">
            <a:spLocks noGrp="1"/>
          </p:cNvSpPr>
          <p:nvPr>
            <p:ph type="title"/>
          </p:nvPr>
        </p:nvSpPr>
        <p:spPr>
          <a:xfrm>
            <a:off x="1792288" y="4800600"/>
            <a:ext cx="5486401" cy="566738"/>
          </a:xfrm>
          <a:prstGeom prst="rect">
            <a:avLst/>
          </a:prstGeom>
        </p:spPr>
        <p:txBody>
          <a:bodyPr anchor="b"/>
          <a:lstStyle>
            <a:lvl1pPr algn="l">
              <a:defRPr sz="2000" b="1">
                <a:latin typeface="Arial"/>
                <a:ea typeface="Arial"/>
                <a:cs typeface="Arial"/>
                <a:sym typeface="Arial"/>
              </a:defRPr>
            </a:lvl1pPr>
          </a:lstStyle>
          <a:p>
            <a:r>
              <a:t>Title Text</a:t>
            </a:r>
          </a:p>
        </p:txBody>
      </p:sp>
      <p:sp>
        <p:nvSpPr>
          <p:cNvPr id="123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3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Arial"/>
                <a:ea typeface="Arial"/>
                <a:cs typeface="Arial"/>
                <a:sym typeface="Arial"/>
              </a:defRPr>
            </a:lvl1pPr>
            <a:lvl2pPr marL="0" indent="457200">
              <a:spcBef>
                <a:spcPts val="300"/>
              </a:spcBef>
              <a:buSzTx/>
              <a:buNone/>
              <a:defRPr sz="1400">
                <a:latin typeface="Arial"/>
                <a:ea typeface="Arial"/>
                <a:cs typeface="Arial"/>
                <a:sym typeface="Arial"/>
              </a:defRPr>
            </a:lvl2pPr>
            <a:lvl3pPr marL="0" indent="914400">
              <a:spcBef>
                <a:spcPts val="300"/>
              </a:spcBef>
              <a:buSzTx/>
              <a:buNone/>
              <a:defRPr sz="1400">
                <a:latin typeface="Arial"/>
                <a:ea typeface="Arial"/>
                <a:cs typeface="Arial"/>
                <a:sym typeface="Arial"/>
              </a:defRPr>
            </a:lvl3pPr>
            <a:lvl4pPr marL="0" indent="1371600">
              <a:spcBef>
                <a:spcPts val="300"/>
              </a:spcBef>
              <a:buSzTx/>
              <a:buNone/>
              <a:defRPr sz="1400">
                <a:latin typeface="Arial"/>
                <a:ea typeface="Arial"/>
                <a:cs typeface="Arial"/>
                <a:sym typeface="Arial"/>
              </a:defRPr>
            </a:lvl4pPr>
            <a:lvl5pPr marL="0" indent="1828800">
              <a:spcBef>
                <a:spcPts val="300"/>
              </a:spcBef>
              <a:buSzTx/>
              <a:buNone/>
              <a:defRPr sz="1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78816564"/>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1239"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4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7421844"/>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sp>
        <p:nvSpPr>
          <p:cNvPr id="1248" name="Title Text"/>
          <p:cNvSpPr txBox="1">
            <a:spLocks noGrp="1"/>
          </p:cNvSpPr>
          <p:nvPr>
            <p:ph type="title"/>
          </p:nvPr>
        </p:nvSpPr>
        <p:spPr>
          <a:prstGeom prst="rect">
            <a:avLst/>
          </a:prstGeom>
        </p:spPr>
        <p:txBody>
          <a:bodyPr/>
          <a:lstStyle/>
          <a:p>
            <a:r>
              <a:t>Title Text</a:t>
            </a:r>
          </a:p>
        </p:txBody>
      </p:sp>
      <p:sp>
        <p:nvSpPr>
          <p:cNvPr id="124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30916"/>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25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2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5047580"/>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type="tx">
  <p:cSld name="11_Two Content">
    <p:spTree>
      <p:nvGrpSpPr>
        <p:cNvPr id="1" name=""/>
        <p:cNvGrpSpPr/>
        <p:nvPr/>
      </p:nvGrpSpPr>
      <p:grpSpPr>
        <a:xfrm>
          <a:off x="0" y="0"/>
          <a:ext cx="0" cy="0"/>
          <a:chOff x="0" y="0"/>
          <a:chExt cx="0" cy="0"/>
        </a:xfrm>
      </p:grpSpPr>
      <p:sp>
        <p:nvSpPr>
          <p:cNvPr id="1266" name="Title Text"/>
          <p:cNvSpPr txBox="1">
            <a:spLocks noGrp="1"/>
          </p:cNvSpPr>
          <p:nvPr>
            <p:ph type="title"/>
          </p:nvPr>
        </p:nvSpPr>
        <p:spPr>
          <a:prstGeom prst="rect">
            <a:avLst/>
          </a:prstGeom>
        </p:spPr>
        <p:txBody>
          <a:bodyPr/>
          <a:lstStyle/>
          <a:p>
            <a:r>
              <a:t>Title Text</a:t>
            </a:r>
          </a:p>
        </p:txBody>
      </p:sp>
      <p:sp>
        <p:nvSpPr>
          <p:cNvPr id="12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2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2761298"/>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type="tx">
  <p:cSld name="11_Comparison">
    <p:spTree>
      <p:nvGrpSpPr>
        <p:cNvPr id="1" name=""/>
        <p:cNvGrpSpPr/>
        <p:nvPr/>
      </p:nvGrpSpPr>
      <p:grpSpPr>
        <a:xfrm>
          <a:off x="0" y="0"/>
          <a:ext cx="0" cy="0"/>
          <a:chOff x="0" y="0"/>
          <a:chExt cx="0" cy="0"/>
        </a:xfrm>
      </p:grpSpPr>
      <p:sp>
        <p:nvSpPr>
          <p:cNvPr id="127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2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27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2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6137996"/>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type="tx">
  <p:cSld name="11_Title Only">
    <p:spTree>
      <p:nvGrpSpPr>
        <p:cNvPr id="1" name=""/>
        <p:cNvGrpSpPr/>
        <p:nvPr/>
      </p:nvGrpSpPr>
      <p:grpSpPr>
        <a:xfrm>
          <a:off x="0" y="0"/>
          <a:ext cx="0" cy="0"/>
          <a:chOff x="0" y="0"/>
          <a:chExt cx="0" cy="0"/>
        </a:xfrm>
      </p:grpSpPr>
      <p:sp>
        <p:nvSpPr>
          <p:cNvPr id="1285" name="Title Text"/>
          <p:cNvSpPr txBox="1">
            <a:spLocks noGrp="1"/>
          </p:cNvSpPr>
          <p:nvPr>
            <p:ph type="title"/>
          </p:nvPr>
        </p:nvSpPr>
        <p:spPr>
          <a:prstGeom prst="rect">
            <a:avLst/>
          </a:prstGeom>
        </p:spPr>
        <p:txBody>
          <a:bodyPr/>
          <a:lstStyle/>
          <a:p>
            <a:r>
              <a:t>Title Text</a:t>
            </a:r>
          </a:p>
        </p:txBody>
      </p:sp>
      <p:sp>
        <p:nvSpPr>
          <p:cNvPr id="12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24156019"/>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type="tx">
  <p:cSld name="11_Content with Caption">
    <p:spTree>
      <p:nvGrpSpPr>
        <p:cNvPr id="1" name=""/>
        <p:cNvGrpSpPr/>
        <p:nvPr/>
      </p:nvGrpSpPr>
      <p:grpSpPr>
        <a:xfrm>
          <a:off x="0" y="0"/>
          <a:ext cx="0" cy="0"/>
          <a:chOff x="0" y="0"/>
          <a:chExt cx="0" cy="0"/>
        </a:xfrm>
      </p:grpSpPr>
      <p:sp>
        <p:nvSpPr>
          <p:cNvPr id="130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30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0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3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0733925"/>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type="tx">
  <p:cSld name="11_Picture with Caption">
    <p:spTree>
      <p:nvGrpSpPr>
        <p:cNvPr id="1" name=""/>
        <p:cNvGrpSpPr/>
        <p:nvPr/>
      </p:nvGrpSpPr>
      <p:grpSpPr>
        <a:xfrm>
          <a:off x="0" y="0"/>
          <a:ext cx="0" cy="0"/>
          <a:chOff x="0" y="0"/>
          <a:chExt cx="0" cy="0"/>
        </a:xfrm>
      </p:grpSpPr>
      <p:sp>
        <p:nvSpPr>
          <p:cNvPr id="131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31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5346001"/>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3/14/26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770909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1320" name="Title Text"/>
          <p:cNvSpPr txBox="1">
            <a:spLocks noGrp="1"/>
          </p:cNvSpPr>
          <p:nvPr>
            <p:ph type="title"/>
          </p:nvPr>
        </p:nvSpPr>
        <p:spPr>
          <a:xfrm>
            <a:off x="1143000" y="1122362"/>
            <a:ext cx="6858000" cy="2387601"/>
          </a:xfrm>
          <a:prstGeom prst="rect">
            <a:avLst/>
          </a:prstGeom>
        </p:spPr>
        <p:txBody>
          <a:bodyPr anchor="b"/>
          <a:lstStyle>
            <a:lvl1pPr>
              <a:defRPr sz="6000">
                <a:latin typeface="Arial"/>
                <a:ea typeface="Arial"/>
                <a:cs typeface="Arial"/>
                <a:sym typeface="Arial"/>
              </a:defRPr>
            </a:lvl1pPr>
          </a:lstStyle>
          <a:p>
            <a:r>
              <a:t>Title Text</a:t>
            </a:r>
          </a:p>
        </p:txBody>
      </p:sp>
      <p:sp>
        <p:nvSpPr>
          <p:cNvPr id="1321"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spcBef>
                <a:spcPts val="500"/>
              </a:spcBef>
              <a:buSzTx/>
              <a:buNone/>
              <a:defRPr sz="2400">
                <a:latin typeface="Arial"/>
                <a:ea typeface="Arial"/>
                <a:cs typeface="Arial"/>
                <a:sym typeface="Arial"/>
              </a:defRPr>
            </a:lvl1pPr>
            <a:lvl2pPr marL="0" indent="457200" algn="ctr">
              <a:spcBef>
                <a:spcPts val="500"/>
              </a:spcBef>
              <a:buSzTx/>
              <a:buNone/>
              <a:defRPr sz="2400">
                <a:latin typeface="Arial"/>
                <a:ea typeface="Arial"/>
                <a:cs typeface="Arial"/>
                <a:sym typeface="Arial"/>
              </a:defRPr>
            </a:lvl2pPr>
            <a:lvl3pPr marL="0" indent="914400" algn="ctr">
              <a:spcBef>
                <a:spcPts val="500"/>
              </a:spcBef>
              <a:buSzTx/>
              <a:buNone/>
              <a:defRPr sz="2400">
                <a:latin typeface="Arial"/>
                <a:ea typeface="Arial"/>
                <a:cs typeface="Arial"/>
                <a:sym typeface="Arial"/>
              </a:defRPr>
            </a:lvl3pPr>
            <a:lvl4pPr marL="0" indent="1371600" algn="ctr">
              <a:spcBef>
                <a:spcPts val="500"/>
              </a:spcBef>
              <a:buSzTx/>
              <a:buNone/>
              <a:defRPr sz="2400">
                <a:latin typeface="Arial"/>
                <a:ea typeface="Arial"/>
                <a:cs typeface="Arial"/>
                <a:sym typeface="Arial"/>
              </a:defRPr>
            </a:lvl4pPr>
            <a:lvl5pPr marL="0" indent="1828800" algn="ctr">
              <a:spcBef>
                <a:spcPts val="500"/>
              </a:spcBef>
              <a:buSzTx/>
              <a:buNone/>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3586668"/>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1329"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30"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2067049"/>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623887" y="1709738"/>
            <a:ext cx="7886701" cy="2852737"/>
          </a:xfrm>
          <a:prstGeom prst="rect">
            <a:avLst/>
          </a:prstGeom>
        </p:spPr>
        <p:txBody>
          <a:bodyPr anchor="b"/>
          <a:lstStyle>
            <a:lvl1pPr>
              <a:defRPr sz="6000">
                <a:latin typeface="Arial"/>
                <a:ea typeface="Arial"/>
                <a:cs typeface="Arial"/>
                <a:sym typeface="Arial"/>
              </a:defRPr>
            </a:lvl1pPr>
          </a:lstStyle>
          <a:p>
            <a:r>
              <a:t>Title Text</a:t>
            </a:r>
          </a:p>
        </p:txBody>
      </p:sp>
      <p:sp>
        <p:nvSpPr>
          <p:cNvPr id="1339"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spcBef>
                <a:spcPts val="500"/>
              </a:spcBef>
              <a:buSzTx/>
              <a:buNone/>
              <a:defRPr sz="2400">
                <a:latin typeface="Arial"/>
                <a:ea typeface="Arial"/>
                <a:cs typeface="Arial"/>
                <a:sym typeface="Arial"/>
              </a:defRPr>
            </a:lvl1pPr>
            <a:lvl2pPr marL="0" indent="457200">
              <a:spcBef>
                <a:spcPts val="500"/>
              </a:spcBef>
              <a:buSzTx/>
              <a:buNone/>
              <a:defRPr sz="2400">
                <a:latin typeface="Arial"/>
                <a:ea typeface="Arial"/>
                <a:cs typeface="Arial"/>
                <a:sym typeface="Arial"/>
              </a:defRPr>
            </a:lvl2pPr>
            <a:lvl3pPr marL="0" indent="914400">
              <a:spcBef>
                <a:spcPts val="500"/>
              </a:spcBef>
              <a:buSzTx/>
              <a:buNone/>
              <a:defRPr sz="2400">
                <a:latin typeface="Arial"/>
                <a:ea typeface="Arial"/>
                <a:cs typeface="Arial"/>
                <a:sym typeface="Arial"/>
              </a:defRPr>
            </a:lvl3pPr>
            <a:lvl4pPr marL="0" indent="1371600">
              <a:spcBef>
                <a:spcPts val="500"/>
              </a:spcBef>
              <a:buSzTx/>
              <a:buNone/>
              <a:defRPr sz="2400">
                <a:latin typeface="Arial"/>
                <a:ea typeface="Arial"/>
                <a:cs typeface="Arial"/>
                <a:sym typeface="Arial"/>
              </a:defRPr>
            </a:lvl4pPr>
            <a:lvl5pPr marL="0" indent="1828800">
              <a:spcBef>
                <a:spcPts val="500"/>
              </a:spcBef>
              <a:buSzTx/>
              <a:buNone/>
              <a:defRPr sz="2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8590267"/>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sp>
        <p:nvSpPr>
          <p:cNvPr id="1347"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48" name="Body Level One…"/>
          <p:cNvSpPr txBox="1">
            <a:spLocks noGrp="1"/>
          </p:cNvSpPr>
          <p:nvPr>
            <p:ph type="body" sz="half" idx="1"/>
          </p:nvPr>
        </p:nvSpPr>
        <p:spPr>
          <a:xfrm>
            <a:off x="685800" y="1981200"/>
            <a:ext cx="3810000" cy="4114800"/>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5277287"/>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1356" name="Title Text"/>
          <p:cNvSpPr txBox="1">
            <a:spLocks noGrp="1"/>
          </p:cNvSpPr>
          <p:nvPr>
            <p:ph type="title"/>
          </p:nvPr>
        </p:nvSpPr>
        <p:spPr>
          <a:xfrm>
            <a:off x="630237" y="365125"/>
            <a:ext cx="7886701" cy="1325563"/>
          </a:xfrm>
          <a:prstGeom prst="rect">
            <a:avLst/>
          </a:prstGeom>
        </p:spPr>
        <p:txBody>
          <a:bodyPr/>
          <a:lstStyle>
            <a:lvl1pPr>
              <a:defRPr>
                <a:latin typeface="Arial"/>
                <a:ea typeface="Arial"/>
                <a:cs typeface="Arial"/>
                <a:sym typeface="Arial"/>
              </a:defRPr>
            </a:lvl1pPr>
          </a:lstStyle>
          <a:p>
            <a:r>
              <a:t>Title Text</a:t>
            </a:r>
          </a:p>
        </p:txBody>
      </p:sp>
      <p:sp>
        <p:nvSpPr>
          <p:cNvPr id="1357"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spcBef>
                <a:spcPts val="500"/>
              </a:spcBef>
              <a:buSzTx/>
              <a:buNone/>
              <a:defRPr sz="2400" b="1">
                <a:latin typeface="Arial"/>
                <a:ea typeface="Arial"/>
                <a:cs typeface="Arial"/>
                <a:sym typeface="Arial"/>
              </a:defRPr>
            </a:lvl1pPr>
            <a:lvl2pPr marL="0" indent="457200">
              <a:spcBef>
                <a:spcPts val="500"/>
              </a:spcBef>
              <a:buSzTx/>
              <a:buNone/>
              <a:defRPr sz="2400" b="1">
                <a:latin typeface="Arial"/>
                <a:ea typeface="Arial"/>
                <a:cs typeface="Arial"/>
                <a:sym typeface="Arial"/>
              </a:defRPr>
            </a:lvl2pPr>
            <a:lvl3pPr marL="0" indent="914400">
              <a:spcBef>
                <a:spcPts val="500"/>
              </a:spcBef>
              <a:buSzTx/>
              <a:buNone/>
              <a:defRPr sz="2400" b="1">
                <a:latin typeface="Arial"/>
                <a:ea typeface="Arial"/>
                <a:cs typeface="Arial"/>
                <a:sym typeface="Arial"/>
              </a:defRPr>
            </a:lvl3pPr>
            <a:lvl4pPr marL="0" indent="1371600">
              <a:spcBef>
                <a:spcPts val="500"/>
              </a:spcBef>
              <a:buSzTx/>
              <a:buNone/>
              <a:defRPr sz="2400" b="1">
                <a:latin typeface="Arial"/>
                <a:ea typeface="Arial"/>
                <a:cs typeface="Arial"/>
                <a:sym typeface="Arial"/>
              </a:defRPr>
            </a:lvl4pPr>
            <a:lvl5pPr marL="0" indent="1828800">
              <a:spcBef>
                <a:spcPts val="500"/>
              </a:spcBef>
              <a:buSzTx/>
              <a:buNone/>
              <a:defRPr sz="2400" b="1">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58"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spcBef>
                <a:spcPts val="500"/>
              </a:spcBef>
              <a:buSzTx/>
              <a:buNone/>
              <a:defRPr sz="2400" b="1">
                <a:latin typeface="Arial"/>
                <a:ea typeface="Arial"/>
                <a:cs typeface="Arial"/>
                <a:sym typeface="Arial"/>
              </a:defRPr>
            </a:pPr>
            <a:endParaRPr/>
          </a:p>
        </p:txBody>
      </p:sp>
      <p:sp>
        <p:nvSpPr>
          <p:cNvPr id="13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9473463"/>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sp>
        <p:nvSpPr>
          <p:cNvPr id="1366" name="Title Text"/>
          <p:cNvSpPr txBox="1">
            <a:spLocks noGrp="1"/>
          </p:cNvSpPr>
          <p:nvPr>
            <p:ph type="title"/>
          </p:nvPr>
        </p:nvSpPr>
        <p:spPr>
          <a:prstGeom prst="rect">
            <a:avLst/>
          </a:prstGeom>
        </p:spPr>
        <p:txBody>
          <a:bodyPr/>
          <a:lstStyle>
            <a:lvl1pPr>
              <a:defRPr>
                <a:latin typeface="Arial"/>
                <a:ea typeface="Arial"/>
                <a:cs typeface="Arial"/>
                <a:sym typeface="Arial"/>
              </a:defRPr>
            </a:lvl1pPr>
          </a:lstStyle>
          <a:p>
            <a:r>
              <a:t>Title Text</a:t>
            </a:r>
          </a:p>
        </p:txBody>
      </p:sp>
      <p:sp>
        <p:nvSpPr>
          <p:cNvPr id="13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7513398"/>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type="tx">
  <p:cSld name="13_Blank">
    <p:spTree>
      <p:nvGrpSpPr>
        <p:cNvPr id="1" name=""/>
        <p:cNvGrpSpPr/>
        <p:nvPr/>
      </p:nvGrpSpPr>
      <p:grpSpPr>
        <a:xfrm>
          <a:off x="0" y="0"/>
          <a:ext cx="0" cy="0"/>
          <a:chOff x="0" y="0"/>
          <a:chExt cx="0" cy="0"/>
        </a:xfrm>
      </p:grpSpPr>
      <p:sp>
        <p:nvSpPr>
          <p:cNvPr id="13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99535332"/>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1381" name="Title Text"/>
          <p:cNvSpPr txBox="1">
            <a:spLocks noGrp="1"/>
          </p:cNvSpPr>
          <p:nvPr>
            <p:ph type="title"/>
          </p:nvPr>
        </p:nvSpPr>
        <p:spPr>
          <a:xfrm>
            <a:off x="630237" y="457200"/>
            <a:ext cx="2949576" cy="1600200"/>
          </a:xfrm>
          <a:prstGeom prst="rect">
            <a:avLst/>
          </a:prstGeom>
        </p:spPr>
        <p:txBody>
          <a:bodyPr anchor="b"/>
          <a:lstStyle>
            <a:lvl1pPr>
              <a:defRPr sz="3200">
                <a:latin typeface="Arial"/>
                <a:ea typeface="Arial"/>
                <a:cs typeface="Arial"/>
                <a:sym typeface="Arial"/>
              </a:defRPr>
            </a:lvl1pPr>
          </a:lstStyle>
          <a:p>
            <a:r>
              <a:t>Title Text</a:t>
            </a:r>
          </a:p>
        </p:txBody>
      </p:sp>
      <p:sp>
        <p:nvSpPr>
          <p:cNvPr id="1382" name="Body Level One…"/>
          <p:cNvSpPr txBox="1">
            <a:spLocks noGrp="1"/>
          </p:cNvSpPr>
          <p:nvPr>
            <p:ph type="body" sz="half" idx="1"/>
          </p:nvPr>
        </p:nvSpPr>
        <p:spPr>
          <a:xfrm>
            <a:off x="3887787" y="987425"/>
            <a:ext cx="4629151" cy="4873625"/>
          </a:xfrm>
          <a:prstGeom prst="rect">
            <a:avLst/>
          </a:prstGeom>
        </p:spPr>
        <p:txBody>
          <a:bodyPr>
            <a:normAutofit/>
          </a:bodyPr>
          <a:lstStyle>
            <a:lvl1pPr>
              <a:defRPr>
                <a:latin typeface="Arial"/>
                <a:ea typeface="Arial"/>
                <a:cs typeface="Arial"/>
                <a:sym typeface="Arial"/>
              </a:defRPr>
            </a:lvl1pPr>
            <a:lvl2pPr>
              <a:defRPr>
                <a:latin typeface="Arial"/>
                <a:ea typeface="Arial"/>
                <a:cs typeface="Arial"/>
                <a:sym typeface="Arial"/>
              </a:defRPr>
            </a:lvl2pPr>
            <a:lvl3pPr>
              <a:defRPr>
                <a:latin typeface="Arial"/>
                <a:ea typeface="Arial"/>
                <a:cs typeface="Arial"/>
                <a:sym typeface="Arial"/>
              </a:defRPr>
            </a:lvl3pPr>
            <a:lvl4pPr>
              <a:defRPr>
                <a:latin typeface="Arial"/>
                <a:ea typeface="Arial"/>
                <a:cs typeface="Arial"/>
                <a:sym typeface="Arial"/>
              </a:defRPr>
            </a:lvl4pPr>
            <a:lvl5pPr>
              <a:defRPr>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83"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spcBef>
                <a:spcPts val="300"/>
              </a:spcBef>
              <a:buSzTx/>
              <a:buNone/>
              <a:defRPr sz="1600">
                <a:latin typeface="Arial"/>
                <a:ea typeface="Arial"/>
                <a:cs typeface="Arial"/>
                <a:sym typeface="Arial"/>
              </a:defRPr>
            </a:pPr>
            <a:endParaRPr/>
          </a:p>
        </p:txBody>
      </p:sp>
      <p:sp>
        <p:nvSpPr>
          <p:cNvPr id="13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84025482"/>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1391" name="Title Text"/>
          <p:cNvSpPr txBox="1">
            <a:spLocks noGrp="1"/>
          </p:cNvSpPr>
          <p:nvPr>
            <p:ph type="title"/>
          </p:nvPr>
        </p:nvSpPr>
        <p:spPr>
          <a:xfrm>
            <a:off x="630237" y="457200"/>
            <a:ext cx="2949576" cy="1600200"/>
          </a:xfrm>
          <a:prstGeom prst="rect">
            <a:avLst/>
          </a:prstGeom>
        </p:spPr>
        <p:txBody>
          <a:bodyPr anchor="b"/>
          <a:lstStyle>
            <a:lvl1pPr>
              <a:defRPr sz="3200">
                <a:latin typeface="Arial"/>
                <a:ea typeface="Arial"/>
                <a:cs typeface="Arial"/>
                <a:sym typeface="Arial"/>
              </a:defRPr>
            </a:lvl1pPr>
          </a:lstStyle>
          <a:p>
            <a:r>
              <a:t>Title Text</a:t>
            </a:r>
          </a:p>
        </p:txBody>
      </p:sp>
      <p:sp>
        <p:nvSpPr>
          <p:cNvPr id="1392"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393"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spcBef>
                <a:spcPts val="300"/>
              </a:spcBef>
              <a:buSzTx/>
              <a:buNone/>
              <a:defRPr sz="1600">
                <a:latin typeface="Arial"/>
                <a:ea typeface="Arial"/>
                <a:cs typeface="Arial"/>
                <a:sym typeface="Arial"/>
              </a:defRPr>
            </a:lvl1pPr>
            <a:lvl2pPr marL="0" indent="457200">
              <a:spcBef>
                <a:spcPts val="300"/>
              </a:spcBef>
              <a:buSzTx/>
              <a:buNone/>
              <a:defRPr sz="1600">
                <a:latin typeface="Arial"/>
                <a:ea typeface="Arial"/>
                <a:cs typeface="Arial"/>
                <a:sym typeface="Arial"/>
              </a:defRPr>
            </a:lvl2pPr>
            <a:lvl3pPr marL="0" indent="914400">
              <a:spcBef>
                <a:spcPts val="300"/>
              </a:spcBef>
              <a:buSzTx/>
              <a:buNone/>
              <a:defRPr sz="1600">
                <a:latin typeface="Arial"/>
                <a:ea typeface="Arial"/>
                <a:cs typeface="Arial"/>
                <a:sym typeface="Arial"/>
              </a:defRPr>
            </a:lvl3pPr>
            <a:lvl4pPr marL="0" indent="1371600">
              <a:spcBef>
                <a:spcPts val="300"/>
              </a:spcBef>
              <a:buSzTx/>
              <a:buNone/>
              <a:defRPr sz="1600">
                <a:latin typeface="Arial"/>
                <a:ea typeface="Arial"/>
                <a:cs typeface="Arial"/>
                <a:sym typeface="Arial"/>
              </a:defRPr>
            </a:lvl4pPr>
            <a:lvl5pPr marL="0" indent="1828800">
              <a:spcBef>
                <a:spcPts val="300"/>
              </a:spcBef>
              <a:buSzTx/>
              <a:buNone/>
              <a:defRPr sz="16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11822931"/>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000000"/>
        </a:solidFill>
        <a:effectLst/>
      </p:bgPr>
    </p:bg>
    <p:spTree>
      <p:nvGrpSpPr>
        <p:cNvPr id="1" name=""/>
        <p:cNvGrpSpPr/>
        <p:nvPr/>
      </p:nvGrpSpPr>
      <p:grpSpPr>
        <a:xfrm>
          <a:off x="0" y="0"/>
          <a:ext cx="0" cy="0"/>
          <a:chOff x="0" y="0"/>
          <a:chExt cx="0" cy="0"/>
        </a:xfrm>
      </p:grpSpPr>
      <p:grpSp>
        <p:nvGrpSpPr>
          <p:cNvPr id="1408" name="Group 1026"/>
          <p:cNvGrpSpPr/>
          <p:nvPr/>
        </p:nvGrpSpPr>
        <p:grpSpPr>
          <a:xfrm>
            <a:off x="0" y="3902075"/>
            <a:ext cx="3400426" cy="2949576"/>
            <a:chOff x="0" y="0"/>
            <a:chExt cx="3400425" cy="2949575"/>
          </a:xfrm>
        </p:grpSpPr>
        <p:sp>
          <p:nvSpPr>
            <p:cNvPr id="140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09"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latin typeface="Arial"/>
                <a:ea typeface="Arial"/>
                <a:cs typeface="Arial"/>
                <a:sym typeface="Arial"/>
              </a:defRPr>
            </a:lvl1pPr>
            <a:lvl2pPr marL="0" indent="457200" algn="ctr">
              <a:buSzTx/>
              <a:buNone/>
              <a:defRPr>
                <a:solidFill>
                  <a:schemeClr val="accent3">
                    <a:lumOff val="44000"/>
                  </a:schemeClr>
                </a:solidFill>
                <a:latin typeface="Arial"/>
                <a:ea typeface="Arial"/>
                <a:cs typeface="Arial"/>
                <a:sym typeface="Arial"/>
              </a:defRPr>
            </a:lvl2pPr>
            <a:lvl3pPr marL="0" indent="914400" algn="ctr">
              <a:buSzTx/>
              <a:buNone/>
              <a:defRPr>
                <a:solidFill>
                  <a:schemeClr val="accent3">
                    <a:lumOff val="44000"/>
                  </a:schemeClr>
                </a:solidFill>
                <a:latin typeface="Arial"/>
                <a:ea typeface="Arial"/>
                <a:cs typeface="Arial"/>
                <a:sym typeface="Arial"/>
              </a:defRPr>
            </a:lvl3pPr>
            <a:lvl4pPr marL="0" indent="1371600" algn="ctr">
              <a:buSzTx/>
              <a:buNone/>
              <a:defRPr>
                <a:solidFill>
                  <a:schemeClr val="accent3">
                    <a:lumOff val="44000"/>
                  </a:schemeClr>
                </a:solidFill>
                <a:latin typeface="Arial"/>
                <a:ea typeface="Arial"/>
                <a:cs typeface="Arial"/>
                <a:sym typeface="Arial"/>
              </a:defRPr>
            </a:lvl4pPr>
            <a:lvl5pPr marL="0" indent="1828800" algn="ctr">
              <a:buSzTx/>
              <a:buNone/>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1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35257047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3/14/26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038937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000000"/>
        </a:solidFill>
        <a:effectLst/>
      </p:bgPr>
    </p:bg>
    <p:spTree>
      <p:nvGrpSpPr>
        <p:cNvPr id="1" name=""/>
        <p:cNvGrpSpPr/>
        <p:nvPr/>
      </p:nvGrpSpPr>
      <p:grpSpPr>
        <a:xfrm>
          <a:off x="0" y="0"/>
          <a:ext cx="0" cy="0"/>
          <a:chOff x="0" y="0"/>
          <a:chExt cx="0" cy="0"/>
        </a:xfrm>
      </p:grpSpPr>
      <p:grpSp>
        <p:nvGrpSpPr>
          <p:cNvPr id="1425" name="Group 1026"/>
          <p:cNvGrpSpPr/>
          <p:nvPr/>
        </p:nvGrpSpPr>
        <p:grpSpPr>
          <a:xfrm>
            <a:off x="0" y="3902075"/>
            <a:ext cx="3400426" cy="2949576"/>
            <a:chOff x="0" y="0"/>
            <a:chExt cx="3400425" cy="2949575"/>
          </a:xfrm>
        </p:grpSpPr>
        <p:sp>
          <p:nvSpPr>
            <p:cNvPr id="14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26"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27"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28"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940313297"/>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442" name="Group 1026"/>
          <p:cNvGrpSpPr/>
          <p:nvPr/>
        </p:nvGrpSpPr>
        <p:grpSpPr>
          <a:xfrm>
            <a:off x="0" y="3902075"/>
            <a:ext cx="3400426" cy="2949576"/>
            <a:chOff x="0" y="0"/>
            <a:chExt cx="3400425" cy="2949575"/>
          </a:xfrm>
        </p:grpSpPr>
        <p:sp>
          <p:nvSpPr>
            <p:cNvPr id="143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43" name="Title Text"/>
          <p:cNvSpPr txBox="1">
            <a:spLocks noGrp="1"/>
          </p:cNvSpPr>
          <p:nvPr>
            <p:ph type="title"/>
          </p:nvPr>
        </p:nvSpPr>
        <p:spPr>
          <a:xfrm>
            <a:off x="722312" y="4406900"/>
            <a:ext cx="7772401" cy="1362075"/>
          </a:xfrm>
          <a:prstGeom prst="rect">
            <a:avLst/>
          </a:prstGeom>
        </p:spPr>
        <p:txBody>
          <a:bodyPr anchor="t"/>
          <a:lstStyle>
            <a:lvl1pPr>
              <a:defRPr sz="4000" b="1" cap="all">
                <a:solidFill>
                  <a:schemeClr val="accent3">
                    <a:lumOff val="44000"/>
                  </a:schemeClr>
                </a:solidFill>
                <a:latin typeface="Arial"/>
                <a:ea typeface="Arial"/>
                <a:cs typeface="Arial"/>
                <a:sym typeface="Arial"/>
              </a:defRPr>
            </a:lvl1pPr>
          </a:lstStyle>
          <a:p>
            <a:r>
              <a:t>Title Text</a:t>
            </a:r>
          </a:p>
        </p:txBody>
      </p:sp>
      <p:sp>
        <p:nvSpPr>
          <p:cNvPr id="144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latin typeface="Arial"/>
                <a:ea typeface="Arial"/>
                <a:cs typeface="Arial"/>
                <a:sym typeface="Arial"/>
              </a:defRPr>
            </a:lvl1pPr>
            <a:lvl2pPr marL="0" indent="457200">
              <a:spcBef>
                <a:spcPts val="400"/>
              </a:spcBef>
              <a:buSzTx/>
              <a:buNone/>
              <a:defRPr sz="2000">
                <a:solidFill>
                  <a:schemeClr val="accent3">
                    <a:lumOff val="44000"/>
                  </a:schemeClr>
                </a:solidFill>
                <a:latin typeface="Arial"/>
                <a:ea typeface="Arial"/>
                <a:cs typeface="Arial"/>
                <a:sym typeface="Arial"/>
              </a:defRPr>
            </a:lvl2pPr>
            <a:lvl3pPr marL="0" indent="914400">
              <a:spcBef>
                <a:spcPts val="400"/>
              </a:spcBef>
              <a:buSzTx/>
              <a:buNone/>
              <a:defRPr sz="2000">
                <a:solidFill>
                  <a:schemeClr val="accent3">
                    <a:lumOff val="44000"/>
                  </a:schemeClr>
                </a:solidFill>
                <a:latin typeface="Arial"/>
                <a:ea typeface="Arial"/>
                <a:cs typeface="Arial"/>
                <a:sym typeface="Arial"/>
              </a:defRPr>
            </a:lvl3pPr>
            <a:lvl4pPr marL="0" indent="1371600">
              <a:spcBef>
                <a:spcPts val="400"/>
              </a:spcBef>
              <a:buSzTx/>
              <a:buNone/>
              <a:defRPr sz="2000">
                <a:solidFill>
                  <a:schemeClr val="accent3">
                    <a:lumOff val="44000"/>
                  </a:schemeClr>
                </a:solidFill>
                <a:latin typeface="Arial"/>
                <a:ea typeface="Arial"/>
                <a:cs typeface="Arial"/>
                <a:sym typeface="Arial"/>
              </a:defRPr>
            </a:lvl4pPr>
            <a:lvl5pPr marL="0" indent="1828800">
              <a:spcBef>
                <a:spcPts val="400"/>
              </a:spcBef>
              <a:buSzTx/>
              <a:buNone/>
              <a:defRPr sz="20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45"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145366219"/>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459" name="Group 1026"/>
          <p:cNvGrpSpPr/>
          <p:nvPr/>
        </p:nvGrpSpPr>
        <p:grpSpPr>
          <a:xfrm>
            <a:off x="0" y="3902075"/>
            <a:ext cx="3400426" cy="2949576"/>
            <a:chOff x="0" y="0"/>
            <a:chExt cx="3400425" cy="2949575"/>
          </a:xfrm>
        </p:grpSpPr>
        <p:sp>
          <p:nvSpPr>
            <p:cNvPr id="145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60"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61"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a:solidFill>
                  <a:schemeClr val="accent3">
                    <a:lumOff val="44000"/>
                  </a:schemeClr>
                </a:solidFill>
                <a:latin typeface="Arial"/>
                <a:ea typeface="Arial"/>
                <a:cs typeface="Arial"/>
                <a:sym typeface="Arial"/>
              </a:defRPr>
            </a:lvl1pPr>
            <a:lvl2pPr marL="790575" indent="-333375">
              <a:spcBef>
                <a:spcPts val="600"/>
              </a:spcBef>
              <a:buClr>
                <a:srgbClr val="FFFFCC"/>
              </a:buClr>
              <a:buSzPct val="75000"/>
              <a:buChar char="●"/>
              <a:defRPr sz="2800">
                <a:solidFill>
                  <a:schemeClr val="accent3">
                    <a:lumOff val="44000"/>
                  </a:schemeClr>
                </a:solidFill>
                <a:latin typeface="Arial"/>
                <a:ea typeface="Arial"/>
                <a:cs typeface="Arial"/>
                <a:sym typeface="Arial"/>
              </a:defRPr>
            </a:lvl2pPr>
            <a:lvl3pPr marL="1234439" indent="-320039">
              <a:spcBef>
                <a:spcPts val="600"/>
              </a:spcBef>
              <a:buClr>
                <a:srgbClr val="FFFFCC"/>
              </a:buClr>
              <a:buSzPct val="75000"/>
              <a:buChar char="●"/>
              <a:defRPr sz="2800">
                <a:solidFill>
                  <a:schemeClr val="accent3">
                    <a:lumOff val="44000"/>
                  </a:schemeClr>
                </a:solidFill>
                <a:latin typeface="Arial"/>
                <a:ea typeface="Arial"/>
                <a:cs typeface="Arial"/>
                <a:sym typeface="Arial"/>
              </a:defRPr>
            </a:lvl3pPr>
            <a:lvl4pPr marL="17272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4pPr>
            <a:lvl5pPr marL="2184400" indent="-355600">
              <a:spcBef>
                <a:spcPts val="600"/>
              </a:spcBef>
              <a:buClr>
                <a:srgbClr val="FFFFCC"/>
              </a:buClr>
              <a:buSzPct val="75000"/>
              <a:buChar char="●"/>
              <a:defRPr sz="28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62"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268545511"/>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76" name="Group 1026"/>
          <p:cNvGrpSpPr/>
          <p:nvPr/>
        </p:nvGrpSpPr>
        <p:grpSpPr>
          <a:xfrm>
            <a:off x="0" y="3902075"/>
            <a:ext cx="3400426" cy="2949576"/>
            <a:chOff x="0" y="0"/>
            <a:chExt cx="3400425" cy="2949575"/>
          </a:xfrm>
        </p:grpSpPr>
        <p:sp>
          <p:nvSpPr>
            <p:cNvPr id="146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77"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7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latin typeface="Arial"/>
                <a:ea typeface="Arial"/>
                <a:cs typeface="Arial"/>
                <a:sym typeface="Arial"/>
              </a:defRPr>
            </a:lvl1pPr>
            <a:lvl2pPr marL="0" indent="457200">
              <a:spcBef>
                <a:spcPts val="500"/>
              </a:spcBef>
              <a:buSzTx/>
              <a:buNone/>
              <a:defRPr sz="2400" b="1">
                <a:solidFill>
                  <a:schemeClr val="accent3">
                    <a:lumOff val="44000"/>
                  </a:schemeClr>
                </a:solidFill>
                <a:latin typeface="Arial"/>
                <a:ea typeface="Arial"/>
                <a:cs typeface="Arial"/>
                <a:sym typeface="Arial"/>
              </a:defRPr>
            </a:lvl2pPr>
            <a:lvl3pPr marL="0" indent="914400">
              <a:spcBef>
                <a:spcPts val="500"/>
              </a:spcBef>
              <a:buSzTx/>
              <a:buNone/>
              <a:defRPr sz="2400" b="1">
                <a:solidFill>
                  <a:schemeClr val="accent3">
                    <a:lumOff val="44000"/>
                  </a:schemeClr>
                </a:solidFill>
                <a:latin typeface="Arial"/>
                <a:ea typeface="Arial"/>
                <a:cs typeface="Arial"/>
                <a:sym typeface="Arial"/>
              </a:defRPr>
            </a:lvl3pPr>
            <a:lvl4pPr marL="0" indent="1371600">
              <a:spcBef>
                <a:spcPts val="500"/>
              </a:spcBef>
              <a:buSzTx/>
              <a:buNone/>
              <a:defRPr sz="2400" b="1">
                <a:solidFill>
                  <a:schemeClr val="accent3">
                    <a:lumOff val="44000"/>
                  </a:schemeClr>
                </a:solidFill>
                <a:latin typeface="Arial"/>
                <a:ea typeface="Arial"/>
                <a:cs typeface="Arial"/>
                <a:sym typeface="Arial"/>
              </a:defRPr>
            </a:lvl4pPr>
            <a:lvl5pPr marL="0" indent="1828800">
              <a:spcBef>
                <a:spcPts val="500"/>
              </a:spcBef>
              <a:buSzTx/>
              <a:buNone/>
              <a:defRPr sz="2400" b="1">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7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latin typeface="Arial"/>
                <a:ea typeface="Arial"/>
                <a:cs typeface="Arial"/>
                <a:sym typeface="Arial"/>
              </a:defRPr>
            </a:pPr>
            <a:endParaRPr/>
          </a:p>
        </p:txBody>
      </p:sp>
      <p:sp>
        <p:nvSpPr>
          <p:cNvPr id="1480"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927512987"/>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000000"/>
        </a:solidFill>
        <a:effectLst/>
      </p:bgPr>
    </p:bg>
    <p:spTree>
      <p:nvGrpSpPr>
        <p:cNvPr id="1" name=""/>
        <p:cNvGrpSpPr/>
        <p:nvPr/>
      </p:nvGrpSpPr>
      <p:grpSpPr>
        <a:xfrm>
          <a:off x="0" y="0"/>
          <a:ext cx="0" cy="0"/>
          <a:chOff x="0" y="0"/>
          <a:chExt cx="0" cy="0"/>
        </a:xfrm>
      </p:grpSpPr>
      <p:grpSp>
        <p:nvGrpSpPr>
          <p:cNvPr id="1494" name="Group 1026"/>
          <p:cNvGrpSpPr/>
          <p:nvPr/>
        </p:nvGrpSpPr>
        <p:grpSpPr>
          <a:xfrm>
            <a:off x="0" y="3902075"/>
            <a:ext cx="3400426" cy="2949576"/>
            <a:chOff x="0" y="0"/>
            <a:chExt cx="3400425" cy="2949575"/>
          </a:xfrm>
        </p:grpSpPr>
        <p:sp>
          <p:nvSpPr>
            <p:cNvPr id="148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95" name="Title Text"/>
          <p:cNvSpPr txBox="1">
            <a:spLocks noGrp="1"/>
          </p:cNvSpPr>
          <p:nvPr>
            <p:ph type="title"/>
          </p:nvPr>
        </p:nvSpPr>
        <p:spPr>
          <a:xfrm>
            <a:off x="457200" y="277813"/>
            <a:ext cx="8229600" cy="1139826"/>
          </a:xfrm>
          <a:prstGeom prst="rect">
            <a:avLst/>
          </a:prstGeom>
        </p:spPr>
        <p:txBody>
          <a:bodyPr/>
          <a:lstStyle>
            <a:lvl1pPr>
              <a:defRPr>
                <a:solidFill>
                  <a:schemeClr val="accent3">
                    <a:lumOff val="44000"/>
                  </a:schemeClr>
                </a:solidFill>
                <a:latin typeface="Arial"/>
                <a:ea typeface="Arial"/>
                <a:cs typeface="Arial"/>
                <a:sym typeface="Arial"/>
              </a:defRPr>
            </a:lvl1pPr>
          </a:lstStyle>
          <a:p>
            <a:r>
              <a:t>Title Text</a:t>
            </a:r>
          </a:p>
        </p:txBody>
      </p:sp>
      <p:sp>
        <p:nvSpPr>
          <p:cNvPr id="1496"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292010472"/>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type="tx">
  <p:cSld name="14_Blank">
    <p:bg>
      <p:bgPr>
        <a:solidFill>
          <a:srgbClr val="000000"/>
        </a:solidFill>
        <a:effectLst/>
      </p:bgPr>
    </p:bg>
    <p:spTree>
      <p:nvGrpSpPr>
        <p:cNvPr id="1" name=""/>
        <p:cNvGrpSpPr/>
        <p:nvPr/>
      </p:nvGrpSpPr>
      <p:grpSpPr>
        <a:xfrm>
          <a:off x="0" y="0"/>
          <a:ext cx="0" cy="0"/>
          <a:chOff x="0" y="0"/>
          <a:chExt cx="0" cy="0"/>
        </a:xfrm>
      </p:grpSpPr>
      <p:grpSp>
        <p:nvGrpSpPr>
          <p:cNvPr id="1510" name="Group 1026"/>
          <p:cNvGrpSpPr/>
          <p:nvPr/>
        </p:nvGrpSpPr>
        <p:grpSpPr>
          <a:xfrm>
            <a:off x="0" y="3902075"/>
            <a:ext cx="3400426" cy="2949576"/>
            <a:chOff x="0" y="0"/>
            <a:chExt cx="3400425" cy="2949575"/>
          </a:xfrm>
        </p:grpSpPr>
        <p:sp>
          <p:nvSpPr>
            <p:cNvPr id="150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11"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619876025"/>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525" name="Group 1026"/>
          <p:cNvGrpSpPr/>
          <p:nvPr/>
        </p:nvGrpSpPr>
        <p:grpSpPr>
          <a:xfrm>
            <a:off x="0" y="3902075"/>
            <a:ext cx="3400426" cy="2949576"/>
            <a:chOff x="0" y="0"/>
            <a:chExt cx="3400425" cy="2949575"/>
          </a:xfrm>
        </p:grpSpPr>
        <p:sp>
          <p:nvSpPr>
            <p:cNvPr id="15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26" name="Title Text"/>
          <p:cNvSpPr txBox="1">
            <a:spLocks noGrp="1"/>
          </p:cNvSpPr>
          <p:nvPr>
            <p:ph type="title"/>
          </p:nvPr>
        </p:nvSpPr>
        <p:spPr>
          <a:xfrm>
            <a:off x="457200" y="273050"/>
            <a:ext cx="3008314" cy="1162050"/>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52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a:solidFill>
                  <a:schemeClr val="accent3">
                    <a:lumOff val="44000"/>
                  </a:schemeClr>
                </a:solidFill>
                <a:latin typeface="Arial"/>
                <a:ea typeface="Arial"/>
                <a:cs typeface="Arial"/>
                <a:sym typeface="Arial"/>
              </a:defRPr>
            </a:lvl1pPr>
            <a:lvl2pPr>
              <a:buClr>
                <a:srgbClr val="FFFFCC"/>
              </a:buClr>
              <a:buSzPct val="75000"/>
              <a:buChar char="●"/>
              <a:defRPr>
                <a:solidFill>
                  <a:schemeClr val="accent3">
                    <a:lumOff val="44000"/>
                  </a:schemeClr>
                </a:solidFill>
                <a:latin typeface="Arial"/>
                <a:ea typeface="Arial"/>
                <a:cs typeface="Arial"/>
                <a:sym typeface="Arial"/>
              </a:defRPr>
            </a:lvl2pPr>
            <a:lvl3pPr>
              <a:buClr>
                <a:srgbClr val="FFFFCC"/>
              </a:buClr>
              <a:buSzPct val="75000"/>
              <a:buChar char="●"/>
              <a:defRPr>
                <a:solidFill>
                  <a:schemeClr val="accent3">
                    <a:lumOff val="44000"/>
                  </a:schemeClr>
                </a:solidFill>
                <a:latin typeface="Arial"/>
                <a:ea typeface="Arial"/>
                <a:cs typeface="Arial"/>
                <a:sym typeface="Arial"/>
              </a:defRPr>
            </a:lvl3pPr>
            <a:lvl4pPr>
              <a:buClr>
                <a:srgbClr val="FFFFCC"/>
              </a:buClr>
              <a:buSzPct val="75000"/>
              <a:buChar char="●"/>
              <a:defRPr>
                <a:solidFill>
                  <a:schemeClr val="accent3">
                    <a:lumOff val="44000"/>
                  </a:schemeClr>
                </a:solidFill>
                <a:latin typeface="Arial"/>
                <a:ea typeface="Arial"/>
                <a:cs typeface="Arial"/>
                <a:sym typeface="Arial"/>
              </a:defRPr>
            </a:lvl4pPr>
            <a:lvl5pPr>
              <a:buClr>
                <a:srgbClr val="FFFFCC"/>
              </a:buClr>
              <a:buSzPct val="75000"/>
              <a:buChar char="●"/>
              <a:defRPr>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2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latin typeface="Arial"/>
                <a:ea typeface="Arial"/>
                <a:cs typeface="Arial"/>
                <a:sym typeface="Arial"/>
              </a:defRPr>
            </a:pPr>
            <a:endParaRPr/>
          </a:p>
        </p:txBody>
      </p:sp>
      <p:sp>
        <p:nvSpPr>
          <p:cNvPr id="1529"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808954456"/>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543" name="Group 1026"/>
          <p:cNvGrpSpPr/>
          <p:nvPr/>
        </p:nvGrpSpPr>
        <p:grpSpPr>
          <a:xfrm>
            <a:off x="0" y="3902075"/>
            <a:ext cx="3400426" cy="2949576"/>
            <a:chOff x="0" y="0"/>
            <a:chExt cx="3400425" cy="2949575"/>
          </a:xfrm>
        </p:grpSpPr>
        <p:sp>
          <p:nvSpPr>
            <p:cNvPr id="153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44" name="Title Text"/>
          <p:cNvSpPr txBox="1">
            <a:spLocks noGrp="1"/>
          </p:cNvSpPr>
          <p:nvPr>
            <p:ph type="title"/>
          </p:nvPr>
        </p:nvSpPr>
        <p:spPr>
          <a:xfrm>
            <a:off x="1792288" y="4800600"/>
            <a:ext cx="5486401" cy="566738"/>
          </a:xfrm>
          <a:prstGeom prst="rect">
            <a:avLst/>
          </a:prstGeom>
        </p:spPr>
        <p:txBody>
          <a:bodyPr anchor="b"/>
          <a:lstStyle>
            <a:lvl1pPr>
              <a:defRPr sz="2000" b="1">
                <a:solidFill>
                  <a:schemeClr val="accent3">
                    <a:lumOff val="44000"/>
                  </a:schemeClr>
                </a:solidFill>
                <a:latin typeface="Arial"/>
                <a:ea typeface="Arial"/>
                <a:cs typeface="Arial"/>
                <a:sym typeface="Arial"/>
              </a:defRPr>
            </a:lvl1pPr>
          </a:lstStyle>
          <a:p>
            <a:r>
              <a:t>Title Text</a:t>
            </a:r>
          </a:p>
        </p:txBody>
      </p:sp>
      <p:sp>
        <p:nvSpPr>
          <p:cNvPr id="154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4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latin typeface="Arial"/>
                <a:ea typeface="Arial"/>
                <a:cs typeface="Arial"/>
                <a:sym typeface="Arial"/>
              </a:defRPr>
            </a:lvl1pPr>
            <a:lvl2pPr marL="0" indent="457200">
              <a:spcBef>
                <a:spcPts val="300"/>
              </a:spcBef>
              <a:buSzTx/>
              <a:buNone/>
              <a:defRPr sz="1400">
                <a:solidFill>
                  <a:schemeClr val="accent3">
                    <a:lumOff val="44000"/>
                  </a:schemeClr>
                </a:solidFill>
                <a:latin typeface="Arial"/>
                <a:ea typeface="Arial"/>
                <a:cs typeface="Arial"/>
                <a:sym typeface="Arial"/>
              </a:defRPr>
            </a:lvl2pPr>
            <a:lvl3pPr marL="0" indent="914400">
              <a:spcBef>
                <a:spcPts val="300"/>
              </a:spcBef>
              <a:buSzTx/>
              <a:buNone/>
              <a:defRPr sz="1400">
                <a:solidFill>
                  <a:schemeClr val="accent3">
                    <a:lumOff val="44000"/>
                  </a:schemeClr>
                </a:solidFill>
                <a:latin typeface="Arial"/>
                <a:ea typeface="Arial"/>
                <a:cs typeface="Arial"/>
                <a:sym typeface="Arial"/>
              </a:defRPr>
            </a:lvl3pPr>
            <a:lvl4pPr marL="0" indent="1371600">
              <a:spcBef>
                <a:spcPts val="300"/>
              </a:spcBef>
              <a:buSzTx/>
              <a:buNone/>
              <a:defRPr sz="1400">
                <a:solidFill>
                  <a:schemeClr val="accent3">
                    <a:lumOff val="44000"/>
                  </a:schemeClr>
                </a:solidFill>
                <a:latin typeface="Arial"/>
                <a:ea typeface="Arial"/>
                <a:cs typeface="Arial"/>
                <a:sym typeface="Arial"/>
              </a:defRPr>
            </a:lvl4pPr>
            <a:lvl5pPr marL="0" indent="1828800">
              <a:spcBef>
                <a:spcPts val="300"/>
              </a:spcBef>
              <a:buSzTx/>
              <a:buNone/>
              <a:defRPr sz="1400">
                <a:solidFill>
                  <a:schemeClr val="accent3">
                    <a:lumOff val="44000"/>
                  </a:schemeClr>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8441397" y="6248400"/>
            <a:ext cx="245404" cy="226986"/>
          </a:xfrm>
          <a:prstGeom prst="rect">
            <a:avLst/>
          </a:prstGeom>
        </p:spPr>
        <p:txBody>
          <a:bodyPr/>
          <a:lstStyle>
            <a:lvl1pPr>
              <a:defRPr sz="1000">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5149003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3/14/26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84578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3/14/26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94747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3/14/26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1242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3/14/26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10419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3/14/26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30478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3/14/26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88141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3/14/26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4955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394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pPr/>
              <a:t>‹#›</a:t>
            </a:fld>
            <a:endParaRPr lang="en-US"/>
          </a:p>
        </p:txBody>
      </p:sp>
    </p:spTree>
    <p:extLst>
      <p:ext uri="{BB962C8B-B14F-4D97-AF65-F5344CB8AC3E}">
        <p14:creationId xmlns:p14="http://schemas.microsoft.com/office/powerpoint/2010/main" val="39209304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pPr/>
              <a:t>‹#›</a:t>
            </a:fld>
            <a:endParaRPr lang="en-US"/>
          </a:p>
        </p:txBody>
      </p:sp>
    </p:spTree>
    <p:extLst>
      <p:ext uri="{BB962C8B-B14F-4D97-AF65-F5344CB8AC3E}">
        <p14:creationId xmlns:p14="http://schemas.microsoft.com/office/powerpoint/2010/main" val="6046831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latin typeface="Calibri"/>
              </a:rPr>
              <a:pPr>
                <a:defRPr/>
              </a:pPr>
              <a:t>3/14/26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0014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latin typeface="Calibri"/>
              </a:rPr>
              <a:pPr>
                <a:defRPr/>
              </a:pPr>
              <a:t>3/14/26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122040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latin typeface="Calibri"/>
              </a:rPr>
              <a:pPr>
                <a:defRPr/>
              </a:pPr>
              <a:t>3/14/26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494391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latin typeface="Calibri"/>
              </a:rPr>
              <a:pPr>
                <a:defRPr/>
              </a:pPr>
              <a:t>3/14/26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634809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latin typeface="Calibri"/>
              </a:rPr>
              <a:pPr>
                <a:defRPr/>
              </a:pPr>
              <a:t>3/14/26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583676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latin typeface="Calibri"/>
              </a:rPr>
              <a:pPr>
                <a:defRPr/>
              </a:pPr>
              <a:t>3/14/26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332444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latin typeface="Calibri"/>
              </a:rPr>
              <a:pPr>
                <a:defRPr/>
              </a:pPr>
              <a:t>3/14/26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751927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latin typeface="Calibri"/>
              </a:rPr>
              <a:pPr>
                <a:defRPr/>
              </a:pPr>
              <a:t>3/14/26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6765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1616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latin typeface="Calibri"/>
              </a:rPr>
              <a:pPr>
                <a:defRPr/>
              </a:pPr>
              <a:t>3/14/26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76436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latin typeface="Calibri"/>
              </a:rPr>
              <a:pPr>
                <a:defRPr/>
              </a:pPr>
              <a:t>3/14/26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202607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latin typeface="Calibri"/>
              </a:rPr>
              <a:pPr>
                <a:defRPr/>
              </a:pPr>
              <a:t>3/14/26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702566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latin typeface="Arial"/>
              </a:rPr>
              <a:pPr/>
              <a:t>‹#›</a:t>
            </a:fld>
            <a:endParaRPr lang="en-US">
              <a:latin typeface="Arial"/>
            </a:endParaRPr>
          </a:p>
        </p:txBody>
      </p:sp>
    </p:spTree>
    <p:extLst>
      <p:ext uri="{BB962C8B-B14F-4D97-AF65-F5344CB8AC3E}">
        <p14:creationId xmlns:p14="http://schemas.microsoft.com/office/powerpoint/2010/main" val="24960865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latin typeface="Arial"/>
              </a:rPr>
              <a:pPr/>
              <a:t>‹#›</a:t>
            </a:fld>
            <a:endParaRPr lang="en-US">
              <a:latin typeface="Arial"/>
            </a:endParaRPr>
          </a:p>
        </p:txBody>
      </p:sp>
    </p:spTree>
    <p:extLst>
      <p:ext uri="{BB962C8B-B14F-4D97-AF65-F5344CB8AC3E}">
        <p14:creationId xmlns:p14="http://schemas.microsoft.com/office/powerpoint/2010/main" val="31148887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9014544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732242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6757371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899111"/>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72473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23828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418739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052054"/>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3865565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1767596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18234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776407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 xmlns:a14="http://schemas.microsoft.com/office/drawing/2010/main">
                <a:solidFill>
                  <a:schemeClr val="bg2">
                    <a:alpha val="50000"/>
                  </a:schemeClr>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3077" name="Rectangle 5"/>
          <p:cNvSpPr>
            <a:spLocks noGrp="1" noChangeArrowheads="1"/>
          </p:cNvSpPr>
          <p:nvPr>
            <p:ph type="dt" sz="half" idx="2"/>
          </p:nvPr>
        </p:nvSpPr>
        <p:spPr/>
        <p:txBody>
          <a:bodyPr/>
          <a:lstStyle>
            <a:lvl1pPr>
              <a:defRPr/>
            </a:lvl1pPr>
          </a:lstStyle>
          <a:p>
            <a:endParaRPr lang="en-US">
              <a:solidFill>
                <a:srgbClr val="000000"/>
              </a:solidFill>
              <a:latin typeface="Arial"/>
              <a:ea typeface="ＭＳ Ｐゴシック"/>
            </a:endParaRPr>
          </a:p>
        </p:txBody>
      </p:sp>
      <p:sp>
        <p:nvSpPr>
          <p:cNvPr id="3078" name="Rectangle 6"/>
          <p:cNvSpPr>
            <a:spLocks noGrp="1" noChangeArrowheads="1"/>
          </p:cNvSpPr>
          <p:nvPr>
            <p:ph type="ftr" sz="quarter" idx="3"/>
          </p:nvPr>
        </p:nvSpPr>
        <p:spPr/>
        <p:txBody>
          <a:bodyPr/>
          <a:lstStyle>
            <a:lvl1pPr>
              <a:defRPr/>
            </a:lvl1pPr>
          </a:lstStyle>
          <a:p>
            <a:endParaRPr lang="en-US">
              <a:solidFill>
                <a:srgbClr val="000000"/>
              </a:solidFill>
              <a:latin typeface="Arial"/>
              <a:ea typeface="ＭＳ Ｐゴシック"/>
            </a:endParaRPr>
          </a:p>
        </p:txBody>
      </p:sp>
      <p:sp>
        <p:nvSpPr>
          <p:cNvPr id="3079" name="Rectangle 7"/>
          <p:cNvSpPr>
            <a:spLocks noGrp="1" noChangeArrowheads="1"/>
          </p:cNvSpPr>
          <p:nvPr>
            <p:ph type="sldNum" sz="quarter" idx="4"/>
          </p:nvPr>
        </p:nvSpPr>
        <p:spPr/>
        <p:txBody>
          <a:bodyPr/>
          <a:lstStyle>
            <a:lvl1pPr>
              <a:defRPr/>
            </a:lvl1pPr>
          </a:lstStyle>
          <a:p>
            <a:fld id="{8C971814-8D9F-0C4F-B153-ED3D9EC4817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
        <p:nvSpPr>
          <p:cNvPr id="3080"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1" name="Freeform 9"/>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2" name="Freeform 10"/>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3"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4" name="Freeform 12"/>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5" name="Freeform 13"/>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6"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7" name="Freeform 15"/>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8" name="Freeform 16"/>
          <p:cNvSpPr>
            <a:spLocks/>
          </p:cNvSpPr>
          <p:nvPr/>
        </p:nvSpPr>
        <p:spPr bwMode="auto">
          <a:xfrm rot="-54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9"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0" name="Freeform 18"/>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1" name="Freeform 19"/>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2"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30102083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0F3EC5D-A675-A247-B11C-5001E556680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435246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79C7DC4-6FFC-D04D-854F-5A9CF06C6B1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329979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B3FF168-EC15-AE4E-8085-4AE4E7976DF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8726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63921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02EFB594-2CB9-4D47-964F-8D96657348B6}"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4225401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9815D4B-B098-0E49-8265-717B56527B3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935468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EADF71D4-1AEA-D746-807A-A251E1647BE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586345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1808ADDD-3316-ED4B-A3E8-B8DE58EE0546}"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719088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3CC19E7-8E0D-AC4D-8AF7-D734EC2C5F2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941893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1F306F-9CF8-9144-A84C-50ADDBEDE3A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487107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F392A88-89E1-7249-ACE0-B4F39C59D20F}"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9988307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38D121F-2398-D34A-A10A-217930402CC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3349242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4D02FA6-00D1-4F44-B86D-76AF88B779F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839794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DBDD64F-030A-9D4A-9245-23B5BF779C4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78015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2.jpe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0.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1.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2.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3.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3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5" Type="http://schemas.openxmlformats.org/officeDocument/2006/relationships/image" Target="../media/image2.pn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5.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45.xml"/><Relationship Id="rId1" Type="http://schemas.openxmlformats.org/officeDocument/2006/relationships/slideLayout" Target="../slideLayouts/slideLayout14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image" Target="../media/image2.jpe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1.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2.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3.pn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3.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image" Target="../media/image5.png"/><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image" Target="../media/image4.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24.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38.xml"/><Relationship Id="rId1" Type="http://schemas.openxmlformats.org/officeDocument/2006/relationships/slideLayout" Target="../slideLayouts/slideLayout23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6.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5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8.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9.xml.rels><?xml version="1.0" encoding="UTF-8" standalone="yes"?>
<Relationships xmlns="http://schemas.openxmlformats.org/package/2006/relationships"><Relationship Id="rId117" Type="http://schemas.openxmlformats.org/officeDocument/2006/relationships/slideLayout" Target="../slideLayouts/slideLayout378.xml"/><Relationship Id="rId21" Type="http://schemas.openxmlformats.org/officeDocument/2006/relationships/slideLayout" Target="../slideLayouts/slideLayout282.xml"/><Relationship Id="rId42" Type="http://schemas.openxmlformats.org/officeDocument/2006/relationships/slideLayout" Target="../slideLayouts/slideLayout303.xml"/><Relationship Id="rId63" Type="http://schemas.openxmlformats.org/officeDocument/2006/relationships/slideLayout" Target="../slideLayouts/slideLayout324.xml"/><Relationship Id="rId84" Type="http://schemas.openxmlformats.org/officeDocument/2006/relationships/slideLayout" Target="../slideLayouts/slideLayout345.xml"/><Relationship Id="rId16" Type="http://schemas.openxmlformats.org/officeDocument/2006/relationships/slideLayout" Target="../slideLayouts/slideLayout277.xml"/><Relationship Id="rId107" Type="http://schemas.openxmlformats.org/officeDocument/2006/relationships/slideLayout" Target="../slideLayouts/slideLayout368.xml"/><Relationship Id="rId11" Type="http://schemas.openxmlformats.org/officeDocument/2006/relationships/slideLayout" Target="../slideLayouts/slideLayout272.xml"/><Relationship Id="rId32" Type="http://schemas.openxmlformats.org/officeDocument/2006/relationships/slideLayout" Target="../slideLayouts/slideLayout293.xml"/><Relationship Id="rId37" Type="http://schemas.openxmlformats.org/officeDocument/2006/relationships/slideLayout" Target="../slideLayouts/slideLayout298.xml"/><Relationship Id="rId53" Type="http://schemas.openxmlformats.org/officeDocument/2006/relationships/slideLayout" Target="../slideLayouts/slideLayout314.xml"/><Relationship Id="rId58" Type="http://schemas.openxmlformats.org/officeDocument/2006/relationships/slideLayout" Target="../slideLayouts/slideLayout319.xml"/><Relationship Id="rId74" Type="http://schemas.openxmlformats.org/officeDocument/2006/relationships/slideLayout" Target="../slideLayouts/slideLayout335.xml"/><Relationship Id="rId79" Type="http://schemas.openxmlformats.org/officeDocument/2006/relationships/slideLayout" Target="../slideLayouts/slideLayout340.xml"/><Relationship Id="rId102" Type="http://schemas.openxmlformats.org/officeDocument/2006/relationships/slideLayout" Target="../slideLayouts/slideLayout363.xml"/><Relationship Id="rId123" Type="http://schemas.openxmlformats.org/officeDocument/2006/relationships/slideLayout" Target="../slideLayouts/slideLayout384.xml"/><Relationship Id="rId128" Type="http://schemas.openxmlformats.org/officeDocument/2006/relationships/slideLayout" Target="../slideLayouts/slideLayout389.xml"/><Relationship Id="rId5" Type="http://schemas.openxmlformats.org/officeDocument/2006/relationships/slideLayout" Target="../slideLayouts/slideLayout266.xml"/><Relationship Id="rId90" Type="http://schemas.openxmlformats.org/officeDocument/2006/relationships/slideLayout" Target="../slideLayouts/slideLayout351.xml"/><Relationship Id="rId95" Type="http://schemas.openxmlformats.org/officeDocument/2006/relationships/slideLayout" Target="../slideLayouts/slideLayout356.xml"/><Relationship Id="rId22" Type="http://schemas.openxmlformats.org/officeDocument/2006/relationships/slideLayout" Target="../slideLayouts/slideLayout283.xml"/><Relationship Id="rId27" Type="http://schemas.openxmlformats.org/officeDocument/2006/relationships/slideLayout" Target="../slideLayouts/slideLayout288.xml"/><Relationship Id="rId43" Type="http://schemas.openxmlformats.org/officeDocument/2006/relationships/slideLayout" Target="../slideLayouts/slideLayout304.xml"/><Relationship Id="rId48" Type="http://schemas.openxmlformats.org/officeDocument/2006/relationships/slideLayout" Target="../slideLayouts/slideLayout309.xml"/><Relationship Id="rId64" Type="http://schemas.openxmlformats.org/officeDocument/2006/relationships/slideLayout" Target="../slideLayouts/slideLayout325.xml"/><Relationship Id="rId69" Type="http://schemas.openxmlformats.org/officeDocument/2006/relationships/slideLayout" Target="../slideLayouts/slideLayout330.xml"/><Relationship Id="rId113" Type="http://schemas.openxmlformats.org/officeDocument/2006/relationships/slideLayout" Target="../slideLayouts/slideLayout374.xml"/><Relationship Id="rId118" Type="http://schemas.openxmlformats.org/officeDocument/2006/relationships/slideLayout" Target="../slideLayouts/slideLayout379.xml"/><Relationship Id="rId134" Type="http://schemas.openxmlformats.org/officeDocument/2006/relationships/slideLayout" Target="../slideLayouts/slideLayout395.xml"/><Relationship Id="rId80" Type="http://schemas.openxmlformats.org/officeDocument/2006/relationships/slideLayout" Target="../slideLayouts/slideLayout341.xml"/><Relationship Id="rId85" Type="http://schemas.openxmlformats.org/officeDocument/2006/relationships/slideLayout" Target="../slideLayouts/slideLayout346.xml"/><Relationship Id="rId12" Type="http://schemas.openxmlformats.org/officeDocument/2006/relationships/slideLayout" Target="../slideLayouts/slideLayout273.xml"/><Relationship Id="rId17" Type="http://schemas.openxmlformats.org/officeDocument/2006/relationships/slideLayout" Target="../slideLayouts/slideLayout278.xml"/><Relationship Id="rId33" Type="http://schemas.openxmlformats.org/officeDocument/2006/relationships/slideLayout" Target="../slideLayouts/slideLayout294.xml"/><Relationship Id="rId38" Type="http://schemas.openxmlformats.org/officeDocument/2006/relationships/slideLayout" Target="../slideLayouts/slideLayout299.xml"/><Relationship Id="rId59" Type="http://schemas.openxmlformats.org/officeDocument/2006/relationships/slideLayout" Target="../slideLayouts/slideLayout320.xml"/><Relationship Id="rId103" Type="http://schemas.openxmlformats.org/officeDocument/2006/relationships/slideLayout" Target="../slideLayouts/slideLayout364.xml"/><Relationship Id="rId108" Type="http://schemas.openxmlformats.org/officeDocument/2006/relationships/slideLayout" Target="../slideLayouts/slideLayout369.xml"/><Relationship Id="rId124" Type="http://schemas.openxmlformats.org/officeDocument/2006/relationships/slideLayout" Target="../slideLayouts/slideLayout385.xml"/><Relationship Id="rId129" Type="http://schemas.openxmlformats.org/officeDocument/2006/relationships/slideLayout" Target="../slideLayouts/slideLayout390.xml"/><Relationship Id="rId54" Type="http://schemas.openxmlformats.org/officeDocument/2006/relationships/slideLayout" Target="../slideLayouts/slideLayout315.xml"/><Relationship Id="rId70" Type="http://schemas.openxmlformats.org/officeDocument/2006/relationships/slideLayout" Target="../slideLayouts/slideLayout331.xml"/><Relationship Id="rId75" Type="http://schemas.openxmlformats.org/officeDocument/2006/relationships/slideLayout" Target="../slideLayouts/slideLayout336.xml"/><Relationship Id="rId91" Type="http://schemas.openxmlformats.org/officeDocument/2006/relationships/slideLayout" Target="../slideLayouts/slideLayout352.xml"/><Relationship Id="rId96" Type="http://schemas.openxmlformats.org/officeDocument/2006/relationships/slideLayout" Target="../slideLayouts/slideLayout357.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23" Type="http://schemas.openxmlformats.org/officeDocument/2006/relationships/slideLayout" Target="../slideLayouts/slideLayout284.xml"/><Relationship Id="rId28" Type="http://schemas.openxmlformats.org/officeDocument/2006/relationships/slideLayout" Target="../slideLayouts/slideLayout289.xml"/><Relationship Id="rId49" Type="http://schemas.openxmlformats.org/officeDocument/2006/relationships/slideLayout" Target="../slideLayouts/slideLayout310.xml"/><Relationship Id="rId114" Type="http://schemas.openxmlformats.org/officeDocument/2006/relationships/slideLayout" Target="../slideLayouts/slideLayout375.xml"/><Relationship Id="rId119" Type="http://schemas.openxmlformats.org/officeDocument/2006/relationships/slideLayout" Target="../slideLayouts/slideLayout380.xml"/><Relationship Id="rId44" Type="http://schemas.openxmlformats.org/officeDocument/2006/relationships/slideLayout" Target="../slideLayouts/slideLayout305.xml"/><Relationship Id="rId60" Type="http://schemas.openxmlformats.org/officeDocument/2006/relationships/slideLayout" Target="../slideLayouts/slideLayout321.xml"/><Relationship Id="rId65" Type="http://schemas.openxmlformats.org/officeDocument/2006/relationships/slideLayout" Target="../slideLayouts/slideLayout326.xml"/><Relationship Id="rId81" Type="http://schemas.openxmlformats.org/officeDocument/2006/relationships/slideLayout" Target="../slideLayouts/slideLayout342.xml"/><Relationship Id="rId86" Type="http://schemas.openxmlformats.org/officeDocument/2006/relationships/slideLayout" Target="../slideLayouts/slideLayout347.xml"/><Relationship Id="rId130" Type="http://schemas.openxmlformats.org/officeDocument/2006/relationships/slideLayout" Target="../slideLayouts/slideLayout391.xml"/><Relationship Id="rId135" Type="http://schemas.openxmlformats.org/officeDocument/2006/relationships/slideLayout" Target="../slideLayouts/slideLayout396.xml"/><Relationship Id="rId13" Type="http://schemas.openxmlformats.org/officeDocument/2006/relationships/slideLayout" Target="../slideLayouts/slideLayout274.xml"/><Relationship Id="rId18" Type="http://schemas.openxmlformats.org/officeDocument/2006/relationships/slideLayout" Target="../slideLayouts/slideLayout279.xml"/><Relationship Id="rId39" Type="http://schemas.openxmlformats.org/officeDocument/2006/relationships/slideLayout" Target="../slideLayouts/slideLayout300.xml"/><Relationship Id="rId109" Type="http://schemas.openxmlformats.org/officeDocument/2006/relationships/slideLayout" Target="../slideLayouts/slideLayout370.xml"/><Relationship Id="rId34" Type="http://schemas.openxmlformats.org/officeDocument/2006/relationships/slideLayout" Target="../slideLayouts/slideLayout295.xml"/><Relationship Id="rId50" Type="http://schemas.openxmlformats.org/officeDocument/2006/relationships/slideLayout" Target="../slideLayouts/slideLayout311.xml"/><Relationship Id="rId55" Type="http://schemas.openxmlformats.org/officeDocument/2006/relationships/slideLayout" Target="../slideLayouts/slideLayout316.xml"/><Relationship Id="rId76" Type="http://schemas.openxmlformats.org/officeDocument/2006/relationships/slideLayout" Target="../slideLayouts/slideLayout337.xml"/><Relationship Id="rId97" Type="http://schemas.openxmlformats.org/officeDocument/2006/relationships/slideLayout" Target="../slideLayouts/slideLayout358.xml"/><Relationship Id="rId104" Type="http://schemas.openxmlformats.org/officeDocument/2006/relationships/slideLayout" Target="../slideLayouts/slideLayout365.xml"/><Relationship Id="rId120" Type="http://schemas.openxmlformats.org/officeDocument/2006/relationships/slideLayout" Target="../slideLayouts/slideLayout381.xml"/><Relationship Id="rId125" Type="http://schemas.openxmlformats.org/officeDocument/2006/relationships/slideLayout" Target="../slideLayouts/slideLayout386.xml"/><Relationship Id="rId7" Type="http://schemas.openxmlformats.org/officeDocument/2006/relationships/slideLayout" Target="../slideLayouts/slideLayout268.xml"/><Relationship Id="rId71" Type="http://schemas.openxmlformats.org/officeDocument/2006/relationships/slideLayout" Target="../slideLayouts/slideLayout332.xml"/><Relationship Id="rId92" Type="http://schemas.openxmlformats.org/officeDocument/2006/relationships/slideLayout" Target="../slideLayouts/slideLayout353.xml"/><Relationship Id="rId2" Type="http://schemas.openxmlformats.org/officeDocument/2006/relationships/slideLayout" Target="../slideLayouts/slideLayout263.xml"/><Relationship Id="rId29" Type="http://schemas.openxmlformats.org/officeDocument/2006/relationships/slideLayout" Target="../slideLayouts/slideLayout290.xml"/><Relationship Id="rId24" Type="http://schemas.openxmlformats.org/officeDocument/2006/relationships/slideLayout" Target="../slideLayouts/slideLayout285.xml"/><Relationship Id="rId40" Type="http://schemas.openxmlformats.org/officeDocument/2006/relationships/slideLayout" Target="../slideLayouts/slideLayout301.xml"/><Relationship Id="rId45" Type="http://schemas.openxmlformats.org/officeDocument/2006/relationships/slideLayout" Target="../slideLayouts/slideLayout306.xml"/><Relationship Id="rId66" Type="http://schemas.openxmlformats.org/officeDocument/2006/relationships/slideLayout" Target="../slideLayouts/slideLayout327.xml"/><Relationship Id="rId87" Type="http://schemas.openxmlformats.org/officeDocument/2006/relationships/slideLayout" Target="../slideLayouts/slideLayout348.xml"/><Relationship Id="rId110" Type="http://schemas.openxmlformats.org/officeDocument/2006/relationships/slideLayout" Target="../slideLayouts/slideLayout371.xml"/><Relationship Id="rId115" Type="http://schemas.openxmlformats.org/officeDocument/2006/relationships/slideLayout" Target="../slideLayouts/slideLayout376.xml"/><Relationship Id="rId131" Type="http://schemas.openxmlformats.org/officeDocument/2006/relationships/slideLayout" Target="../slideLayouts/slideLayout392.xml"/><Relationship Id="rId136" Type="http://schemas.openxmlformats.org/officeDocument/2006/relationships/slideLayout" Target="../slideLayouts/slideLayout397.xml"/><Relationship Id="rId61" Type="http://schemas.openxmlformats.org/officeDocument/2006/relationships/slideLayout" Target="../slideLayouts/slideLayout322.xml"/><Relationship Id="rId82" Type="http://schemas.openxmlformats.org/officeDocument/2006/relationships/slideLayout" Target="../slideLayouts/slideLayout343.xml"/><Relationship Id="rId19" Type="http://schemas.openxmlformats.org/officeDocument/2006/relationships/slideLayout" Target="../slideLayouts/slideLayout280.xml"/><Relationship Id="rId14" Type="http://schemas.openxmlformats.org/officeDocument/2006/relationships/slideLayout" Target="../slideLayouts/slideLayout275.xml"/><Relationship Id="rId30" Type="http://schemas.openxmlformats.org/officeDocument/2006/relationships/slideLayout" Target="../slideLayouts/slideLayout291.xml"/><Relationship Id="rId35" Type="http://schemas.openxmlformats.org/officeDocument/2006/relationships/slideLayout" Target="../slideLayouts/slideLayout296.xml"/><Relationship Id="rId56" Type="http://schemas.openxmlformats.org/officeDocument/2006/relationships/slideLayout" Target="../slideLayouts/slideLayout317.xml"/><Relationship Id="rId77" Type="http://schemas.openxmlformats.org/officeDocument/2006/relationships/slideLayout" Target="../slideLayouts/slideLayout338.xml"/><Relationship Id="rId100" Type="http://schemas.openxmlformats.org/officeDocument/2006/relationships/slideLayout" Target="../slideLayouts/slideLayout361.xml"/><Relationship Id="rId105" Type="http://schemas.openxmlformats.org/officeDocument/2006/relationships/slideLayout" Target="../slideLayouts/slideLayout366.xml"/><Relationship Id="rId126" Type="http://schemas.openxmlformats.org/officeDocument/2006/relationships/slideLayout" Target="../slideLayouts/slideLayout387.xml"/><Relationship Id="rId8" Type="http://schemas.openxmlformats.org/officeDocument/2006/relationships/slideLayout" Target="../slideLayouts/slideLayout269.xml"/><Relationship Id="rId51" Type="http://schemas.openxmlformats.org/officeDocument/2006/relationships/slideLayout" Target="../slideLayouts/slideLayout312.xml"/><Relationship Id="rId72" Type="http://schemas.openxmlformats.org/officeDocument/2006/relationships/slideLayout" Target="../slideLayouts/slideLayout333.xml"/><Relationship Id="rId93" Type="http://schemas.openxmlformats.org/officeDocument/2006/relationships/slideLayout" Target="../slideLayouts/slideLayout354.xml"/><Relationship Id="rId98" Type="http://schemas.openxmlformats.org/officeDocument/2006/relationships/slideLayout" Target="../slideLayouts/slideLayout359.xml"/><Relationship Id="rId121" Type="http://schemas.openxmlformats.org/officeDocument/2006/relationships/slideLayout" Target="../slideLayouts/slideLayout382.xml"/><Relationship Id="rId3" Type="http://schemas.openxmlformats.org/officeDocument/2006/relationships/slideLayout" Target="../slideLayouts/slideLayout264.xml"/><Relationship Id="rId25" Type="http://schemas.openxmlformats.org/officeDocument/2006/relationships/slideLayout" Target="../slideLayouts/slideLayout286.xml"/><Relationship Id="rId46" Type="http://schemas.openxmlformats.org/officeDocument/2006/relationships/slideLayout" Target="../slideLayouts/slideLayout307.xml"/><Relationship Id="rId67" Type="http://schemas.openxmlformats.org/officeDocument/2006/relationships/slideLayout" Target="../slideLayouts/slideLayout328.xml"/><Relationship Id="rId116" Type="http://schemas.openxmlformats.org/officeDocument/2006/relationships/slideLayout" Target="../slideLayouts/slideLayout377.xml"/><Relationship Id="rId137" Type="http://schemas.openxmlformats.org/officeDocument/2006/relationships/theme" Target="../theme/theme29.xml"/><Relationship Id="rId20" Type="http://schemas.openxmlformats.org/officeDocument/2006/relationships/slideLayout" Target="../slideLayouts/slideLayout281.xml"/><Relationship Id="rId41" Type="http://schemas.openxmlformats.org/officeDocument/2006/relationships/slideLayout" Target="../slideLayouts/slideLayout302.xml"/><Relationship Id="rId62" Type="http://schemas.openxmlformats.org/officeDocument/2006/relationships/slideLayout" Target="../slideLayouts/slideLayout323.xml"/><Relationship Id="rId83" Type="http://schemas.openxmlformats.org/officeDocument/2006/relationships/slideLayout" Target="../slideLayouts/slideLayout344.xml"/><Relationship Id="rId88" Type="http://schemas.openxmlformats.org/officeDocument/2006/relationships/slideLayout" Target="../slideLayouts/slideLayout349.xml"/><Relationship Id="rId111" Type="http://schemas.openxmlformats.org/officeDocument/2006/relationships/slideLayout" Target="../slideLayouts/slideLayout372.xml"/><Relationship Id="rId132" Type="http://schemas.openxmlformats.org/officeDocument/2006/relationships/slideLayout" Target="../slideLayouts/slideLayout393.xml"/><Relationship Id="rId15" Type="http://schemas.openxmlformats.org/officeDocument/2006/relationships/slideLayout" Target="../slideLayouts/slideLayout276.xml"/><Relationship Id="rId36" Type="http://schemas.openxmlformats.org/officeDocument/2006/relationships/slideLayout" Target="../slideLayouts/slideLayout297.xml"/><Relationship Id="rId57" Type="http://schemas.openxmlformats.org/officeDocument/2006/relationships/slideLayout" Target="../slideLayouts/slideLayout318.xml"/><Relationship Id="rId106" Type="http://schemas.openxmlformats.org/officeDocument/2006/relationships/slideLayout" Target="../slideLayouts/slideLayout367.xml"/><Relationship Id="rId127" Type="http://schemas.openxmlformats.org/officeDocument/2006/relationships/slideLayout" Target="../slideLayouts/slideLayout388.xml"/><Relationship Id="rId10" Type="http://schemas.openxmlformats.org/officeDocument/2006/relationships/slideLayout" Target="../slideLayouts/slideLayout271.xml"/><Relationship Id="rId31" Type="http://schemas.openxmlformats.org/officeDocument/2006/relationships/slideLayout" Target="../slideLayouts/slideLayout292.xml"/><Relationship Id="rId52" Type="http://schemas.openxmlformats.org/officeDocument/2006/relationships/slideLayout" Target="../slideLayouts/slideLayout313.xml"/><Relationship Id="rId73" Type="http://schemas.openxmlformats.org/officeDocument/2006/relationships/slideLayout" Target="../slideLayouts/slideLayout334.xml"/><Relationship Id="rId78" Type="http://schemas.openxmlformats.org/officeDocument/2006/relationships/slideLayout" Target="../slideLayouts/slideLayout339.xml"/><Relationship Id="rId94" Type="http://schemas.openxmlformats.org/officeDocument/2006/relationships/slideLayout" Target="../slideLayouts/slideLayout355.xml"/><Relationship Id="rId99" Type="http://schemas.openxmlformats.org/officeDocument/2006/relationships/slideLayout" Target="../slideLayouts/slideLayout360.xml"/><Relationship Id="rId101" Type="http://schemas.openxmlformats.org/officeDocument/2006/relationships/slideLayout" Target="../slideLayouts/slideLayout362.xml"/><Relationship Id="rId122" Type="http://schemas.openxmlformats.org/officeDocument/2006/relationships/slideLayout" Target="../slideLayouts/slideLayout383.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26" Type="http://schemas.openxmlformats.org/officeDocument/2006/relationships/slideLayout" Target="../slideLayouts/slideLayout287.xml"/><Relationship Id="rId47" Type="http://schemas.openxmlformats.org/officeDocument/2006/relationships/slideLayout" Target="../slideLayouts/slideLayout308.xml"/><Relationship Id="rId68" Type="http://schemas.openxmlformats.org/officeDocument/2006/relationships/slideLayout" Target="../slideLayouts/slideLayout329.xml"/><Relationship Id="rId89" Type="http://schemas.openxmlformats.org/officeDocument/2006/relationships/slideLayout" Target="../slideLayouts/slideLayout350.xml"/><Relationship Id="rId112" Type="http://schemas.openxmlformats.org/officeDocument/2006/relationships/slideLayout" Target="../slideLayouts/slideLayout373.xml"/><Relationship Id="rId133" Type="http://schemas.openxmlformats.org/officeDocument/2006/relationships/slideLayout" Target="../slideLayouts/slideLayout39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0.xml.rels><?xml version="1.0" encoding="UTF-8" standalone="yes"?>
<Relationships xmlns="http://schemas.openxmlformats.org/package/2006/relationships"><Relationship Id="rId117" Type="http://schemas.openxmlformats.org/officeDocument/2006/relationships/slideLayout" Target="../slideLayouts/slideLayout514.xml"/><Relationship Id="rId21" Type="http://schemas.openxmlformats.org/officeDocument/2006/relationships/slideLayout" Target="../slideLayouts/slideLayout418.xml"/><Relationship Id="rId42" Type="http://schemas.openxmlformats.org/officeDocument/2006/relationships/slideLayout" Target="../slideLayouts/slideLayout439.xml"/><Relationship Id="rId47" Type="http://schemas.openxmlformats.org/officeDocument/2006/relationships/slideLayout" Target="../slideLayouts/slideLayout444.xml"/><Relationship Id="rId63" Type="http://schemas.openxmlformats.org/officeDocument/2006/relationships/slideLayout" Target="../slideLayouts/slideLayout460.xml"/><Relationship Id="rId68" Type="http://schemas.openxmlformats.org/officeDocument/2006/relationships/slideLayout" Target="../slideLayouts/slideLayout465.xml"/><Relationship Id="rId84" Type="http://schemas.openxmlformats.org/officeDocument/2006/relationships/slideLayout" Target="../slideLayouts/slideLayout481.xml"/><Relationship Id="rId89" Type="http://schemas.openxmlformats.org/officeDocument/2006/relationships/slideLayout" Target="../slideLayouts/slideLayout486.xml"/><Relationship Id="rId112" Type="http://schemas.openxmlformats.org/officeDocument/2006/relationships/slideLayout" Target="../slideLayouts/slideLayout509.xml"/><Relationship Id="rId16" Type="http://schemas.openxmlformats.org/officeDocument/2006/relationships/slideLayout" Target="../slideLayouts/slideLayout413.xml"/><Relationship Id="rId107" Type="http://schemas.openxmlformats.org/officeDocument/2006/relationships/slideLayout" Target="../slideLayouts/slideLayout504.xml"/><Relationship Id="rId11" Type="http://schemas.openxmlformats.org/officeDocument/2006/relationships/slideLayout" Target="../slideLayouts/slideLayout408.xml"/><Relationship Id="rId32" Type="http://schemas.openxmlformats.org/officeDocument/2006/relationships/slideLayout" Target="../slideLayouts/slideLayout429.xml"/><Relationship Id="rId37" Type="http://schemas.openxmlformats.org/officeDocument/2006/relationships/slideLayout" Target="../slideLayouts/slideLayout434.xml"/><Relationship Id="rId53" Type="http://schemas.openxmlformats.org/officeDocument/2006/relationships/slideLayout" Target="../slideLayouts/slideLayout450.xml"/><Relationship Id="rId58" Type="http://schemas.openxmlformats.org/officeDocument/2006/relationships/slideLayout" Target="../slideLayouts/slideLayout455.xml"/><Relationship Id="rId74" Type="http://schemas.openxmlformats.org/officeDocument/2006/relationships/slideLayout" Target="../slideLayouts/slideLayout471.xml"/><Relationship Id="rId79" Type="http://schemas.openxmlformats.org/officeDocument/2006/relationships/slideLayout" Target="../slideLayouts/slideLayout476.xml"/><Relationship Id="rId102" Type="http://schemas.openxmlformats.org/officeDocument/2006/relationships/slideLayout" Target="../slideLayouts/slideLayout499.xml"/><Relationship Id="rId123" Type="http://schemas.openxmlformats.org/officeDocument/2006/relationships/slideLayout" Target="../slideLayouts/slideLayout520.xml"/><Relationship Id="rId128" Type="http://schemas.openxmlformats.org/officeDocument/2006/relationships/slideLayout" Target="../slideLayouts/slideLayout525.xml"/><Relationship Id="rId5" Type="http://schemas.openxmlformats.org/officeDocument/2006/relationships/slideLayout" Target="../slideLayouts/slideLayout402.xml"/><Relationship Id="rId90" Type="http://schemas.openxmlformats.org/officeDocument/2006/relationships/slideLayout" Target="../slideLayouts/slideLayout487.xml"/><Relationship Id="rId95" Type="http://schemas.openxmlformats.org/officeDocument/2006/relationships/slideLayout" Target="../slideLayouts/slideLayout492.xml"/><Relationship Id="rId22" Type="http://schemas.openxmlformats.org/officeDocument/2006/relationships/slideLayout" Target="../slideLayouts/slideLayout419.xml"/><Relationship Id="rId27" Type="http://schemas.openxmlformats.org/officeDocument/2006/relationships/slideLayout" Target="../slideLayouts/slideLayout424.xml"/><Relationship Id="rId43" Type="http://schemas.openxmlformats.org/officeDocument/2006/relationships/slideLayout" Target="../slideLayouts/slideLayout440.xml"/><Relationship Id="rId48" Type="http://schemas.openxmlformats.org/officeDocument/2006/relationships/slideLayout" Target="../slideLayouts/slideLayout445.xml"/><Relationship Id="rId64" Type="http://schemas.openxmlformats.org/officeDocument/2006/relationships/slideLayout" Target="../slideLayouts/slideLayout461.xml"/><Relationship Id="rId69" Type="http://schemas.openxmlformats.org/officeDocument/2006/relationships/slideLayout" Target="../slideLayouts/slideLayout466.xml"/><Relationship Id="rId113" Type="http://schemas.openxmlformats.org/officeDocument/2006/relationships/slideLayout" Target="../slideLayouts/slideLayout510.xml"/><Relationship Id="rId118" Type="http://schemas.openxmlformats.org/officeDocument/2006/relationships/slideLayout" Target="../slideLayouts/slideLayout515.xml"/><Relationship Id="rId80" Type="http://schemas.openxmlformats.org/officeDocument/2006/relationships/slideLayout" Target="../slideLayouts/slideLayout477.xml"/><Relationship Id="rId85" Type="http://schemas.openxmlformats.org/officeDocument/2006/relationships/slideLayout" Target="../slideLayouts/slideLayout482.xml"/><Relationship Id="rId12" Type="http://schemas.openxmlformats.org/officeDocument/2006/relationships/slideLayout" Target="../slideLayouts/slideLayout409.xml"/><Relationship Id="rId17" Type="http://schemas.openxmlformats.org/officeDocument/2006/relationships/slideLayout" Target="../slideLayouts/slideLayout414.xml"/><Relationship Id="rId33" Type="http://schemas.openxmlformats.org/officeDocument/2006/relationships/slideLayout" Target="../slideLayouts/slideLayout430.xml"/><Relationship Id="rId38" Type="http://schemas.openxmlformats.org/officeDocument/2006/relationships/slideLayout" Target="../slideLayouts/slideLayout435.xml"/><Relationship Id="rId59" Type="http://schemas.openxmlformats.org/officeDocument/2006/relationships/slideLayout" Target="../slideLayouts/slideLayout456.xml"/><Relationship Id="rId103" Type="http://schemas.openxmlformats.org/officeDocument/2006/relationships/slideLayout" Target="../slideLayouts/slideLayout500.xml"/><Relationship Id="rId108" Type="http://schemas.openxmlformats.org/officeDocument/2006/relationships/slideLayout" Target="../slideLayouts/slideLayout505.xml"/><Relationship Id="rId124" Type="http://schemas.openxmlformats.org/officeDocument/2006/relationships/slideLayout" Target="../slideLayouts/slideLayout521.xml"/><Relationship Id="rId129" Type="http://schemas.openxmlformats.org/officeDocument/2006/relationships/slideLayout" Target="../slideLayouts/slideLayout526.xml"/><Relationship Id="rId54" Type="http://schemas.openxmlformats.org/officeDocument/2006/relationships/slideLayout" Target="../slideLayouts/slideLayout451.xml"/><Relationship Id="rId70" Type="http://schemas.openxmlformats.org/officeDocument/2006/relationships/slideLayout" Target="../slideLayouts/slideLayout467.xml"/><Relationship Id="rId75" Type="http://schemas.openxmlformats.org/officeDocument/2006/relationships/slideLayout" Target="../slideLayouts/slideLayout472.xml"/><Relationship Id="rId91" Type="http://schemas.openxmlformats.org/officeDocument/2006/relationships/slideLayout" Target="../slideLayouts/slideLayout488.xml"/><Relationship Id="rId96" Type="http://schemas.openxmlformats.org/officeDocument/2006/relationships/slideLayout" Target="../slideLayouts/slideLayout493.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23" Type="http://schemas.openxmlformats.org/officeDocument/2006/relationships/slideLayout" Target="../slideLayouts/slideLayout420.xml"/><Relationship Id="rId28" Type="http://schemas.openxmlformats.org/officeDocument/2006/relationships/slideLayout" Target="../slideLayouts/slideLayout425.xml"/><Relationship Id="rId49" Type="http://schemas.openxmlformats.org/officeDocument/2006/relationships/slideLayout" Target="../slideLayouts/slideLayout446.xml"/><Relationship Id="rId114" Type="http://schemas.openxmlformats.org/officeDocument/2006/relationships/slideLayout" Target="../slideLayouts/slideLayout511.xml"/><Relationship Id="rId119" Type="http://schemas.openxmlformats.org/officeDocument/2006/relationships/slideLayout" Target="../slideLayouts/slideLayout516.xml"/><Relationship Id="rId44" Type="http://schemas.openxmlformats.org/officeDocument/2006/relationships/slideLayout" Target="../slideLayouts/slideLayout441.xml"/><Relationship Id="rId60" Type="http://schemas.openxmlformats.org/officeDocument/2006/relationships/slideLayout" Target="../slideLayouts/slideLayout457.xml"/><Relationship Id="rId65" Type="http://schemas.openxmlformats.org/officeDocument/2006/relationships/slideLayout" Target="../slideLayouts/slideLayout462.xml"/><Relationship Id="rId81" Type="http://schemas.openxmlformats.org/officeDocument/2006/relationships/slideLayout" Target="../slideLayouts/slideLayout478.xml"/><Relationship Id="rId86" Type="http://schemas.openxmlformats.org/officeDocument/2006/relationships/slideLayout" Target="../slideLayouts/slideLayout483.xml"/><Relationship Id="rId130" Type="http://schemas.openxmlformats.org/officeDocument/2006/relationships/slideLayout" Target="../slideLayouts/slideLayout527.xml"/><Relationship Id="rId13" Type="http://schemas.openxmlformats.org/officeDocument/2006/relationships/slideLayout" Target="../slideLayouts/slideLayout410.xml"/><Relationship Id="rId18" Type="http://schemas.openxmlformats.org/officeDocument/2006/relationships/slideLayout" Target="../slideLayouts/slideLayout415.xml"/><Relationship Id="rId39" Type="http://schemas.openxmlformats.org/officeDocument/2006/relationships/slideLayout" Target="../slideLayouts/slideLayout436.xml"/><Relationship Id="rId109" Type="http://schemas.openxmlformats.org/officeDocument/2006/relationships/slideLayout" Target="../slideLayouts/slideLayout506.xml"/><Relationship Id="rId34" Type="http://schemas.openxmlformats.org/officeDocument/2006/relationships/slideLayout" Target="../slideLayouts/slideLayout431.xml"/><Relationship Id="rId50" Type="http://schemas.openxmlformats.org/officeDocument/2006/relationships/slideLayout" Target="../slideLayouts/slideLayout447.xml"/><Relationship Id="rId55" Type="http://schemas.openxmlformats.org/officeDocument/2006/relationships/slideLayout" Target="../slideLayouts/slideLayout452.xml"/><Relationship Id="rId76" Type="http://schemas.openxmlformats.org/officeDocument/2006/relationships/slideLayout" Target="../slideLayouts/slideLayout473.xml"/><Relationship Id="rId97" Type="http://schemas.openxmlformats.org/officeDocument/2006/relationships/slideLayout" Target="../slideLayouts/slideLayout494.xml"/><Relationship Id="rId104" Type="http://schemas.openxmlformats.org/officeDocument/2006/relationships/slideLayout" Target="../slideLayouts/slideLayout501.xml"/><Relationship Id="rId120" Type="http://schemas.openxmlformats.org/officeDocument/2006/relationships/slideLayout" Target="../slideLayouts/slideLayout517.xml"/><Relationship Id="rId125" Type="http://schemas.openxmlformats.org/officeDocument/2006/relationships/slideLayout" Target="../slideLayouts/slideLayout522.xml"/><Relationship Id="rId7" Type="http://schemas.openxmlformats.org/officeDocument/2006/relationships/slideLayout" Target="../slideLayouts/slideLayout404.xml"/><Relationship Id="rId71" Type="http://schemas.openxmlformats.org/officeDocument/2006/relationships/slideLayout" Target="../slideLayouts/slideLayout468.xml"/><Relationship Id="rId92" Type="http://schemas.openxmlformats.org/officeDocument/2006/relationships/slideLayout" Target="../slideLayouts/slideLayout489.xml"/><Relationship Id="rId2" Type="http://schemas.openxmlformats.org/officeDocument/2006/relationships/slideLayout" Target="../slideLayouts/slideLayout399.xml"/><Relationship Id="rId29" Type="http://schemas.openxmlformats.org/officeDocument/2006/relationships/slideLayout" Target="../slideLayouts/slideLayout426.xml"/><Relationship Id="rId24" Type="http://schemas.openxmlformats.org/officeDocument/2006/relationships/slideLayout" Target="../slideLayouts/slideLayout421.xml"/><Relationship Id="rId40" Type="http://schemas.openxmlformats.org/officeDocument/2006/relationships/slideLayout" Target="../slideLayouts/slideLayout437.xml"/><Relationship Id="rId45" Type="http://schemas.openxmlformats.org/officeDocument/2006/relationships/slideLayout" Target="../slideLayouts/slideLayout442.xml"/><Relationship Id="rId66" Type="http://schemas.openxmlformats.org/officeDocument/2006/relationships/slideLayout" Target="../slideLayouts/slideLayout463.xml"/><Relationship Id="rId87" Type="http://schemas.openxmlformats.org/officeDocument/2006/relationships/slideLayout" Target="../slideLayouts/slideLayout484.xml"/><Relationship Id="rId110" Type="http://schemas.openxmlformats.org/officeDocument/2006/relationships/slideLayout" Target="../slideLayouts/slideLayout507.xml"/><Relationship Id="rId115" Type="http://schemas.openxmlformats.org/officeDocument/2006/relationships/slideLayout" Target="../slideLayouts/slideLayout512.xml"/><Relationship Id="rId131" Type="http://schemas.openxmlformats.org/officeDocument/2006/relationships/theme" Target="../theme/theme30.xml"/><Relationship Id="rId61" Type="http://schemas.openxmlformats.org/officeDocument/2006/relationships/slideLayout" Target="../slideLayouts/slideLayout458.xml"/><Relationship Id="rId82" Type="http://schemas.openxmlformats.org/officeDocument/2006/relationships/slideLayout" Target="../slideLayouts/slideLayout479.xml"/><Relationship Id="rId19" Type="http://schemas.openxmlformats.org/officeDocument/2006/relationships/slideLayout" Target="../slideLayouts/slideLayout416.xml"/><Relationship Id="rId14" Type="http://schemas.openxmlformats.org/officeDocument/2006/relationships/slideLayout" Target="../slideLayouts/slideLayout411.xml"/><Relationship Id="rId30" Type="http://schemas.openxmlformats.org/officeDocument/2006/relationships/slideLayout" Target="../slideLayouts/slideLayout427.xml"/><Relationship Id="rId35" Type="http://schemas.openxmlformats.org/officeDocument/2006/relationships/slideLayout" Target="../slideLayouts/slideLayout432.xml"/><Relationship Id="rId56" Type="http://schemas.openxmlformats.org/officeDocument/2006/relationships/slideLayout" Target="../slideLayouts/slideLayout453.xml"/><Relationship Id="rId77" Type="http://schemas.openxmlformats.org/officeDocument/2006/relationships/slideLayout" Target="../slideLayouts/slideLayout474.xml"/><Relationship Id="rId100" Type="http://schemas.openxmlformats.org/officeDocument/2006/relationships/slideLayout" Target="../slideLayouts/slideLayout497.xml"/><Relationship Id="rId105" Type="http://schemas.openxmlformats.org/officeDocument/2006/relationships/slideLayout" Target="../slideLayouts/slideLayout502.xml"/><Relationship Id="rId126" Type="http://schemas.openxmlformats.org/officeDocument/2006/relationships/slideLayout" Target="../slideLayouts/slideLayout523.xml"/><Relationship Id="rId8" Type="http://schemas.openxmlformats.org/officeDocument/2006/relationships/slideLayout" Target="../slideLayouts/slideLayout405.xml"/><Relationship Id="rId51" Type="http://schemas.openxmlformats.org/officeDocument/2006/relationships/slideLayout" Target="../slideLayouts/slideLayout448.xml"/><Relationship Id="rId72" Type="http://schemas.openxmlformats.org/officeDocument/2006/relationships/slideLayout" Target="../slideLayouts/slideLayout469.xml"/><Relationship Id="rId93" Type="http://schemas.openxmlformats.org/officeDocument/2006/relationships/slideLayout" Target="../slideLayouts/slideLayout490.xml"/><Relationship Id="rId98" Type="http://schemas.openxmlformats.org/officeDocument/2006/relationships/slideLayout" Target="../slideLayouts/slideLayout495.xml"/><Relationship Id="rId121" Type="http://schemas.openxmlformats.org/officeDocument/2006/relationships/slideLayout" Target="../slideLayouts/slideLayout518.xml"/><Relationship Id="rId3" Type="http://schemas.openxmlformats.org/officeDocument/2006/relationships/slideLayout" Target="../slideLayouts/slideLayout400.xml"/><Relationship Id="rId25" Type="http://schemas.openxmlformats.org/officeDocument/2006/relationships/slideLayout" Target="../slideLayouts/slideLayout422.xml"/><Relationship Id="rId46" Type="http://schemas.openxmlformats.org/officeDocument/2006/relationships/slideLayout" Target="../slideLayouts/slideLayout443.xml"/><Relationship Id="rId67" Type="http://schemas.openxmlformats.org/officeDocument/2006/relationships/slideLayout" Target="../slideLayouts/slideLayout464.xml"/><Relationship Id="rId116" Type="http://schemas.openxmlformats.org/officeDocument/2006/relationships/slideLayout" Target="../slideLayouts/slideLayout513.xml"/><Relationship Id="rId20" Type="http://schemas.openxmlformats.org/officeDocument/2006/relationships/slideLayout" Target="../slideLayouts/slideLayout417.xml"/><Relationship Id="rId41" Type="http://schemas.openxmlformats.org/officeDocument/2006/relationships/slideLayout" Target="../slideLayouts/slideLayout438.xml"/><Relationship Id="rId62" Type="http://schemas.openxmlformats.org/officeDocument/2006/relationships/slideLayout" Target="../slideLayouts/slideLayout459.xml"/><Relationship Id="rId83" Type="http://schemas.openxmlformats.org/officeDocument/2006/relationships/slideLayout" Target="../slideLayouts/slideLayout480.xml"/><Relationship Id="rId88" Type="http://schemas.openxmlformats.org/officeDocument/2006/relationships/slideLayout" Target="../slideLayouts/slideLayout485.xml"/><Relationship Id="rId111" Type="http://schemas.openxmlformats.org/officeDocument/2006/relationships/slideLayout" Target="../slideLayouts/slideLayout508.xml"/><Relationship Id="rId15" Type="http://schemas.openxmlformats.org/officeDocument/2006/relationships/slideLayout" Target="../slideLayouts/slideLayout412.xml"/><Relationship Id="rId36" Type="http://schemas.openxmlformats.org/officeDocument/2006/relationships/slideLayout" Target="../slideLayouts/slideLayout433.xml"/><Relationship Id="rId57" Type="http://schemas.openxmlformats.org/officeDocument/2006/relationships/slideLayout" Target="../slideLayouts/slideLayout454.xml"/><Relationship Id="rId106" Type="http://schemas.openxmlformats.org/officeDocument/2006/relationships/slideLayout" Target="../slideLayouts/slideLayout503.xml"/><Relationship Id="rId127" Type="http://schemas.openxmlformats.org/officeDocument/2006/relationships/slideLayout" Target="../slideLayouts/slideLayout524.xml"/><Relationship Id="rId10" Type="http://schemas.openxmlformats.org/officeDocument/2006/relationships/slideLayout" Target="../slideLayouts/slideLayout407.xml"/><Relationship Id="rId31" Type="http://schemas.openxmlformats.org/officeDocument/2006/relationships/slideLayout" Target="../slideLayouts/slideLayout428.xml"/><Relationship Id="rId52" Type="http://schemas.openxmlformats.org/officeDocument/2006/relationships/slideLayout" Target="../slideLayouts/slideLayout449.xml"/><Relationship Id="rId73" Type="http://schemas.openxmlformats.org/officeDocument/2006/relationships/slideLayout" Target="../slideLayouts/slideLayout470.xml"/><Relationship Id="rId78" Type="http://schemas.openxmlformats.org/officeDocument/2006/relationships/slideLayout" Target="../slideLayouts/slideLayout475.xml"/><Relationship Id="rId94" Type="http://schemas.openxmlformats.org/officeDocument/2006/relationships/slideLayout" Target="../slideLayouts/slideLayout491.xml"/><Relationship Id="rId99" Type="http://schemas.openxmlformats.org/officeDocument/2006/relationships/slideLayout" Target="../slideLayouts/slideLayout496.xml"/><Relationship Id="rId101" Type="http://schemas.openxmlformats.org/officeDocument/2006/relationships/slideLayout" Target="../slideLayouts/slideLayout498.xml"/><Relationship Id="rId122" Type="http://schemas.openxmlformats.org/officeDocument/2006/relationships/slideLayout" Target="../slideLayouts/slideLayout519.xml"/><Relationship Id="rId4" Type="http://schemas.openxmlformats.org/officeDocument/2006/relationships/slideLayout" Target="../slideLayouts/slideLayout401.xml"/><Relationship Id="rId9" Type="http://schemas.openxmlformats.org/officeDocument/2006/relationships/slideLayout" Target="../slideLayouts/slideLayout406.xml"/><Relationship Id="rId26" Type="http://schemas.openxmlformats.org/officeDocument/2006/relationships/slideLayout" Target="../slideLayouts/slideLayout4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53712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50472C90-CBA9-8744-BDDF-DC6A0CFD7D3F}" type="slidenum">
              <a:rPr lang="en-US" smtClean="0">
                <a:solidFill>
                  <a:srgbClr val="000000"/>
                </a:solidFill>
                <a:latin typeface="Arial" charset="0"/>
                <a:ea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 xmlns:a14="http://schemas.microsoft.com/office/drawing/2010/main">
                <a:blipFill dpi="0" rotWithShape="0">
                  <a:blip r:embed="rId13"/>
                  <a:srcRect/>
                  <a:stretch>
                    <a:fillRect/>
                  </a:stretch>
                </a:blip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1734303875"/>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Lst>
  <p:txStyles>
    <p:titleStyle>
      <a:lvl1pPr algn="ctr" rtl="0" fontAlgn="base">
        <a:spcBef>
          <a:spcPct val="0"/>
        </a:spcBef>
        <a:spcAft>
          <a:spcPct val="0"/>
        </a:spcAft>
        <a:defRPr sz="40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charset="0"/>
          <a:ea typeface="ＭＳ Ｐゴシック" charset="0"/>
        </a:defRPr>
      </a:lvl2pPr>
      <a:lvl3pPr algn="ctr" rtl="0" fontAlgn="base">
        <a:spcBef>
          <a:spcPct val="0"/>
        </a:spcBef>
        <a:spcAft>
          <a:spcPct val="0"/>
        </a:spcAft>
        <a:defRPr sz="4000">
          <a:solidFill>
            <a:schemeClr val="tx1"/>
          </a:solidFill>
          <a:latin typeface="Arial" charset="0"/>
          <a:ea typeface="ＭＳ Ｐゴシック" charset="0"/>
        </a:defRPr>
      </a:lvl3pPr>
      <a:lvl4pPr algn="ctr" rtl="0" fontAlgn="base">
        <a:spcBef>
          <a:spcPct val="0"/>
        </a:spcBef>
        <a:spcAft>
          <a:spcPct val="0"/>
        </a:spcAft>
        <a:defRPr sz="4000">
          <a:solidFill>
            <a:schemeClr val="tx1"/>
          </a:solidFill>
          <a:latin typeface="Arial" charset="0"/>
          <a:ea typeface="ＭＳ Ｐゴシック" charset="0"/>
        </a:defRPr>
      </a:lvl4pPr>
      <a:lvl5pPr algn="ctr" rtl="0" fontAlgn="base">
        <a:spcBef>
          <a:spcPct val="0"/>
        </a:spcBef>
        <a:spcAft>
          <a:spcPct val="0"/>
        </a:spcAft>
        <a:defRPr sz="4000">
          <a:solidFill>
            <a:schemeClr val="tx1"/>
          </a:solidFill>
          <a:latin typeface="Arial" charset="0"/>
          <a:ea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defTabSz="914400" fontAlgn="base">
              <a:spcBef>
                <a:spcPct val="0"/>
              </a:spcBef>
              <a:spcAft>
                <a:spcPct val="0"/>
              </a:spcAft>
              <a:defRPr/>
            </a:pPr>
            <a:fld id="{751F53DC-04B1-224F-953D-97270094CA23}"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21978538"/>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8DE55A7B-84C1-4046-893D-4795B59E5521}"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67776394"/>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4A676A50-50CE-D449-A901-9EEFF95B0922}"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10918633"/>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8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defTabSz="914400" fontAlgn="base">
              <a:spcBef>
                <a:spcPct val="0"/>
              </a:spcBef>
              <a:spcAft>
                <a:spcPct val="0"/>
              </a:spcAft>
              <a:defRPr/>
            </a:pPr>
            <a:fld id="{6B12D00B-DAD7-C440-AF2B-81AE3F854FAA}" type="datetime1">
              <a:rPr lang="en-US">
                <a:ea typeface="ＭＳ Ｐゴシック" charset="0"/>
                <a:cs typeface="ＭＳ Ｐゴシック" charset="0"/>
              </a:rPr>
              <a:pPr defTabSz="914400" fontAlgn="base">
                <a:spcBef>
                  <a:spcPct val="0"/>
                </a:spcBef>
                <a:spcAft>
                  <a:spcPct val="0"/>
                </a:spcAft>
                <a:defRPr/>
              </a:pPr>
              <a:t>3/14/26</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defTabSz="914400" fontAlgn="base">
              <a:spcBef>
                <a:spcPct val="0"/>
              </a:spcBef>
              <a:spcAft>
                <a:spcPct val="0"/>
              </a:spcAft>
              <a:defRPr/>
            </a:pPr>
            <a:fld id="{66561B40-00D8-5049-BB1D-A044CB47010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pic>
        <p:nvPicPr>
          <p:cNvPr id="76807" name="Picture 7" descr="global_map-1.gi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57200" y="504825"/>
            <a:ext cx="8334375" cy="585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734608"/>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th-TH"/>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th-TH"/>
              <a:t>Click to edit Master text styles</a:t>
            </a:r>
          </a:p>
          <a:p>
            <a:pPr lvl="1"/>
            <a:r>
              <a:rPr lang="th-TH"/>
              <a:t>Second level</a:t>
            </a:r>
          </a:p>
          <a:p>
            <a:pPr lvl="2"/>
            <a:r>
              <a:rPr lang="th-TH"/>
              <a:t>Third level</a:t>
            </a:r>
          </a:p>
          <a:p>
            <a:pPr lvl="3"/>
            <a:r>
              <a:rPr lang="th-TH"/>
              <a:t>Fourth level</a:t>
            </a:r>
          </a:p>
          <a:p>
            <a:pPr lvl="4"/>
            <a:r>
              <a:rPr lang="th-TH"/>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ngsana New" charset="0"/>
              </a:defRPr>
            </a:lvl1pPr>
          </a:lstStyle>
          <a:p>
            <a:pPr defTabSz="914400" fontAlgn="base">
              <a:spcBef>
                <a:spcPct val="0"/>
              </a:spcBef>
              <a:spcAft>
                <a:spcPct val="0"/>
              </a:spcAft>
              <a:defRPr/>
            </a:pPr>
            <a:endParaRPr lang="th-TH">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Angsana New" charset="0"/>
              </a:defRPr>
            </a:lvl1pPr>
          </a:lstStyle>
          <a:p>
            <a:pPr defTabSz="914400" fontAlgn="base">
              <a:spcBef>
                <a:spcPct val="0"/>
              </a:spcBef>
              <a:spcAft>
                <a:spcPct val="0"/>
              </a:spcAft>
              <a:defRPr/>
            </a:pPr>
            <a:endParaRPr lang="th-TH">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ngsana New" charset="0"/>
              </a:defRPr>
            </a:lvl1pPr>
          </a:lstStyle>
          <a:p>
            <a:pPr defTabSz="914400" fontAlgn="base">
              <a:spcBef>
                <a:spcPct val="0"/>
              </a:spcBef>
              <a:spcAft>
                <a:spcPct val="0"/>
              </a:spcAft>
              <a:defRPr/>
            </a:pPr>
            <a:fld id="{A95DE587-37A4-2843-B675-B2E5DBCD32C5}" type="slidenum">
              <a:rPr lang="en-US">
                <a:latin typeface="Arial" charset="0"/>
                <a:ea typeface="ＭＳ Ｐゴシック" charset="0"/>
              </a:rPr>
              <a:pPr defTabSz="914400" fontAlgn="base">
                <a:spcBef>
                  <a:spcPct val="0"/>
                </a:spcBef>
                <a:spcAft>
                  <a:spcPct val="0"/>
                </a:spcAft>
                <a:defRPr/>
              </a:pPr>
              <a:t>‹#›</a:t>
            </a:fld>
            <a:endParaRPr lang="th-TH">
              <a:latin typeface="Arial" charset="0"/>
              <a:ea typeface="ＭＳ Ｐゴシック" charset="0"/>
            </a:endParaRPr>
          </a:p>
        </p:txBody>
      </p:sp>
    </p:spTree>
    <p:extLst>
      <p:ext uri="{BB962C8B-B14F-4D97-AF65-F5344CB8AC3E}">
        <p14:creationId xmlns:p14="http://schemas.microsoft.com/office/powerpoint/2010/main" val="248684548"/>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5pPr>
      <a:lvl6pPr marL="457200" algn="ctr" rtl="0" fontAlgn="base">
        <a:spcBef>
          <a:spcPct val="0"/>
        </a:spcBef>
        <a:spcAft>
          <a:spcPct val="0"/>
        </a:spcAft>
        <a:defRPr sz="4400">
          <a:solidFill>
            <a:schemeClr val="tx2"/>
          </a:solidFill>
          <a:latin typeface="Arial" charset="0"/>
          <a:ea typeface="ＭＳ Ｐゴシック" charset="0"/>
          <a:cs typeface="Angsana New" charset="0"/>
        </a:defRPr>
      </a:lvl6pPr>
      <a:lvl7pPr marL="914400" algn="ctr" rtl="0" fontAlgn="base">
        <a:spcBef>
          <a:spcPct val="0"/>
        </a:spcBef>
        <a:spcAft>
          <a:spcPct val="0"/>
        </a:spcAft>
        <a:defRPr sz="4400">
          <a:solidFill>
            <a:schemeClr val="tx2"/>
          </a:solidFill>
          <a:latin typeface="Arial" charset="0"/>
          <a:ea typeface="ＭＳ Ｐゴシック" charset="0"/>
          <a:cs typeface="Angsana New" charset="0"/>
        </a:defRPr>
      </a:lvl7pPr>
      <a:lvl8pPr marL="1371600" algn="ctr" rtl="0" fontAlgn="base">
        <a:spcBef>
          <a:spcPct val="0"/>
        </a:spcBef>
        <a:spcAft>
          <a:spcPct val="0"/>
        </a:spcAft>
        <a:defRPr sz="4400">
          <a:solidFill>
            <a:schemeClr val="tx2"/>
          </a:solidFill>
          <a:latin typeface="Arial" charset="0"/>
          <a:ea typeface="ＭＳ Ｐゴシック" charset="0"/>
          <a:cs typeface="Angsana New" charset="0"/>
        </a:defRPr>
      </a:lvl8pPr>
      <a:lvl9pPr marL="1828800" algn="ctr" rtl="0" fontAlgn="base">
        <a:spcBef>
          <a:spcPct val="0"/>
        </a:spcBef>
        <a:spcAft>
          <a:spcPct val="0"/>
        </a:spcAft>
        <a:defRPr sz="4400">
          <a:solidFill>
            <a:schemeClr val="tx2"/>
          </a:solidFill>
          <a:latin typeface="Arial" charset="0"/>
          <a:ea typeface="ＭＳ Ｐゴシック" charset="0"/>
          <a:cs typeface="Angsana New"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ngsana New"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ngsana New"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ngsana New"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ngsana New" charset="0"/>
          <a:cs typeface="+mn-cs"/>
        </a:defRPr>
      </a:lvl5pPr>
      <a:lvl6pPr marL="2514600" indent="-228600" algn="l" rtl="0" fontAlgn="base">
        <a:spcBef>
          <a:spcPct val="20000"/>
        </a:spcBef>
        <a:spcAft>
          <a:spcPct val="0"/>
        </a:spcAft>
        <a:buChar char="»"/>
        <a:defRPr sz="2000">
          <a:solidFill>
            <a:schemeClr val="tx1"/>
          </a:solidFill>
          <a:latin typeface="+mn-lt"/>
          <a:ea typeface="Angsana New" charset="0"/>
          <a:cs typeface="+mn-cs"/>
        </a:defRPr>
      </a:lvl6pPr>
      <a:lvl7pPr marL="2971800" indent="-228600" algn="l" rtl="0" fontAlgn="base">
        <a:spcBef>
          <a:spcPct val="20000"/>
        </a:spcBef>
        <a:spcAft>
          <a:spcPct val="0"/>
        </a:spcAft>
        <a:buChar char="»"/>
        <a:defRPr sz="2000">
          <a:solidFill>
            <a:schemeClr val="tx1"/>
          </a:solidFill>
          <a:latin typeface="+mn-lt"/>
          <a:ea typeface="Angsana New" charset="0"/>
          <a:cs typeface="+mn-cs"/>
        </a:defRPr>
      </a:lvl7pPr>
      <a:lvl8pPr marL="3429000" indent="-228600" algn="l" rtl="0" fontAlgn="base">
        <a:spcBef>
          <a:spcPct val="20000"/>
        </a:spcBef>
        <a:spcAft>
          <a:spcPct val="0"/>
        </a:spcAft>
        <a:buChar char="»"/>
        <a:defRPr sz="2000">
          <a:solidFill>
            <a:schemeClr val="tx1"/>
          </a:solidFill>
          <a:latin typeface="+mn-lt"/>
          <a:ea typeface="Angsana New" charset="0"/>
          <a:cs typeface="+mn-cs"/>
        </a:defRPr>
      </a:lvl8pPr>
      <a:lvl9pPr marL="3886200" indent="-228600" algn="l" rtl="0" fontAlgn="base">
        <a:spcBef>
          <a:spcPct val="20000"/>
        </a:spcBef>
        <a:spcAft>
          <a:spcPct val="0"/>
        </a:spcAft>
        <a:buChar char="»"/>
        <a:defRPr sz="2000">
          <a:solidFill>
            <a:schemeClr val="tx1"/>
          </a:solidFill>
          <a:latin typeface="+mn-lt"/>
          <a:ea typeface="Angsana New"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C807065A-C60D-6C48-827E-1927ABF661F9}"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95313446"/>
      </p:ext>
    </p:extLst>
  </p:cSld>
  <p:clrMap bg1="lt1" tx1="dk1" bg2="lt2" tx2="dk2" accent1="accent1" accent2="accent2" accent3="accent3" accent4="accent4" accent5="accent5" accent6="accent6" hlink="hlink" folHlink="folHlink"/>
  <p:sldLayoutIdLst>
    <p:sldLayoutId id="2147484246" r:id="rId1"/>
    <p:sldLayoutId id="2147484247"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89822087"/>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51FD13D8-8EB2-9442-B8BE-0DE986D5BE18}" type="slidenum">
              <a:rPr lang="en-US" smtClean="0">
                <a:solidFill>
                  <a:srgbClr val="000000"/>
                </a:solidFill>
                <a:latin typeface="Arial" charset="0"/>
                <a:ea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 xmlns:a14="http://schemas.microsoft.com/office/drawing/2010/main">
                <a:blipFill dpi="0" rotWithShape="0">
                  <a:blip r:embed="rId13"/>
                  <a:srcRect/>
                  <a:stretch>
                    <a:fillRect/>
                  </a:stretch>
                </a:blip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3255690838"/>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Lst>
  <p:txStyles>
    <p:titleStyle>
      <a:lvl1pPr algn="ctr" rtl="0" fontAlgn="base">
        <a:spcBef>
          <a:spcPct val="0"/>
        </a:spcBef>
        <a:spcAft>
          <a:spcPct val="0"/>
        </a:spcAft>
        <a:defRPr sz="40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charset="0"/>
          <a:ea typeface="ＭＳ Ｐゴシック" charset="0"/>
        </a:defRPr>
      </a:lvl2pPr>
      <a:lvl3pPr algn="ctr" rtl="0" fontAlgn="base">
        <a:spcBef>
          <a:spcPct val="0"/>
        </a:spcBef>
        <a:spcAft>
          <a:spcPct val="0"/>
        </a:spcAft>
        <a:defRPr sz="4000">
          <a:solidFill>
            <a:schemeClr val="tx1"/>
          </a:solidFill>
          <a:latin typeface="Arial" charset="0"/>
          <a:ea typeface="ＭＳ Ｐゴシック" charset="0"/>
        </a:defRPr>
      </a:lvl3pPr>
      <a:lvl4pPr algn="ctr" rtl="0" fontAlgn="base">
        <a:spcBef>
          <a:spcPct val="0"/>
        </a:spcBef>
        <a:spcAft>
          <a:spcPct val="0"/>
        </a:spcAft>
        <a:defRPr sz="4000">
          <a:solidFill>
            <a:schemeClr val="tx1"/>
          </a:solidFill>
          <a:latin typeface="Arial" charset="0"/>
          <a:ea typeface="ＭＳ Ｐゴシック" charset="0"/>
        </a:defRPr>
      </a:lvl4pPr>
      <a:lvl5pPr algn="ctr" rtl="0" fontAlgn="base">
        <a:spcBef>
          <a:spcPct val="0"/>
        </a:spcBef>
        <a:spcAft>
          <a:spcPct val="0"/>
        </a:spcAft>
        <a:defRPr sz="4000">
          <a:solidFill>
            <a:schemeClr val="tx1"/>
          </a:solidFill>
          <a:latin typeface="Arial" charset="0"/>
          <a:ea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586055333"/>
      </p:ext>
    </p:extLst>
  </p:cSld>
  <p:clrMap bg1="dk2" tx1="lt1" bg2="dk1" tx2="lt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3579532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5423202"/>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608348440"/>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851432456"/>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75100631"/>
      </p:ext>
    </p:extLst>
  </p:cSld>
  <p:clrMap bg1="dk2" tx1="lt1" bg2="dk1" tx2="lt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686443122"/>
      </p:ext>
    </p:extLst>
  </p:cSld>
  <p:clrMap bg1="dk2" tx1="lt1" bg2="dk1" tx2="lt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 id="2147484373"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3412098036"/>
      </p:ext>
    </p:extLst>
  </p:cSld>
  <p:clrMap bg1="lt1" tx1="dk1" bg2="lt2" tx2="dk2" accent1="accent1" accent2="accent2" accent3="accent3" accent4="accent4" accent5="accent5" accent6="accent6" hlink="hlink" folHlink="folHlink"/>
  <p:sldLayoutIdLst>
    <p:sldLayoutId id="2147484375" r:id="rId1"/>
    <p:sldLayoutId id="214748437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511288991"/>
      </p:ext>
    </p:extLst>
  </p:cSld>
  <p:clrMap bg1="dk2" tx1="lt1" bg2="dk1" tx2="lt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Lst>
  <p:transition/>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1493659542"/>
      </p:ext>
    </p:extLst>
  </p:cSld>
  <p:clrMap bg1="lt1" tx1="dk1" bg2="lt2" tx2="dk2" accent1="accent1" accent2="accent2" accent3="accent3" accent4="accent4" accent5="accent5" accent6="accent6" hlink="hlink" folHlink="folHlink"/>
  <p:sldLayoutIdLst>
    <p:sldLayoutId id="2147484390"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4238948781"/>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76259" y="6248400"/>
            <a:ext cx="281941" cy="287087"/>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3452126050"/>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 id="2147484415" r:id="rId12"/>
    <p:sldLayoutId id="2147484416" r:id="rId13"/>
    <p:sldLayoutId id="2147484417" r:id="rId14"/>
    <p:sldLayoutId id="2147484418" r:id="rId15"/>
    <p:sldLayoutId id="2147484419" r:id="rId16"/>
    <p:sldLayoutId id="2147484420" r:id="rId17"/>
    <p:sldLayoutId id="2147484421" r:id="rId18"/>
    <p:sldLayoutId id="2147484422" r:id="rId19"/>
    <p:sldLayoutId id="2147484423" r:id="rId20"/>
    <p:sldLayoutId id="2147484424" r:id="rId21"/>
    <p:sldLayoutId id="2147484425" r:id="rId22"/>
    <p:sldLayoutId id="2147484426" r:id="rId23"/>
    <p:sldLayoutId id="2147484427" r:id="rId24"/>
    <p:sldLayoutId id="2147484428" r:id="rId25"/>
    <p:sldLayoutId id="2147484429" r:id="rId26"/>
    <p:sldLayoutId id="2147484430" r:id="rId27"/>
    <p:sldLayoutId id="2147484431" r:id="rId28"/>
    <p:sldLayoutId id="2147484432" r:id="rId29"/>
    <p:sldLayoutId id="2147484433" r:id="rId30"/>
    <p:sldLayoutId id="2147484434" r:id="rId31"/>
    <p:sldLayoutId id="2147484435" r:id="rId32"/>
    <p:sldLayoutId id="2147484436" r:id="rId33"/>
    <p:sldLayoutId id="2147484437" r:id="rId34"/>
    <p:sldLayoutId id="2147484438" r:id="rId35"/>
    <p:sldLayoutId id="2147484439" r:id="rId36"/>
    <p:sldLayoutId id="2147484440" r:id="rId37"/>
    <p:sldLayoutId id="2147484441" r:id="rId38"/>
    <p:sldLayoutId id="2147484442" r:id="rId39"/>
    <p:sldLayoutId id="2147484443" r:id="rId40"/>
    <p:sldLayoutId id="2147484444" r:id="rId41"/>
    <p:sldLayoutId id="2147484445" r:id="rId42"/>
    <p:sldLayoutId id="2147484446" r:id="rId43"/>
    <p:sldLayoutId id="2147484447" r:id="rId44"/>
    <p:sldLayoutId id="2147484448" r:id="rId45"/>
    <p:sldLayoutId id="2147484449" r:id="rId46"/>
    <p:sldLayoutId id="2147484450" r:id="rId47"/>
    <p:sldLayoutId id="2147484451" r:id="rId48"/>
    <p:sldLayoutId id="2147484452" r:id="rId49"/>
    <p:sldLayoutId id="2147484453" r:id="rId50"/>
    <p:sldLayoutId id="2147484454" r:id="rId51"/>
    <p:sldLayoutId id="2147484455" r:id="rId52"/>
    <p:sldLayoutId id="2147484456" r:id="rId53"/>
    <p:sldLayoutId id="2147484457" r:id="rId54"/>
    <p:sldLayoutId id="2147484458" r:id="rId55"/>
    <p:sldLayoutId id="2147484459" r:id="rId56"/>
    <p:sldLayoutId id="2147484460" r:id="rId57"/>
    <p:sldLayoutId id="2147484461" r:id="rId58"/>
    <p:sldLayoutId id="2147484462" r:id="rId59"/>
    <p:sldLayoutId id="2147484463" r:id="rId60"/>
    <p:sldLayoutId id="2147484464" r:id="rId61"/>
    <p:sldLayoutId id="2147484465" r:id="rId62"/>
    <p:sldLayoutId id="2147484466" r:id="rId63"/>
    <p:sldLayoutId id="2147484467" r:id="rId64"/>
    <p:sldLayoutId id="2147484468" r:id="rId65"/>
    <p:sldLayoutId id="2147484469" r:id="rId66"/>
    <p:sldLayoutId id="2147484470" r:id="rId67"/>
    <p:sldLayoutId id="2147484471" r:id="rId68"/>
    <p:sldLayoutId id="2147484472" r:id="rId69"/>
    <p:sldLayoutId id="2147484473" r:id="rId70"/>
    <p:sldLayoutId id="2147484474" r:id="rId71"/>
    <p:sldLayoutId id="2147484475" r:id="rId72"/>
    <p:sldLayoutId id="2147484476" r:id="rId73"/>
    <p:sldLayoutId id="2147484477" r:id="rId74"/>
    <p:sldLayoutId id="2147484478" r:id="rId75"/>
    <p:sldLayoutId id="2147484479" r:id="rId76"/>
    <p:sldLayoutId id="2147484480" r:id="rId77"/>
    <p:sldLayoutId id="2147484481" r:id="rId78"/>
    <p:sldLayoutId id="2147484482" r:id="rId79"/>
    <p:sldLayoutId id="2147484483" r:id="rId80"/>
    <p:sldLayoutId id="2147484484" r:id="rId81"/>
    <p:sldLayoutId id="2147484485" r:id="rId82"/>
    <p:sldLayoutId id="2147484486" r:id="rId83"/>
    <p:sldLayoutId id="2147484487" r:id="rId84"/>
    <p:sldLayoutId id="2147484488" r:id="rId85"/>
    <p:sldLayoutId id="2147484489" r:id="rId86"/>
    <p:sldLayoutId id="2147484490" r:id="rId87"/>
    <p:sldLayoutId id="2147484491" r:id="rId88"/>
    <p:sldLayoutId id="2147484492" r:id="rId89"/>
    <p:sldLayoutId id="2147484493" r:id="rId90"/>
    <p:sldLayoutId id="2147484494" r:id="rId91"/>
    <p:sldLayoutId id="2147484495" r:id="rId92"/>
    <p:sldLayoutId id="2147484496" r:id="rId93"/>
    <p:sldLayoutId id="2147484497" r:id="rId94"/>
    <p:sldLayoutId id="2147484498" r:id="rId95"/>
    <p:sldLayoutId id="2147484499" r:id="rId96"/>
    <p:sldLayoutId id="2147484500" r:id="rId97"/>
    <p:sldLayoutId id="2147484501" r:id="rId98"/>
    <p:sldLayoutId id="2147484502" r:id="rId99"/>
    <p:sldLayoutId id="2147484503" r:id="rId100"/>
    <p:sldLayoutId id="2147484504" r:id="rId101"/>
    <p:sldLayoutId id="2147484505" r:id="rId102"/>
    <p:sldLayoutId id="2147484506" r:id="rId103"/>
    <p:sldLayoutId id="2147484507" r:id="rId104"/>
    <p:sldLayoutId id="2147484508" r:id="rId105"/>
    <p:sldLayoutId id="2147484509" r:id="rId106"/>
    <p:sldLayoutId id="2147484510" r:id="rId107"/>
    <p:sldLayoutId id="2147484511" r:id="rId108"/>
    <p:sldLayoutId id="2147484512" r:id="rId109"/>
    <p:sldLayoutId id="2147484513" r:id="rId110"/>
    <p:sldLayoutId id="2147484514" r:id="rId111"/>
    <p:sldLayoutId id="2147484515" r:id="rId112"/>
    <p:sldLayoutId id="2147484516" r:id="rId113"/>
    <p:sldLayoutId id="2147484517" r:id="rId114"/>
    <p:sldLayoutId id="2147484518" r:id="rId115"/>
    <p:sldLayoutId id="2147484519" r:id="rId116"/>
    <p:sldLayoutId id="2147484520" r:id="rId117"/>
    <p:sldLayoutId id="2147484521" r:id="rId118"/>
    <p:sldLayoutId id="2147484522" r:id="rId119"/>
    <p:sldLayoutId id="2147484523" r:id="rId120"/>
    <p:sldLayoutId id="2147484524" r:id="rId121"/>
    <p:sldLayoutId id="2147484525" r:id="rId122"/>
    <p:sldLayoutId id="2147484526" r:id="rId123"/>
    <p:sldLayoutId id="2147484527" r:id="rId124"/>
    <p:sldLayoutId id="2147484528" r:id="rId125"/>
    <p:sldLayoutId id="2147484529" r:id="rId126"/>
    <p:sldLayoutId id="2147484530" r:id="rId127"/>
    <p:sldLayoutId id="2147484531" r:id="rId128"/>
    <p:sldLayoutId id="2147484532" r:id="rId129"/>
    <p:sldLayoutId id="2147484533" r:id="rId130"/>
    <p:sldLayoutId id="2147484534" r:id="rId131"/>
    <p:sldLayoutId id="2147484535" r:id="rId132"/>
    <p:sldLayoutId id="2147484536" r:id="rId133"/>
    <p:sldLayoutId id="2147484537" r:id="rId134"/>
    <p:sldLayoutId id="2147484538" r:id="rId135"/>
    <p:sldLayoutId id="2147484539" r:id="rId136"/>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28791658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76259" y="6248400"/>
            <a:ext cx="281941" cy="287087"/>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2760311566"/>
      </p:ext>
    </p:extLst>
  </p:cSld>
  <p:clrMap bg1="lt1" tx1="dk1" bg2="lt2" tx2="dk2" accent1="accent1" accent2="accent2" accent3="accent3" accent4="accent4" accent5="accent5" accent6="accent6" hlink="hlink" folHlink="folHlink"/>
  <p:sldLayoutIdLst>
    <p:sldLayoutId id="2147484541" r:id="rId1"/>
    <p:sldLayoutId id="2147484542" r:id="rId2"/>
    <p:sldLayoutId id="2147484543" r:id="rId3"/>
    <p:sldLayoutId id="2147484544" r:id="rId4"/>
    <p:sldLayoutId id="2147484545" r:id="rId5"/>
    <p:sldLayoutId id="2147484546" r:id="rId6"/>
    <p:sldLayoutId id="2147484547" r:id="rId7"/>
    <p:sldLayoutId id="2147484548" r:id="rId8"/>
    <p:sldLayoutId id="2147484549" r:id="rId9"/>
    <p:sldLayoutId id="2147484550" r:id="rId10"/>
    <p:sldLayoutId id="2147484551" r:id="rId11"/>
    <p:sldLayoutId id="2147484552" r:id="rId12"/>
    <p:sldLayoutId id="2147484553" r:id="rId13"/>
    <p:sldLayoutId id="2147484554" r:id="rId14"/>
    <p:sldLayoutId id="2147484555" r:id="rId15"/>
    <p:sldLayoutId id="2147484556" r:id="rId16"/>
    <p:sldLayoutId id="2147484557" r:id="rId17"/>
    <p:sldLayoutId id="2147484558" r:id="rId18"/>
    <p:sldLayoutId id="2147484559" r:id="rId19"/>
    <p:sldLayoutId id="2147484560" r:id="rId20"/>
    <p:sldLayoutId id="2147484561" r:id="rId21"/>
    <p:sldLayoutId id="2147484562" r:id="rId22"/>
    <p:sldLayoutId id="2147484563" r:id="rId23"/>
    <p:sldLayoutId id="2147484564" r:id="rId24"/>
    <p:sldLayoutId id="2147484565" r:id="rId25"/>
    <p:sldLayoutId id="2147484566" r:id="rId26"/>
    <p:sldLayoutId id="2147484567" r:id="rId27"/>
    <p:sldLayoutId id="2147484568" r:id="rId28"/>
    <p:sldLayoutId id="2147484569" r:id="rId29"/>
    <p:sldLayoutId id="2147484570" r:id="rId30"/>
    <p:sldLayoutId id="2147484571" r:id="rId31"/>
    <p:sldLayoutId id="2147484572" r:id="rId32"/>
    <p:sldLayoutId id="2147484573" r:id="rId33"/>
    <p:sldLayoutId id="2147484574" r:id="rId34"/>
    <p:sldLayoutId id="2147484575" r:id="rId35"/>
    <p:sldLayoutId id="2147484576" r:id="rId36"/>
    <p:sldLayoutId id="2147484577" r:id="rId37"/>
    <p:sldLayoutId id="2147484578" r:id="rId38"/>
    <p:sldLayoutId id="2147484579" r:id="rId39"/>
    <p:sldLayoutId id="2147484580" r:id="rId40"/>
    <p:sldLayoutId id="2147484581" r:id="rId41"/>
    <p:sldLayoutId id="2147484582" r:id="rId42"/>
    <p:sldLayoutId id="2147484583" r:id="rId43"/>
    <p:sldLayoutId id="2147484584" r:id="rId44"/>
    <p:sldLayoutId id="2147484585" r:id="rId45"/>
    <p:sldLayoutId id="2147484586" r:id="rId46"/>
    <p:sldLayoutId id="2147484587" r:id="rId47"/>
    <p:sldLayoutId id="2147484588" r:id="rId48"/>
    <p:sldLayoutId id="2147484589" r:id="rId49"/>
    <p:sldLayoutId id="2147484590" r:id="rId50"/>
    <p:sldLayoutId id="2147484591" r:id="rId51"/>
    <p:sldLayoutId id="2147484592" r:id="rId52"/>
    <p:sldLayoutId id="2147484593" r:id="rId53"/>
    <p:sldLayoutId id="2147484594" r:id="rId54"/>
    <p:sldLayoutId id="2147484595" r:id="rId55"/>
    <p:sldLayoutId id="2147484596" r:id="rId56"/>
    <p:sldLayoutId id="2147484597" r:id="rId57"/>
    <p:sldLayoutId id="2147484598" r:id="rId58"/>
    <p:sldLayoutId id="2147484599" r:id="rId59"/>
    <p:sldLayoutId id="2147484600" r:id="rId60"/>
    <p:sldLayoutId id="2147484601" r:id="rId61"/>
    <p:sldLayoutId id="2147484602" r:id="rId62"/>
    <p:sldLayoutId id="2147484603" r:id="rId63"/>
    <p:sldLayoutId id="2147484604" r:id="rId64"/>
    <p:sldLayoutId id="2147484605" r:id="rId65"/>
    <p:sldLayoutId id="2147484606" r:id="rId66"/>
    <p:sldLayoutId id="2147484607" r:id="rId67"/>
    <p:sldLayoutId id="2147484608" r:id="rId68"/>
    <p:sldLayoutId id="2147484609" r:id="rId69"/>
    <p:sldLayoutId id="2147484610" r:id="rId70"/>
    <p:sldLayoutId id="2147484611" r:id="rId71"/>
    <p:sldLayoutId id="2147484612" r:id="rId72"/>
    <p:sldLayoutId id="2147484613" r:id="rId73"/>
    <p:sldLayoutId id="2147484614" r:id="rId74"/>
    <p:sldLayoutId id="2147484615" r:id="rId75"/>
    <p:sldLayoutId id="2147484616" r:id="rId76"/>
    <p:sldLayoutId id="2147484617" r:id="rId77"/>
    <p:sldLayoutId id="2147484618" r:id="rId78"/>
    <p:sldLayoutId id="2147484619" r:id="rId79"/>
    <p:sldLayoutId id="2147484620" r:id="rId80"/>
    <p:sldLayoutId id="2147484621" r:id="rId81"/>
    <p:sldLayoutId id="2147484622" r:id="rId82"/>
    <p:sldLayoutId id="2147484623" r:id="rId83"/>
    <p:sldLayoutId id="2147484624" r:id="rId84"/>
    <p:sldLayoutId id="2147484625" r:id="rId85"/>
    <p:sldLayoutId id="2147484626" r:id="rId86"/>
    <p:sldLayoutId id="2147484627" r:id="rId87"/>
    <p:sldLayoutId id="2147484628" r:id="rId88"/>
    <p:sldLayoutId id="2147484629" r:id="rId89"/>
    <p:sldLayoutId id="2147484630" r:id="rId90"/>
    <p:sldLayoutId id="2147484631" r:id="rId91"/>
    <p:sldLayoutId id="2147484632" r:id="rId92"/>
    <p:sldLayoutId id="2147484633" r:id="rId93"/>
    <p:sldLayoutId id="2147484634" r:id="rId94"/>
    <p:sldLayoutId id="2147484635" r:id="rId95"/>
    <p:sldLayoutId id="2147484636" r:id="rId96"/>
    <p:sldLayoutId id="2147484637" r:id="rId97"/>
    <p:sldLayoutId id="2147484638" r:id="rId98"/>
    <p:sldLayoutId id="2147484639" r:id="rId99"/>
    <p:sldLayoutId id="2147484640" r:id="rId100"/>
    <p:sldLayoutId id="2147484641" r:id="rId101"/>
    <p:sldLayoutId id="2147484642" r:id="rId102"/>
    <p:sldLayoutId id="2147484643" r:id="rId103"/>
    <p:sldLayoutId id="2147484644" r:id="rId104"/>
    <p:sldLayoutId id="2147484645" r:id="rId105"/>
    <p:sldLayoutId id="2147484646" r:id="rId106"/>
    <p:sldLayoutId id="2147484647" r:id="rId107"/>
    <p:sldLayoutId id="2147484648" r:id="rId108"/>
    <p:sldLayoutId id="2147484649" r:id="rId109"/>
    <p:sldLayoutId id="2147484650" r:id="rId110"/>
    <p:sldLayoutId id="2147484651" r:id="rId111"/>
    <p:sldLayoutId id="2147484652" r:id="rId112"/>
    <p:sldLayoutId id="2147484653" r:id="rId113"/>
    <p:sldLayoutId id="2147484654" r:id="rId114"/>
    <p:sldLayoutId id="2147484655" r:id="rId115"/>
    <p:sldLayoutId id="2147484656" r:id="rId116"/>
    <p:sldLayoutId id="2147484657" r:id="rId117"/>
    <p:sldLayoutId id="2147484658" r:id="rId118"/>
    <p:sldLayoutId id="2147484659" r:id="rId119"/>
    <p:sldLayoutId id="2147484660" r:id="rId120"/>
    <p:sldLayoutId id="2147484661" r:id="rId121"/>
    <p:sldLayoutId id="2147484662" r:id="rId122"/>
    <p:sldLayoutId id="2147484663" r:id="rId123"/>
    <p:sldLayoutId id="2147484664" r:id="rId124"/>
    <p:sldLayoutId id="2147484665" r:id="rId125"/>
    <p:sldLayoutId id="2147484666" r:id="rId126"/>
    <p:sldLayoutId id="2147484667" r:id="rId127"/>
    <p:sldLayoutId id="2147484668" r:id="rId128"/>
    <p:sldLayoutId id="2147484669" r:id="rId129"/>
    <p:sldLayoutId id="2147484670" r:id="rId130"/>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32270805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C0F5B04-0A0A-4D3B-9CB0-4722B18F0223}" type="datetimeFigureOut">
              <a:rPr lang="en-US" smtClean="0">
                <a:solidFill>
                  <a:prstClr val="black">
                    <a:tint val="75000"/>
                  </a:prstClr>
                </a:solidFill>
                <a:latin typeface="Calibri"/>
                <a:ea typeface="ＭＳ Ｐゴシック" charset="0"/>
                <a:cs typeface="ＭＳ Ｐゴシック" charset="0"/>
              </a:rPr>
              <a:pPr defTabSz="914400"/>
              <a:t>3/14/26</a:t>
            </a:fld>
            <a:endParaRPr lang="en-US">
              <a:solidFill>
                <a:prstClr val="black">
                  <a:tint val="75000"/>
                </a:prstClr>
              </a:solidFill>
              <a:latin typeface="Calibri"/>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2551307-7FD0-4CFF-B6E6-1FEF1BAD319D}" type="slidenum">
              <a:rPr lang="en-US" smtClean="0">
                <a:solidFill>
                  <a:prstClr val="black">
                    <a:tint val="75000"/>
                  </a:prstClr>
                </a:solidFill>
                <a:latin typeface="Calibri"/>
                <a:ea typeface="ＭＳ Ｐゴシック" charset="0"/>
                <a:cs typeface="ＭＳ Ｐゴシック" charset="0"/>
              </a:rPr>
              <a:pPr defTabSz="914400"/>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771662407"/>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562828424"/>
      </p:ext>
    </p:extLst>
  </p:cSld>
  <p:clrMap bg1="lt1" tx1="dk1" bg2="lt2" tx2="dk2" accent1="accent1" accent2="accent2" accent3="accent3" accent4="accent4" accent5="accent5" accent6="accent6" hlink="hlink" folHlink="folHlink"/>
  <p:sldLayoutIdLst>
    <p:sldLayoutId id="2147483838" r:id="rId1"/>
    <p:sldLayoutId id="2147483839"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5EB0D919-EDB4-8743-A5D1-15D46F001DFF}" type="datetimeFigureOut">
              <a:rPr lang="en-US">
                <a:latin typeface="Calibri" charset="0"/>
                <a:ea typeface="ＭＳ Ｐゴシック" charset="0"/>
              </a:rPr>
              <a:pPr defTabSz="914400" fontAlgn="base">
                <a:spcBef>
                  <a:spcPct val="0"/>
                </a:spcBef>
                <a:spcAft>
                  <a:spcPct val="0"/>
                </a:spcAft>
                <a:defRPr/>
              </a:pPr>
              <a:t>3/14/26</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5288216F-FFFC-3747-8B74-5640D5C1CD8D}"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31814061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F9636FE9-36AE-7E49-8782-47C0978B3951}"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3993364596"/>
      </p:ext>
    </p:extLst>
  </p:cSld>
  <p:clrMap bg1="lt1" tx1="dk1" bg2="lt2" tx2="dk2" accent1="accent1" accent2="accent2" accent3="accent3" accent4="accent4" accent5="accent5" accent6="accent6" hlink="hlink" folHlink="folHlink"/>
  <p:sldLayoutIdLst>
    <p:sldLayoutId id="2147483853" r:id="rId1"/>
    <p:sldLayoutId id="2147483855" r:id="rId2"/>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996292090"/>
      </p:ext>
    </p:extLst>
  </p:cSld>
  <p:clrMap bg1="dk2" tx1="lt1" bg2="dk1" tx2="lt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p:transition/>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3.xml"/><Relationship Id="rId1" Type="http://schemas.openxmlformats.org/officeDocument/2006/relationships/slideLayout" Target="../slideLayouts/slideLayout226.xml"/><Relationship Id="rId4" Type="http://schemas.openxmlformats.org/officeDocument/2006/relationships/image" Target="../media/image81.gif"/></Relationships>
</file>

<file path=ppt/slides/_rels/slide10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03.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09.xml"/></Relationships>
</file>

<file path=ppt/slides/_rels/slide10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5.xml"/><Relationship Id="rId1" Type="http://schemas.openxmlformats.org/officeDocument/2006/relationships/slideLayout" Target="../slideLayouts/slideLayout108.xml"/><Relationship Id="rId4" Type="http://schemas.openxmlformats.org/officeDocument/2006/relationships/image" Target="../media/image88.png"/></Relationships>
</file>

<file path=ppt/slides/_rels/slide10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6.xml"/><Relationship Id="rId1" Type="http://schemas.openxmlformats.org/officeDocument/2006/relationships/slideLayout" Target="../slideLayouts/slideLayout120.xml"/><Relationship Id="rId4" Type="http://schemas.openxmlformats.org/officeDocument/2006/relationships/image" Target="../media/image89.jpeg"/></Relationships>
</file>

<file path=ppt/slides/_rels/slide10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7.xml"/><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8.xml"/><Relationship Id="rId1" Type="http://schemas.openxmlformats.org/officeDocument/2006/relationships/slideLayout" Target="../slideLayouts/slideLayout215.xml"/></Relationships>
</file>

<file path=ppt/slides/_rels/slide10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31.xml"/><Relationship Id="rId4" Type="http://schemas.openxmlformats.org/officeDocument/2006/relationships/image" Target="../media/image93.png"/></Relationships>
</file>

<file path=ppt/slides/_rels/slide10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1.xml"/></Relationships>
</file>

<file path=ppt/slides/_rels/slide10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9.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8.xml"/><Relationship Id="rId1" Type="http://schemas.openxmlformats.org/officeDocument/2006/relationships/themeOverride" Target="../theme/themeOverride1.xml"/><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4.png"/><Relationship Id="rId1" Type="http://schemas.openxmlformats.org/officeDocument/2006/relationships/slideLayout" Target="../slideLayouts/slideLayout131.xml"/></Relationships>
</file>

<file path=ppt/slides/_rels/slide11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3.xml"/></Relationships>
</file>

<file path=ppt/slides/_rels/slide11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34.xml"/></Relationships>
</file>

<file path=ppt/slides/_rels/slide1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132.xml"/><Relationship Id="rId1" Type="http://schemas.openxmlformats.org/officeDocument/2006/relationships/themeOverride" Target="../theme/themeOverride30.xml"/><Relationship Id="rId4" Type="http://schemas.openxmlformats.org/officeDocument/2006/relationships/image" Target="../media/image100.jpeg"/></Relationships>
</file>

<file path=ppt/slides/_rels/slide11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0.xml"/><Relationship Id="rId1" Type="http://schemas.openxmlformats.org/officeDocument/2006/relationships/slideLayout" Target="../slideLayouts/slideLayout28.xml"/></Relationships>
</file>

<file path=ppt/slides/_rels/slide1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1.xml"/><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2.xml"/><Relationship Id="rId1" Type="http://schemas.openxmlformats.org/officeDocument/2006/relationships/slideLayout" Target="../slideLayouts/slideLayout28.xml"/></Relationships>
</file>

<file path=ppt/slides/_rels/slide1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3.xml"/><Relationship Id="rId1"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4.xml"/><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5.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themeOverride" Target="../theme/themeOverride2.xml"/><Relationship Id="rId4" Type="http://schemas.openxmlformats.org/officeDocument/2006/relationships/image" Target="../media/image6.jpeg"/></Relationships>
</file>

<file path=ppt/slides/_rels/slide1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6.xml"/><Relationship Id="rId1" Type="http://schemas.openxmlformats.org/officeDocument/2006/relationships/slideLayout" Target="../slideLayouts/slideLayout28.xml"/></Relationships>
</file>

<file path=ppt/slides/_rels/slide12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7.xml"/><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04.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28.xml"/><Relationship Id="rId1" Type="http://schemas.openxmlformats.org/officeDocument/2006/relationships/themeOverride" Target="../theme/themeOverride3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52.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33.xml"/><Relationship Id="rId1" Type="http://schemas.openxmlformats.org/officeDocument/2006/relationships/themeOverride" Target="../theme/themeOverride32.xml"/><Relationship Id="rId4" Type="http://schemas.openxmlformats.org/officeDocument/2006/relationships/image" Target="../media/image109.jpeg"/></Relationships>
</file>

<file path=ppt/slides/_rels/slide12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0.xml"/><Relationship Id="rId1" Type="http://schemas.openxmlformats.org/officeDocument/2006/relationships/slideLayout" Target="../slideLayouts/slideLayout152.xml"/><Relationship Id="rId6" Type="http://schemas.openxmlformats.org/officeDocument/2006/relationships/image" Target="../media/image113.jpg"/><Relationship Id="rId5" Type="http://schemas.openxmlformats.org/officeDocument/2006/relationships/image" Target="../media/image112.jpg"/><Relationship Id="rId4" Type="http://schemas.openxmlformats.org/officeDocument/2006/relationships/image" Target="../media/image111.jp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5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4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5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xml"/><Relationship Id="rId1" Type="http://schemas.openxmlformats.org/officeDocument/2006/relationships/themeOverride" Target="../theme/themeOverride3.xml"/><Relationship Id="rId4" Type="http://schemas.openxmlformats.org/officeDocument/2006/relationships/image" Target="../media/image6.jpeg"/></Relationships>
</file>

<file path=ppt/slides/_rels/slide13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4.xml"/><Relationship Id="rId1" Type="http://schemas.openxmlformats.org/officeDocument/2006/relationships/slideLayout" Target="../slideLayouts/slideLayout152.xml"/><Relationship Id="rId5" Type="http://schemas.openxmlformats.org/officeDocument/2006/relationships/image" Target="../media/image112.jpg"/><Relationship Id="rId4" Type="http://schemas.openxmlformats.org/officeDocument/2006/relationships/image" Target="../media/image111.jpg"/></Relationships>
</file>

<file path=ppt/slides/_rels/slide13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5.xml"/><Relationship Id="rId1" Type="http://schemas.openxmlformats.org/officeDocument/2006/relationships/slideLayout" Target="../slideLayouts/slideLayout152.xml"/><Relationship Id="rId4" Type="http://schemas.openxmlformats.org/officeDocument/2006/relationships/image" Target="../media/image114.jp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5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7.xml"/><Relationship Id="rId1" Type="http://schemas.openxmlformats.org/officeDocument/2006/relationships/slideLayout" Target="../slideLayouts/slideLayout144.xml"/><Relationship Id="rId5" Type="http://schemas.openxmlformats.org/officeDocument/2006/relationships/image" Target="../media/image117.jpeg"/><Relationship Id="rId4" Type="http://schemas.openxmlformats.org/officeDocument/2006/relationships/image" Target="../media/image116.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44.xml"/><Relationship Id="rId1" Type="http://schemas.openxmlformats.org/officeDocument/2006/relationships/themeOverride" Target="../theme/themeOverride3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52.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145.xml"/><Relationship Id="rId1" Type="http://schemas.openxmlformats.org/officeDocument/2006/relationships/themeOverride" Target="../theme/themeOverride3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5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5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5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hemeOverride" Target="../theme/themeOverride4.xml"/><Relationship Id="rId4" Type="http://schemas.openxmlformats.org/officeDocument/2006/relationships/image" Target="../media/image6.jpe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5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5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5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5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5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0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4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5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2.xml"/><Relationship Id="rId1" Type="http://schemas.openxmlformats.org/officeDocument/2006/relationships/slideLayout" Target="../slideLayouts/slideLayout44.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50.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52.xml"/><Relationship Id="rId1" Type="http://schemas.openxmlformats.org/officeDocument/2006/relationships/themeOverride" Target="../theme/themeOverride35.xml"/><Relationship Id="rId4" Type="http://schemas.openxmlformats.org/officeDocument/2006/relationships/image" Target="../media/image119.png"/></Relationships>
</file>

<file path=ppt/slides/_rels/slide15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35.xml"/><Relationship Id="rId1" Type="http://schemas.openxmlformats.org/officeDocument/2006/relationships/slideLayout" Target="../slideLayouts/slideLayout28.xml"/></Relationships>
</file>

<file path=ppt/slides/_rels/slide1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6.xml"/><Relationship Id="rId1" Type="http://schemas.openxmlformats.org/officeDocument/2006/relationships/slideLayout" Target="../slideLayouts/slideLayout19.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91.xml"/><Relationship Id="rId1" Type="http://schemas.openxmlformats.org/officeDocument/2006/relationships/tags" Target="../tags/tag12.xml"/><Relationship Id="rId5" Type="http://schemas.openxmlformats.org/officeDocument/2006/relationships/image" Target="../media/image2.jpeg"/><Relationship Id="rId4" Type="http://schemas.openxmlformats.org/officeDocument/2006/relationships/image" Target="../media/image121.jpe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91.xml"/><Relationship Id="rId1" Type="http://schemas.openxmlformats.org/officeDocument/2006/relationships/tags" Target="../tags/tag13.xml"/><Relationship Id="rId5" Type="http://schemas.openxmlformats.org/officeDocument/2006/relationships/image" Target="../media/image2.jpeg"/><Relationship Id="rId4" Type="http://schemas.openxmlformats.org/officeDocument/2006/relationships/image" Target="../media/image122.jpeg"/></Relationships>
</file>

<file path=ppt/slides/_rels/slide1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9.xml"/><Relationship Id="rId1" Type="http://schemas.openxmlformats.org/officeDocument/2006/relationships/slideLayout" Target="../slideLayouts/slideLayout19.xml"/></Relationships>
</file>

<file path=ppt/slides/_rels/slide1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0.xml"/><Relationship Id="rId1" Type="http://schemas.openxmlformats.org/officeDocument/2006/relationships/slideLayout" Target="../slideLayouts/slideLayout28.xml"/></Relationships>
</file>

<file path=ppt/slides/_rels/slide1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2.xml"/><Relationship Id="rId1" Type="http://schemas.openxmlformats.org/officeDocument/2006/relationships/slideLayout" Target="../slideLayouts/slideLayout179.xml"/><Relationship Id="rId4" Type="http://schemas.openxmlformats.org/officeDocument/2006/relationships/image" Target="../media/image126.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8.xml"/><Relationship Id="rId1" Type="http://schemas.openxmlformats.org/officeDocument/2006/relationships/themeOverride" Target="../theme/themeOverride36.xm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4.xml"/><Relationship Id="rId1" Type="http://schemas.openxmlformats.org/officeDocument/2006/relationships/slideLayout" Target="../slideLayouts/slideLayout28.xml"/></Relationships>
</file>

<file path=ppt/slides/_rels/slide1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5.xml"/><Relationship Id="rId1" Type="http://schemas.openxmlformats.org/officeDocument/2006/relationships/slideLayout" Target="../slideLayouts/slideLayout28.xml"/></Relationships>
</file>

<file path=ppt/slides/_rels/slide1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6.xml"/><Relationship Id="rId1" Type="http://schemas.openxmlformats.org/officeDocument/2006/relationships/slideLayout" Target="../slideLayouts/slideLayout28.xml"/><Relationship Id="rId4" Type="http://schemas.openxmlformats.org/officeDocument/2006/relationships/image" Target="../media/image68.png"/></Relationships>
</file>

<file path=ppt/slides/_rels/slide1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60.xml"/></Relationships>
</file>

<file path=ppt/slides/_rels/slide1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7.xml"/><Relationship Id="rId1" Type="http://schemas.openxmlformats.org/officeDocument/2006/relationships/slideLayout" Target="../slideLayouts/slideLayout28.xml"/></Relationships>
</file>

<file path=ppt/slides/_rels/slide16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8.xml"/><Relationship Id="rId1" Type="http://schemas.openxmlformats.org/officeDocument/2006/relationships/slideLayout" Target="../slideLayouts/slideLayout28.xml"/><Relationship Id="rId4" Type="http://schemas.openxmlformats.org/officeDocument/2006/relationships/image" Target="../media/image130.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51.xml"/><Relationship Id="rId1" Type="http://schemas.openxmlformats.org/officeDocument/2006/relationships/slideLayout" Target="../slideLayouts/slideLayout179.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52.xml"/><Relationship Id="rId1" Type="http://schemas.openxmlformats.org/officeDocument/2006/relationships/slideLayout" Target="../slideLayouts/slideLayout179.xml"/></Relationships>
</file>

<file path=ppt/slides/_rels/slide17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3.xml"/><Relationship Id="rId1" Type="http://schemas.openxmlformats.org/officeDocument/2006/relationships/slideLayout" Target="../slideLayouts/slideLayout179.xml"/></Relationships>
</file>

<file path=ppt/slides/_rels/slide17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4.xml"/><Relationship Id="rId1" Type="http://schemas.openxmlformats.org/officeDocument/2006/relationships/slideLayout" Target="../slideLayouts/slideLayout179.xml"/></Relationships>
</file>

<file path=ppt/slides/_rels/slide17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6.xml"/><Relationship Id="rId1" Type="http://schemas.openxmlformats.org/officeDocument/2006/relationships/slideLayout" Target="../slideLayouts/slideLayout1.xml"/><Relationship Id="rId4" Type="http://schemas.openxmlformats.org/officeDocument/2006/relationships/image" Target="../media/image139.png"/></Relationships>
</file>

<file path=ppt/slides/_rels/slide17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3.xml"/></Relationships>
</file>

<file path=ppt/slides/_rels/slide17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3.xml"/></Relationships>
</file>

<file path=ppt/slides/_rels/slide17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38.xml"/><Relationship Id="rId1" Type="http://schemas.openxmlformats.org/officeDocument/2006/relationships/themeOverride" Target="../theme/themeOverride37.xml"/><Relationship Id="rId4" Type="http://schemas.openxmlformats.org/officeDocument/2006/relationships/image" Target="../media/image14.png"/></Relationships>
</file>

<file path=ppt/slides/_rels/slide18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5.png"/><Relationship Id="rId4" Type="http://schemas.openxmlformats.org/officeDocument/2006/relationships/notesSlide" Target="../notesSlides/notesSlide163.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19.xml"/><Relationship Id="rId1" Type="http://schemas.openxmlformats.org/officeDocument/2006/relationships/themeOverride" Target="../theme/themeOverride38.xml"/><Relationship Id="rId4" Type="http://schemas.openxmlformats.org/officeDocument/2006/relationships/image" Target="../media/image6.jpeg"/></Relationships>
</file>

<file path=ppt/slides/_rels/slide18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65.xml"/><Relationship Id="rId1" Type="http://schemas.openxmlformats.org/officeDocument/2006/relationships/slideLayout" Target="../slideLayouts/slideLayout179.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162.xml"/><Relationship Id="rId1" Type="http://schemas.openxmlformats.org/officeDocument/2006/relationships/tags" Target="../tags/tag14.xml"/><Relationship Id="rId5" Type="http://schemas.openxmlformats.org/officeDocument/2006/relationships/image" Target="../media/image2.jpeg"/><Relationship Id="rId4" Type="http://schemas.openxmlformats.org/officeDocument/2006/relationships/image" Target="../media/image147.jpeg"/></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162.xml"/><Relationship Id="rId1" Type="http://schemas.openxmlformats.org/officeDocument/2006/relationships/tags" Target="../tags/tag15.xml"/><Relationship Id="rId5" Type="http://schemas.openxmlformats.org/officeDocument/2006/relationships/image" Target="../media/image2.jpeg"/><Relationship Id="rId4" Type="http://schemas.openxmlformats.org/officeDocument/2006/relationships/image" Target="../media/image148.jpeg"/></Relationships>
</file>

<file path=ppt/slides/_rels/slide18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2.xml"/><Relationship Id="rId1" Type="http://schemas.openxmlformats.org/officeDocument/2006/relationships/themeOverride" Target="../theme/themeOverride5.xml"/><Relationship Id="rId4" Type="http://schemas.openxmlformats.org/officeDocument/2006/relationships/image" Target="../media/image6.jpe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62.xml"/><Relationship Id="rId1" Type="http://schemas.openxmlformats.org/officeDocument/2006/relationships/tags" Target="../tags/tag16.xml"/><Relationship Id="rId5" Type="http://schemas.openxmlformats.org/officeDocument/2006/relationships/image" Target="../media/image2.jpeg"/><Relationship Id="rId4" Type="http://schemas.openxmlformats.org/officeDocument/2006/relationships/image" Target="../media/image150.jpe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162.xml"/><Relationship Id="rId1" Type="http://schemas.openxmlformats.org/officeDocument/2006/relationships/tags" Target="../tags/tag17.xml"/><Relationship Id="rId4" Type="http://schemas.openxmlformats.org/officeDocument/2006/relationships/image" Target="../media/image151.jpe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62.xml"/><Relationship Id="rId1" Type="http://schemas.openxmlformats.org/officeDocument/2006/relationships/tags" Target="../tags/tag18.xml"/><Relationship Id="rId5" Type="http://schemas.openxmlformats.org/officeDocument/2006/relationships/image" Target="../media/image2.jpeg"/><Relationship Id="rId4" Type="http://schemas.openxmlformats.org/officeDocument/2006/relationships/image" Target="../media/image152.jpe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162.xml"/><Relationship Id="rId1" Type="http://schemas.openxmlformats.org/officeDocument/2006/relationships/tags" Target="../tags/tag19.xml"/><Relationship Id="rId5" Type="http://schemas.openxmlformats.org/officeDocument/2006/relationships/image" Target="../media/image2.jpeg"/><Relationship Id="rId4" Type="http://schemas.openxmlformats.org/officeDocument/2006/relationships/image" Target="../media/image153.jpe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162.xml"/><Relationship Id="rId1" Type="http://schemas.openxmlformats.org/officeDocument/2006/relationships/tags" Target="../tags/tag20.xml"/><Relationship Id="rId5" Type="http://schemas.openxmlformats.org/officeDocument/2006/relationships/image" Target="../media/image2.jpeg"/><Relationship Id="rId4" Type="http://schemas.openxmlformats.org/officeDocument/2006/relationships/image" Target="../media/image154.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162.xml"/><Relationship Id="rId1" Type="http://schemas.openxmlformats.org/officeDocument/2006/relationships/tags" Target="../tags/tag21.xml"/><Relationship Id="rId5" Type="http://schemas.openxmlformats.org/officeDocument/2006/relationships/image" Target="../media/image2.jpeg"/><Relationship Id="rId4" Type="http://schemas.openxmlformats.org/officeDocument/2006/relationships/image" Target="../media/image155.jpe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162.xml"/><Relationship Id="rId1" Type="http://schemas.openxmlformats.org/officeDocument/2006/relationships/tags" Target="../tags/tag22.xml"/><Relationship Id="rId5" Type="http://schemas.openxmlformats.org/officeDocument/2006/relationships/image" Target="../media/image2.jpeg"/><Relationship Id="rId4" Type="http://schemas.openxmlformats.org/officeDocument/2006/relationships/image" Target="../media/image156.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162.xml"/><Relationship Id="rId1" Type="http://schemas.openxmlformats.org/officeDocument/2006/relationships/tags" Target="../tags/tag23.xml"/><Relationship Id="rId5" Type="http://schemas.openxmlformats.org/officeDocument/2006/relationships/image" Target="../media/image2.jpeg"/><Relationship Id="rId4" Type="http://schemas.openxmlformats.org/officeDocument/2006/relationships/image" Target="../media/image157.jpeg"/></Relationships>
</file>

<file path=ppt/slides/_rels/slide19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7.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32.xml"/><Relationship Id="rId1" Type="http://schemas.openxmlformats.org/officeDocument/2006/relationships/themeOverride" Target="../theme/themeOverride39.xml"/><Relationship Id="rId4" Type="http://schemas.openxmlformats.org/officeDocument/2006/relationships/image" Target="../media/image160.jpe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32.xml"/><Relationship Id="rId1" Type="http://schemas.openxmlformats.org/officeDocument/2006/relationships/themeOverride" Target="../theme/themeOverride40.xml"/><Relationship Id="rId4" Type="http://schemas.openxmlformats.org/officeDocument/2006/relationships/image" Target="../media/image161.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32.xml"/><Relationship Id="rId1" Type="http://schemas.openxmlformats.org/officeDocument/2006/relationships/themeOverride" Target="../theme/themeOverride41.xml"/><Relationship Id="rId4" Type="http://schemas.openxmlformats.org/officeDocument/2006/relationships/image" Target="../media/image162.jpe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32.xml"/><Relationship Id="rId1" Type="http://schemas.openxmlformats.org/officeDocument/2006/relationships/themeOverride" Target="../theme/themeOverride42.xml"/><Relationship Id="rId4" Type="http://schemas.openxmlformats.org/officeDocument/2006/relationships/image" Target="../media/image6.jpeg"/></Relationships>
</file>

<file path=ppt/slides/_rels/slide20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5.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8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32.xml"/><Relationship Id="rId1" Type="http://schemas.openxmlformats.org/officeDocument/2006/relationships/themeOverride" Target="../theme/themeOverride43.xml"/><Relationship Id="rId4" Type="http://schemas.openxmlformats.org/officeDocument/2006/relationships/image" Target="../media/image6.jpeg"/></Relationships>
</file>

<file path=ppt/slides/_rels/slide21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3.xml"/></Relationships>
</file>

<file path=ppt/slides/_rels/slide21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3.xml"/></Relationships>
</file>

<file path=ppt/slides/_rels/slide21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slideLayout" Target="../slideLayouts/slideLayout32.xml"/><Relationship Id="rId1" Type="http://schemas.openxmlformats.org/officeDocument/2006/relationships/themeOverride" Target="../theme/themeOverride44.xml"/><Relationship Id="rId4" Type="http://schemas.openxmlformats.org/officeDocument/2006/relationships/image" Target="../media/image169.jpeg"/></Relationships>
</file>

<file path=ppt/slides/_rels/slide21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90.xml"/><Relationship Id="rId1" Type="http://schemas.openxmlformats.org/officeDocument/2006/relationships/slideLayout" Target="../slideLayouts/slideLayout179.xml"/></Relationships>
</file>

<file path=ppt/slides/_rels/slide21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1.xml"/><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2.xml"/><Relationship Id="rId1" Type="http://schemas.openxmlformats.org/officeDocument/2006/relationships/slideLayout" Target="../slideLayouts/slideLayout1.xml"/><Relationship Id="rId5" Type="http://schemas.openxmlformats.org/officeDocument/2006/relationships/image" Target="../media/image173.png"/><Relationship Id="rId4" Type="http://schemas.openxmlformats.org/officeDocument/2006/relationships/image" Target="../media/image172.png"/></Relationships>
</file>

<file path=ppt/slides/_rels/slide21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3.xml"/><Relationship Id="rId1" Type="http://schemas.openxmlformats.org/officeDocument/2006/relationships/slideLayout" Target="../slideLayouts/slideLayout1.xml"/><Relationship Id="rId5" Type="http://schemas.openxmlformats.org/officeDocument/2006/relationships/image" Target="../media/image173.png"/><Relationship Id="rId4" Type="http://schemas.openxmlformats.org/officeDocument/2006/relationships/image" Target="../media/image172.png"/></Relationships>
</file>

<file path=ppt/slides/_rels/slide21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94.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9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2.xml"/></Relationships>
</file>

<file path=ppt/slides/_rels/slide221.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50.xml"/></Relationships>
</file>

<file path=ppt/slides/_rels/slide22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96.xml"/><Relationship Id="rId1" Type="http://schemas.openxmlformats.org/officeDocument/2006/relationships/slideLayout" Target="../slideLayouts/slideLayout1.xml"/><Relationship Id="rId4" Type="http://schemas.openxmlformats.org/officeDocument/2006/relationships/image" Target="../media/image179.png"/></Relationships>
</file>

<file path=ppt/slides/_rels/slide2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7.xml"/><Relationship Id="rId1" Type="http://schemas.openxmlformats.org/officeDocument/2006/relationships/slideLayout" Target="../slideLayouts/slideLayout19.xml"/></Relationships>
</file>

<file path=ppt/slides/_rels/slide22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32.xml"/></Relationships>
</file>

<file path=ppt/slides/_rels/slide22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32.xml"/></Relationships>
</file>

<file path=ppt/slides/_rels/slide22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0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9.xml"/><Relationship Id="rId1" Type="http://schemas.openxmlformats.org/officeDocument/2006/relationships/themeOverride" Target="../theme/themeOverride6.xml"/><Relationship Id="rId4" Type="http://schemas.openxmlformats.org/officeDocument/2006/relationships/image" Target="../media/image6.jpeg"/></Relationships>
</file>

<file path=ppt/slides/_rels/slide23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02.xml"/><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03.xml"/><Relationship Id="rId1" Type="http://schemas.openxmlformats.org/officeDocument/2006/relationships/slideLayout" Target="../slideLayouts/slideLayout1.xml"/><Relationship Id="rId5" Type="http://schemas.openxmlformats.org/officeDocument/2006/relationships/image" Target="../media/image187.png"/><Relationship Id="rId4" Type="http://schemas.openxmlformats.org/officeDocument/2006/relationships/image" Target="../media/image186.pn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32.xml"/><Relationship Id="rId1" Type="http://schemas.openxmlformats.org/officeDocument/2006/relationships/themeOverride" Target="../theme/themeOverride45.xml"/><Relationship Id="rId4" Type="http://schemas.openxmlformats.org/officeDocument/2006/relationships/image" Target="../media/image6.jpe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32.xml"/><Relationship Id="rId1" Type="http://schemas.openxmlformats.org/officeDocument/2006/relationships/themeOverride" Target="../theme/themeOverride46.xml"/><Relationship Id="rId4" Type="http://schemas.openxmlformats.org/officeDocument/2006/relationships/image" Target="../media/image6.jpe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32.xml"/><Relationship Id="rId1" Type="http://schemas.openxmlformats.org/officeDocument/2006/relationships/themeOverride" Target="../theme/themeOverride47.xml"/><Relationship Id="rId4" Type="http://schemas.openxmlformats.org/officeDocument/2006/relationships/image" Target="../media/image160.jpe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32.xml"/><Relationship Id="rId1" Type="http://schemas.openxmlformats.org/officeDocument/2006/relationships/themeOverride" Target="../theme/themeOverride48.xml"/><Relationship Id="rId4" Type="http://schemas.openxmlformats.org/officeDocument/2006/relationships/image" Target="../media/image188.pn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32.xml"/><Relationship Id="rId1" Type="http://schemas.openxmlformats.org/officeDocument/2006/relationships/themeOverride" Target="../theme/themeOverride49.xml"/><Relationship Id="rId6" Type="http://schemas.openxmlformats.org/officeDocument/2006/relationships/image" Target="../media/image191.png"/><Relationship Id="rId5" Type="http://schemas.openxmlformats.org/officeDocument/2006/relationships/image" Target="../media/image190.jpeg"/><Relationship Id="rId4" Type="http://schemas.openxmlformats.org/officeDocument/2006/relationships/image" Target="../media/image189.jpeg"/></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32.xml"/><Relationship Id="rId1" Type="http://schemas.openxmlformats.org/officeDocument/2006/relationships/themeOverride" Target="../theme/themeOverride50.xml"/><Relationship Id="rId5" Type="http://schemas.openxmlformats.org/officeDocument/2006/relationships/image" Target="../media/image192.jpeg"/><Relationship Id="rId4" Type="http://schemas.openxmlformats.org/officeDocument/2006/relationships/image" Target="../media/image161.png"/></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32.xml"/><Relationship Id="rId1" Type="http://schemas.openxmlformats.org/officeDocument/2006/relationships/themeOverride" Target="../theme/themeOverride51.xml"/><Relationship Id="rId5" Type="http://schemas.openxmlformats.org/officeDocument/2006/relationships/image" Target="../media/image193.png"/><Relationship Id="rId4" Type="http://schemas.openxmlformats.org/officeDocument/2006/relationships/image" Target="../media/image162.jpeg"/></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32.xml"/><Relationship Id="rId1" Type="http://schemas.openxmlformats.org/officeDocument/2006/relationships/themeOverride" Target="../theme/themeOverride52.xml"/><Relationship Id="rId4" Type="http://schemas.openxmlformats.org/officeDocument/2006/relationships/image" Target="../media/image19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image" Target="../media/image20.jpeg"/></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32.xml"/><Relationship Id="rId1" Type="http://schemas.openxmlformats.org/officeDocument/2006/relationships/themeOverride" Target="../theme/themeOverride53.xml"/><Relationship Id="rId4" Type="http://schemas.openxmlformats.org/officeDocument/2006/relationships/image" Target="../media/image195.jpg"/></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32.xml"/><Relationship Id="rId1" Type="http://schemas.openxmlformats.org/officeDocument/2006/relationships/themeOverride" Target="../theme/themeOverride54.xml"/><Relationship Id="rId4" Type="http://schemas.openxmlformats.org/officeDocument/2006/relationships/image" Target="../media/image6.jpeg"/></Relationships>
</file>

<file path=ppt/slides/_rels/slide2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4.xml"/><Relationship Id="rId1" Type="http://schemas.openxmlformats.org/officeDocument/2006/relationships/slideLayout" Target="../slideLayouts/slideLayout28.xml"/></Relationships>
</file>

<file path=ppt/slides/_rels/slide24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15.xml"/><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16.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17.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37.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32.xml"/><Relationship Id="rId1" Type="http://schemas.openxmlformats.org/officeDocument/2006/relationships/themeOverride" Target="../theme/themeOverride55.xml"/><Relationship Id="rId4" Type="http://schemas.openxmlformats.org/officeDocument/2006/relationships/image" Target="../media/image6.jpeg"/></Relationships>
</file>

<file path=ppt/slides/_rels/slide2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9.xml"/><Relationship Id="rId1" Type="http://schemas.openxmlformats.org/officeDocument/2006/relationships/slideLayout" Target="../slideLayouts/slideLayout19.xml"/></Relationships>
</file>

<file path=ppt/slides/_rels/slide2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9.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image" Target="../media/image21.jpeg"/></Relationships>
</file>

<file path=ppt/slides/_rels/slide2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1.xml"/><Relationship Id="rId1" Type="http://schemas.openxmlformats.org/officeDocument/2006/relationships/slideLayout" Target="../slideLayouts/slideLayout19.xml"/></Relationships>
</file>

<file path=ppt/slides/_rels/slide2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2.xml"/><Relationship Id="rId1" Type="http://schemas.openxmlformats.org/officeDocument/2006/relationships/slideLayout" Target="../slideLayouts/slideLayout19.xml"/></Relationships>
</file>

<file path=ppt/slides/_rels/slide2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3.xml"/><Relationship Id="rId1" Type="http://schemas.openxmlformats.org/officeDocument/2006/relationships/slideLayout" Target="../slideLayouts/slideLayout19.xml"/></Relationships>
</file>

<file path=ppt/slides/_rels/slide2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4.xml"/><Relationship Id="rId1" Type="http://schemas.openxmlformats.org/officeDocument/2006/relationships/slideLayout" Target="../slideLayouts/slideLayout19.xml"/></Relationships>
</file>

<file path=ppt/slides/_rels/slide2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5.xml"/><Relationship Id="rId1" Type="http://schemas.openxmlformats.org/officeDocument/2006/relationships/slideLayout" Target="../slideLayouts/slideLayout19.xml"/></Relationships>
</file>

<file path=ppt/slides/_rels/slide2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6.xml"/><Relationship Id="rId1" Type="http://schemas.openxmlformats.org/officeDocument/2006/relationships/slideLayout" Target="../slideLayouts/slideLayout19.xml"/></Relationships>
</file>

<file path=ppt/slides/_rels/slide2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7.xml"/><Relationship Id="rId1" Type="http://schemas.openxmlformats.org/officeDocument/2006/relationships/slideLayout" Target="../slideLayouts/slideLayout19.xml"/></Relationships>
</file>

<file path=ppt/slides/_rels/slide2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8.xml"/><Relationship Id="rId1" Type="http://schemas.openxmlformats.org/officeDocument/2006/relationships/slideLayout" Target="../slideLayouts/slideLayout19.xml"/></Relationships>
</file>

<file path=ppt/slides/_rels/slide2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9.xml"/><Relationship Id="rId1" Type="http://schemas.openxmlformats.org/officeDocument/2006/relationships/slideLayout" Target="../slideLayouts/slideLayout19.xml"/></Relationships>
</file>

<file path=ppt/slides/_rels/slide2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0.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9.xml"/><Relationship Id="rId1" Type="http://schemas.openxmlformats.org/officeDocument/2006/relationships/tags" Target="../tags/tag3.xml"/><Relationship Id="rId5" Type="http://schemas.openxmlformats.org/officeDocument/2006/relationships/image" Target="../media/image2.jpeg"/><Relationship Id="rId4" Type="http://schemas.openxmlformats.org/officeDocument/2006/relationships/image" Target="../media/image22.jpeg"/></Relationships>
</file>

<file path=ppt/slides/_rels/slide2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1.xml"/><Relationship Id="rId1" Type="http://schemas.openxmlformats.org/officeDocument/2006/relationships/slideLayout" Target="../slideLayouts/slideLayout19.xml"/></Relationships>
</file>

<file path=ppt/slides/_rels/slide26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32.xml"/><Relationship Id="rId1" Type="http://schemas.openxmlformats.org/officeDocument/2006/relationships/slideLayout" Target="../slideLayouts/slideLayout14.xml"/></Relationships>
</file>

<file path=ppt/slides/_rels/slide26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33.xml"/><Relationship Id="rId1" Type="http://schemas.openxmlformats.org/officeDocument/2006/relationships/slideLayout" Target="../slideLayouts/slideLayout14.xml"/></Relationships>
</file>

<file path=ppt/slides/_rels/slide26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34.xml"/><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35.xml"/><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36.xml"/><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37.xml"/><Relationship Id="rId1" Type="http://schemas.openxmlformats.org/officeDocument/2006/relationships/slideLayout" Target="../slideLayouts/slideLayout1.xml"/><Relationship Id="rId5" Type="http://schemas.openxmlformats.org/officeDocument/2006/relationships/image" Target="../media/image187.png"/><Relationship Id="rId4" Type="http://schemas.openxmlformats.org/officeDocument/2006/relationships/image" Target="../media/image186.png"/></Relationships>
</file>

<file path=ppt/slides/_rels/slide26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38.xml"/><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39.xml"/><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4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tags" Target="../tags/tag4.xml"/><Relationship Id="rId5" Type="http://schemas.openxmlformats.org/officeDocument/2006/relationships/image" Target="../media/image2.jpeg"/><Relationship Id="rId4" Type="http://schemas.openxmlformats.org/officeDocument/2006/relationships/image" Target="../media/image23.jpeg"/></Relationships>
</file>

<file path=ppt/slides/_rels/slide27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41.xml"/><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42.xml"/><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43.xml"/><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44.xml"/><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45.xml"/><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46.xml"/><Relationship Id="rId1" Type="http://schemas.openxmlformats.org/officeDocument/2006/relationships/slideLayout" Target="../slideLayouts/slideLayout1.xml"/><Relationship Id="rId5" Type="http://schemas.openxmlformats.org/officeDocument/2006/relationships/image" Target="../media/image206.png"/><Relationship Id="rId4" Type="http://schemas.openxmlformats.org/officeDocument/2006/relationships/image" Target="../media/image205.png"/></Relationships>
</file>

<file path=ppt/slides/_rels/slide27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47.xml"/><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50.xml"/></Relationships>
</file>

<file path=ppt/slides/_rels/slide278.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48.xml"/><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49.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9.xml"/><Relationship Id="rId1" Type="http://schemas.openxmlformats.org/officeDocument/2006/relationships/tags" Target="../tags/tag5.xml"/><Relationship Id="rId5" Type="http://schemas.openxmlformats.org/officeDocument/2006/relationships/image" Target="../media/image2.jpeg"/><Relationship Id="rId4" Type="http://schemas.openxmlformats.org/officeDocument/2006/relationships/image" Target="../media/image24.jpe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8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50.xml"/><Relationship Id="rId1" Type="http://schemas.openxmlformats.org/officeDocument/2006/relationships/slideLayout" Target="../slideLayouts/slideLayout178.xml"/><Relationship Id="rId4" Type="http://schemas.openxmlformats.org/officeDocument/2006/relationships/image" Target="../media/image21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9.xml"/><Relationship Id="rId1" Type="http://schemas.openxmlformats.org/officeDocument/2006/relationships/tags" Target="../tags/tag6.xml"/><Relationship Id="rId5" Type="http://schemas.openxmlformats.org/officeDocument/2006/relationships/image" Target="../media/image2.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9.xml"/><Relationship Id="rId1" Type="http://schemas.openxmlformats.org/officeDocument/2006/relationships/tags" Target="../tags/tag7.xml"/><Relationship Id="rId5" Type="http://schemas.openxmlformats.org/officeDocument/2006/relationships/image" Target="../media/image2.jpe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xml"/><Relationship Id="rId1" Type="http://schemas.openxmlformats.org/officeDocument/2006/relationships/tags" Target="../tags/tag8.xml"/><Relationship Id="rId5" Type="http://schemas.openxmlformats.org/officeDocument/2006/relationships/image" Target="../media/image2.jpe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9.xml"/><Relationship Id="rId1" Type="http://schemas.openxmlformats.org/officeDocument/2006/relationships/tags" Target="../tags/tag9.xml"/><Relationship Id="rId5" Type="http://schemas.openxmlformats.org/officeDocument/2006/relationships/image" Target="../media/image2.jpeg"/><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9.xml"/><Relationship Id="rId1" Type="http://schemas.openxmlformats.org/officeDocument/2006/relationships/tags" Target="../tags/tag10.xml"/><Relationship Id="rId5" Type="http://schemas.openxmlformats.org/officeDocument/2006/relationships/image" Target="../media/image2.jpeg"/><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2.xml"/><Relationship Id="rId1" Type="http://schemas.openxmlformats.org/officeDocument/2006/relationships/themeOverride" Target="../theme/themeOverride7.xml"/><Relationship Id="rId4" Type="http://schemas.openxmlformats.org/officeDocument/2006/relationships/image" Target="../media/image6.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4.xml"/><Relationship Id="rId1" Type="http://schemas.openxmlformats.org/officeDocument/2006/relationships/themeOverride" Target="../theme/themeOverride8.xml"/><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6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2.xml"/><Relationship Id="rId1" Type="http://schemas.openxmlformats.org/officeDocument/2006/relationships/themeOverride" Target="../theme/themeOverride9.xml"/><Relationship Id="rId4" Type="http://schemas.openxmlformats.org/officeDocument/2006/relationships/image" Target="../media/image6.jpe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2.xml"/><Relationship Id="rId1" Type="http://schemas.openxmlformats.org/officeDocument/2006/relationships/themeOverride" Target="../theme/themeOverride10.xml"/><Relationship Id="rId4" Type="http://schemas.openxmlformats.org/officeDocument/2006/relationships/image" Target="../media/image6.jpeg"/></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2.xml"/><Relationship Id="rId1" Type="http://schemas.openxmlformats.org/officeDocument/2006/relationships/themeOverride" Target="../theme/themeOverride11.xml"/><Relationship Id="rId4" Type="http://schemas.openxmlformats.org/officeDocument/2006/relationships/image" Target="../media/image6.jpe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2.xml"/><Relationship Id="rId1" Type="http://schemas.openxmlformats.org/officeDocument/2006/relationships/themeOverride" Target="../theme/themeOverride12.xml"/><Relationship Id="rId4" Type="http://schemas.openxmlformats.org/officeDocument/2006/relationships/image" Target="../media/image6.jpeg"/></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2.xml"/><Relationship Id="rId1" Type="http://schemas.openxmlformats.org/officeDocument/2006/relationships/themeOverride" Target="../theme/themeOverride13.xml"/><Relationship Id="rId4" Type="http://schemas.openxmlformats.org/officeDocument/2006/relationships/image" Target="../media/image6.jpeg"/></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8.xml"/><Relationship Id="rId1" Type="http://schemas.openxmlformats.org/officeDocument/2006/relationships/themeOverride" Target="../theme/themeOverride14.xml"/><Relationship Id="rId4" Type="http://schemas.openxmlformats.org/officeDocument/2006/relationships/image" Target="../media/image54.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8.xml"/><Relationship Id="rId1" Type="http://schemas.openxmlformats.org/officeDocument/2006/relationships/themeOverride" Target="../theme/themeOverride15.xml"/><Relationship Id="rId4" Type="http://schemas.openxmlformats.org/officeDocument/2006/relationships/image" Target="../media/image55.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8.xml"/><Relationship Id="rId1" Type="http://schemas.openxmlformats.org/officeDocument/2006/relationships/themeOverride" Target="../theme/themeOverride16.xml"/><Relationship Id="rId4" Type="http://schemas.openxmlformats.org/officeDocument/2006/relationships/image" Target="../media/image56.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8.xml"/><Relationship Id="rId1" Type="http://schemas.openxmlformats.org/officeDocument/2006/relationships/themeOverride" Target="../theme/themeOverride17.xml"/><Relationship Id="rId4" Type="http://schemas.openxmlformats.org/officeDocument/2006/relationships/image" Target="../media/image57.png"/></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8.xml"/><Relationship Id="rId1" Type="http://schemas.openxmlformats.org/officeDocument/2006/relationships/themeOverride" Target="../theme/themeOverride18.xml"/><Relationship Id="rId4" Type="http://schemas.openxmlformats.org/officeDocument/2006/relationships/image" Target="../media/image59.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8.xml"/><Relationship Id="rId1" Type="http://schemas.openxmlformats.org/officeDocument/2006/relationships/themeOverride" Target="../theme/themeOverride19.xml"/><Relationship Id="rId4" Type="http://schemas.openxmlformats.org/officeDocument/2006/relationships/image" Target="../media/image60.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8.xml"/><Relationship Id="rId1" Type="http://schemas.openxmlformats.org/officeDocument/2006/relationships/themeOverride" Target="../theme/themeOverride20.xml"/><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09.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8.xml"/><Relationship Id="rId1" Type="http://schemas.openxmlformats.org/officeDocument/2006/relationships/themeOverride" Target="../theme/themeOverride21.xml"/><Relationship Id="rId4" Type="http://schemas.openxmlformats.org/officeDocument/2006/relationships/image" Target="../media/image62.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8.xml"/><Relationship Id="rId1" Type="http://schemas.openxmlformats.org/officeDocument/2006/relationships/themeOverride" Target="../theme/themeOverride22.xml"/><Relationship Id="rId4" Type="http://schemas.openxmlformats.org/officeDocument/2006/relationships/image" Target="../media/image63.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38.xml"/><Relationship Id="rId1" Type="http://schemas.openxmlformats.org/officeDocument/2006/relationships/themeOverride" Target="../theme/themeOverride23.xml"/><Relationship Id="rId4" Type="http://schemas.openxmlformats.org/officeDocument/2006/relationships/image" Target="../media/image14.png"/></Relationships>
</file>

<file path=ppt/slides/_rels/slide8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7.xml"/><Relationship Id="rId1" Type="http://schemas.openxmlformats.org/officeDocument/2006/relationships/slideLayout" Target="../slideLayouts/slideLayout75.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8.xml"/><Relationship Id="rId1" Type="http://schemas.openxmlformats.org/officeDocument/2006/relationships/slideLayout" Target="../slideLayouts/slideLayout245.xml"/></Relationships>
</file>

<file path=ppt/slides/_rels/slide8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8.xml"/><Relationship Id="rId1" Type="http://schemas.openxmlformats.org/officeDocument/2006/relationships/themeOverride" Target="../theme/themeOverride24.xml"/><Relationship Id="rId4" Type="http://schemas.openxmlformats.org/officeDocument/2006/relationships/image" Target="../media/image66.png"/></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28.xml"/><Relationship Id="rId4" Type="http://schemas.openxmlformats.org/officeDocument/2006/relationships/image" Target="../media/image68.png"/></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2.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91.xml"/><Relationship Id="rId1" Type="http://schemas.openxmlformats.org/officeDocument/2006/relationships/tags" Target="../tags/tag11.xml"/><Relationship Id="rId5" Type="http://schemas.openxmlformats.org/officeDocument/2006/relationships/image" Target="../media/image2.jpeg"/><Relationship Id="rId4" Type="http://schemas.openxmlformats.org/officeDocument/2006/relationships/image" Target="../media/image70.jpeg"/></Relationships>
</file>

<file path=ppt/slides/_rels/slide92.xml.rels><?xml version="1.0" encoding="UTF-8" standalone="yes"?>
<Relationships xmlns="http://schemas.openxmlformats.org/package/2006/relationships"><Relationship Id="rId3" Type="http://schemas.openxmlformats.org/officeDocument/2006/relationships/image" Target="../media/image6.jpeg"/><Relationship Id="rId7" Type="http://schemas.microsoft.com/office/2007/relationships/hdphoto" Target="../media/hdphoto2.wdp"/><Relationship Id="rId2" Type="http://schemas.openxmlformats.org/officeDocument/2006/relationships/notesSlide" Target="../notesSlides/notesSlide85.xml"/><Relationship Id="rId1" Type="http://schemas.openxmlformats.org/officeDocument/2006/relationships/slideLayout" Target="../slideLayouts/slideLayout19.xml"/><Relationship Id="rId6" Type="http://schemas.openxmlformats.org/officeDocument/2006/relationships/image" Target="../media/image72.jpeg"/><Relationship Id="rId5" Type="http://schemas.microsoft.com/office/2007/relationships/hdphoto" Target="../media/hdphoto1.wdp"/><Relationship Id="rId4" Type="http://schemas.openxmlformats.org/officeDocument/2006/relationships/image" Target="../media/image71.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32.xml"/><Relationship Id="rId1" Type="http://schemas.openxmlformats.org/officeDocument/2006/relationships/themeOverride" Target="../theme/themeOverride25.xml"/><Relationship Id="rId4" Type="http://schemas.openxmlformats.org/officeDocument/2006/relationships/image" Target="../media/image6.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8.xml"/><Relationship Id="rId1" Type="http://schemas.openxmlformats.org/officeDocument/2006/relationships/themeOverride" Target="../theme/themeOverride26.xml"/><Relationship Id="rId4" Type="http://schemas.openxmlformats.org/officeDocument/2006/relationships/image" Target="../media/image73.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8.xml"/><Relationship Id="rId1" Type="http://schemas.openxmlformats.org/officeDocument/2006/relationships/themeOverride" Target="../theme/themeOverride27.xml"/><Relationship Id="rId5" Type="http://schemas.openxmlformats.org/officeDocument/2006/relationships/image" Target="../media/image75.jpg"/><Relationship Id="rId4" Type="http://schemas.openxmlformats.org/officeDocument/2006/relationships/image" Target="../media/image74.jpg"/></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9.xml"/><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8.xml"/><Relationship Id="rId1" Type="http://schemas.openxmlformats.org/officeDocument/2006/relationships/themeOverride" Target="../theme/themeOverride28.xml"/><Relationship Id="rId5" Type="http://schemas.openxmlformats.org/officeDocument/2006/relationships/image" Target="../media/image78.png"/><Relationship Id="rId4" Type="http://schemas.openxmlformats.org/officeDocument/2006/relationships/image" Target="../media/image77.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32.xml"/><Relationship Id="rId1" Type="http://schemas.openxmlformats.org/officeDocument/2006/relationships/themeOverride" Target="../theme/themeOverride29.xml"/><Relationship Id="rId4" Type="http://schemas.openxmlformats.org/officeDocument/2006/relationships/image" Target="../media/image6.jpeg"/></Relationships>
</file>

<file path=ppt/slides/_rels/slide9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2.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Title 1"/>
          <p:cNvSpPr>
            <a:spLocks noGrp="1"/>
          </p:cNvSpPr>
          <p:nvPr>
            <p:ph type="title"/>
          </p:nvPr>
        </p:nvSpPr>
        <p:spPr>
          <a:xfrm>
            <a:off x="-31750" y="247332"/>
            <a:ext cx="9175749" cy="719138"/>
          </a:xfrm>
          <a:solidFill>
            <a:schemeClr val="tx1"/>
          </a:solidFill>
        </p:spPr>
        <p:txBody>
          <a:bodyPr/>
          <a:lstStyle/>
          <a:p>
            <a:pPr rtl="1"/>
            <a:r>
              <a:rPr lang="ar-JO" dirty="0">
                <a:latin typeface="Arial" charset="0"/>
                <a:ea typeface="ＭＳ Ｐゴシック" charset="0"/>
              </a:rPr>
              <a:t>الغالبون</a:t>
            </a:r>
            <a:r>
              <a:rPr lang="en-US" dirty="0">
                <a:latin typeface="Arial" charset="0"/>
                <a:ea typeface="ＭＳ Ｐゴシック" charset="0"/>
              </a:rPr>
              <a:t>   </a:t>
            </a:r>
            <a:r>
              <a:rPr lang="ar-SA" dirty="0">
                <a:latin typeface="Arial" charset="0"/>
                <a:ea typeface="ＭＳ Ｐゴシック" charset="0"/>
              </a:rPr>
              <a:t>  </a:t>
            </a:r>
            <a:r>
              <a:rPr lang="ar-JO" dirty="0">
                <a:latin typeface="Arial" charset="0"/>
                <a:ea typeface="ＭＳ Ｐゴシック" charset="0"/>
              </a:rPr>
              <a:t> (رؤيا ٢-٣)</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725863" y="5716905"/>
            <a:ext cx="1885950" cy="64633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95853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9"/>
            <a:ext cx="1727200" cy="1295400"/>
            <a:chOff x="1115616" y="5157189"/>
            <a:chExt cx="1728192" cy="1296143"/>
          </a:xfrm>
        </p:grpSpPr>
        <p:sp>
          <p:nvSpPr>
            <p:cNvPr id="13" name="5-Point Star 12"/>
            <p:cNvSpPr>
              <a:spLocks/>
            </p:cNvSpPr>
            <p:nvPr/>
          </p:nvSpPr>
          <p:spPr bwMode="auto">
            <a:xfrm>
              <a:off x="1115616" y="5157189"/>
              <a:ext cx="1728192" cy="1296143"/>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7164" name="Group 16"/>
          <p:cNvGrpSpPr>
            <a:grpSpLocks/>
          </p:cNvGrpSpPr>
          <p:nvPr/>
        </p:nvGrpSpPr>
        <p:grpSpPr bwMode="auto">
          <a:xfrm>
            <a:off x="611188" y="2997201"/>
            <a:ext cx="1728787" cy="1295400"/>
            <a:chOff x="1115616" y="5157189"/>
            <a:chExt cx="1728192" cy="1296143"/>
          </a:xfrm>
        </p:grpSpPr>
        <p:sp>
          <p:nvSpPr>
            <p:cNvPr id="19" name="5-Point Star 18"/>
            <p:cNvSpPr>
              <a:spLocks/>
            </p:cNvSpPr>
            <p:nvPr/>
          </p:nvSpPr>
          <p:spPr bwMode="auto">
            <a:xfrm>
              <a:off x="1115616" y="5157189"/>
              <a:ext cx="1728192" cy="1296143"/>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8"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17166" name="Group 24"/>
          <p:cNvGrpSpPr>
            <a:grpSpLocks/>
          </p:cNvGrpSpPr>
          <p:nvPr/>
        </p:nvGrpSpPr>
        <p:grpSpPr bwMode="auto">
          <a:xfrm>
            <a:off x="6443663" y="836615"/>
            <a:ext cx="1728787" cy="1296987"/>
            <a:chOff x="1115616" y="5157190"/>
            <a:chExt cx="1728192" cy="1296143"/>
          </a:xfrm>
        </p:grpSpPr>
        <p:sp>
          <p:nvSpPr>
            <p:cNvPr id="26" name="5-Point Star 25"/>
            <p:cNvSpPr>
              <a:spLocks/>
            </p:cNvSpPr>
            <p:nvPr/>
          </p:nvSpPr>
          <p:spPr bwMode="auto">
            <a:xfrm>
              <a:off x="1115616" y="5157190"/>
              <a:ext cx="1728192" cy="129614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7167" name="Group 27"/>
          <p:cNvGrpSpPr>
            <a:grpSpLocks/>
          </p:cNvGrpSpPr>
          <p:nvPr/>
        </p:nvGrpSpPr>
        <p:grpSpPr bwMode="auto">
          <a:xfrm>
            <a:off x="7380288" y="3573464"/>
            <a:ext cx="1728787" cy="1295400"/>
            <a:chOff x="1115616" y="5157189"/>
            <a:chExt cx="1728192" cy="1296143"/>
          </a:xfrm>
        </p:grpSpPr>
        <p:sp>
          <p:nvSpPr>
            <p:cNvPr id="29" name="5-Point Star 28"/>
            <p:cNvSpPr>
              <a:spLocks/>
            </p:cNvSpPr>
            <p:nvPr/>
          </p:nvSpPr>
          <p:spPr bwMode="auto">
            <a:xfrm>
              <a:off x="1115616" y="5157189"/>
              <a:ext cx="1728192" cy="1296143"/>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665338"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31" name="Group 30"/>
          <p:cNvGrpSpPr>
            <a:grpSpLocks/>
          </p:cNvGrpSpPr>
          <p:nvPr/>
        </p:nvGrpSpPr>
        <p:grpSpPr bwMode="auto">
          <a:xfrm>
            <a:off x="6948488" y="5368927"/>
            <a:ext cx="1727200" cy="1296988"/>
            <a:chOff x="1115616" y="5157194"/>
            <a:chExt cx="1728192" cy="1296144"/>
          </a:xfrm>
        </p:grpSpPr>
        <p:sp>
          <p:nvSpPr>
            <p:cNvPr id="32" name="5-Point Star 31"/>
            <p:cNvSpPr>
              <a:spLocks/>
            </p:cNvSpPr>
            <p:nvPr/>
          </p:nvSpPr>
          <p:spPr bwMode="auto">
            <a:xfrm>
              <a:off x="1115616" y="5157194"/>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82794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12</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912737" y="2622500"/>
            <a:ext cx="3698874"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a:t>
            </a:r>
            <a:r>
              <a:rPr kumimoji="0" lang="ar-JO"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فسأجعله عموداً </a:t>
            </a: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هيكل إلهي و </a:t>
            </a:r>
            <a:r>
              <a:rPr kumimoji="0" lang="ar-JO"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لا يعود يخرج إلى خارج</a:t>
            </a: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 أكتب عليه </a:t>
            </a:r>
            <a:r>
              <a:rPr kumimoji="0" lang="ar-JO"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الهي </a:t>
            </a: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 </a:t>
            </a:r>
            <a:r>
              <a:rPr kumimoji="0" lang="ar-JO"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مدينة</a:t>
            </a: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إلهي أورشليم الجديدة النازلة من السماء من عند إلهي </a:t>
            </a:r>
            <a:r>
              <a:rPr kumimoji="0" lang="ar-JO"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و اسمي الجديد </a:t>
            </a: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12)</a:t>
            </a:r>
            <a:endPar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 name="Text Box 1041"/>
          <p:cNvSpPr txBox="1">
            <a:spLocks noChangeArrowheads="1"/>
          </p:cNvSpPr>
          <p:nvPr/>
        </p:nvSpPr>
        <p:spPr bwMode="auto">
          <a:xfrm>
            <a:off x="8405036" y="-47209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4" name="Text Box 1028">
            <a:extLst>
              <a:ext uri="{FF2B5EF4-FFF2-40B4-BE49-F238E27FC236}">
                <a16:creationId xmlns:a16="http://schemas.microsoft.com/office/drawing/2014/main" id="{D1E308AC-3B33-48E3-B6FF-CE4E4E653A22}"/>
              </a:ext>
            </a:extLst>
          </p:cNvPr>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 ريك </a:t>
            </a:r>
            <a:r>
              <a:rPr kumimoji="0" lang="ar-JO"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BibleStudyDownloads.org</a:t>
            </a:r>
          </a:p>
        </p:txBody>
      </p:sp>
      <p:sp>
        <p:nvSpPr>
          <p:cNvPr id="36" name="Title 2">
            <a:extLst>
              <a:ext uri="{FF2B5EF4-FFF2-40B4-BE49-F238E27FC236}">
                <a16:creationId xmlns:a16="http://schemas.microsoft.com/office/drawing/2014/main" id="{BFE225FA-B9C7-71A5-0CB5-CDE9249FF295}"/>
              </a:ext>
            </a:extLst>
          </p:cNvPr>
          <p:cNvSpPr txBox="1">
            <a:spLocks/>
          </p:cNvSpPr>
          <p:nvPr/>
        </p:nvSpPr>
        <p:spPr bwMode="auto">
          <a:xfrm rot="20935266">
            <a:off x="-318314" y="2909355"/>
            <a:ext cx="10024345" cy="142540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rtl="1"/>
            <a:r>
              <a:rPr lang="ar-SA" sz="8800" b="1" kern="0" dirty="0">
                <a:latin typeface="Arial" charset="0"/>
                <a:ea typeface="Osaka" charset="0"/>
                <a:cs typeface="Arial" charset="0"/>
              </a:rPr>
              <a:t>رؤيا يوحنا</a:t>
            </a:r>
            <a:r>
              <a:rPr lang="en-US" sz="8800" b="1" kern="0" dirty="0">
                <a:latin typeface="Arial" charset="0"/>
                <a:ea typeface="Osaka" charset="0"/>
                <a:cs typeface="Arial" charset="0"/>
              </a:rPr>
              <a:t> </a:t>
            </a:r>
            <a:r>
              <a:rPr lang="ar-SA" sz="8800" b="1" kern="0" dirty="0">
                <a:latin typeface="Arial" charset="0"/>
                <a:ea typeface="Osaka" charset="0"/>
                <a:cs typeface="Arial" charset="0"/>
              </a:rPr>
              <a:t>٣</a:t>
            </a:r>
            <a:r>
              <a:rPr lang="en-US" sz="8800" b="1" kern="0" dirty="0">
                <a:latin typeface="Arial" charset="0"/>
                <a:ea typeface="Osaka" charset="0"/>
                <a:cs typeface="Arial" charset="0"/>
              </a:rPr>
              <a:t> </a:t>
            </a:r>
          </a:p>
        </p:txBody>
      </p:sp>
    </p:spTree>
    <p:extLst>
      <p:ext uri="{BB962C8B-B14F-4D97-AF65-F5344CB8AC3E}">
        <p14:creationId xmlns:p14="http://schemas.microsoft.com/office/powerpoint/2010/main" val="970668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500" fill="hold"/>
                                        <p:tgtEl>
                                          <p:spTgt spid="36"/>
                                        </p:tgtEl>
                                        <p:attrNameLst>
                                          <p:attrName>ppt_x</p:attrName>
                                        </p:attrNameLst>
                                      </p:cBhvr>
                                      <p:tavLst>
                                        <p:tav tm="0">
                                          <p:val>
                                            <p:strVal val="#ppt_x"/>
                                          </p:val>
                                        </p:tav>
                                        <p:tav tm="100000">
                                          <p:val>
                                            <p:strVal val="#ppt_x"/>
                                          </p:val>
                                        </p:tav>
                                      </p:tavLst>
                                    </p:anim>
                                    <p:anim calcmode="lin" valueType="num">
                                      <p:cBhvr additive="base">
                                        <p:cTn id="19"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ar-JO" b="1" dirty="0">
                <a:latin typeface="Arial" panose="020B0604020202020204" pitchFamily="34" charset="0"/>
                <a:cs typeface="Arial" panose="020B0604020202020204" pitchFamily="34" charset="0"/>
              </a:rPr>
              <a:t>لو كتب يسوع رسالة لكنيستك ما الذي يمكن أن يقوله؟</a:t>
            </a:r>
            <a:endParaRPr lang="en-US" b="1" dirty="0">
              <a:latin typeface="Arial" panose="020B0604020202020204" pitchFamily="34" charset="0"/>
              <a:cs typeface="Arial" panose="020B0604020202020204" pitchFamily="34" charset="0"/>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715260" cy="92333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 </a:t>
            </a:r>
            <a:endParaRPr kumimoji="0" lang="en-US" sz="5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2003778" y="4473228"/>
            <a:ext cx="5400933"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a:t>
            </a:r>
            <a:endParaRPr kumimoji="0" lang="en-US" sz="7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44083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أمريكا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ar-JO" b="1" dirty="0">
                <a:solidFill>
                  <a:schemeClr val="tx1"/>
                </a:solidFill>
                <a:latin typeface="Arial" panose="020B0604020202020204" pitchFamily="34" charset="0"/>
                <a:cs typeface="Arial" panose="020B0604020202020204" pitchFamily="34" charset="0"/>
              </a:rPr>
              <a:t> شعب كنيسة الطرق المتقاطقة</a:t>
            </a:r>
            <a:r>
              <a:rPr lang="en-US" b="1" dirty="0">
                <a:solidFill>
                  <a:schemeClr val="tx1"/>
                </a:solidFill>
                <a:latin typeface="Arial" panose="020B0604020202020204" pitchFamily="34" charset="0"/>
                <a:cs typeface="Arial" panose="020B0604020202020204" pitchFamily="34" charset="0"/>
              </a:rPr>
              <a:t>• </a:t>
            </a:r>
            <a:r>
              <a:rPr lang="ar-JO" b="1" dirty="0">
                <a:solidFill>
                  <a:schemeClr val="tx1"/>
                </a:solidFill>
                <a:latin typeface="Arial" panose="020B0604020202020204" pitchFamily="34" charset="0"/>
                <a:cs typeface="Arial" panose="020B0604020202020204" pitchFamily="34" charset="0"/>
              </a:rPr>
              <a:t>حزيران 2021</a:t>
            </a:r>
            <a:endParaRPr lang="en-US" b="1" dirty="0">
              <a:solidFill>
                <a:schemeClr val="tx1"/>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الفلبين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ألمانيا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هولندا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هونغ كونغ</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تايوان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ماليزيا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نيوزيلاندا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لبنان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زيمبابوي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إيطاليا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روسيا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مصر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منغوليا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أثيوبيا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ميانمار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جنوب أفريقيا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أستراليا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اليابان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الصين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كينيا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7810641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4941168"/>
            <a:ext cx="8939050" cy="830997"/>
          </a:xfrm>
          <a:prstGeom prst="rect">
            <a:avLst/>
          </a:prstGeom>
        </p:spPr>
        <p:txBody>
          <a:bodyPr wrap="none">
            <a:spAutoFit/>
          </a:bodyPr>
          <a:lstStyle/>
          <a:p>
            <a:pPr defTabSz="914400" eaLnBrk="0" fontAlgn="base" hangingPunct="0">
              <a:spcBef>
                <a:spcPct val="0"/>
              </a:spcBef>
              <a:spcAft>
                <a:spcPct val="0"/>
              </a:spcAft>
              <a:defRPr/>
            </a:pPr>
            <a:r>
              <a:rPr lang="en-US" sz="4800" b="1" dirty="0">
                <a:solidFill>
                  <a:srgbClr val="333399">
                    <a:lumMod val="75000"/>
                  </a:srgbClr>
                </a:solidFill>
                <a:effectLst>
                  <a:glow rad="101600">
                    <a:srgbClr val="333399">
                      <a:lumMod val="60000"/>
                      <a:lumOff val="40000"/>
                      <a:alpha val="60000"/>
                    </a:srgbClr>
                  </a:glow>
                </a:effectLst>
                <a:latin typeface="Times New Roman" pitchFamily="18" charset="0"/>
                <a:ea typeface="MS PGothic" pitchFamily="34" charset="-128"/>
                <a:cs typeface="ＭＳ Ｐゴシック"/>
              </a:rPr>
              <a:t>Crossroads International Church</a:t>
            </a:r>
          </a:p>
        </p:txBody>
      </p:sp>
      <p:pic>
        <p:nvPicPr>
          <p:cNvPr id="569348" name="Picture 4" descr="IMG_37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76825" y="3806825"/>
            <a:ext cx="4067175" cy="305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0" name="Picture 6" descr="IMG_371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41663"/>
            <a:ext cx="4984750" cy="3738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IMG_036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 y="-1"/>
            <a:ext cx="4427604" cy="3320703"/>
          </a:xfrm>
          <a:prstGeom prst="rect">
            <a:avLst/>
          </a:prstGeom>
        </p:spPr>
      </p:pic>
      <p:pic>
        <p:nvPicPr>
          <p:cNvPr id="5" name="Picture 4" descr="IMG_0376.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4021" y="3573016"/>
            <a:ext cx="4379978" cy="3284984"/>
          </a:xfrm>
          <a:prstGeom prst="rect">
            <a:avLst/>
          </a:prstGeom>
        </p:spPr>
      </p:pic>
      <p:pic>
        <p:nvPicPr>
          <p:cNvPr id="6" name="Picture 5" descr="IMG_0355.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27984" y="0"/>
            <a:ext cx="4716016" cy="3537012"/>
          </a:xfrm>
          <a:prstGeom prst="rect">
            <a:avLst/>
          </a:prstGeom>
        </p:spPr>
      </p:pic>
      <p:sp>
        <p:nvSpPr>
          <p:cNvPr id="3" name="TextBox 2"/>
          <p:cNvSpPr txBox="1"/>
          <p:nvPr/>
        </p:nvSpPr>
        <p:spPr>
          <a:xfrm>
            <a:off x="179512" y="2978949"/>
            <a:ext cx="6264696" cy="954107"/>
          </a:xfrm>
          <a:prstGeom prst="rect">
            <a:avLst/>
          </a:prstGeom>
          <a:solidFill>
            <a:schemeClr val="tx1"/>
          </a:solidFill>
        </p:spPr>
        <p:txBody>
          <a:bodyPr wrap="square">
            <a:spAutoFit/>
          </a:bodyPr>
          <a:lstStyle/>
          <a:p>
            <a:pPr algn="ctr" defTabSz="914400" eaLnBrk="0" fontAlgn="base" hangingPunct="0">
              <a:spcBef>
                <a:spcPct val="0"/>
              </a:spcBef>
              <a:spcAft>
                <a:spcPct val="0"/>
              </a:spcAft>
              <a:defRPr/>
            </a:pPr>
            <a:r>
              <a:rPr lang="ar-JO" sz="2800" b="1" dirty="0">
                <a:solidFill>
                  <a:srgbClr val="FFFFFF"/>
                </a:solidFill>
                <a:latin typeface="Arial"/>
                <a:ea typeface="ＭＳ Ｐゴシック" pitchFamily="34" charset="-128"/>
                <a:cs typeface="Arial"/>
              </a:rPr>
              <a:t>دعونا نصل إلى المزيد من الأشخاص الذين يعيشون في سنغافورة</a:t>
            </a:r>
            <a:endParaRPr lang="en-US" sz="2800" b="1" dirty="0">
              <a:solidFill>
                <a:srgbClr val="FFFFFF"/>
              </a:solidFill>
              <a:latin typeface="Arial"/>
              <a:ea typeface="ＭＳ Ｐゴシック" pitchFamily="34" charset="-128"/>
              <a:cs typeface="Arial"/>
            </a:endParaRPr>
          </a:p>
        </p:txBody>
      </p:sp>
    </p:spTree>
    <p:extLst>
      <p:ext uri="{BB962C8B-B14F-4D97-AF65-F5344CB8AC3E}">
        <p14:creationId xmlns:p14="http://schemas.microsoft.com/office/powerpoint/2010/main" val="16481139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رؤيتنا</a:t>
            </a:r>
            <a:endParaRPr lang="en-US" dirty="0">
              <a:latin typeface="Arial" panose="020B0604020202020204" pitchFamily="34" charset="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520334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ctrTitle"/>
          </p:nvPr>
        </p:nvSpPr>
        <p:spPr>
          <a:xfrm>
            <a:off x="1066800" y="228600"/>
            <a:ext cx="77724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عطاء إرساليتنا</a:t>
            </a:r>
            <a:endParaRPr lang="en-US" b="1" dirty="0">
              <a:latin typeface="Arial" panose="020B0604020202020204" pitchFamily="34" charset="0"/>
              <a:ea typeface="ＭＳ Ｐゴシック" charset="0"/>
              <a:cs typeface="Arial" panose="020B0604020202020204" pitchFamily="34" charset="0"/>
            </a:endParaRPr>
          </a:p>
        </p:txBody>
      </p:sp>
      <p:pic>
        <p:nvPicPr>
          <p:cNvPr id="156674" name="Picture 3" descr="globe+--+clear+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21175" y="1676400"/>
            <a:ext cx="3643313"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5" name="Picture 4" descr="Crossroads-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152400"/>
            <a:ext cx="1893888"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6" name="Rectangle 5"/>
          <p:cNvSpPr>
            <a:spLocks noChangeArrowheads="1"/>
          </p:cNvSpPr>
          <p:nvPr/>
        </p:nvSpPr>
        <p:spPr bwMode="auto">
          <a:xfrm>
            <a:off x="2811439" y="2780928"/>
            <a:ext cx="2509735"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p>
            <a:pPr algn="r" defTabSz="914400" rtl="1" fontAlgn="base">
              <a:spcBef>
                <a:spcPct val="0"/>
              </a:spcBef>
              <a:spcAft>
                <a:spcPct val="0"/>
              </a:spcAft>
            </a:pPr>
            <a:r>
              <a:rPr lang="en-US" sz="3200" b="1" dirty="0">
                <a:solidFill>
                  <a:srgbClr val="000000"/>
                </a:solidFill>
                <a:latin typeface="Arial" panose="020B0604020202020204" pitchFamily="34" charset="0"/>
                <a:ea typeface="ＭＳ Ｐゴシック" charset="0"/>
                <a:cs typeface="Arial" panose="020B0604020202020204" pitchFamily="34" charset="0"/>
              </a:rPr>
              <a:t>• </a:t>
            </a:r>
            <a:r>
              <a:rPr lang="ar-JO" sz="3200" b="1" dirty="0">
                <a:solidFill>
                  <a:srgbClr val="000000"/>
                </a:solidFill>
                <a:latin typeface="Arial" panose="020B0604020202020204" pitchFamily="34" charset="0"/>
                <a:ea typeface="ＭＳ Ｐゴシック" charset="0"/>
                <a:cs typeface="Arial" panose="020B0604020202020204" pitchFamily="34" charset="0"/>
              </a:rPr>
              <a:t>تايلاند</a:t>
            </a:r>
            <a:br>
              <a:rPr lang="en-US" sz="3200" b="1" dirty="0">
                <a:solidFill>
                  <a:srgbClr val="000000"/>
                </a:solidFill>
                <a:latin typeface="Arial" panose="020B0604020202020204" pitchFamily="34" charset="0"/>
                <a:ea typeface="ＭＳ Ｐゴシック" charset="0"/>
                <a:cs typeface="Arial" panose="020B0604020202020204" pitchFamily="34" charset="0"/>
              </a:rPr>
            </a:br>
            <a:r>
              <a:rPr lang="en-US" sz="3200" b="1" dirty="0">
                <a:solidFill>
                  <a:srgbClr val="000000"/>
                </a:solidFill>
                <a:latin typeface="Arial" panose="020B0604020202020204" pitchFamily="34" charset="0"/>
                <a:ea typeface="ＭＳ Ｐゴシック" charset="0"/>
                <a:cs typeface="Arial" panose="020B0604020202020204" pitchFamily="34" charset="0"/>
              </a:rPr>
              <a:t>• </a:t>
            </a:r>
            <a:r>
              <a:rPr lang="ar-JO" sz="3200" b="1" dirty="0">
                <a:solidFill>
                  <a:srgbClr val="000000"/>
                </a:solidFill>
                <a:latin typeface="Arial" panose="020B0604020202020204" pitchFamily="34" charset="0"/>
                <a:ea typeface="ＭＳ Ｐゴシック" charset="0"/>
                <a:cs typeface="Arial" panose="020B0604020202020204" pitchFamily="34" charset="0"/>
              </a:rPr>
              <a:t>فيتنام</a:t>
            </a:r>
            <a:br>
              <a:rPr lang="en-US" sz="3200" b="1" dirty="0">
                <a:solidFill>
                  <a:srgbClr val="000000"/>
                </a:solidFill>
                <a:latin typeface="Arial" panose="020B0604020202020204" pitchFamily="34" charset="0"/>
                <a:ea typeface="ＭＳ Ｐゴシック" charset="0"/>
                <a:cs typeface="Arial" panose="020B0604020202020204" pitchFamily="34" charset="0"/>
              </a:rPr>
            </a:br>
            <a:r>
              <a:rPr lang="en-US" sz="3200" b="1" dirty="0">
                <a:solidFill>
                  <a:srgbClr val="000000"/>
                </a:solidFill>
                <a:latin typeface="Arial" panose="020B0604020202020204" pitchFamily="34" charset="0"/>
                <a:ea typeface="ＭＳ Ｐゴシック" charset="0"/>
                <a:cs typeface="Arial" panose="020B0604020202020204" pitchFamily="34" charset="0"/>
              </a:rPr>
              <a:t>• </a:t>
            </a:r>
            <a:r>
              <a:rPr lang="ar-JO" sz="3200" b="1" dirty="0">
                <a:solidFill>
                  <a:srgbClr val="000000"/>
                </a:solidFill>
                <a:latin typeface="Arial" panose="020B0604020202020204" pitchFamily="34" charset="0"/>
                <a:ea typeface="ＭＳ Ｐゴシック" charset="0"/>
                <a:cs typeface="Arial" panose="020B0604020202020204" pitchFamily="34" charset="0"/>
              </a:rPr>
              <a:t>الهند</a:t>
            </a:r>
            <a:br>
              <a:rPr lang="en-US" sz="3200" b="1" dirty="0">
                <a:solidFill>
                  <a:srgbClr val="000000"/>
                </a:solidFill>
                <a:latin typeface="Arial" panose="020B0604020202020204" pitchFamily="34" charset="0"/>
                <a:ea typeface="ＭＳ Ｐゴシック" charset="0"/>
                <a:cs typeface="Arial" panose="020B0604020202020204" pitchFamily="34" charset="0"/>
              </a:rPr>
            </a:br>
            <a:r>
              <a:rPr lang="en-US" sz="3200" b="1" dirty="0">
                <a:solidFill>
                  <a:srgbClr val="000000"/>
                </a:solidFill>
                <a:latin typeface="Arial" panose="020B0604020202020204" pitchFamily="34" charset="0"/>
                <a:ea typeface="ＭＳ Ｐゴシック" charset="0"/>
                <a:cs typeface="Arial" panose="020B0604020202020204" pitchFamily="34" charset="0"/>
              </a:rPr>
              <a:t>• </a:t>
            </a:r>
            <a:r>
              <a:rPr lang="ar-JO" sz="3200" b="1" dirty="0">
                <a:solidFill>
                  <a:srgbClr val="000000"/>
                </a:solidFill>
                <a:latin typeface="Arial" panose="020B0604020202020204" pitchFamily="34" charset="0"/>
                <a:ea typeface="ＭＳ Ｐゴシック" charset="0"/>
                <a:cs typeface="Arial" panose="020B0604020202020204" pitchFamily="34" charset="0"/>
              </a:rPr>
              <a:t>منغوليا</a:t>
            </a:r>
            <a:br>
              <a:rPr lang="en-US" sz="3200" b="1" dirty="0">
                <a:solidFill>
                  <a:srgbClr val="000000"/>
                </a:solidFill>
                <a:latin typeface="Arial" panose="020B0604020202020204" pitchFamily="34" charset="0"/>
                <a:ea typeface="ＭＳ Ｐゴシック" charset="0"/>
                <a:cs typeface="Arial" panose="020B0604020202020204" pitchFamily="34" charset="0"/>
              </a:rPr>
            </a:br>
            <a:r>
              <a:rPr lang="en-US" sz="3200" b="1" dirty="0">
                <a:solidFill>
                  <a:srgbClr val="000000"/>
                </a:solidFill>
                <a:latin typeface="Arial" panose="020B0604020202020204" pitchFamily="34" charset="0"/>
                <a:ea typeface="ＭＳ Ｐゴシック" charset="0"/>
                <a:cs typeface="Arial" panose="020B0604020202020204" pitchFamily="34" charset="0"/>
              </a:rPr>
              <a:t>• </a:t>
            </a:r>
            <a:r>
              <a:rPr lang="ar-JO" sz="3200" b="1" dirty="0">
                <a:solidFill>
                  <a:srgbClr val="000000"/>
                </a:solidFill>
                <a:latin typeface="Arial" panose="020B0604020202020204" pitchFamily="34" charset="0"/>
                <a:ea typeface="ＭＳ Ｐゴシック" charset="0"/>
                <a:cs typeface="Arial" panose="020B0604020202020204" pitchFamily="34" charset="0"/>
              </a:rPr>
              <a:t>الفلبين</a:t>
            </a:r>
            <a:br>
              <a:rPr lang="en-US" sz="3200" b="1" dirty="0">
                <a:solidFill>
                  <a:srgbClr val="000000"/>
                </a:solidFill>
                <a:latin typeface="Arial" panose="020B0604020202020204" pitchFamily="34" charset="0"/>
                <a:ea typeface="ＭＳ Ｐゴシック" charset="0"/>
                <a:cs typeface="Arial" panose="020B0604020202020204" pitchFamily="34" charset="0"/>
              </a:rPr>
            </a:br>
            <a:r>
              <a:rPr lang="en-US" sz="3200" b="1" dirty="0">
                <a:solidFill>
                  <a:srgbClr val="000000"/>
                </a:solidFill>
                <a:latin typeface="Arial" panose="020B0604020202020204" pitchFamily="34" charset="0"/>
                <a:ea typeface="ＭＳ Ｐゴシック" charset="0"/>
                <a:cs typeface="Arial" panose="020B0604020202020204" pitchFamily="34" charset="0"/>
              </a:rPr>
              <a:t>• </a:t>
            </a:r>
            <a:r>
              <a:rPr lang="ar-JO" sz="3200" b="1" dirty="0">
                <a:solidFill>
                  <a:srgbClr val="000000"/>
                </a:solidFill>
                <a:latin typeface="Arial" panose="020B0604020202020204" pitchFamily="34" charset="0"/>
                <a:ea typeface="ＭＳ Ｐゴシック" charset="0"/>
                <a:cs typeface="Arial" panose="020B0604020202020204" pitchFamily="34" charset="0"/>
              </a:rPr>
              <a:t>ميانمار</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a:p>
            <a:pPr algn="r" defTabSz="914400" rtl="1" fontAlgn="base">
              <a:spcBef>
                <a:spcPct val="0"/>
              </a:spcBef>
              <a:spcAft>
                <a:spcPct val="0"/>
              </a:spcAft>
            </a:pPr>
            <a:r>
              <a:rPr lang="en-US" sz="3200" b="1" dirty="0">
                <a:solidFill>
                  <a:srgbClr val="000000"/>
                </a:solidFill>
                <a:latin typeface="Arial" panose="020B0604020202020204" pitchFamily="34" charset="0"/>
                <a:ea typeface="ＭＳ Ｐゴシック" charset="0"/>
                <a:cs typeface="Arial" panose="020B0604020202020204" pitchFamily="34" charset="0"/>
              </a:rPr>
              <a:t>• </a:t>
            </a:r>
            <a:r>
              <a:rPr lang="ar-JO" sz="3200" b="1" dirty="0">
                <a:solidFill>
                  <a:srgbClr val="000000"/>
                </a:solidFill>
                <a:latin typeface="Arial" panose="020B0604020202020204" pitchFamily="34" charset="0"/>
                <a:ea typeface="ＭＳ Ｐゴシック" charset="0"/>
                <a:cs typeface="Arial" panose="020B0604020202020204" pitchFamily="34" charset="0"/>
              </a:rPr>
              <a:t>باكستان</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5"/>
          <p:cNvSpPr>
            <a:spLocks noChangeArrowheads="1"/>
          </p:cNvSpPr>
          <p:nvPr/>
        </p:nvSpPr>
        <p:spPr bwMode="auto">
          <a:xfrm>
            <a:off x="0" y="2791544"/>
            <a:ext cx="2811438"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p>
            <a:pPr algn="r" defTabSz="914400" rtl="1" fontAlgn="base">
              <a:spcBef>
                <a:spcPct val="0"/>
              </a:spcBef>
              <a:spcAft>
                <a:spcPct val="0"/>
              </a:spcAft>
            </a:pPr>
            <a:r>
              <a:rPr lang="en-US" sz="3200" b="1" dirty="0">
                <a:solidFill>
                  <a:srgbClr val="000000"/>
                </a:solidFill>
                <a:latin typeface="Arial" panose="020B0604020202020204" pitchFamily="34" charset="0"/>
                <a:ea typeface="ＭＳ Ｐゴシック" charset="0"/>
                <a:cs typeface="Arial" panose="020B0604020202020204" pitchFamily="34" charset="0"/>
              </a:rPr>
              <a:t>• </a:t>
            </a:r>
            <a:r>
              <a:rPr lang="ar-JO" sz="3200" b="1" dirty="0">
                <a:solidFill>
                  <a:srgbClr val="000000"/>
                </a:solidFill>
                <a:latin typeface="Arial" panose="020B0604020202020204" pitchFamily="34" charset="0"/>
                <a:ea typeface="ＭＳ Ｐゴシック" charset="0"/>
                <a:cs typeface="Arial" panose="020B0604020202020204" pitchFamily="34" charset="0"/>
              </a:rPr>
              <a:t>بنغلادش</a:t>
            </a:r>
            <a:br>
              <a:rPr lang="en-US" sz="3200" b="1" dirty="0">
                <a:solidFill>
                  <a:srgbClr val="000000"/>
                </a:solidFill>
                <a:latin typeface="Arial" panose="020B0604020202020204" pitchFamily="34" charset="0"/>
                <a:ea typeface="ＭＳ Ｐゴシック" charset="0"/>
                <a:cs typeface="Arial" panose="020B0604020202020204" pitchFamily="34" charset="0"/>
              </a:rPr>
            </a:br>
            <a:r>
              <a:rPr lang="en-US" sz="3200" b="1" dirty="0">
                <a:solidFill>
                  <a:srgbClr val="000000"/>
                </a:solidFill>
                <a:latin typeface="Arial" panose="020B0604020202020204" pitchFamily="34" charset="0"/>
                <a:ea typeface="ＭＳ Ｐゴシック" charset="0"/>
                <a:cs typeface="Arial" panose="020B0604020202020204" pitchFamily="34" charset="0"/>
              </a:rPr>
              <a:t>• </a:t>
            </a:r>
            <a:r>
              <a:rPr lang="ar-JO" sz="3200" b="1" dirty="0">
                <a:solidFill>
                  <a:srgbClr val="000000"/>
                </a:solidFill>
                <a:latin typeface="Arial" panose="020B0604020202020204" pitchFamily="34" charset="0"/>
                <a:ea typeface="ＭＳ Ｐゴシック" charset="0"/>
                <a:cs typeface="Arial" panose="020B0604020202020204" pitchFamily="34" charset="0"/>
              </a:rPr>
              <a:t>أفغانستان</a:t>
            </a:r>
            <a:br>
              <a:rPr lang="en-US" sz="3200" b="1" dirty="0">
                <a:solidFill>
                  <a:srgbClr val="000000"/>
                </a:solidFill>
                <a:latin typeface="Arial" panose="020B0604020202020204" pitchFamily="34" charset="0"/>
                <a:ea typeface="ＭＳ Ｐゴシック" charset="0"/>
                <a:cs typeface="Arial" panose="020B0604020202020204" pitchFamily="34" charset="0"/>
              </a:rPr>
            </a:br>
            <a:r>
              <a:rPr lang="en-US" sz="3200" b="1" dirty="0">
                <a:solidFill>
                  <a:srgbClr val="000000"/>
                </a:solidFill>
                <a:latin typeface="Arial" panose="020B0604020202020204" pitchFamily="34" charset="0"/>
                <a:ea typeface="ＭＳ Ｐゴシック" charset="0"/>
                <a:cs typeface="Arial" panose="020B0604020202020204" pitchFamily="34" charset="0"/>
              </a:rPr>
              <a:t>• </a:t>
            </a:r>
            <a:r>
              <a:rPr lang="ar-JO" sz="3200" b="1" dirty="0">
                <a:solidFill>
                  <a:srgbClr val="000000"/>
                </a:solidFill>
                <a:latin typeface="Arial" panose="020B0604020202020204" pitchFamily="34" charset="0"/>
                <a:ea typeface="ＭＳ Ｐゴシック" charset="0"/>
                <a:cs typeface="Arial" panose="020B0604020202020204" pitchFamily="34" charset="0"/>
              </a:rPr>
              <a:t>نيبال</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a:p>
            <a:pPr algn="r" defTabSz="914400" rtl="1" fontAlgn="base">
              <a:spcBef>
                <a:spcPct val="0"/>
              </a:spcBef>
              <a:spcAft>
                <a:spcPct val="0"/>
              </a:spcAft>
            </a:pPr>
            <a:r>
              <a:rPr lang="en-US" sz="3200" b="1" dirty="0">
                <a:solidFill>
                  <a:srgbClr val="000000"/>
                </a:solidFill>
                <a:latin typeface="Arial" panose="020B0604020202020204" pitchFamily="34" charset="0"/>
                <a:ea typeface="ＭＳ Ｐゴシック" charset="0"/>
                <a:cs typeface="Arial" panose="020B0604020202020204" pitchFamily="34" charset="0"/>
              </a:rPr>
              <a:t>• </a:t>
            </a:r>
            <a:r>
              <a:rPr lang="ar-JO" sz="3200" b="1" dirty="0">
                <a:solidFill>
                  <a:srgbClr val="000000"/>
                </a:solidFill>
                <a:latin typeface="Arial" panose="020B0604020202020204" pitchFamily="34" charset="0"/>
                <a:ea typeface="ＭＳ Ｐゴシック" charset="0"/>
                <a:cs typeface="Arial" panose="020B0604020202020204" pitchFamily="34" charset="0"/>
              </a:rPr>
              <a:t>كندا (تدريب لأجل </a:t>
            </a:r>
          </a:p>
          <a:p>
            <a:pPr algn="r" defTabSz="914400" rtl="1" fontAlgn="base">
              <a:spcBef>
                <a:spcPct val="0"/>
              </a:spcBef>
              <a:spcAft>
                <a:spcPct val="0"/>
              </a:spcAft>
            </a:pPr>
            <a:r>
              <a:rPr lang="ar-JO" sz="3200" b="1" dirty="0">
                <a:solidFill>
                  <a:srgbClr val="000000"/>
                </a:solidFill>
                <a:latin typeface="Arial" panose="020B0604020202020204" pitchFamily="34" charset="0"/>
                <a:ea typeface="ＭＳ Ｐゴシック" charset="0"/>
                <a:cs typeface="Arial" panose="020B0604020202020204" pitchFamily="34" charset="0"/>
              </a:rPr>
              <a:t>  أندونيسيا)</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a:p>
            <a:pPr algn="r" defTabSz="914400" rtl="1" fontAlgn="base">
              <a:spcBef>
                <a:spcPct val="0"/>
              </a:spcBef>
              <a:spcAft>
                <a:spcPct val="0"/>
              </a:spcAft>
            </a:pPr>
            <a:r>
              <a:rPr lang="en-US" sz="3200" b="1" dirty="0">
                <a:solidFill>
                  <a:srgbClr val="000000"/>
                </a:solidFill>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9874001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825494131"/>
              </p:ext>
            </p:extLst>
          </p:nvPr>
        </p:nvGraphicFramePr>
        <p:xfrm>
          <a:off x="1835696" y="3429000"/>
          <a:ext cx="6408712" cy="4264248"/>
        </p:xfrm>
        <a:graphic>
          <a:graphicData uri="http://schemas.openxmlformats.org/drawingml/2006/chart">
            <c:chart xmlns:c="http://schemas.openxmlformats.org/drawingml/2006/chart" xmlns:r="http://schemas.openxmlformats.org/officeDocument/2006/relationships" r:id="rId3"/>
          </a:graphicData>
        </a:graphic>
      </p:graphicFrame>
      <p:pic>
        <p:nvPicPr>
          <p:cNvPr id="172033" name="Picture 1026" descr="fiveglob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423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ar-JO" sz="6600" dirty="0">
                <a:solidFill>
                  <a:schemeClr val="bg1"/>
                </a:solidFill>
                <a:latin typeface="Arial" panose="020B0604020202020204" pitchFamily="34" charset="0"/>
                <a:ea typeface="ＭＳ Ｐゴシック" charset="0"/>
                <a:cs typeface="Arial" panose="020B0604020202020204" pitchFamily="34" charset="0"/>
              </a:rPr>
              <a:t>عطاء الإرساليات</a:t>
            </a:r>
            <a:endParaRPr lang="en-US" dirty="0">
              <a:latin typeface="Arial" panose="020B0604020202020204" pitchFamily="34" charset="0"/>
              <a:ea typeface="ＭＳ Ｐゴシック" charset="0"/>
              <a:cs typeface="Arial" panose="020B0604020202020204" pitchFamily="34"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pPr>
            <a:r>
              <a:rPr lang="ar-JO" sz="5400" b="1" dirty="0">
                <a:solidFill>
                  <a:srgbClr val="000000"/>
                </a:solidFill>
                <a:latin typeface="Arial" charset="0"/>
                <a:ea typeface="ＭＳ Ｐゴシック" charset="0"/>
                <a:cs typeface="ＭＳ Ｐゴシック" charset="0"/>
              </a:rPr>
              <a:t>20%</a:t>
            </a:r>
            <a:endParaRPr lang="en-US" sz="5400" b="1" dirty="0">
              <a:solidFill>
                <a:srgbClr val="000000"/>
              </a:solidFill>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8AD65AE3-94BC-4E15-A75B-2A8740661B8E}"/>
              </a:ext>
            </a:extLst>
          </p:cNvPr>
          <p:cNvSpPr/>
          <p:nvPr/>
        </p:nvSpPr>
        <p:spPr bwMode="auto">
          <a:xfrm>
            <a:off x="6382544" y="6039776"/>
            <a:ext cx="1861864" cy="4019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pitchFamily="-111" charset="-128"/>
                <a:cs typeface="Arial" panose="020B0604020202020204" pitchFamily="34" charset="0"/>
              </a:rPr>
              <a:t>سنغافورة</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
        <p:nvSpPr>
          <p:cNvPr id="4" name="Rectangle 3">
            <a:extLst>
              <a:ext uri="{FF2B5EF4-FFF2-40B4-BE49-F238E27FC236}">
                <a16:creationId xmlns:a16="http://schemas.microsoft.com/office/drawing/2014/main" id="{82123FE5-1B4B-94FB-D81A-ED0CFA20E648}"/>
              </a:ext>
            </a:extLst>
          </p:cNvPr>
          <p:cNvSpPr/>
          <p:nvPr/>
        </p:nvSpPr>
        <p:spPr bwMode="auto">
          <a:xfrm>
            <a:off x="6382544" y="5166320"/>
            <a:ext cx="1861864" cy="4019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pitchFamily="-111" charset="-128"/>
                <a:cs typeface="Arial" panose="020B0604020202020204" pitchFamily="34" charset="0"/>
              </a:rPr>
              <a:t>الإرساليات</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3891366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ar-JO" b="1" dirty="0">
                <a:effectLst>
                  <a:glow rad="165100">
                    <a:schemeClr val="tx1"/>
                  </a:glow>
                </a:effectLst>
                <a:ea typeface="ＭＳ Ｐゴシック" charset="0"/>
              </a:rPr>
              <a:t>افتح الباب للرحلات الإرسالية</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17006" y="2134312"/>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prstClr val="white"/>
                </a:solidFill>
                <a:effectLst>
                  <a:glow rad="165100">
                    <a:prstClr val="black"/>
                  </a:glow>
                </a:effectLst>
                <a:ea typeface="ＭＳ Ｐゴシック" charset="0"/>
              </a:rPr>
              <a:t>هئنذا قد جعلت أمامك         باباً مفتوحاً                   ولا يستطيع أحد               أن يغلقه</a:t>
            </a:r>
            <a:br>
              <a:rPr lang="ar-JO" sz="4000" b="1" dirty="0">
                <a:solidFill>
                  <a:prstClr val="white"/>
                </a:solidFill>
                <a:effectLst>
                  <a:glow rad="165100">
                    <a:prstClr val="black"/>
                  </a:glow>
                </a:effectLst>
                <a:ea typeface="ＭＳ Ｐゴシック" charset="0"/>
              </a:rPr>
            </a:br>
            <a:r>
              <a:rPr lang="ar-JO" sz="4000" b="1" dirty="0">
                <a:solidFill>
                  <a:prstClr val="white"/>
                </a:solidFill>
                <a:effectLst>
                  <a:glow rad="165100">
                    <a:prstClr val="black"/>
                  </a:glow>
                </a:effectLst>
                <a:ea typeface="ＭＳ Ｐゴシック" charset="0"/>
              </a:rPr>
              <a:t>(3: 8)</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646" y="2016919"/>
            <a:ext cx="3152589" cy="4017517"/>
          </a:xfrm>
          <a:prstGeom prst="rect">
            <a:avLst/>
          </a:prstGeom>
        </p:spPr>
      </p:pic>
    </p:spTree>
    <p:extLst>
      <p:ext uri="{BB962C8B-B14F-4D97-AF65-F5344CB8AC3E}">
        <p14:creationId xmlns:p14="http://schemas.microsoft.com/office/powerpoint/2010/main" val="11116152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b="1" dirty="0">
                <a:latin typeface="Arial" panose="020B0604020202020204" pitchFamily="34" charset="0"/>
                <a:cs typeface="Arial" panose="020B0604020202020204" pitchFamily="34" charset="0"/>
              </a:rPr>
              <a:t>التعليم 1994-2021</a:t>
            </a:r>
            <a:endParaRPr lang="en-US" b="1" dirty="0">
              <a:latin typeface="Arial" panose="020B0604020202020204" pitchFamily="34" charset="0"/>
              <a:cs typeface="Arial" panose="020B0604020202020204" pitchFamily="34" charset="0"/>
            </a:endParaRP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منغوليا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ميانمار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SBC</a:t>
            </a: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الصين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فيتنام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ماليزيا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الأردن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نيبال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سريلانكا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9">
            <a:extLst>
              <a:ext uri="{FF2B5EF4-FFF2-40B4-BE49-F238E27FC236}">
                <a16:creationId xmlns:a16="http://schemas.microsoft.com/office/drawing/2014/main" id="{A1727416-DA0F-8B45-B7F4-D137E3121521}"/>
              </a:ext>
            </a:extLst>
          </p:cNvPr>
          <p:cNvSpPr txBox="1">
            <a:spLocks noChangeArrowheads="1"/>
          </p:cNvSpPr>
          <p:nvPr/>
        </p:nvSpPr>
        <p:spPr bwMode="auto">
          <a:xfrm>
            <a:off x="1961" y="1076255"/>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13198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P spid="2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8" descr="2010 Blank Printable Calendar A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992813" y="3751263"/>
            <a:ext cx="2617787" cy="196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66" name="Picture 7" descr="2007092011024717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390621">
            <a:off x="193675" y="1658938"/>
            <a:ext cx="2968625" cy="222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67" name="Picture 3" descr="MongoliaMap 72  low resolution.gi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778958">
            <a:off x="5076825" y="1155700"/>
            <a:ext cx="3467100" cy="2533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itle 1"/>
          <p:cNvSpPr>
            <a:spLocks noGrp="1"/>
          </p:cNvSpPr>
          <p:nvPr>
            <p:ph type="title"/>
          </p:nvPr>
        </p:nvSpPr>
        <p:spPr>
          <a:xfrm>
            <a:off x="468313" y="762000"/>
            <a:ext cx="8229600" cy="1143000"/>
          </a:xfrm>
        </p:spPr>
        <p:txBody>
          <a:bodyPr/>
          <a:lstStyle/>
          <a:p>
            <a:pPr eaLnBrk="1" hangingPunct="1"/>
            <a:r>
              <a:rPr lang="ar-JO" sz="6600" dirty="0">
                <a:solidFill>
                  <a:srgbClr val="800000"/>
                </a:solidFill>
                <a:latin typeface="Arial" panose="020B0604020202020204" pitchFamily="34" charset="0"/>
                <a:ea typeface="ＭＳ Ｐゴシック" charset="0"/>
                <a:cs typeface="Arial" panose="020B0604020202020204" pitchFamily="34" charset="0"/>
              </a:rPr>
              <a:t>الرحلة الإرسالية 2010</a:t>
            </a:r>
            <a:endParaRPr lang="en-US" sz="6600" dirty="0">
              <a:solidFill>
                <a:srgbClr val="800000"/>
              </a:solidFill>
              <a:latin typeface="Arial" panose="020B0604020202020204" pitchFamily="34" charset="0"/>
              <a:ea typeface="ＭＳ Ｐゴシック" charset="0"/>
              <a:cs typeface="Arial" panose="020B0604020202020204" pitchFamily="34" charset="0"/>
            </a:endParaRPr>
          </a:p>
        </p:txBody>
      </p:sp>
      <p:sp>
        <p:nvSpPr>
          <p:cNvPr id="241669" name="Title 1"/>
          <p:cNvSpPr txBox="1">
            <a:spLocks/>
          </p:cNvSpPr>
          <p:nvPr/>
        </p:nvSpPr>
        <p:spPr bwMode="auto">
          <a:xfrm>
            <a:off x="228600" y="4724400"/>
            <a:ext cx="6783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pPr>
            <a:endParaRPr lang="en-US" sz="3100" dirty="0">
              <a:solidFill>
                <a:srgbClr val="000000"/>
              </a:solidFill>
              <a:latin typeface="Arial" panose="020B0604020202020204" pitchFamily="34" charset="0"/>
              <a:cs typeface="Arial" panose="020B0604020202020204" pitchFamily="34" charset="0"/>
            </a:endParaRPr>
          </a:p>
          <a:p>
            <a:pPr algn="ctr" fontAlgn="base">
              <a:lnSpc>
                <a:spcPct val="80000"/>
              </a:lnSpc>
              <a:spcBef>
                <a:spcPct val="0"/>
              </a:spcBef>
              <a:spcAft>
                <a:spcPct val="0"/>
              </a:spcAft>
            </a:pPr>
            <a:r>
              <a:rPr lang="ar-JO" sz="4000" dirty="0">
                <a:solidFill>
                  <a:srgbClr val="800000"/>
                </a:solidFill>
                <a:latin typeface="Arial" panose="020B0604020202020204" pitchFamily="34" charset="0"/>
                <a:cs typeface="Arial" panose="020B0604020202020204" pitchFamily="34" charset="0"/>
              </a:rPr>
              <a:t>ماذا؟ التعليم</a:t>
            </a:r>
            <a:endParaRPr lang="en-US" sz="4000" dirty="0">
              <a:solidFill>
                <a:srgbClr val="800000"/>
              </a:solidFill>
              <a:latin typeface="Arial" panose="020B0604020202020204" pitchFamily="34" charset="0"/>
              <a:cs typeface="Arial" panose="020B0604020202020204" pitchFamily="34" charset="0"/>
            </a:endParaRPr>
          </a:p>
          <a:p>
            <a:pPr algn="ctr" fontAlgn="base">
              <a:lnSpc>
                <a:spcPct val="80000"/>
              </a:lnSpc>
              <a:spcBef>
                <a:spcPct val="0"/>
              </a:spcBef>
              <a:spcAft>
                <a:spcPct val="0"/>
              </a:spcAft>
            </a:pPr>
            <a:endParaRPr lang="en-US" sz="3100" dirty="0">
              <a:solidFill>
                <a:srgbClr val="000000"/>
              </a:solidFill>
              <a:latin typeface="Arial" panose="020B0604020202020204" pitchFamily="34" charset="0"/>
              <a:cs typeface="Arial" panose="020B0604020202020204" pitchFamily="34" charset="0"/>
            </a:endParaRPr>
          </a:p>
          <a:p>
            <a:pPr algn="ctr" fontAlgn="base">
              <a:lnSpc>
                <a:spcPct val="80000"/>
              </a:lnSpc>
              <a:spcBef>
                <a:spcPct val="0"/>
              </a:spcBef>
              <a:spcAft>
                <a:spcPct val="0"/>
              </a:spcAft>
            </a:pPr>
            <a:endParaRPr lang="en-US" sz="3100" dirty="0">
              <a:solidFill>
                <a:srgbClr val="000000"/>
              </a:solidFill>
              <a:latin typeface="Arial" panose="020B0604020202020204" pitchFamily="34" charset="0"/>
              <a:cs typeface="Arial" panose="020B0604020202020204" pitchFamily="34" charset="0"/>
            </a:endParaRPr>
          </a:p>
        </p:txBody>
      </p:sp>
      <p:sp>
        <p:nvSpPr>
          <p:cNvPr id="241670" name="Title 1"/>
          <p:cNvSpPr txBox="1">
            <a:spLocks/>
          </p:cNvSpPr>
          <p:nvPr/>
        </p:nvSpPr>
        <p:spPr bwMode="auto">
          <a:xfrm>
            <a:off x="990600" y="2760663"/>
            <a:ext cx="51387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pPr>
            <a:endParaRPr lang="en-US" sz="2500" dirty="0">
              <a:solidFill>
                <a:srgbClr val="000000"/>
              </a:solidFill>
              <a:latin typeface="Arial" panose="020B0604020202020204" pitchFamily="34" charset="0"/>
              <a:cs typeface="Arial" panose="020B0604020202020204" pitchFamily="34" charset="0"/>
            </a:endParaRPr>
          </a:p>
          <a:p>
            <a:pPr algn="ctr" fontAlgn="base">
              <a:lnSpc>
                <a:spcPct val="80000"/>
              </a:lnSpc>
              <a:spcBef>
                <a:spcPct val="0"/>
              </a:spcBef>
              <a:spcAft>
                <a:spcPct val="0"/>
              </a:spcAft>
            </a:pPr>
            <a:r>
              <a:rPr lang="ar-JO" sz="4000" dirty="0">
                <a:solidFill>
                  <a:srgbClr val="800000"/>
                </a:solidFill>
                <a:latin typeface="Arial" panose="020B0604020202020204" pitchFamily="34" charset="0"/>
                <a:cs typeface="Arial" panose="020B0604020202020204" pitchFamily="34" charset="0"/>
              </a:rPr>
              <a:t>أين؟ منغوليا</a:t>
            </a:r>
            <a:endParaRPr lang="en-US" sz="4000" dirty="0">
              <a:solidFill>
                <a:srgbClr val="800000"/>
              </a:solidFill>
              <a:latin typeface="Arial" panose="020B0604020202020204" pitchFamily="34" charset="0"/>
              <a:cs typeface="Arial" panose="020B0604020202020204" pitchFamily="34" charset="0"/>
            </a:endParaRPr>
          </a:p>
          <a:p>
            <a:pPr algn="ctr" fontAlgn="base">
              <a:lnSpc>
                <a:spcPct val="80000"/>
              </a:lnSpc>
              <a:spcBef>
                <a:spcPct val="0"/>
              </a:spcBef>
              <a:spcAft>
                <a:spcPct val="0"/>
              </a:spcAft>
            </a:pPr>
            <a:endParaRPr lang="en-US" sz="2500" dirty="0">
              <a:solidFill>
                <a:srgbClr val="000000"/>
              </a:solidFill>
              <a:latin typeface="Arial" panose="020B0604020202020204" pitchFamily="34" charset="0"/>
              <a:cs typeface="Arial" panose="020B0604020202020204" pitchFamily="34" charset="0"/>
            </a:endParaRPr>
          </a:p>
        </p:txBody>
      </p:sp>
      <p:sp>
        <p:nvSpPr>
          <p:cNvPr id="241671" name="Title 1"/>
          <p:cNvSpPr txBox="1">
            <a:spLocks/>
          </p:cNvSpPr>
          <p:nvPr/>
        </p:nvSpPr>
        <p:spPr bwMode="auto">
          <a:xfrm>
            <a:off x="609600" y="3751263"/>
            <a:ext cx="7620000" cy="97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90000"/>
              </a:lnSpc>
              <a:spcBef>
                <a:spcPct val="0"/>
              </a:spcBef>
              <a:spcAft>
                <a:spcPct val="0"/>
              </a:spcAft>
            </a:pPr>
            <a:endParaRPr lang="en-US" sz="3100" dirty="0">
              <a:solidFill>
                <a:srgbClr val="000000"/>
              </a:solidFill>
              <a:latin typeface="Arial" panose="020B0604020202020204" pitchFamily="34" charset="0"/>
              <a:cs typeface="Arial" panose="020B0604020202020204" pitchFamily="34" charset="0"/>
            </a:endParaRPr>
          </a:p>
          <a:p>
            <a:pPr algn="ctr" fontAlgn="base">
              <a:lnSpc>
                <a:spcPct val="90000"/>
              </a:lnSpc>
              <a:spcBef>
                <a:spcPct val="0"/>
              </a:spcBef>
              <a:spcAft>
                <a:spcPct val="0"/>
              </a:spcAft>
            </a:pPr>
            <a:r>
              <a:rPr lang="ar-JO" sz="4000" dirty="0">
                <a:solidFill>
                  <a:srgbClr val="800000"/>
                </a:solidFill>
                <a:latin typeface="Arial" panose="020B0604020202020204" pitchFamily="34" charset="0"/>
                <a:cs typeface="Arial" panose="020B0604020202020204" pitchFamily="34" charset="0"/>
              </a:rPr>
              <a:t>متى؟ 4-12 أيلول، 2010</a:t>
            </a:r>
            <a:endParaRPr lang="en-US" sz="4000" dirty="0">
              <a:solidFill>
                <a:srgbClr val="800000"/>
              </a:solidFill>
              <a:latin typeface="Arial" panose="020B0604020202020204" pitchFamily="34" charset="0"/>
              <a:cs typeface="Arial" panose="020B0604020202020204" pitchFamily="34" charset="0"/>
            </a:endParaRPr>
          </a:p>
          <a:p>
            <a:pPr algn="ctr" fontAlgn="base">
              <a:lnSpc>
                <a:spcPct val="90000"/>
              </a:lnSpc>
              <a:spcBef>
                <a:spcPct val="0"/>
              </a:spcBef>
              <a:spcAft>
                <a:spcPct val="0"/>
              </a:spcAft>
            </a:pPr>
            <a:endParaRPr lang="en-US" sz="3100" dirty="0">
              <a:solidFill>
                <a:srgbClr val="000000"/>
              </a:solidFill>
              <a:latin typeface="Arial" panose="020B0604020202020204" pitchFamily="34" charset="0"/>
              <a:cs typeface="Arial" panose="020B0604020202020204" pitchFamily="34" charset="0"/>
            </a:endParaRPr>
          </a:p>
          <a:p>
            <a:pPr algn="ctr" fontAlgn="base">
              <a:lnSpc>
                <a:spcPct val="90000"/>
              </a:lnSpc>
              <a:spcBef>
                <a:spcPct val="0"/>
              </a:spcBef>
              <a:spcAft>
                <a:spcPct val="0"/>
              </a:spcAft>
            </a:pPr>
            <a:endParaRPr lang="en-US" sz="31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01373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21225" y="1412875"/>
            <a:ext cx="4422775" cy="482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Title 1"/>
          <p:cNvSpPr>
            <a:spLocks noGrp="1"/>
          </p:cNvSpPr>
          <p:nvPr>
            <p:ph type="title"/>
          </p:nvPr>
        </p:nvSpPr>
        <p:spPr>
          <a:xfrm>
            <a:off x="0" y="0"/>
            <a:ext cx="9144000" cy="1052513"/>
          </a:xfrm>
        </p:spPr>
        <p:txBody>
          <a:bodyPr/>
          <a:lstStyle/>
          <a:p>
            <a:pPr eaLnBrk="1" hangingPunct="1"/>
            <a:r>
              <a:rPr lang="ar-JO" sz="6000" dirty="0">
                <a:solidFill>
                  <a:srgbClr val="800000"/>
                </a:solidFill>
                <a:latin typeface="Arial" panose="020B0604020202020204" pitchFamily="34" charset="0"/>
                <a:ea typeface="ＭＳ Ｐゴシック" charset="0"/>
                <a:cs typeface="Arial" panose="020B0604020202020204" pitchFamily="34" charset="0"/>
              </a:rPr>
              <a:t>الرحلة الإرسالية إلى ميانمار 2012</a:t>
            </a:r>
            <a:endParaRPr lang="en-US" sz="6000" dirty="0">
              <a:solidFill>
                <a:srgbClr val="800000"/>
              </a:solidFill>
              <a:latin typeface="Arial" panose="020B0604020202020204" pitchFamily="34" charset="0"/>
              <a:ea typeface="ＭＳ Ｐゴシック" charset="0"/>
              <a:cs typeface="Arial" panose="020B0604020202020204" pitchFamily="34" charset="0"/>
            </a:endParaRPr>
          </a:p>
        </p:txBody>
      </p:sp>
      <p:sp>
        <p:nvSpPr>
          <p:cNvPr id="162821" name="Title 1"/>
          <p:cNvSpPr txBox="1">
            <a:spLocks/>
          </p:cNvSpPr>
          <p:nvPr/>
        </p:nvSpPr>
        <p:spPr bwMode="auto">
          <a:xfrm>
            <a:off x="0" y="4724400"/>
            <a:ext cx="90312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defRPr/>
            </a:pPr>
            <a:endParaRPr lang="en-US" sz="3100" b="1" dirty="0">
              <a:solidFill>
                <a:srgbClr val="000000"/>
              </a:solidFill>
              <a:latin typeface="Arial" panose="020B0604020202020204" pitchFamily="34" charset="0"/>
              <a:cs typeface="Arial" panose="020B0604020202020204" pitchFamily="34" charset="0"/>
            </a:endParaRPr>
          </a:p>
          <a:p>
            <a:pPr marL="2151063" indent="-2151063" algn="ctr" fontAlgn="base">
              <a:lnSpc>
                <a:spcPct val="80000"/>
              </a:lnSpc>
              <a:spcBef>
                <a:spcPct val="0"/>
              </a:spcBef>
              <a:spcAft>
                <a:spcPct val="0"/>
              </a:spcAft>
              <a:defRPr/>
            </a:pPr>
            <a:r>
              <a:rPr lang="ar-JO" sz="4000" b="1" dirty="0">
                <a:solidFill>
                  <a:srgbClr val="800000"/>
                </a:solidFill>
                <a:latin typeface="Arial" panose="020B0604020202020204" pitchFamily="34" charset="0"/>
                <a:cs typeface="Arial" panose="020B0604020202020204" pitchFamily="34" charset="0"/>
              </a:rPr>
              <a:t>ماذا؟          تسيير أمور المكتب والتعليم</a:t>
            </a:r>
            <a:r>
              <a:rPr lang="en-US" sz="4000" b="1" dirty="0">
                <a:solidFill>
                  <a:srgbClr val="800000"/>
                </a:solidFill>
                <a:latin typeface="Arial" panose="020B0604020202020204" pitchFamily="34" charset="0"/>
                <a:cs typeface="Arial" panose="020B0604020202020204" pitchFamily="34" charset="0"/>
              </a:rPr>
              <a:t> </a:t>
            </a:r>
            <a:endParaRPr lang="en-US" sz="3100" b="1" dirty="0">
              <a:solidFill>
                <a:srgbClr val="000000"/>
              </a:solidFill>
              <a:latin typeface="Arial" panose="020B0604020202020204" pitchFamily="34" charset="0"/>
              <a:cs typeface="Arial" panose="020B0604020202020204" pitchFamily="34" charset="0"/>
            </a:endParaRPr>
          </a:p>
          <a:p>
            <a:pPr algn="ctr" fontAlgn="base">
              <a:lnSpc>
                <a:spcPct val="80000"/>
              </a:lnSpc>
              <a:spcBef>
                <a:spcPct val="0"/>
              </a:spcBef>
              <a:spcAft>
                <a:spcPct val="0"/>
              </a:spcAft>
              <a:defRPr/>
            </a:pPr>
            <a:endParaRPr lang="en-US" sz="3100" b="1" dirty="0">
              <a:solidFill>
                <a:srgbClr val="000000"/>
              </a:solidFill>
              <a:latin typeface="Arial" panose="020B0604020202020204" pitchFamily="34" charset="0"/>
              <a:cs typeface="Arial" panose="020B0604020202020204" pitchFamily="34" charset="0"/>
            </a:endParaRPr>
          </a:p>
        </p:txBody>
      </p:sp>
      <p:sp>
        <p:nvSpPr>
          <p:cNvPr id="162822" name="Title 1"/>
          <p:cNvSpPr txBox="1">
            <a:spLocks/>
          </p:cNvSpPr>
          <p:nvPr/>
        </p:nvSpPr>
        <p:spPr bwMode="auto">
          <a:xfrm>
            <a:off x="0" y="2736850"/>
            <a:ext cx="914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defRPr/>
            </a:pPr>
            <a:endParaRPr lang="en-US" sz="2500" b="1" dirty="0">
              <a:solidFill>
                <a:srgbClr val="000000"/>
              </a:solidFill>
              <a:latin typeface="Arial" panose="020B0604020202020204" pitchFamily="34" charset="0"/>
              <a:cs typeface="Arial" panose="020B0604020202020204" pitchFamily="34" charset="0"/>
            </a:endParaRPr>
          </a:p>
          <a:p>
            <a:pPr marL="2151063" indent="-2151063" algn="ctr" fontAlgn="base">
              <a:lnSpc>
                <a:spcPct val="80000"/>
              </a:lnSpc>
              <a:spcBef>
                <a:spcPct val="0"/>
              </a:spcBef>
              <a:spcAft>
                <a:spcPct val="0"/>
              </a:spcAft>
              <a:defRPr/>
            </a:pPr>
            <a:r>
              <a:rPr lang="ar-JO" sz="4000" b="1" dirty="0">
                <a:solidFill>
                  <a:srgbClr val="800000"/>
                </a:solidFill>
                <a:latin typeface="Arial" panose="020B0604020202020204" pitchFamily="34" charset="0"/>
                <a:cs typeface="Arial" panose="020B0604020202020204" pitchFamily="34" charset="0"/>
              </a:rPr>
              <a:t>أين؟          يانغون</a:t>
            </a:r>
            <a:endParaRPr lang="en-US" sz="4000" b="1" dirty="0">
              <a:solidFill>
                <a:srgbClr val="800000"/>
              </a:solidFill>
              <a:latin typeface="Arial" panose="020B0604020202020204" pitchFamily="34" charset="0"/>
              <a:cs typeface="Arial" panose="020B0604020202020204" pitchFamily="34" charset="0"/>
            </a:endParaRPr>
          </a:p>
          <a:p>
            <a:pPr algn="ctr" fontAlgn="base">
              <a:lnSpc>
                <a:spcPct val="80000"/>
              </a:lnSpc>
              <a:spcBef>
                <a:spcPct val="0"/>
              </a:spcBef>
              <a:spcAft>
                <a:spcPct val="0"/>
              </a:spcAft>
              <a:defRPr/>
            </a:pPr>
            <a:endParaRPr lang="en-US" sz="2500" b="1" dirty="0">
              <a:solidFill>
                <a:srgbClr val="000000"/>
              </a:solidFill>
              <a:latin typeface="Arial" panose="020B0604020202020204" pitchFamily="34" charset="0"/>
              <a:cs typeface="Arial" panose="020B0604020202020204" pitchFamily="34" charset="0"/>
            </a:endParaRPr>
          </a:p>
        </p:txBody>
      </p:sp>
      <p:sp>
        <p:nvSpPr>
          <p:cNvPr id="242693" name="Title 1"/>
          <p:cNvSpPr txBox="1">
            <a:spLocks/>
          </p:cNvSpPr>
          <p:nvPr/>
        </p:nvSpPr>
        <p:spPr bwMode="auto">
          <a:xfrm>
            <a:off x="0" y="3844925"/>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90000"/>
              </a:lnSpc>
              <a:spcBef>
                <a:spcPct val="0"/>
              </a:spcBef>
              <a:spcAft>
                <a:spcPct val="0"/>
              </a:spcAft>
            </a:pPr>
            <a:r>
              <a:rPr lang="ar-JO" sz="4000" b="1" dirty="0">
                <a:solidFill>
                  <a:srgbClr val="800000"/>
                </a:solidFill>
                <a:latin typeface="Arial" panose="020B0604020202020204" pitchFamily="34" charset="0"/>
                <a:cs typeface="Arial" panose="020B0604020202020204" pitchFamily="34" charset="0"/>
              </a:rPr>
              <a:t>متى؟          30 تشرين ثاني – 3 كانون أول</a:t>
            </a:r>
            <a:endParaRPr lang="en-US" sz="4000" b="1" dirty="0">
              <a:solidFill>
                <a:srgbClr val="800000"/>
              </a:solidFill>
              <a:latin typeface="Arial" panose="020B0604020202020204" pitchFamily="34" charset="0"/>
              <a:cs typeface="Arial" panose="020B0604020202020204" pitchFamily="34" charset="0"/>
            </a:endParaRPr>
          </a:p>
        </p:txBody>
      </p:sp>
      <p:sp>
        <p:nvSpPr>
          <p:cNvPr id="9" name="Title 1"/>
          <p:cNvSpPr txBox="1">
            <a:spLocks/>
          </p:cNvSpPr>
          <p:nvPr/>
        </p:nvSpPr>
        <p:spPr bwMode="auto">
          <a:xfrm>
            <a:off x="0" y="1628775"/>
            <a:ext cx="914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defRPr/>
            </a:pPr>
            <a:endParaRPr lang="en-US" sz="2500" b="1" dirty="0">
              <a:solidFill>
                <a:srgbClr val="000000"/>
              </a:solidFill>
              <a:latin typeface="Arial" panose="020B0604020202020204" pitchFamily="34" charset="0"/>
              <a:cs typeface="Arial" panose="020B0604020202020204" pitchFamily="34" charset="0"/>
            </a:endParaRPr>
          </a:p>
          <a:p>
            <a:pPr marL="2151063" indent="-2151063" algn="ctr" fontAlgn="base">
              <a:lnSpc>
                <a:spcPct val="80000"/>
              </a:lnSpc>
              <a:spcBef>
                <a:spcPct val="0"/>
              </a:spcBef>
              <a:spcAft>
                <a:spcPct val="0"/>
              </a:spcAft>
              <a:defRPr/>
            </a:pPr>
            <a:r>
              <a:rPr lang="ar-JO" sz="4000" b="1" dirty="0">
                <a:solidFill>
                  <a:srgbClr val="800000"/>
                </a:solidFill>
                <a:latin typeface="Arial" panose="020B0604020202020204" pitchFamily="34" charset="0"/>
                <a:cs typeface="Arial" panose="020B0604020202020204" pitchFamily="34" charset="0"/>
              </a:rPr>
              <a:t>من؟          لويس وباربرا وينكلر</a:t>
            </a:r>
            <a:endParaRPr lang="en-US" sz="4000" b="1" dirty="0">
              <a:solidFill>
                <a:srgbClr val="800000"/>
              </a:solidFill>
              <a:latin typeface="Arial" panose="020B0604020202020204" pitchFamily="34" charset="0"/>
              <a:cs typeface="Arial" panose="020B0604020202020204" pitchFamily="34" charset="0"/>
            </a:endParaRPr>
          </a:p>
          <a:p>
            <a:pPr algn="ctr" fontAlgn="base">
              <a:lnSpc>
                <a:spcPct val="80000"/>
              </a:lnSpc>
              <a:spcBef>
                <a:spcPct val="0"/>
              </a:spcBef>
              <a:spcAft>
                <a:spcPct val="0"/>
              </a:spcAft>
              <a:defRPr/>
            </a:pPr>
            <a:endParaRPr lang="en-US" sz="25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27673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100" y="0"/>
            <a:ext cx="8791015"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b="1" dirty="0">
                <a:effectLst>
                  <a:glow rad="165100">
                    <a:schemeClr val="tx1"/>
                  </a:glow>
                </a:effectLst>
                <a:ea typeface="ＭＳ Ｐゴシック" charset="0"/>
              </a:rPr>
              <a:t>دعوات للوصول خارج سنغافورة الآن</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5540798" y="4389817"/>
            <a:ext cx="3415317" cy="246818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prstClr val="white"/>
                </a:solidFill>
                <a:effectLst>
                  <a:glow rad="165100">
                    <a:prstClr val="black"/>
                  </a:glow>
                </a:effectLst>
                <a:ea typeface="ＭＳ Ｐゴシック" charset="0"/>
              </a:rPr>
              <a:t>تايلاند          مانيك كوريا</a:t>
            </a:r>
            <a:endParaRPr lang="en-US" sz="4000" b="1" dirty="0">
              <a:solidFill>
                <a:prstClr val="white"/>
              </a:solidFill>
              <a:effectLst>
                <a:glow rad="165100">
                  <a:prstClr val="black"/>
                </a:glow>
              </a:effectLst>
              <a:ea typeface="ＭＳ Ｐゴシック" charset="0"/>
            </a:endParaRPr>
          </a:p>
        </p:txBody>
      </p:sp>
      <p:sp>
        <p:nvSpPr>
          <p:cNvPr id="7" name="Rectangle 2"/>
          <p:cNvSpPr txBox="1">
            <a:spLocks noChangeArrowheads="1"/>
          </p:cNvSpPr>
          <p:nvPr/>
        </p:nvSpPr>
        <p:spPr bwMode="auto">
          <a:xfrm>
            <a:off x="165100" y="1386608"/>
            <a:ext cx="4249419" cy="246818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prstClr val="white"/>
                </a:solidFill>
                <a:effectLst>
                  <a:glow rad="165100">
                    <a:prstClr val="black"/>
                  </a:glow>
                </a:effectLst>
                <a:ea typeface="ＭＳ Ｐゴシック" charset="0"/>
              </a:rPr>
              <a:t>ميانمار            جوناثان ستون</a:t>
            </a:r>
            <a:endParaRPr lang="en-US" sz="40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1376083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5" y="5358193"/>
            <a:ext cx="8878455"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ar-JO" sz="40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هذه هي الرسالة الأولى من القسم التالي             من الرسائل السبعة في رؤيا يوحنا 2-3</a:t>
            </a: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ar-SA" sz="8000" dirty="0">
                <a:latin typeface="Arial" panose="020B0604020202020204" pitchFamily="34" charset="0"/>
                <a:ea typeface="ＭＳ Ｐゴシック" charset="0"/>
                <a:cs typeface="Arial" panose="020B0604020202020204" pitchFamily="34" charset="0"/>
              </a:rPr>
              <a:t>رؤيا يوحنا</a:t>
            </a:r>
            <a:endParaRPr lang="en-US" dirty="0">
              <a:solidFill>
                <a:srgbClr val="FF0000"/>
              </a:solidFill>
              <a:latin typeface="Arial" panose="020B0604020202020204" pitchFamily="34" charset="0"/>
              <a:ea typeface="ＭＳ Ｐゴシック" charset="0"/>
              <a:cs typeface="Arial" panose="020B0604020202020204" pitchFamily="34"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ar-JO"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خدمة كتابة يسوع</a:t>
            </a:r>
            <a:endParaRPr lang="en-US"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ar-JO" sz="36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الكنائس السبع في رؤيا يوحنا</a:t>
            </a:r>
            <a:endParaRPr lang="en-US" sz="36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387442"/>
      </p:ext>
    </p:extLst>
  </p:cSld>
  <p:clrMapOvr>
    <a:overrideClrMapping bg1="lt1" tx1="dk1" bg2="lt2" tx2="dk2" accent1="accent1" accent2="accent2" accent3="accent3" accent4="accent4" accent5="accent5" accent6="accent6" hlink="hlink" folHlink="folHlink"/>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21225" y="1412875"/>
            <a:ext cx="4422775" cy="482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Title 1"/>
          <p:cNvSpPr>
            <a:spLocks noGrp="1"/>
          </p:cNvSpPr>
          <p:nvPr>
            <p:ph type="title"/>
          </p:nvPr>
        </p:nvSpPr>
        <p:spPr>
          <a:xfrm>
            <a:off x="0" y="0"/>
            <a:ext cx="9144000" cy="1052513"/>
          </a:xfrm>
        </p:spPr>
        <p:txBody>
          <a:bodyPr/>
          <a:lstStyle/>
          <a:p>
            <a:pPr eaLnBrk="1" hangingPunct="1"/>
            <a:r>
              <a:rPr lang="ar-JO" sz="6600" dirty="0">
                <a:solidFill>
                  <a:srgbClr val="800000"/>
                </a:solidFill>
                <a:latin typeface="Arial" panose="020B0604020202020204" pitchFamily="34" charset="0"/>
                <a:ea typeface="ＭＳ Ｐゴシック" charset="0"/>
                <a:cs typeface="Arial" panose="020B0604020202020204" pitchFamily="34" charset="0"/>
              </a:rPr>
              <a:t>ميانمار 2014؟</a:t>
            </a:r>
            <a:endParaRPr lang="en-US" sz="6600" dirty="0">
              <a:solidFill>
                <a:srgbClr val="800000"/>
              </a:solidFill>
              <a:latin typeface="Arial" panose="020B0604020202020204" pitchFamily="34" charset="0"/>
              <a:ea typeface="ＭＳ Ｐゴシック" charset="0"/>
              <a:cs typeface="Arial" panose="020B0604020202020204" pitchFamily="34" charset="0"/>
            </a:endParaRPr>
          </a:p>
        </p:txBody>
      </p:sp>
      <p:sp>
        <p:nvSpPr>
          <p:cNvPr id="242693" name="Title 1"/>
          <p:cNvSpPr txBox="1">
            <a:spLocks/>
          </p:cNvSpPr>
          <p:nvPr/>
        </p:nvSpPr>
        <p:spPr bwMode="auto">
          <a:xfrm>
            <a:off x="263525" y="1408048"/>
            <a:ext cx="4745203"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90000"/>
              </a:lnSpc>
              <a:spcBef>
                <a:spcPct val="0"/>
              </a:spcBef>
              <a:spcAft>
                <a:spcPct val="0"/>
              </a:spcAft>
            </a:pPr>
            <a:r>
              <a:rPr lang="ar-JO" sz="6000" b="1" dirty="0">
                <a:solidFill>
                  <a:srgbClr val="800000"/>
                </a:solidFill>
                <a:latin typeface="Arial" panose="020B0604020202020204" pitchFamily="34" charset="0"/>
                <a:cs typeface="Arial" panose="020B0604020202020204" pitchFamily="34" charset="0"/>
              </a:rPr>
              <a:t>جوناثان ستون</a:t>
            </a:r>
            <a:endParaRPr lang="en-US" sz="6000" b="1" dirty="0">
              <a:solidFill>
                <a:srgbClr val="800000"/>
              </a:solidFill>
              <a:latin typeface="Arial" panose="020B0604020202020204" pitchFamily="34" charset="0"/>
              <a:cs typeface="Arial" panose="020B0604020202020204" pitchFamily="34" charset="0"/>
            </a:endParaRPr>
          </a:p>
        </p:txBody>
      </p:sp>
      <p:pic>
        <p:nvPicPr>
          <p:cNvPr id="8" name="Picture 7" descr="Jonath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281894"/>
            <a:ext cx="5273859" cy="3955394"/>
          </a:xfrm>
          <a:prstGeom prst="rect">
            <a:avLst/>
          </a:prstGeom>
        </p:spPr>
      </p:pic>
    </p:spTree>
    <p:extLst>
      <p:ext uri="{BB962C8B-B14F-4D97-AF65-F5344CB8AC3E}">
        <p14:creationId xmlns:p14="http://schemas.microsoft.com/office/powerpoint/2010/main" val="4706770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18" descr="IMG_5170"/>
          <p:cNvPicPr>
            <a:picLocks noGrp="1" noChangeAspect="1" noChangeArrowheads="1"/>
          </p:cNvPicPr>
          <p:nvPr>
            <p:ph type="ctrTitle"/>
          </p:nvPr>
        </p:nvPicPr>
        <p:blipFill>
          <a:blip r:embed="rId2" cstate="screen">
            <a:extLst>
              <a:ext uri="{28A0092B-C50C-407E-A947-70E740481C1C}">
                <a14:useLocalDpi xmlns:a14="http://schemas.microsoft.com/office/drawing/2010/main"/>
              </a:ext>
            </a:extLst>
          </a:blip>
          <a:srcRect/>
          <a:stretch>
            <a:fillRect/>
          </a:stretch>
        </p:blipFill>
        <p:spPr>
          <a:xfrm>
            <a:off x="-1471506" y="-2882274"/>
            <a:ext cx="13455506" cy="897033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051" name="Rectangle 3"/>
          <p:cNvSpPr>
            <a:spLocks noGrp="1" noChangeArrowheads="1"/>
          </p:cNvSpPr>
          <p:nvPr>
            <p:ph type="subTitle" idx="1"/>
          </p:nvPr>
        </p:nvSpPr>
        <p:spPr>
          <a:xfrm>
            <a:off x="0" y="6092825"/>
            <a:ext cx="9144000" cy="765175"/>
          </a:xfrm>
        </p:spPr>
        <p:txBody>
          <a:bodyPr anchor="ctr"/>
          <a:lstStyle/>
          <a:p>
            <a:pPr eaLnBrk="1" hangingPunct="1">
              <a:defRPr/>
            </a:pPr>
            <a:r>
              <a:rPr lang="ar-JO" sz="2800" b="1" dirty="0">
                <a:latin typeface="Arial" panose="020B0604020202020204" pitchFamily="34" charset="0"/>
                <a:cs typeface="Arial" panose="020B0604020202020204" pitchFamily="34" charset="0"/>
              </a:rPr>
              <a:t>عائلة كوريا في بانكوك، تايلاند منذ تموز 2008</a:t>
            </a:r>
            <a:endParaRPr lang="th-TH" sz="2800" b="1" dirty="0">
              <a:latin typeface="Arial" panose="020B0604020202020204" pitchFamily="34" charset="0"/>
            </a:endParaRPr>
          </a:p>
        </p:txBody>
      </p:sp>
    </p:spTree>
    <p:extLst>
      <p:ext uri="{BB962C8B-B14F-4D97-AF65-F5344CB8AC3E}">
        <p14:creationId xmlns:p14="http://schemas.microsoft.com/office/powerpoint/2010/main" val="12778145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7" name="Picture 4" descr="IMG_392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007" y="0"/>
            <a:ext cx="9186007" cy="6878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p:nvPr>
        </p:nvSpPr>
        <p:spPr>
          <a:xfrm>
            <a:off x="0" y="-1"/>
            <a:ext cx="9144000" cy="1894089"/>
          </a:xfrm>
          <a:solidFill>
            <a:schemeClr val="tx1"/>
          </a:solidFill>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زراعة كنيسة دولية من قبل عائلة مانيك</a:t>
            </a: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19967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107950" y="-100013"/>
            <a:ext cx="9359900" cy="7129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a:solidFill>
                <a:prstClr val="white"/>
              </a:solidFill>
              <a:latin typeface="Calibri"/>
            </a:endParaRPr>
          </a:p>
        </p:txBody>
      </p:sp>
      <p:sp>
        <p:nvSpPr>
          <p:cNvPr id="243715" name="Rectangle 2"/>
          <p:cNvSpPr>
            <a:spLocks noGrp="1" noChangeArrowheads="1"/>
          </p:cNvSpPr>
          <p:nvPr>
            <p:ph type="title" idx="4294967295"/>
          </p:nvPr>
        </p:nvSpPr>
        <p:spPr>
          <a:xfrm>
            <a:off x="0" y="-1447800"/>
            <a:ext cx="8432800" cy="1371600"/>
          </a:xfrm>
        </p:spPr>
        <p:txBody>
          <a:bodyPr/>
          <a:lstStyle/>
          <a:p>
            <a:r>
              <a:rPr lang="en-US">
                <a:solidFill>
                  <a:schemeClr val="accent1"/>
                </a:solidFill>
                <a:latin typeface="Arial" charset="0"/>
                <a:ea typeface="ＭＳ Ｐゴシック" charset="0"/>
                <a:cs typeface="ＭＳ Ｐゴシック" charset="0"/>
              </a:rPr>
              <a:t>Lakeside Family Centre</a:t>
            </a:r>
          </a:p>
        </p:txBody>
      </p:sp>
      <p:pic>
        <p:nvPicPr>
          <p:cNvPr id="24371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 y="914400"/>
            <a:ext cx="3581400" cy="514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3717" name="Picture 2" descr="Albina_director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9638" y="685800"/>
            <a:ext cx="3617912" cy="5160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8" name="Rectangle 2"/>
          <p:cNvSpPr txBox="1">
            <a:spLocks noChangeArrowheads="1"/>
          </p:cNvSpPr>
          <p:nvPr/>
        </p:nvSpPr>
        <p:spPr bwMode="auto">
          <a:xfrm>
            <a:off x="4114800" y="5557838"/>
            <a:ext cx="4827588"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4400" b="1" dirty="0">
                <a:solidFill>
                  <a:srgbClr val="000000"/>
                </a:solidFill>
                <a:latin typeface="Arial" panose="020B0604020202020204" pitchFamily="34" charset="0"/>
                <a:cs typeface="Arial" panose="020B0604020202020204" pitchFamily="34" charset="0"/>
              </a:rPr>
              <a:t>ألبينا تشان</a:t>
            </a:r>
            <a:endParaRPr lang="en-US" sz="44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8184358"/>
      </p:ext>
    </p:extLst>
  </p:cSld>
  <p:clrMapOvr>
    <a:overrideClrMapping bg1="lt1" tx1="dk1" bg2="lt2" tx2="dk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34549"/>
            <a:ext cx="9144000" cy="1328192"/>
          </a:xfrm>
          <a:effectLst/>
        </p:spPr>
        <p:txBody>
          <a:bodyPr>
            <a:normAutofit/>
          </a:bodyPr>
          <a:lstStyle/>
          <a:p>
            <a:pPr>
              <a:defRPr/>
            </a:pPr>
            <a:r>
              <a:rPr lang="ar-JO" sz="6600" b="1" dirty="0">
                <a:effectLst>
                  <a:glow rad="165100">
                    <a:schemeClr val="tx1"/>
                  </a:glow>
                </a:effectLst>
                <a:latin typeface="Arial" panose="020B0604020202020204" pitchFamily="34" charset="0"/>
                <a:ea typeface="ＭＳ Ｐゴシック" charset="0"/>
                <a:cs typeface="Arial" panose="020B0604020202020204" pitchFamily="34" charset="0"/>
              </a:rPr>
              <a:t>السجن</a:t>
            </a:r>
            <a:endParaRPr lang="en-US" sz="6600" b="1" dirty="0">
              <a:effectLst>
                <a:glow rad="1651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"I have given you an open door that no one can shut" (3:8)</a:t>
            </a:r>
          </a:p>
        </p:txBody>
      </p:sp>
      <p:pic>
        <p:nvPicPr>
          <p:cNvPr id="2" name="Picture 1"/>
          <p:cNvPicPr>
            <a:picLocks noChangeAspect="1"/>
          </p:cNvPicPr>
          <p:nvPr/>
        </p:nvPicPr>
        <p:blipFill>
          <a:blip r:embed="rId3"/>
          <a:stretch>
            <a:fillRect/>
          </a:stretch>
        </p:blipFill>
        <p:spPr>
          <a:xfrm>
            <a:off x="0" y="1338496"/>
            <a:ext cx="9144000" cy="4814957"/>
          </a:xfrm>
          <a:prstGeom prst="rect">
            <a:avLst/>
          </a:prstGeom>
        </p:spPr>
      </p:pic>
      <p:sp>
        <p:nvSpPr>
          <p:cNvPr id="6" name="Rectangle 2"/>
          <p:cNvSpPr txBox="1">
            <a:spLocks noChangeArrowheads="1"/>
          </p:cNvSpPr>
          <p:nvPr/>
        </p:nvSpPr>
        <p:spPr>
          <a:xfrm>
            <a:off x="0" y="5053860"/>
            <a:ext cx="9144000" cy="1328192"/>
          </a:xfrm>
          <a:prstGeom prst="rect">
            <a:avLst/>
          </a:prstGeom>
          <a:solidFill>
            <a:srgbClr val="000000"/>
          </a:solidFill>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ar-JO" sz="8800" b="1" dirty="0">
                <a:effectLst>
                  <a:glow rad="165100">
                    <a:schemeClr val="tx1"/>
                  </a:glow>
                </a:effectLst>
                <a:latin typeface="Arial" panose="020B0604020202020204" pitchFamily="34" charset="0"/>
                <a:ea typeface="ＭＳ Ｐゴシック" charset="0"/>
                <a:cs typeface="Arial" panose="020B0604020202020204" pitchFamily="34" charset="0"/>
              </a:rPr>
              <a:t>الكرازة</a:t>
            </a:r>
            <a:endParaRPr lang="en-US" sz="8800" b="1" dirty="0">
              <a:effectLst>
                <a:glow rad="1651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89593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9144000" cy="61722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ar-JO" b="1" dirty="0">
                <a:effectLst>
                  <a:glow rad="165100">
                    <a:schemeClr val="tx1"/>
                  </a:glow>
                </a:effectLst>
                <a:ea typeface="ＭＳ Ｐゴシック" charset="0"/>
              </a:rPr>
              <a:t>الكرازة غير الفعالة</a:t>
            </a:r>
            <a:endParaRPr lang="en-US" b="1" dirty="0">
              <a:effectLst>
                <a:glow rad="165100">
                  <a:schemeClr val="tx1"/>
                </a:glow>
              </a:effectLst>
              <a:ea typeface="ＭＳ Ｐゴシック" charset="0"/>
            </a:endParaRPr>
          </a:p>
        </p:txBody>
      </p:sp>
    </p:spTree>
    <p:extLst>
      <p:ext uri="{BB962C8B-B14F-4D97-AF65-F5344CB8AC3E}">
        <p14:creationId xmlns:p14="http://schemas.microsoft.com/office/powerpoint/2010/main" val="24564723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5811608" y="2338068"/>
            <a:ext cx="3332391" cy="4519931"/>
          </a:xfrm>
          <a:effectLst/>
        </p:spPr>
        <p:txBody>
          <a:bodyPr>
            <a:normAutofit/>
          </a:bodyPr>
          <a:lstStyle/>
          <a:p>
            <a:pPr>
              <a:defRPr/>
            </a:pP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دعونا        نكون ملتفين</a:t>
            </a:r>
            <a:endParaRPr lang="en-US" b="1" dirty="0">
              <a:effectLst>
                <a:glow rad="1651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1057" y="44450"/>
            <a:ext cx="5790552" cy="6813550"/>
          </a:xfrm>
          <a:prstGeom prst="rect">
            <a:avLst/>
          </a:prstGeom>
        </p:spPr>
      </p:pic>
      <p:grpSp>
        <p:nvGrpSpPr>
          <p:cNvPr id="4" name="Group 3"/>
          <p:cNvGrpSpPr/>
          <p:nvPr/>
        </p:nvGrpSpPr>
        <p:grpSpPr>
          <a:xfrm>
            <a:off x="548106" y="668421"/>
            <a:ext cx="2459790" cy="1042736"/>
            <a:chOff x="548106" y="668421"/>
            <a:chExt cx="2459790" cy="1042736"/>
          </a:xfrm>
        </p:grpSpPr>
        <p:sp>
          <p:nvSpPr>
            <p:cNvPr id="3" name="Oval 2"/>
            <p:cNvSpPr/>
            <p:nvPr/>
          </p:nvSpPr>
          <p:spPr>
            <a:xfrm>
              <a:off x="548106" y="668421"/>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Arial" panose="020B0604020202020204" pitchFamily="34" charset="0"/>
                <a:cs typeface="Arial" panose="020B0604020202020204" pitchFamily="34" charset="0"/>
              </a:endParaRPr>
            </a:p>
          </p:txBody>
        </p:sp>
        <p:sp>
          <p:nvSpPr>
            <p:cNvPr id="5" name="Oval 4"/>
            <p:cNvSpPr/>
            <p:nvPr/>
          </p:nvSpPr>
          <p:spPr>
            <a:xfrm>
              <a:off x="1644317" y="708526"/>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Arial" panose="020B0604020202020204" pitchFamily="34" charset="0"/>
                <a:cs typeface="Arial" panose="020B0604020202020204" pitchFamily="34" charset="0"/>
              </a:endParaRPr>
            </a:p>
          </p:txBody>
        </p:sp>
        <p:sp>
          <p:nvSpPr>
            <p:cNvPr id="6" name="Oval 5"/>
            <p:cNvSpPr/>
            <p:nvPr/>
          </p:nvSpPr>
          <p:spPr>
            <a:xfrm>
              <a:off x="1096212" y="695158"/>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Arial" panose="020B0604020202020204" pitchFamily="34" charset="0"/>
                <a:cs typeface="Arial" panose="020B0604020202020204" pitchFamily="34" charset="0"/>
              </a:endParaRPr>
            </a:p>
          </p:txBody>
        </p:sp>
      </p:grpSp>
      <p:sp>
        <p:nvSpPr>
          <p:cNvPr id="7" name="TextBox 6"/>
          <p:cNvSpPr txBox="1"/>
          <p:nvPr/>
        </p:nvSpPr>
        <p:spPr>
          <a:xfrm>
            <a:off x="564834" y="713410"/>
            <a:ext cx="2406315" cy="954107"/>
          </a:xfrm>
          <a:prstGeom prst="rect">
            <a:avLst/>
          </a:prstGeom>
          <a:noFill/>
        </p:spPr>
        <p:txBody>
          <a:bodyPr wrap="square" rtlCol="0">
            <a:spAutoFit/>
          </a:bodyPr>
          <a:lstStyle/>
          <a:p>
            <a:pPr algn="ctr" defTabSz="914400" eaLnBrk="0" fontAlgn="base" hangingPunct="0">
              <a:spcBef>
                <a:spcPct val="0"/>
              </a:spcBef>
              <a:spcAft>
                <a:spcPct val="0"/>
              </a:spcAft>
            </a:pPr>
            <a:r>
              <a:rPr lang="ar-JO" sz="2800" b="1" dirty="0">
                <a:solidFill>
                  <a:prstClr val="black"/>
                </a:solidFill>
                <a:latin typeface="Arial" panose="020B0604020202020204" pitchFamily="34" charset="0"/>
                <a:ea typeface="ＭＳ Ｐゴシック" charset="0"/>
                <a:cs typeface="Arial" panose="020B0604020202020204" pitchFamily="34" charset="0"/>
              </a:rPr>
              <a:t>هذا يضمن </a:t>
            </a:r>
          </a:p>
          <a:p>
            <a:pPr algn="ctr" defTabSz="914400" eaLnBrk="0" fontAlgn="base" hangingPunct="0">
              <a:spcBef>
                <a:spcPct val="0"/>
              </a:spcBef>
              <a:spcAft>
                <a:spcPct val="0"/>
              </a:spcAft>
            </a:pPr>
            <a:r>
              <a:rPr lang="ar-JO" sz="2800" b="1" dirty="0">
                <a:solidFill>
                  <a:prstClr val="black"/>
                </a:solidFill>
                <a:latin typeface="Arial" panose="020B0604020202020204" pitchFamily="34" charset="0"/>
                <a:ea typeface="ＭＳ Ｐゴシック" charset="0"/>
                <a:cs typeface="Arial" panose="020B0604020202020204" pitchFamily="34" charset="0"/>
              </a:rPr>
              <a:t>مقعداً لي</a:t>
            </a:r>
            <a:endParaRPr lang="en-US" sz="2800" b="1"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2" name="平行四边形 6"/>
          <p:cNvSpPr/>
          <p:nvPr/>
        </p:nvSpPr>
        <p:spPr>
          <a:xfrm rot="20971493">
            <a:off x="4369079" y="662899"/>
            <a:ext cx="1266296" cy="1930972"/>
          </a:xfrm>
          <a:prstGeom prst="parallelogram">
            <a:avLst>
              <a:gd name="adj" fmla="val 29721"/>
            </a:avLst>
          </a:prstGeom>
          <a:solidFill>
            <a:srgbClr val="F5F256"/>
          </a:solidFill>
          <a:ln>
            <a:noFill/>
          </a:ln>
          <a:scene3d>
            <a:camera prst="orthographicFront"/>
            <a:lightRig rig="threePt" dir="t"/>
          </a:scene3d>
          <a:sp3d>
            <a:bevelT w="1778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ar-JO" altLang="zh-CN" sz="2000" b="1" spc="-100" dirty="0">
                <a:solidFill>
                  <a:schemeClr val="tx1"/>
                </a:solidFill>
                <a:latin typeface="Arial" panose="020B0604020202020204" pitchFamily="34" charset="0"/>
                <a:ea typeface="ＭＳ Ｐゴシック"/>
                <a:cs typeface="Arial" panose="020B0604020202020204" pitchFamily="34" charset="0"/>
              </a:rPr>
              <a:t>موقف باص</a:t>
            </a:r>
            <a:endParaRPr kumimoji="1" lang="zh-CN" altLang="en-US" sz="2000" b="1" spc="-100" dirty="0">
              <a:solidFill>
                <a:schemeClr val="tx1"/>
              </a:solidFill>
              <a:latin typeface="Arial" panose="020B0604020202020204" pitchFamily="34" charset="0"/>
              <a:ea typeface="ＭＳ Ｐゴシック"/>
              <a:cs typeface="Arial" panose="020B0604020202020204" pitchFamily="34" charset="0"/>
            </a:endParaRPr>
          </a:p>
        </p:txBody>
      </p:sp>
      <p:sp>
        <p:nvSpPr>
          <p:cNvPr id="8" name="Oval 7">
            <a:extLst>
              <a:ext uri="{FF2B5EF4-FFF2-40B4-BE49-F238E27FC236}">
                <a16:creationId xmlns:a16="http://schemas.microsoft.com/office/drawing/2014/main" id="{5FB7D7E4-05BE-86E7-618A-9A7985A885C9}"/>
              </a:ext>
            </a:extLst>
          </p:cNvPr>
          <p:cNvSpPr/>
          <p:nvPr/>
        </p:nvSpPr>
        <p:spPr>
          <a:xfrm>
            <a:off x="461947" y="5131492"/>
            <a:ext cx="629264" cy="727587"/>
          </a:xfrm>
          <a:prstGeom prst="ellipse">
            <a:avLst/>
          </a:prstGeom>
          <a:solidFill>
            <a:srgbClr val="656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73E4766-3189-3767-45A8-4318CEA4763C}"/>
              </a:ext>
            </a:extLst>
          </p:cNvPr>
          <p:cNvSpPr/>
          <p:nvPr/>
        </p:nvSpPr>
        <p:spPr>
          <a:xfrm>
            <a:off x="491444" y="4875853"/>
            <a:ext cx="629264" cy="727587"/>
          </a:xfrm>
          <a:prstGeom prst="ellipse">
            <a:avLst/>
          </a:prstGeom>
          <a:solidFill>
            <a:srgbClr val="656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F0CA73E-A5C5-B487-1A2C-F0FBBD784C90}"/>
              </a:ext>
            </a:extLst>
          </p:cNvPr>
          <p:cNvSpPr/>
          <p:nvPr/>
        </p:nvSpPr>
        <p:spPr>
          <a:xfrm>
            <a:off x="629096" y="4482564"/>
            <a:ext cx="629264" cy="727587"/>
          </a:xfrm>
          <a:prstGeom prst="ellipse">
            <a:avLst/>
          </a:prstGeom>
          <a:solidFill>
            <a:srgbClr val="656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E55BC73-5F9B-43FE-EFAD-B7338AC7C56C}"/>
              </a:ext>
            </a:extLst>
          </p:cNvPr>
          <p:cNvSpPr/>
          <p:nvPr/>
        </p:nvSpPr>
        <p:spPr>
          <a:xfrm>
            <a:off x="766748" y="4128604"/>
            <a:ext cx="629264" cy="727587"/>
          </a:xfrm>
          <a:prstGeom prst="ellipse">
            <a:avLst/>
          </a:prstGeom>
          <a:solidFill>
            <a:srgbClr val="656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BCDFDE6-99FA-6A25-2C03-D286EB19FA95}"/>
              </a:ext>
            </a:extLst>
          </p:cNvPr>
          <p:cNvSpPr/>
          <p:nvPr/>
        </p:nvSpPr>
        <p:spPr>
          <a:xfrm>
            <a:off x="1051884" y="4187598"/>
            <a:ext cx="629264" cy="727587"/>
          </a:xfrm>
          <a:prstGeom prst="ellipse">
            <a:avLst/>
          </a:prstGeom>
          <a:solidFill>
            <a:srgbClr val="656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BE9B21E-CD64-C053-B228-53E36211CA79}"/>
              </a:ext>
            </a:extLst>
          </p:cNvPr>
          <p:cNvSpPr/>
          <p:nvPr/>
        </p:nvSpPr>
        <p:spPr>
          <a:xfrm>
            <a:off x="1042052" y="4738205"/>
            <a:ext cx="629264" cy="727587"/>
          </a:xfrm>
          <a:prstGeom prst="ellipse">
            <a:avLst/>
          </a:prstGeom>
          <a:solidFill>
            <a:srgbClr val="656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2F5131D-D7C4-2BD1-FD19-EEFDA9F5675A}"/>
              </a:ext>
            </a:extLst>
          </p:cNvPr>
          <p:cNvSpPr/>
          <p:nvPr/>
        </p:nvSpPr>
        <p:spPr>
          <a:xfrm>
            <a:off x="1012555" y="5131495"/>
            <a:ext cx="629264" cy="727587"/>
          </a:xfrm>
          <a:prstGeom prst="ellipse">
            <a:avLst/>
          </a:prstGeom>
          <a:solidFill>
            <a:srgbClr val="656F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233386">
            <a:off x="463484" y="4097897"/>
            <a:ext cx="1430421" cy="1754326"/>
          </a:xfrm>
          <a:prstGeom prst="rect">
            <a:avLst/>
          </a:prstGeom>
          <a:noFill/>
        </p:spPr>
        <p:txBody>
          <a:bodyPr wrap="square" rtlCol="0">
            <a:spAutoFit/>
          </a:bodyPr>
          <a:lstStyle/>
          <a:p>
            <a:pPr algn="ctr" defTabSz="914400" eaLnBrk="0" fontAlgn="base" hangingPunct="0">
              <a:spcBef>
                <a:spcPct val="0"/>
              </a:spcBef>
              <a:spcAft>
                <a:spcPct val="0"/>
              </a:spcAft>
            </a:pPr>
            <a:r>
              <a:rPr lang="ar-JO" sz="2400" b="1" dirty="0">
                <a:solidFill>
                  <a:prstClr val="white"/>
                </a:solidFill>
                <a:latin typeface="Arial" panose="020B0604020202020204" pitchFamily="34" charset="0"/>
                <a:ea typeface="ＭＳ Ｐゴシック" charset="0"/>
                <a:cs typeface="Arial" panose="020B0604020202020204" pitchFamily="34" charset="0"/>
              </a:rPr>
              <a:t>دعنا   نتحدث    عن     </a:t>
            </a:r>
            <a:r>
              <a:rPr lang="ar-JO" sz="3600" b="1" dirty="0">
                <a:solidFill>
                  <a:prstClr val="white"/>
                </a:solidFill>
                <a:latin typeface="Arial" panose="020B0604020202020204" pitchFamily="34" charset="0"/>
                <a:ea typeface="ＭＳ Ｐゴシック" charset="0"/>
                <a:cs typeface="Arial" panose="020B0604020202020204" pitchFamily="34" charset="0"/>
              </a:rPr>
              <a:t>يسوع</a:t>
            </a:r>
            <a:r>
              <a:rPr lang="ar-JO" sz="2400" b="1" dirty="0">
                <a:solidFill>
                  <a:prstClr val="white"/>
                </a:solidFill>
                <a:latin typeface="Arial" panose="020B0604020202020204" pitchFamily="34" charset="0"/>
                <a:ea typeface="ＭＳ Ｐゴシック" charset="0"/>
                <a:cs typeface="Arial" panose="020B0604020202020204" pitchFamily="34" charset="0"/>
              </a:rPr>
              <a:t> </a:t>
            </a:r>
            <a:endParaRPr lang="en-US" sz="2400" b="1" dirty="0">
              <a:solidFill>
                <a:prstClr val="white"/>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85517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22556"/>
            <a:ext cx="9144000" cy="6015789"/>
          </a:xfrm>
          <a:prstGeom prst="rect">
            <a:avLst/>
          </a:prstGeom>
        </p:spPr>
      </p:pic>
      <p:sp>
        <p:nvSpPr>
          <p:cNvPr id="841730" name="Rectangle 2"/>
          <p:cNvSpPr>
            <a:spLocks noGrp="1" noChangeArrowheads="1"/>
          </p:cNvSpPr>
          <p:nvPr>
            <p:ph type="title"/>
          </p:nvPr>
        </p:nvSpPr>
        <p:spPr>
          <a:xfrm>
            <a:off x="0" y="490628"/>
            <a:ext cx="9144000" cy="1328192"/>
          </a:xfrm>
          <a:effectLst/>
        </p:spPr>
        <p:txBody>
          <a:bodyPr>
            <a:noAutofit/>
          </a:bodyPr>
          <a:lstStyle/>
          <a:p>
            <a:pPr>
              <a:defRPr/>
            </a:pPr>
            <a:r>
              <a:rPr lang="ar-JO" sz="4800" b="1" dirty="0">
                <a:effectLst>
                  <a:glow rad="165100">
                    <a:schemeClr val="tx1"/>
                  </a:glow>
                </a:effectLst>
                <a:ea typeface="ＭＳ Ｐゴシック" charset="0"/>
              </a:rPr>
              <a:t>مكانك في العمل هو                           حقل خدمة أيضاً</a:t>
            </a:r>
            <a:endParaRPr lang="en-US" sz="48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3486948"/>
            <a:ext cx="5269819" cy="27503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prstClr val="white"/>
                </a:solidFill>
                <a:effectLst>
                  <a:glow rad="165100">
                    <a:prstClr val="black"/>
                  </a:glow>
                </a:effectLst>
                <a:ea typeface="ＭＳ Ｐゴシック" charset="0"/>
              </a:rPr>
              <a:t>هئنذا قد جعلت أمامك         باباً مفتوحاً                     ولا يستطيع أحد                أن يغلقه</a:t>
            </a:r>
            <a:br>
              <a:rPr lang="ar-JO" sz="4000" b="1" dirty="0">
                <a:solidFill>
                  <a:prstClr val="white"/>
                </a:solidFill>
                <a:effectLst>
                  <a:glow rad="165100">
                    <a:prstClr val="black"/>
                  </a:glow>
                </a:effectLst>
                <a:ea typeface="ＭＳ Ｐゴシック" charset="0"/>
              </a:rPr>
            </a:br>
            <a:r>
              <a:rPr lang="ar-JO" sz="4000" b="1" dirty="0">
                <a:solidFill>
                  <a:prstClr val="white"/>
                </a:solidFill>
                <a:effectLst>
                  <a:glow rad="165100">
                    <a:prstClr val="black"/>
                  </a:glow>
                </a:effectLst>
                <a:ea typeface="ＭＳ Ｐゴシック" charset="0"/>
              </a:rPr>
              <a:t>(3: 8)</a:t>
            </a:r>
          </a:p>
        </p:txBody>
      </p:sp>
    </p:spTree>
    <p:extLst>
      <p:ext uri="{BB962C8B-B14F-4D97-AF65-F5344CB8AC3E}">
        <p14:creationId xmlns:p14="http://schemas.microsoft.com/office/powerpoint/2010/main" val="39109854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95860"/>
            <a:ext cx="9109048" cy="4102658"/>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ar-JO" sz="6000" b="1" dirty="0">
                <a:effectLst>
                  <a:glow rad="165100">
                    <a:schemeClr val="tx1"/>
                  </a:glow>
                </a:effectLst>
                <a:ea typeface="ＭＳ Ｐゴシック" charset="0"/>
              </a:rPr>
              <a:t>فقط تحدث إلى الناس</a:t>
            </a:r>
            <a:endParaRPr lang="en-US" sz="60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prstClr val="white"/>
                </a:solidFill>
                <a:effectLst>
                  <a:glow rad="165100">
                    <a:prstClr val="black"/>
                  </a:glow>
                </a:effectLst>
                <a:ea typeface="ＭＳ Ｐゴシック" charset="0"/>
              </a:rPr>
              <a:t>هئنذا قد جعلت أمامك         باباً مفتوحاً                   ولا يستطيع أحد               أن يغلقه</a:t>
            </a:r>
            <a:br>
              <a:rPr lang="ar-JO" sz="4000" b="1" dirty="0">
                <a:solidFill>
                  <a:prstClr val="white"/>
                </a:solidFill>
                <a:effectLst>
                  <a:glow rad="165100">
                    <a:prstClr val="black"/>
                  </a:glow>
                </a:effectLst>
                <a:ea typeface="ＭＳ Ｐゴシック" charset="0"/>
              </a:rPr>
            </a:br>
            <a:r>
              <a:rPr lang="ar-JO" sz="4000" b="1" dirty="0">
                <a:solidFill>
                  <a:prstClr val="white"/>
                </a:solidFill>
                <a:effectLst>
                  <a:glow rad="165100">
                    <a:prstClr val="black"/>
                  </a:glow>
                </a:effectLst>
                <a:ea typeface="ＭＳ Ｐゴシック" charset="0"/>
              </a:rPr>
              <a:t>(3: 8)</a:t>
            </a:r>
          </a:p>
        </p:txBody>
      </p:sp>
    </p:spTree>
    <p:extLst>
      <p:ext uri="{BB962C8B-B14F-4D97-AF65-F5344CB8AC3E}">
        <p14:creationId xmlns:p14="http://schemas.microsoft.com/office/powerpoint/2010/main" val="11419393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b="1" dirty="0">
                <a:solidFill>
                  <a:prstClr val="white"/>
                </a:solidFill>
                <a:effectLst>
                  <a:glow rad="165100">
                    <a:schemeClr val="tx1"/>
                  </a:glow>
                </a:effectLst>
                <a:ea typeface="ＭＳ Ｐゴシック" charset="0"/>
              </a:rPr>
              <a:t>فكيف يشجعنا يسوع </a:t>
            </a:r>
            <a:br>
              <a:rPr lang="ar-JO" b="1" dirty="0">
                <a:solidFill>
                  <a:prstClr val="white"/>
                </a:solidFill>
                <a:effectLst>
                  <a:glow rad="165100">
                    <a:schemeClr val="tx1"/>
                  </a:glow>
                </a:effectLst>
                <a:ea typeface="ＭＳ Ｐゴシック" charset="0"/>
              </a:rPr>
            </a:br>
            <a:r>
              <a:rPr lang="ar-JO" b="1" dirty="0">
                <a:solidFill>
                  <a:prstClr val="white"/>
                </a:solidFill>
                <a:effectLst>
                  <a:glow rad="165100">
                    <a:schemeClr val="tx1"/>
                  </a:glow>
                </a:effectLst>
                <a:ea typeface="ＭＳ Ｐゴシック" charset="0"/>
              </a:rPr>
              <a:t>على </a:t>
            </a:r>
            <a:r>
              <a:rPr lang="ar-JO" b="1" dirty="0">
                <a:solidFill>
                  <a:srgbClr val="FFFF00"/>
                </a:solidFill>
                <a:effectLst>
                  <a:glow rad="165100">
                    <a:schemeClr val="tx1"/>
                  </a:glow>
                </a:effectLst>
                <a:ea typeface="ＭＳ Ｐゴシック" charset="0"/>
              </a:rPr>
              <a:t>الوصول</a:t>
            </a:r>
            <a:r>
              <a:rPr lang="ar-JO" b="1" dirty="0">
                <a:solidFill>
                  <a:prstClr val="white"/>
                </a:solidFill>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
        <p:nvSpPr>
          <p:cNvPr id="4" name="Rectangle 2"/>
          <p:cNvSpPr txBox="1">
            <a:spLocks noChangeArrowheads="1"/>
          </p:cNvSpPr>
          <p:nvPr/>
        </p:nvSpPr>
        <p:spPr>
          <a:xfrm>
            <a:off x="-1" y="3070563"/>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ar-JO" sz="7200" b="1" dirty="0">
                <a:effectLst>
                  <a:glow rad="165100">
                    <a:prstClr val="black"/>
                  </a:glow>
                </a:effectLst>
                <a:ea typeface="ＭＳ Ｐゴシック" charset="0"/>
              </a:rPr>
              <a:t>بطريقتين</a:t>
            </a:r>
            <a:endParaRPr lang="en-US" sz="7200" b="1" dirty="0">
              <a:effectLst>
                <a:glow rad="165100">
                  <a:prstClr val="black"/>
                </a:glow>
              </a:effectLst>
              <a:ea typeface="ＭＳ Ｐゴシック" charset="0"/>
            </a:endParaRPr>
          </a:p>
        </p:txBody>
      </p:sp>
      <p:sp>
        <p:nvSpPr>
          <p:cNvPr id="5" name="Rectangle 2"/>
          <p:cNvSpPr txBox="1">
            <a:spLocks noChangeArrowheads="1"/>
          </p:cNvSpPr>
          <p:nvPr/>
        </p:nvSpPr>
        <p:spPr>
          <a:xfrm>
            <a:off x="-1" y="5529808"/>
            <a:ext cx="8687935"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a:defRPr/>
            </a:pPr>
            <a:r>
              <a:rPr lang="ar-JO" sz="5400" b="1" dirty="0">
                <a:effectLst>
                  <a:glow rad="165100">
                    <a:prstClr val="black"/>
                  </a:glow>
                </a:effectLst>
                <a:ea typeface="ＭＳ Ｐゴシック" charset="0"/>
              </a:rPr>
              <a:t>رؤ 3: 7-13</a:t>
            </a:r>
            <a:endParaRPr lang="en-US" sz="5400" b="1" dirty="0">
              <a:effectLst>
                <a:glow rad="165100">
                  <a:prstClr val="black"/>
                </a:glow>
              </a:effectLst>
              <a:ea typeface="ＭＳ Ｐゴシック" charset="0"/>
            </a:endParaRPr>
          </a:p>
        </p:txBody>
      </p:sp>
    </p:spTree>
    <p:extLst>
      <p:ext uri="{BB962C8B-B14F-4D97-AF65-F5344CB8AC3E}">
        <p14:creationId xmlns:p14="http://schemas.microsoft.com/office/powerpoint/2010/main" val="472320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تريلس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نيسا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الكنائس السبعة (رؤ 2-3)</a:t>
            </a:r>
            <a:endParaRPr lang="en-US"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أ</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ريثريا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آفروديسياس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سايم</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هيرابوليس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يومينيا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آيزاني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كولوسي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آلاباندا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هيراكليا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ميليتس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ليبيدوس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كولوفون</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أدراميتيوم</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بطمس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8" name="Text Box 37"/>
          <p:cNvSpPr txBox="1">
            <a:spLocks noChangeArrowheads="1"/>
          </p:cNvSpPr>
          <p:nvPr/>
        </p:nvSpPr>
        <p:spPr bwMode="auto">
          <a:xfrm>
            <a:off x="8445773"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cs typeface="Arial" charset="0"/>
            </a:endParaRPr>
          </a:p>
        </p:txBody>
      </p:sp>
    </p:spTree>
    <p:extLst>
      <p:ext uri="{BB962C8B-B14F-4D97-AF65-F5344CB8AC3E}">
        <p14:creationId xmlns:p14="http://schemas.microsoft.com/office/powerpoint/2010/main" val="25427558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b="1" dirty="0">
                <a:effectLst>
                  <a:glow rad="165100">
                    <a:schemeClr val="tx1"/>
                  </a:glow>
                </a:effectLst>
                <a:ea typeface="ＭＳ Ｐゴシック" charset="0"/>
              </a:rPr>
              <a:t>1. </a:t>
            </a:r>
            <a:r>
              <a:rPr lang="ar-JO" b="1" dirty="0">
                <a:solidFill>
                  <a:srgbClr val="FFFF00"/>
                </a:solidFill>
                <a:effectLst>
                  <a:glow rad="165100">
                    <a:schemeClr val="tx1"/>
                  </a:glow>
                </a:effectLst>
                <a:ea typeface="ＭＳ Ｐゴシック" charset="0"/>
              </a:rPr>
              <a:t>يفتح</a:t>
            </a:r>
            <a:r>
              <a:rPr lang="ar-JO" b="1" dirty="0">
                <a:effectLst>
                  <a:glow rad="165100">
                    <a:schemeClr val="tx1"/>
                  </a:glow>
                </a:effectLst>
                <a:ea typeface="ＭＳ Ｐゴシック" charset="0"/>
              </a:rPr>
              <a:t> المسيح الأبواب للشهادة                (3: 7-8)</a:t>
            </a:r>
            <a:endParaRPr lang="en-US" b="1" dirty="0">
              <a:effectLst>
                <a:glow rad="1651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727200" y="2112968"/>
            <a:ext cx="5689600" cy="4254500"/>
          </a:xfrm>
          <a:prstGeom prst="rect">
            <a:avLst/>
          </a:prstGeom>
        </p:spPr>
      </p:pic>
    </p:spTree>
    <p:extLst>
      <p:ext uri="{BB962C8B-B14F-4D97-AF65-F5344CB8AC3E}">
        <p14:creationId xmlns:p14="http://schemas.microsoft.com/office/powerpoint/2010/main" val="18744516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sz="4800" b="1" dirty="0">
                <a:effectLst>
                  <a:glow rad="165100">
                    <a:schemeClr val="tx1"/>
                  </a:glow>
                </a:effectLst>
                <a:ea typeface="ＭＳ Ｐゴシック" charset="0"/>
              </a:rPr>
              <a:t>يعد يسوع </a:t>
            </a:r>
            <a:r>
              <a:rPr lang="ar-JO" sz="4800" b="1" dirty="0">
                <a:solidFill>
                  <a:srgbClr val="FFFF00"/>
                </a:solidFill>
                <a:effectLst>
                  <a:glow rad="165100">
                    <a:schemeClr val="tx1"/>
                  </a:glow>
                </a:effectLst>
                <a:ea typeface="ＭＳ Ｐゴシック" charset="0"/>
              </a:rPr>
              <a:t>بمكافآت</a:t>
            </a:r>
            <a:r>
              <a:rPr lang="ar-JO" sz="4800" b="1" dirty="0">
                <a:effectLst>
                  <a:glow rad="165100">
                    <a:schemeClr val="tx1"/>
                  </a:glow>
                </a:effectLst>
                <a:ea typeface="ＭＳ Ｐゴシック" charset="0"/>
              </a:rPr>
              <a:t> الخدمة                   (3: 9-13)</a:t>
            </a:r>
            <a:endParaRPr lang="en-US" sz="4800" b="1" dirty="0">
              <a:effectLst>
                <a:glow rad="165100">
                  <a:schemeClr val="tx1"/>
                </a:glow>
              </a:effectLst>
              <a:ea typeface="ＭＳ Ｐゴシック" charset="0"/>
            </a:endParaRPr>
          </a:p>
        </p:txBody>
      </p:sp>
    </p:spTree>
    <p:extLst>
      <p:ext uri="{BB962C8B-B14F-4D97-AF65-F5344CB8AC3E}">
        <p14:creationId xmlns:p14="http://schemas.microsoft.com/office/powerpoint/2010/main" val="39884801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2" name="Picture 3" descr="Picture 3"/>
          <p:cNvPicPr>
            <a:picLocks noChangeAspect="1"/>
          </p:cNvPicPr>
          <p:nvPr/>
        </p:nvPicPr>
        <p:blipFill>
          <a:blip r:embed="rId2"/>
          <a:stretch>
            <a:fillRect/>
          </a:stretch>
        </p:blipFill>
        <p:spPr>
          <a:xfrm>
            <a:off x="0" y="695325"/>
            <a:ext cx="9144000" cy="6162675"/>
          </a:xfrm>
          <a:prstGeom prst="rect">
            <a:avLst/>
          </a:prstGeom>
          <a:ln w="12700">
            <a:miter lim="400000"/>
          </a:ln>
        </p:spPr>
      </p:pic>
      <p:grpSp>
        <p:nvGrpSpPr>
          <p:cNvPr id="1645" name="Group 20"/>
          <p:cNvGrpSpPr/>
          <p:nvPr/>
        </p:nvGrpSpPr>
        <p:grpSpPr>
          <a:xfrm>
            <a:off x="3059113" y="2349500"/>
            <a:ext cx="2665412" cy="2663825"/>
            <a:chOff x="0" y="0"/>
            <a:chExt cx="2665411" cy="2663825"/>
          </a:xfrm>
        </p:grpSpPr>
        <p:sp>
          <p:nvSpPr>
            <p:cNvPr id="1643" name="Oval Callout 2"/>
            <p:cNvSpPr/>
            <p:nvPr/>
          </p:nvSpPr>
          <p:spPr>
            <a:xfrm>
              <a:off x="0" y="0"/>
              <a:ext cx="2665412" cy="2663825"/>
            </a:xfrm>
            <a:prstGeom prst="wedgeEllipseCallout">
              <a:avLst>
                <a:gd name="adj1" fmla="val 107778"/>
                <a:gd name="adj2" fmla="val 57255"/>
              </a:avLst>
            </a:prstGeom>
            <a:solidFill>
              <a:srgbClr val="FF000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44" name="TextBox 26"/>
            <p:cNvSpPr txBox="1"/>
            <p:nvPr/>
          </p:nvSpPr>
          <p:spPr>
            <a:xfrm>
              <a:off x="190182" y="360363"/>
              <a:ext cx="2358074" cy="18594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Christ:</a:t>
              </a:r>
              <a:br>
                <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br>
              <a:endPar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Holy and true, holds the key of David</a:t>
              </a:r>
            </a:p>
          </p:txBody>
        </p:sp>
      </p:grpSp>
      <p:grpSp>
        <p:nvGrpSpPr>
          <p:cNvPr id="1648" name="Group 6"/>
          <p:cNvGrpSpPr/>
          <p:nvPr/>
        </p:nvGrpSpPr>
        <p:grpSpPr>
          <a:xfrm>
            <a:off x="2958782" y="2276474"/>
            <a:ext cx="2862899" cy="2808290"/>
            <a:chOff x="0" y="0"/>
            <a:chExt cx="2862897" cy="2808288"/>
          </a:xfrm>
        </p:grpSpPr>
        <p:sp>
          <p:nvSpPr>
            <p:cNvPr id="1646" name="Oval 23"/>
            <p:cNvSpPr/>
            <p:nvPr/>
          </p:nvSpPr>
          <p:spPr>
            <a:xfrm>
              <a:off x="29932" y="0"/>
              <a:ext cx="2799172" cy="2808289"/>
            </a:xfrm>
            <a:prstGeom prst="ellipse">
              <a:avLst/>
            </a:prstGeom>
            <a:solidFill>
              <a:srgbClr val="008000"/>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47" name="TextBox 24"/>
            <p:cNvSpPr txBox="1"/>
            <p:nvPr/>
          </p:nvSpPr>
          <p:spPr>
            <a:xfrm>
              <a:off x="0" y="74612"/>
              <a:ext cx="2862898" cy="22150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Commendation:</a:t>
              </a:r>
            </a:p>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Deeds, keeps Christ's word and does not deny His name, endures patiently</a:t>
              </a:r>
            </a:p>
          </p:txBody>
        </p:sp>
      </p:grpSp>
      <p:grpSp>
        <p:nvGrpSpPr>
          <p:cNvPr id="1651" name="Group 8"/>
          <p:cNvGrpSpPr/>
          <p:nvPr/>
        </p:nvGrpSpPr>
        <p:grpSpPr>
          <a:xfrm>
            <a:off x="2555875" y="1844675"/>
            <a:ext cx="3671888" cy="3671888"/>
            <a:chOff x="0" y="0"/>
            <a:chExt cx="3671887" cy="3671887"/>
          </a:xfrm>
        </p:grpSpPr>
        <p:sp>
          <p:nvSpPr>
            <p:cNvPr id="1649" name="Oval 21"/>
            <p:cNvSpPr/>
            <p:nvPr/>
          </p:nvSpPr>
          <p:spPr>
            <a:xfrm>
              <a:off x="0" y="0"/>
              <a:ext cx="3671888" cy="3671888"/>
            </a:xfrm>
            <a:prstGeom prst="ellipse">
              <a:avLst/>
            </a:prstGeom>
            <a:solidFill>
              <a:srgbClr val="000000"/>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50" name="TextBox 22"/>
            <p:cNvSpPr txBox="1"/>
            <p:nvPr/>
          </p:nvSpPr>
          <p:spPr>
            <a:xfrm>
              <a:off x="895033" y="33338"/>
              <a:ext cx="1881822" cy="11482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Rebuke</a:t>
              </a:r>
            </a:p>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endPar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None!</a:t>
              </a:r>
            </a:p>
          </p:txBody>
        </p:sp>
      </p:grpSp>
      <p:grpSp>
        <p:nvGrpSpPr>
          <p:cNvPr id="1654" name="Group 10"/>
          <p:cNvGrpSpPr/>
          <p:nvPr/>
        </p:nvGrpSpPr>
        <p:grpSpPr>
          <a:xfrm>
            <a:off x="2060574" y="1349374"/>
            <a:ext cx="4672016" cy="4600578"/>
            <a:chOff x="0" y="0"/>
            <a:chExt cx="4672014" cy="4600576"/>
          </a:xfrm>
        </p:grpSpPr>
        <p:sp>
          <p:nvSpPr>
            <p:cNvPr id="1652" name="Oval 16"/>
            <p:cNvSpPr/>
            <p:nvPr/>
          </p:nvSpPr>
          <p:spPr>
            <a:xfrm>
              <a:off x="-1" y="-1"/>
              <a:ext cx="4672016" cy="4600578"/>
            </a:xfrm>
            <a:prstGeom prst="ellipse">
              <a:avLst/>
            </a:prstGeom>
            <a:solidFill>
              <a:srgbClr val="F79646"/>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53" name="TextBox 18"/>
            <p:cNvSpPr txBox="1"/>
            <p:nvPr/>
          </p:nvSpPr>
          <p:spPr>
            <a:xfrm>
              <a:off x="1045844" y="63500"/>
              <a:ext cx="2572385" cy="15038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Arial"/>
                  <a:cs typeface="Arial"/>
                  <a:sym typeface="Arial"/>
                </a:rPr>
                <a:t>Exhortation</a:t>
              </a:r>
            </a:p>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endParaRPr kumimoji="0" sz="2400" b="1" i="0"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r>
                <a:rPr kumimoji="0" sz="2400" b="1" i="0" u="none" strike="noStrike" kern="0" cap="none" spc="0" normalizeH="0" baseline="0" noProof="0">
                  <a:ln>
                    <a:noFill/>
                  </a:ln>
                  <a:solidFill>
                    <a:srgbClr val="000000"/>
                  </a:solidFill>
                  <a:effectLst>
                    <a:outerShdw blurRad="38100" dist="38100" dir="2700000" rotWithShape="0">
                      <a:srgbClr val="000000">
                        <a:alpha val="43137"/>
                      </a:srgbClr>
                    </a:outerShdw>
                  </a:effectLst>
                  <a:uLnTx/>
                  <a:uFillTx/>
                  <a:latin typeface="Arial"/>
                  <a:cs typeface="Arial"/>
                  <a:sym typeface="Arial"/>
                </a:rPr>
                <a:t>Hold on to what you have</a:t>
              </a:r>
            </a:p>
          </p:txBody>
        </p:sp>
      </p:grpSp>
      <p:grpSp>
        <p:nvGrpSpPr>
          <p:cNvPr id="1657" name="Group 27"/>
          <p:cNvGrpSpPr/>
          <p:nvPr/>
        </p:nvGrpSpPr>
        <p:grpSpPr>
          <a:xfrm>
            <a:off x="1604960" y="836611"/>
            <a:ext cx="5688017" cy="5688014"/>
            <a:chOff x="-1" y="-1"/>
            <a:chExt cx="5688015" cy="5688013"/>
          </a:xfrm>
        </p:grpSpPr>
        <p:sp>
          <p:nvSpPr>
            <p:cNvPr id="1655" name="Oval 4"/>
            <p:cNvSpPr/>
            <p:nvPr/>
          </p:nvSpPr>
          <p:spPr>
            <a:xfrm>
              <a:off x="-1" y="-1"/>
              <a:ext cx="5688015" cy="5688013"/>
            </a:xfrm>
            <a:prstGeom prst="ellipse">
              <a:avLst/>
            </a:prstGeom>
            <a:solidFill>
              <a:srgbClr val="FFFF00"/>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56" name="TextBox 29"/>
            <p:cNvSpPr txBox="1"/>
            <p:nvPr/>
          </p:nvSpPr>
          <p:spPr>
            <a:xfrm>
              <a:off x="477519" y="-1"/>
              <a:ext cx="4732974" cy="15696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r>
                <a:rPr kumimoji="0" lang="ar-JO"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a:cs typeface="Arial"/>
                  <a:sym typeface="Arial"/>
                </a:rPr>
                <a:t>التحذير</a:t>
              </a:r>
              <a:endParaRPr kumimoji="0"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endParaRPr kumimoji="0"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endParaRPr kumimoji="0"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b="1">
                  <a:effectLst>
                    <a:outerShdw blurRad="38100" dist="38100" dir="2700000" rotWithShape="0">
                      <a:srgbClr val="000000">
                        <a:alpha val="43137"/>
                      </a:srgbClr>
                    </a:outerShdw>
                  </a:effectLst>
                  <a:latin typeface="Arial"/>
                  <a:ea typeface="Arial"/>
                  <a:cs typeface="Arial"/>
                  <a:sym typeface="Arial"/>
                </a:defRPr>
              </a:pPr>
              <a:r>
                <a:rPr kumimoji="0" lang="ar-SA"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a:cs typeface="Arial"/>
                  <a:sym typeface="Arial"/>
                </a:rPr>
                <a:t>لا أحد</a:t>
              </a:r>
              <a:endParaRPr kumimoji="0" sz="24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Arial"/>
                <a:cs typeface="Arial"/>
                <a:sym typeface="Arial"/>
              </a:endParaRPr>
            </a:p>
          </p:txBody>
        </p:sp>
      </p:grpSp>
      <p:sp>
        <p:nvSpPr>
          <p:cNvPr id="1658" name="Title 1"/>
          <p:cNvSpPr txBox="1">
            <a:spLocks noGrp="1"/>
          </p:cNvSpPr>
          <p:nvPr>
            <p:ph type="title"/>
          </p:nvPr>
        </p:nvSpPr>
        <p:spPr>
          <a:xfrm>
            <a:off x="-31751" y="-26989"/>
            <a:ext cx="9212265" cy="719140"/>
          </a:xfrm>
          <a:prstGeom prst="rect">
            <a:avLst/>
          </a:prstGeom>
        </p:spPr>
        <p:txBody>
          <a:bodyPr/>
          <a:lstStyle>
            <a:lvl1pPr>
              <a:defRPr sz="3900"/>
            </a:lvl1pPr>
          </a:lstStyle>
          <a:p>
            <a:r>
              <a:rPr lang="ar-JO" dirty="0"/>
              <a:t>فيلادلفيا (رؤ 3: 7- 13)</a:t>
            </a:r>
            <a:endParaRPr dirty="0"/>
          </a:p>
        </p:txBody>
      </p:sp>
      <p:sp>
        <p:nvSpPr>
          <p:cNvPr id="1659" name="TextBox 7"/>
          <p:cNvSpPr txBox="1"/>
          <p:nvPr/>
        </p:nvSpPr>
        <p:spPr>
          <a:xfrm>
            <a:off x="153669" y="5013325"/>
            <a:ext cx="179451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أفسس</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1660" name="TextBox 9"/>
          <p:cNvSpPr txBox="1"/>
          <p:nvPr/>
        </p:nvSpPr>
        <p:spPr>
          <a:xfrm>
            <a:off x="3538219" y="6423025"/>
            <a:ext cx="179451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لاودكية</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1661" name="TextBox 11"/>
          <p:cNvSpPr txBox="1"/>
          <p:nvPr/>
        </p:nvSpPr>
        <p:spPr>
          <a:xfrm>
            <a:off x="6906894" y="5127625"/>
            <a:ext cx="2083437"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solidFill>
                  <a:srgbClr val="FFFF00"/>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rotWithShape="0">
                    <a:srgbClr val="000000">
                      <a:alpha val="43137"/>
                    </a:srgbClr>
                  </a:outerShdw>
                </a:effectLst>
                <a:uLnTx/>
                <a:uFillTx/>
                <a:latin typeface="Arial"/>
                <a:cs typeface="Arial"/>
                <a:sym typeface="Arial"/>
              </a:rPr>
              <a:t>فيلادلفيا</a:t>
            </a:r>
            <a:endParaRPr kumimoji="0" sz="2400" b="1" i="0" u="none" strike="noStrike" kern="0" cap="none" spc="0" normalizeH="0" baseline="0" noProof="0" dirty="0">
              <a:ln>
                <a:noFill/>
              </a:ln>
              <a:solidFill>
                <a:srgbClr val="FFFF00"/>
              </a:solidFill>
              <a:effectLst>
                <a:outerShdw blurRad="38100" dist="38100" dir="2700000" rotWithShape="0">
                  <a:srgbClr val="000000">
                    <a:alpha val="43137"/>
                  </a:srgbClr>
                </a:outerShdw>
              </a:effectLst>
              <a:uLnTx/>
              <a:uFillTx/>
              <a:latin typeface="Arial"/>
              <a:cs typeface="Arial"/>
              <a:sym typeface="Arial"/>
            </a:endParaRPr>
          </a:p>
        </p:txBody>
      </p:sp>
      <p:sp>
        <p:nvSpPr>
          <p:cNvPr id="1662" name="TextBox 13"/>
          <p:cNvSpPr txBox="1"/>
          <p:nvPr/>
        </p:nvSpPr>
        <p:spPr>
          <a:xfrm>
            <a:off x="7338694" y="2895600"/>
            <a:ext cx="158020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ساردس</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1663" name="TextBox 15"/>
          <p:cNvSpPr txBox="1"/>
          <p:nvPr/>
        </p:nvSpPr>
        <p:spPr>
          <a:xfrm>
            <a:off x="5827394" y="836612"/>
            <a:ext cx="1867537"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ثياتيرا</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1664" name="TextBox 17"/>
          <p:cNvSpPr txBox="1"/>
          <p:nvPr/>
        </p:nvSpPr>
        <p:spPr>
          <a:xfrm>
            <a:off x="1017269" y="908050"/>
            <a:ext cx="179610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برغامس</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sp>
        <p:nvSpPr>
          <p:cNvPr id="1665" name="TextBox 19"/>
          <p:cNvSpPr txBox="1"/>
          <p:nvPr/>
        </p:nvSpPr>
        <p:spPr>
          <a:xfrm>
            <a:off x="45719" y="2924175"/>
            <a:ext cx="1384937"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b="1">
                <a:solidFill>
                  <a:schemeClr val="accent3">
                    <a:lumOff val="44000"/>
                  </a:schemeClr>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سميرنا</a:t>
            </a:r>
            <a:endParaRPr kumimoji="0" sz="24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nvGrpSpPr>
          <p:cNvPr id="1668" name="Group 12"/>
          <p:cNvGrpSpPr/>
          <p:nvPr/>
        </p:nvGrpSpPr>
        <p:grpSpPr>
          <a:xfrm>
            <a:off x="1389800" y="686582"/>
            <a:ext cx="5948894" cy="5906030"/>
            <a:chOff x="-155474" y="-2066375"/>
            <a:chExt cx="6696076" cy="6694488"/>
          </a:xfrm>
        </p:grpSpPr>
        <p:sp>
          <p:nvSpPr>
            <p:cNvPr id="1666" name="Oval 4"/>
            <p:cNvSpPr/>
            <p:nvPr/>
          </p:nvSpPr>
          <p:spPr>
            <a:xfrm>
              <a:off x="-155474" y="-2066375"/>
              <a:ext cx="6696076" cy="6694488"/>
            </a:xfrm>
            <a:prstGeom prst="ellipse">
              <a:avLst/>
            </a:prstGeom>
            <a:solidFill>
              <a:srgbClr val="660066"/>
            </a:solidFill>
            <a:ln w="9525" cap="flat">
              <a:solidFill>
                <a:srgbClr val="000000"/>
              </a:solidFill>
              <a:prstDash val="solid"/>
              <a:round/>
              <a:tailEnd type="stealth" w="med" len="med"/>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0"/>
                </a:spcBef>
                <a:spcAft>
                  <a:spcPts val="0"/>
                </a:spcAft>
                <a:buClrTx/>
                <a:buSzTx/>
                <a:buFontTx/>
                <a:buNone/>
                <a:tabLst/>
                <a:defRPr>
                  <a:latin typeface="Comic Sans MS"/>
                  <a:ea typeface="Comic Sans MS"/>
                  <a:cs typeface="Comic Sans MS"/>
                  <a:sym typeface="Comic Sans MS"/>
                </a:defRPr>
              </a:pPr>
              <a:endParaRPr kumimoji="0" sz="2400" b="0" i="0" u="none" strike="noStrike" kern="0" cap="none" spc="0" normalizeH="0" baseline="0" noProof="0">
                <a:ln>
                  <a:noFill/>
                </a:ln>
                <a:solidFill>
                  <a:srgbClr val="000000"/>
                </a:solidFill>
                <a:effectLst/>
                <a:uLnTx/>
                <a:uFillTx/>
                <a:latin typeface="Comic Sans MS"/>
                <a:sym typeface="Comic Sans MS"/>
              </a:endParaRPr>
            </a:p>
          </p:txBody>
        </p:sp>
        <p:sp>
          <p:nvSpPr>
            <p:cNvPr id="1667" name="TextBox 14"/>
            <p:cNvSpPr txBox="1"/>
            <p:nvPr/>
          </p:nvSpPr>
          <p:spPr>
            <a:xfrm>
              <a:off x="669235" y="-791804"/>
              <a:ext cx="4807587" cy="38723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الوعد</a:t>
              </a: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endPar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وعد المسيح</a:t>
              </a: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مؤمني فيلادلفيا</a:t>
              </a: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بمكافآت لمثابرتهم</a:t>
              </a:r>
            </a:p>
            <a:p>
              <a:pPr marL="0" marR="0" lvl="0" indent="0" algn="ctr" defTabSz="914400" rtl="0" eaLnBrk="1" fontAlgn="auto" latinLnBrk="0" hangingPunct="0">
                <a:lnSpc>
                  <a:spcPct val="100000"/>
                </a:lnSpc>
                <a:spcBef>
                  <a:spcPts val="0"/>
                </a:spcBef>
                <a:spcAft>
                  <a:spcPts val="0"/>
                </a:spcAft>
                <a:buClrTx/>
                <a:buSzTx/>
                <a:buFontTx/>
                <a:buNone/>
                <a:tabLst/>
                <a:defRPr sz="3600" b="1">
                  <a:solidFill>
                    <a:srgbClr val="8F8F8F">
                      <a:lumOff val="44000"/>
                    </a:srgbClr>
                  </a:solidFill>
                  <a:effectLst>
                    <a:outerShdw blurRad="38100" dist="38100" dir="2700000" rotWithShape="0">
                      <a:srgbClr val="000000">
                        <a:alpha val="43137"/>
                      </a:srgbClr>
                    </a:outerShdw>
                  </a:effectLst>
                  <a:latin typeface="Arial"/>
                  <a:ea typeface="Arial"/>
                  <a:cs typeface="Arial"/>
                  <a:sym typeface="Arial"/>
                </a:defRPr>
              </a:pPr>
              <a:r>
                <a:rPr kumimoji="0" lang="ar-JO"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rPr>
                <a:t>(3: 9- 13)</a:t>
              </a:r>
              <a:endParaRPr kumimoji="0" sz="3600" b="1" i="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a:cs typeface="Arial"/>
                <a:sym typeface="Arial"/>
              </a:endParaRPr>
            </a:p>
          </p:txBody>
        </p:sp>
      </p:grpSp>
      <p:sp>
        <p:nvSpPr>
          <p:cNvPr id="1669" name="Text Box 37"/>
          <p:cNvSpPr txBox="1"/>
          <p:nvPr/>
        </p:nvSpPr>
        <p:spPr>
          <a:xfrm>
            <a:off x="8541032" y="44449"/>
            <a:ext cx="440762"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a:defRPr b="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a:cs typeface="Arial"/>
                <a:sym typeface="Arial"/>
              </a:rPr>
              <a:t>57</a:t>
            </a:r>
            <a:endParaRPr kumimoji="0" sz="24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668"/>
                                        </p:tgtEl>
                                        <p:attrNameLst>
                                          <p:attrName>style.visibility</p:attrName>
                                        </p:attrNameLst>
                                      </p:cBhvr>
                                      <p:to>
                                        <p:strVal val="visible"/>
                                      </p:to>
                                    </p:set>
                                    <p:anim calcmode="lin" valueType="num">
                                      <p:cBhvr>
                                        <p:cTn id="7" dur="500" fill="hold"/>
                                        <p:tgtEl>
                                          <p:spTgt spid="1668"/>
                                        </p:tgtEl>
                                        <p:attrNameLst>
                                          <p:attrName>ppt_w</p:attrName>
                                        </p:attrNameLst>
                                      </p:cBhvr>
                                      <p:tavLst>
                                        <p:tav tm="0">
                                          <p:val>
                                            <p:fltVal val="0"/>
                                          </p:val>
                                        </p:tav>
                                        <p:tav tm="100000">
                                          <p:val>
                                            <p:strVal val="#ppt_w"/>
                                          </p:val>
                                        </p:tav>
                                      </p:tavLst>
                                    </p:anim>
                                    <p:anim calcmode="lin" valueType="num">
                                      <p:cBhvr>
                                        <p:cTn id="8" dur="500" fill="hold"/>
                                        <p:tgtEl>
                                          <p:spTgt spid="16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8" grpId="0" animBg="1" advAuto="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71" name="Rectangle 2"/>
          <p:cNvSpPr txBox="1">
            <a:spLocks noGrp="1"/>
          </p:cNvSpPr>
          <p:nvPr>
            <p:ph type="title"/>
          </p:nvPr>
        </p:nvSpPr>
        <p:spPr>
          <a:xfrm>
            <a:off x="0" y="1"/>
            <a:ext cx="9144000" cy="2022951"/>
          </a:xfrm>
          <a:prstGeom prst="rect">
            <a:avLst/>
          </a:prstGeom>
        </p:spPr>
        <p:txBody>
          <a:bodyPr>
            <a:normAutofit/>
          </a:bodyPr>
          <a:lstStyle>
            <a:lvl1pPr>
              <a:defRPr b="1"/>
            </a:lvl1pPr>
          </a:lstStyle>
          <a:p>
            <a:r>
              <a:rPr lang="ar-JO" dirty="0"/>
              <a:t>يعد المسيح بالكرامة أمام</a:t>
            </a:r>
            <a:br>
              <a:rPr lang="ar-JO" dirty="0"/>
            </a:br>
            <a:r>
              <a:rPr lang="ar-JO" dirty="0"/>
              <a:t>الأعداء (3: 9)</a:t>
            </a:r>
            <a:endParaRPr dirty="0"/>
          </a:p>
        </p:txBody>
      </p:sp>
      <p:sp>
        <p:nvSpPr>
          <p:cNvPr id="1672" name="Rectangle 2"/>
          <p:cNvSpPr txBox="1"/>
          <p:nvPr/>
        </p:nvSpPr>
        <p:spPr>
          <a:xfrm>
            <a:off x="4792608" y="2898943"/>
            <a:ext cx="3838129" cy="293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4000" b="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4000" b="1" i="0" u="none" strike="noStrike" kern="0" cap="none" spc="0" normalizeH="0" baseline="0" noProof="0">
                <a:ln>
                  <a:noFill/>
                </a:ln>
                <a:solidFill>
                  <a:srgbClr val="8F8F8F">
                    <a:lumOff val="44000"/>
                  </a:srgbClr>
                </a:solidFill>
                <a:effectLst/>
                <a:uLnTx/>
                <a:uFillTx/>
                <a:latin typeface="Arial"/>
                <a:cs typeface="Arial"/>
                <a:sym typeface="Arial"/>
              </a:rPr>
              <a:t>"I have given you an open door that no one can shut" (3:8)</a:t>
            </a:r>
          </a:p>
        </p:txBody>
      </p:sp>
      <p:pic>
        <p:nvPicPr>
          <p:cNvPr id="1673" name="Picture 1" descr="Picture 1"/>
          <p:cNvPicPr>
            <a:picLocks noChangeAspect="1"/>
          </p:cNvPicPr>
          <p:nvPr/>
        </p:nvPicPr>
        <p:blipFill>
          <a:blip r:embed="rId3"/>
          <a:stretch>
            <a:fillRect/>
          </a:stretch>
        </p:blipFill>
        <p:spPr>
          <a:xfrm>
            <a:off x="0" y="2022953"/>
            <a:ext cx="9144000" cy="4835048"/>
          </a:xfrm>
          <a:prstGeom prst="rect">
            <a:avLst/>
          </a:prstGeom>
          <a:ln w="12700">
            <a:miter lim="400000"/>
          </a:ln>
        </p:spPr>
      </p:pic>
      <p:sp>
        <p:nvSpPr>
          <p:cNvPr id="1674" name="Rectangle 2"/>
          <p:cNvSpPr txBox="1"/>
          <p:nvPr/>
        </p:nvSpPr>
        <p:spPr>
          <a:xfrm>
            <a:off x="45719" y="4750447"/>
            <a:ext cx="9052562" cy="1569660"/>
          </a:xfrm>
          <a:prstGeom prst="rect">
            <a:avLst/>
          </a:prstGeom>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Autofit/>
          </a:bodyPr>
          <a:lstStyle>
            <a:defPPr>
              <a:defRPr lang="en-US"/>
            </a:defPPr>
            <a:lvl1pPr algn="ctr" eaLnBrk="1" hangingPunct="1">
              <a:spcBef>
                <a:spcPct val="0"/>
              </a:spcBef>
              <a:defRPr sz="3200" b="1" kern="1200">
                <a:solidFill>
                  <a:srgbClr val="FFFFFF"/>
                </a:solidFill>
                <a:effectLst>
                  <a:glow rad="165100">
                    <a:prstClr val="black"/>
                  </a:glow>
                </a:effectLst>
                <a:latin typeface="Arial"/>
                <a:ea typeface="ＭＳ Ｐゴシック" charset="0"/>
                <a:cs typeface="Arial"/>
              </a:defRPr>
            </a:lvl1pPr>
            <a:lvl2pPr marL="4572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2pPr>
            <a:lvl3pPr marL="9144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3pPr>
            <a:lvl4pPr marL="13716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4pPr>
            <a:lvl5pPr marL="1828800" eaLnBrk="0" fontAlgn="base">
              <a:spcBef>
                <a:spcPct val="0"/>
              </a:spcBef>
              <a:spcAft>
                <a:spcPct val="0"/>
              </a:spcAft>
              <a:defRPr kern="1200">
                <a:solidFill>
                  <a:schemeClr val="tx1"/>
                </a:solidFill>
                <a:latin typeface="Times New Roman" charset="0"/>
                <a:ea typeface="ＭＳ Ｐゴシック" charset="0"/>
                <a:cs typeface="ＭＳ Ｐゴシック" charset="0"/>
              </a:defRPr>
            </a:lvl5pPr>
            <a:lvl6pPr marL="2286000" defTabSz="457200" eaLnBrk="1" hangingPunct="1">
              <a:defRPr kern="1200">
                <a:solidFill>
                  <a:schemeClr val="tx1"/>
                </a:solidFill>
                <a:latin typeface="Times New Roman" charset="0"/>
                <a:ea typeface="ＭＳ Ｐゴシック" charset="0"/>
                <a:cs typeface="ＭＳ Ｐゴシック" charset="0"/>
              </a:defRPr>
            </a:lvl6pPr>
            <a:lvl7pPr marL="2743200" defTabSz="457200" eaLnBrk="1" hangingPunct="1">
              <a:defRPr kern="1200">
                <a:solidFill>
                  <a:schemeClr val="tx1"/>
                </a:solidFill>
                <a:latin typeface="Times New Roman" charset="0"/>
                <a:ea typeface="ＭＳ Ｐゴシック" charset="0"/>
                <a:cs typeface="ＭＳ Ｐゴシック" charset="0"/>
              </a:defRPr>
            </a:lvl7pPr>
            <a:lvl8pPr marL="3200400" defTabSz="457200" eaLnBrk="1" hangingPunct="1">
              <a:defRPr kern="1200">
                <a:solidFill>
                  <a:schemeClr val="tx1"/>
                </a:solidFill>
                <a:latin typeface="Times New Roman" charset="0"/>
                <a:ea typeface="ＭＳ Ｐゴシック" charset="0"/>
                <a:cs typeface="ＭＳ Ｐゴシック" charset="0"/>
              </a:defRPr>
            </a:lvl8pPr>
            <a:lvl9pPr marL="3657600" defTabSz="457200" eaLnBrk="1" hangingPunct="1">
              <a:defRPr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SA"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sym typeface="Times New Roman"/>
              </a:rPr>
              <a:t>هَأَنَذَا أَجْعَلُ ٱلَّذِينَ مِنْ مَجْمَعِ ٱلشَّيْطَانِ مِنَ ٱلْقَائِلِينَ إِنَّهُمْ يَهُودٌ وَلَيْسُوا يَهُودًا بَلْ يَكْذِبُونَ، هَأَنَذَا أُصَيِّرُهُمْ يَأْتُونَ وَيَسْجُدُونَ أَمَامَ رِجْلَيْكَ، وَيَعْرِفُونَ أَنِّي أَنَا أَحْبَبْتُكَ.</a:t>
            </a:r>
            <a:endParaRPr kumimoji="0"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sym typeface="Times New Roman"/>
            </a:endParaRPr>
          </a:p>
        </p:txBody>
      </p:sp>
    </p:spTree>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106945" y="2743200"/>
            <a:ext cx="297180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4" name="Oval 17"/>
          <p:cNvSpPr>
            <a:spLocks noChangeArrowheads="1"/>
          </p:cNvSpPr>
          <p:nvPr/>
        </p:nvSpPr>
        <p:spPr bwMode="auto">
          <a:xfrm>
            <a:off x="1902955"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5" name="Oval 14"/>
          <p:cNvSpPr>
            <a:spLocks noChangeArrowheads="1"/>
          </p:cNvSpPr>
          <p:nvPr/>
        </p:nvSpPr>
        <p:spPr bwMode="auto">
          <a:xfrm>
            <a:off x="1902955"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6" name="Text Box 7"/>
          <p:cNvSpPr txBox="1">
            <a:spLocks noChangeArrowheads="1"/>
          </p:cNvSpPr>
          <p:nvPr/>
        </p:nvSpPr>
        <p:spPr bwMode="auto">
          <a:xfrm>
            <a:off x="2664955" y="2772216"/>
            <a:ext cx="14478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Arial"/>
                <a:cs typeface="Arial"/>
              </a:rPr>
              <a:t>إ</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سرائيل</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0178" name="Line 1026"/>
          <p:cNvSpPr>
            <a:spLocks noChangeShapeType="1"/>
          </p:cNvSpPr>
          <p:nvPr/>
        </p:nvSpPr>
        <p:spPr bwMode="auto">
          <a:xfrm>
            <a:off x="1826755"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79" name="Line 1027"/>
          <p:cNvSpPr>
            <a:spLocks noChangeShapeType="1"/>
          </p:cNvSpPr>
          <p:nvPr/>
        </p:nvSpPr>
        <p:spPr bwMode="auto">
          <a:xfrm>
            <a:off x="4914443"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80" name="Text Box 1028"/>
          <p:cNvSpPr txBox="1">
            <a:spLocks noChangeArrowheads="1"/>
          </p:cNvSpPr>
          <p:nvPr/>
        </p:nvSpPr>
        <p:spPr bwMode="auto">
          <a:xfrm>
            <a:off x="-30584" y="3356992"/>
            <a:ext cx="2010296" cy="1477328"/>
          </a:xfrm>
          <a:prstGeom prst="rect">
            <a:avLst/>
          </a:prstGeom>
          <a:noFill/>
          <a:ln w="381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الكنيسة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0181" name="Text Box 1029"/>
          <p:cNvSpPr txBox="1">
            <a:spLocks noChangeArrowheads="1"/>
          </p:cNvSpPr>
          <p:nvPr/>
        </p:nvSpPr>
        <p:spPr bwMode="auto">
          <a:xfrm>
            <a:off x="3807955"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lang="ar-JO" sz="3600" b="1" dirty="0">
                <a:solidFill>
                  <a:srgbClr val="00CCFF"/>
                </a:solidFill>
                <a:latin typeface="Arial"/>
                <a:cs typeface="Arial"/>
              </a:rPr>
              <a:t>يء</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 الثاني</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2" name="Text Box 1030"/>
          <p:cNvSpPr txBox="1">
            <a:spLocks noChangeArrowheads="1"/>
          </p:cNvSpPr>
          <p:nvPr/>
        </p:nvSpPr>
        <p:spPr bwMode="auto">
          <a:xfrm>
            <a:off x="1979155"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3" name="Text Box 1031"/>
          <p:cNvSpPr txBox="1">
            <a:spLocks noChangeArrowheads="1"/>
          </p:cNvSpPr>
          <p:nvPr/>
        </p:nvSpPr>
        <p:spPr bwMode="auto">
          <a:xfrm>
            <a:off x="2283955"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0184" name="Text Box 1032"/>
          <p:cNvSpPr txBox="1">
            <a:spLocks noChangeArrowheads="1"/>
          </p:cNvSpPr>
          <p:nvPr/>
        </p:nvSpPr>
        <p:spPr bwMode="auto">
          <a:xfrm>
            <a:off x="5103355"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5" name="Text Box 1033"/>
          <p:cNvSpPr txBox="1">
            <a:spLocks noChangeArrowheads="1"/>
          </p:cNvSpPr>
          <p:nvPr/>
        </p:nvSpPr>
        <p:spPr bwMode="auto">
          <a:xfrm>
            <a:off x="5331955"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0186" name="Text Box 1034"/>
          <p:cNvSpPr txBox="1">
            <a:spLocks noChangeArrowheads="1"/>
          </p:cNvSpPr>
          <p:nvPr/>
        </p:nvSpPr>
        <p:spPr bwMode="auto">
          <a:xfrm rot="5400000" flipH="1">
            <a:off x="6237624"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50187" name="Text Box 1035"/>
          <p:cNvSpPr txBox="1">
            <a:spLocks noChangeArrowheads="1"/>
          </p:cNvSpPr>
          <p:nvPr/>
        </p:nvSpPr>
        <p:spPr bwMode="auto">
          <a:xfrm rot="5381629">
            <a:off x="7000418"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99">
                    <a:lumMod val="20000"/>
                    <a:lumOff val="80000"/>
                  </a:srgbClr>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00CC99">
                  <a:lumMod val="20000"/>
                  <a:lumOff val="80000"/>
                </a:srgbClr>
              </a:solidFill>
              <a:effectLst/>
              <a:uLnTx/>
              <a:uFillTx/>
              <a:latin typeface="Arial"/>
              <a:ea typeface="ＭＳ Ｐゴシック" charset="0"/>
              <a:cs typeface="Arial"/>
            </a:endParaRP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rtl="1">
              <a:spcBef>
                <a:spcPct val="50000"/>
              </a:spcBef>
              <a:defRPr/>
            </a:pPr>
            <a:r>
              <a:rPr lang="ar-EG" sz="4000" b="1" dirty="0">
                <a:solidFill>
                  <a:srgbClr val="FFFFFF"/>
                </a:solidFill>
                <a:ea typeface="ＭＳ Ｐゴシック" charset="-128"/>
              </a:rPr>
              <a:t>التدبيرية</a:t>
            </a:r>
            <a:endParaRPr lang="en-US" sz="4000" b="1" dirty="0">
              <a:solidFill>
                <a:srgbClr val="FFFFFF"/>
              </a:solidFill>
              <a:latin typeface="Arial"/>
              <a:ea typeface="ＭＳ Ｐゴシック" charset="-128"/>
              <a:cs typeface="Arial"/>
            </a:endParaRPr>
          </a:p>
        </p:txBody>
      </p:sp>
      <p:sp>
        <p:nvSpPr>
          <p:cNvPr id="52241" name="Text Box 1041"/>
          <p:cNvSpPr txBox="1">
            <a:spLocks noChangeArrowheads="1"/>
          </p:cNvSpPr>
          <p:nvPr/>
        </p:nvSpPr>
        <p:spPr bwMode="auto">
          <a:xfrm>
            <a:off x="8236555" y="0"/>
            <a:ext cx="70208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208</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362</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Line 1038"/>
          <p:cNvSpPr>
            <a:spLocks noChangeShapeType="1"/>
          </p:cNvSpPr>
          <p:nvPr/>
        </p:nvSpPr>
        <p:spPr bwMode="auto">
          <a:xfrm>
            <a:off x="189444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Line 1039"/>
          <p:cNvSpPr>
            <a:spLocks noChangeShapeType="1"/>
          </p:cNvSpPr>
          <p:nvPr/>
        </p:nvSpPr>
        <p:spPr bwMode="auto">
          <a:xfrm flipV="1">
            <a:off x="189285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6574535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par>
                          <p:cTn id="70" fill="hold">
                            <p:stCondLst>
                              <p:cond delay="500"/>
                            </p:stCondLst>
                            <p:childTnLst>
                              <p:par>
                                <p:cTn id="71" presetID="2" presetClass="entr" presetSubtype="1" fill="hold" grpId="0" nodeType="after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0-#ppt_h/2"/>
                                          </p:val>
                                        </p:tav>
                                        <p:tav tm="100000">
                                          <p:val>
                                            <p:strVal val="#ppt_y"/>
                                          </p:val>
                                        </p:tav>
                                      </p:tavLst>
                                    </p:anim>
                                  </p:childTnLst>
                                </p:cTn>
                              </p:par>
                            </p:childTnLst>
                          </p:cTn>
                        </p:par>
                        <p:par>
                          <p:cTn id="75" fill="hold">
                            <p:stCondLst>
                              <p:cond delay="2000"/>
                            </p:stCondLst>
                            <p:childTnLst>
                              <p:par>
                                <p:cTn id="76" presetID="2" presetClass="entr" presetSubtype="4"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ppt_x"/>
                                          </p:val>
                                        </p:tav>
                                        <p:tav tm="100000">
                                          <p:val>
                                            <p:strVal val="#ppt_x"/>
                                          </p:val>
                                        </p:tav>
                                      </p:tavLst>
                                    </p:anim>
                                    <p:anim calcmode="lin" valueType="num">
                                      <p:cBhvr additive="base">
                                        <p:cTn id="7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18" grpId="0" animBg="1"/>
      <p:bldP spid="19"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4" descr="Jesus Coming Sphe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9588"/>
            <a:ext cx="9145588" cy="583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5" name="Rectangle 3"/>
          <p:cNvSpPr>
            <a:spLocks noGrp="1" noChangeArrowheads="1"/>
          </p:cNvSpPr>
          <p:nvPr>
            <p:ph type="title" idx="4294967295"/>
          </p:nvPr>
        </p:nvSpPr>
        <p:spPr>
          <a:xfrm>
            <a:off x="-1" y="609600"/>
            <a:ext cx="8785697" cy="1143000"/>
          </a:xfrm>
        </p:spPr>
        <p:txBody>
          <a:bodyPr>
            <a:normAutofit/>
          </a:bodyPr>
          <a:lstStyle/>
          <a:p>
            <a:pPr rtl="1"/>
            <a:r>
              <a:rPr lang="ar-SA" b="1" dirty="0">
                <a:solidFill>
                  <a:schemeClr val="bg1"/>
                </a:solidFill>
                <a:ea typeface="ＭＳ Ｐゴシック" charset="0"/>
              </a:rPr>
              <a:t>متى سيحدث ال</a:t>
            </a:r>
            <a:r>
              <a:rPr lang="ar-JO" b="1" dirty="0">
                <a:solidFill>
                  <a:schemeClr val="bg1"/>
                </a:solidFill>
                <a:ea typeface="ＭＳ Ｐゴシック" charset="0"/>
              </a:rPr>
              <a:t>إ</a:t>
            </a:r>
            <a:r>
              <a:rPr lang="ar-SA" b="1" dirty="0">
                <a:solidFill>
                  <a:schemeClr val="bg1"/>
                </a:solidFill>
                <a:ea typeface="ＭＳ Ｐゴシック" charset="0"/>
              </a:rPr>
              <a:t>ختطاف؟</a:t>
            </a:r>
            <a:endParaRPr lang="en-US" dirty="0">
              <a:ea typeface="ＭＳ Ｐゴシック" charset="0"/>
            </a:endParaRPr>
          </a:p>
        </p:txBody>
      </p:sp>
    </p:spTree>
    <p:extLst>
      <p:ext uri="{BB962C8B-B14F-4D97-AF65-F5344CB8AC3E}">
        <p14:creationId xmlns:p14="http://schemas.microsoft.com/office/powerpoint/2010/main" val="2258526576"/>
      </p:ext>
    </p:extLst>
  </p:cSld>
  <p:clrMapOvr>
    <a:overrideClrMapping bg1="lt1" tx1="dk1" bg2="lt2" tx2="dk2" accent1="accent1" accent2="accent2" accent3="accent3" accent4="accent4" accent5="accent5" accent6="accent6" hlink="hlink" folHlink="folHlink"/>
  </p:clrMapOvr>
  <p:transition/>
</p:sld>
</file>

<file path=ppt/slides/slide1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4274" name="Oval 17"/>
          <p:cNvSpPr>
            <a:spLocks noChangeArrowheads="1"/>
          </p:cNvSpPr>
          <p:nvPr/>
        </p:nvSpPr>
        <p:spPr bwMode="auto">
          <a:xfrm>
            <a:off x="1524000"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4275" name="Rectangle 15"/>
          <p:cNvSpPr>
            <a:spLocks noGrp="1" noChangeArrowheads="1"/>
          </p:cNvSpPr>
          <p:nvPr>
            <p:ph type="title" idx="4294967295"/>
          </p:nvPr>
        </p:nvSpPr>
        <p:spPr>
          <a:xfrm>
            <a:off x="685800" y="533400"/>
            <a:ext cx="7772400" cy="707886"/>
          </a:xfrm>
          <a:effectLst>
            <a:outerShdw blurRad="50800" dist="38100" dir="2700000">
              <a:srgbClr val="000000">
                <a:alpha val="43000"/>
              </a:srgbClr>
            </a:outerShdw>
          </a:effectLst>
        </p:spPr>
        <p:txBody>
          <a:bodyPr anchor="t">
            <a:spAutoFit/>
          </a:bodyPr>
          <a:lstStyle/>
          <a:p>
            <a:pPr rtl="1">
              <a:spcBef>
                <a:spcPct val="50000"/>
              </a:spcBef>
            </a:pPr>
            <a:r>
              <a:rPr lang="ar-EG" sz="4000" b="1" dirty="0">
                <a:solidFill>
                  <a:srgbClr val="FFFF99"/>
                </a:solidFill>
                <a:effectLst>
                  <a:outerShdw blurRad="38100" dist="38100" dir="2700000" algn="tl">
                    <a:srgbClr val="000000"/>
                  </a:outerShdw>
                </a:effectLst>
                <a:ea typeface="ＭＳ Ｐゴシック" charset="0"/>
              </a:rPr>
              <a:t>حروف الجر اليونانية</a:t>
            </a:r>
            <a:endParaRPr lang="en-US" sz="4000" b="1" dirty="0">
              <a:solidFill>
                <a:srgbClr val="FFFF99"/>
              </a:solidFill>
              <a:effectLst>
                <a:outerShdw blurRad="38100" dist="38100" dir="2700000" algn="tl">
                  <a:srgbClr val="000000"/>
                </a:outerShdw>
              </a:effectLst>
              <a:latin typeface="Arial"/>
              <a:ea typeface="ＭＳ Ｐゴシック" charset="0"/>
              <a:cs typeface="Arial"/>
            </a:endParaRPr>
          </a:p>
        </p:txBody>
      </p:sp>
      <p:sp>
        <p:nvSpPr>
          <p:cNvPr id="20" name="Oval 19"/>
          <p:cNvSpPr>
            <a:spLocks noChangeArrowheads="1"/>
          </p:cNvSpPr>
          <p:nvPr/>
        </p:nvSpPr>
        <p:spPr bwMode="auto">
          <a:xfrm>
            <a:off x="1524000"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4" name="Notched Right Arrow 23"/>
          <p:cNvSpPr>
            <a:spLocks noChangeArrowheads="1"/>
          </p:cNvSpPr>
          <p:nvPr/>
        </p:nvSpPr>
        <p:spPr bwMode="auto">
          <a:xfrm>
            <a:off x="1219200" y="4886493"/>
            <a:ext cx="1295400" cy="304800"/>
          </a:xfrm>
          <a:prstGeom prst="notchedRightArrow">
            <a:avLst>
              <a:gd name="adj1" fmla="val 50000"/>
              <a:gd name="adj2" fmla="val 49997"/>
            </a:avLst>
          </a:prstGeom>
          <a:solidFill>
            <a:srgbClr val="FFFFFF"/>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a:ea typeface="ＭＳ Ｐゴシック" charset="0"/>
              <a:cs typeface="Arial"/>
            </a:endParaRPr>
          </a:p>
        </p:txBody>
      </p:sp>
      <p:sp>
        <p:nvSpPr>
          <p:cNvPr id="26" name="Notched Right Arrow 25"/>
          <p:cNvSpPr>
            <a:spLocks noChangeArrowheads="1"/>
          </p:cNvSpPr>
          <p:nvPr/>
        </p:nvSpPr>
        <p:spPr bwMode="auto">
          <a:xfrm>
            <a:off x="1219200" y="3733560"/>
            <a:ext cx="3657600" cy="304800"/>
          </a:xfrm>
          <a:prstGeom prst="notchedRightArrow">
            <a:avLst>
              <a:gd name="adj1" fmla="val 50000"/>
              <a:gd name="adj2" fmla="val 50000"/>
            </a:avLst>
          </a:prstGeom>
          <a:solidFill>
            <a:srgbClr val="FFFFFF"/>
          </a:solidFill>
          <a:ln w="9525">
            <a:noFill/>
            <a:round/>
            <a:headEnd/>
            <a:tailEn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a:ea typeface="ＭＳ Ｐゴシック" charset="0"/>
              <a:cs typeface="Arial"/>
            </a:endParaRPr>
          </a:p>
        </p:txBody>
      </p:sp>
      <p:sp>
        <p:nvSpPr>
          <p:cNvPr id="27" name="Text Box 7"/>
          <p:cNvSpPr txBox="1">
            <a:spLocks noChangeArrowheads="1"/>
          </p:cNvSpPr>
          <p:nvPr/>
        </p:nvSpPr>
        <p:spPr bwMode="auto">
          <a:xfrm>
            <a:off x="2286000" y="4621381"/>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داخل</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8" name="Text Box 7"/>
          <p:cNvSpPr txBox="1">
            <a:spLocks noChangeArrowheads="1"/>
          </p:cNvSpPr>
          <p:nvPr/>
        </p:nvSpPr>
        <p:spPr bwMode="auto">
          <a:xfrm>
            <a:off x="1905000" y="3898660"/>
            <a:ext cx="22860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عبر</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9" name="Text Box 7"/>
          <p:cNvSpPr txBox="1">
            <a:spLocks noChangeArrowheads="1"/>
          </p:cNvSpPr>
          <p:nvPr/>
        </p:nvSpPr>
        <p:spPr bwMode="auto">
          <a:xfrm>
            <a:off x="1174750" y="1182974"/>
            <a:ext cx="35052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من ، خارج ، بعيد عن</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0" name="Bent Arrow 29"/>
          <p:cNvSpPr/>
          <p:nvPr/>
        </p:nvSpPr>
        <p:spPr bwMode="auto">
          <a:xfrm rot="16200000" flipV="1">
            <a:off x="1074891" y="2035194"/>
            <a:ext cx="990600" cy="609600"/>
          </a:xfrm>
          <a:prstGeom prst="bentArrow">
            <a:avLst/>
          </a:prstGeom>
          <a:solidFill>
            <a:srgbClr val="FFFFFF"/>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a:ea typeface="ＭＳ Ｐゴシック" charset="0"/>
              <a:cs typeface="Arial"/>
            </a:endParaRPr>
          </a:p>
        </p:txBody>
      </p:sp>
      <p:sp>
        <p:nvSpPr>
          <p:cNvPr id="33" name="Text Box 7"/>
          <p:cNvSpPr txBox="1">
            <a:spLocks noChangeArrowheads="1"/>
          </p:cNvSpPr>
          <p:nvPr/>
        </p:nvSpPr>
        <p:spPr bwMode="auto">
          <a:xfrm>
            <a:off x="4907881" y="3460146"/>
            <a:ext cx="21336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حول</a:t>
            </a: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pic>
        <p:nvPicPr>
          <p:cNvPr id="3" name="Picture 2">
            <a:extLst>
              <a:ext uri="{FF2B5EF4-FFF2-40B4-BE49-F238E27FC236}">
                <a16:creationId xmlns:a16="http://schemas.microsoft.com/office/drawing/2014/main" id="{227FCDB2-55ED-B228-23EF-A81139CEE10A}"/>
              </a:ext>
            </a:extLst>
          </p:cNvPr>
          <p:cNvPicPr>
            <a:picLocks noChangeAspect="1"/>
          </p:cNvPicPr>
          <p:nvPr/>
        </p:nvPicPr>
        <p:blipFill>
          <a:blip r:embed="rId3"/>
          <a:stretch>
            <a:fillRect/>
          </a:stretch>
        </p:blipFill>
        <p:spPr>
          <a:xfrm>
            <a:off x="542160" y="1914939"/>
            <a:ext cx="711200" cy="1104900"/>
          </a:xfrm>
          <a:prstGeom prst="rect">
            <a:avLst/>
          </a:prstGeom>
        </p:spPr>
      </p:pic>
      <p:pic>
        <p:nvPicPr>
          <p:cNvPr id="5" name="Picture 4">
            <a:extLst>
              <a:ext uri="{FF2B5EF4-FFF2-40B4-BE49-F238E27FC236}">
                <a16:creationId xmlns:a16="http://schemas.microsoft.com/office/drawing/2014/main" id="{D1F1CC83-ADC5-19F3-C0A1-5CB66F171C5F}"/>
              </a:ext>
            </a:extLst>
          </p:cNvPr>
          <p:cNvPicPr>
            <a:picLocks noChangeAspect="1"/>
          </p:cNvPicPr>
          <p:nvPr/>
        </p:nvPicPr>
        <p:blipFill>
          <a:blip r:embed="rId4"/>
          <a:stretch>
            <a:fillRect/>
          </a:stretch>
        </p:blipFill>
        <p:spPr>
          <a:xfrm>
            <a:off x="453260" y="3282935"/>
            <a:ext cx="800100" cy="1117600"/>
          </a:xfrm>
          <a:prstGeom prst="rect">
            <a:avLst/>
          </a:prstGeom>
        </p:spPr>
      </p:pic>
      <p:pic>
        <p:nvPicPr>
          <p:cNvPr id="7" name="Picture 6">
            <a:extLst>
              <a:ext uri="{FF2B5EF4-FFF2-40B4-BE49-F238E27FC236}">
                <a16:creationId xmlns:a16="http://schemas.microsoft.com/office/drawing/2014/main" id="{4DAEC2F0-B800-8ED4-0394-8475B5979039}"/>
              </a:ext>
            </a:extLst>
          </p:cNvPr>
          <p:cNvPicPr>
            <a:picLocks noChangeAspect="1"/>
          </p:cNvPicPr>
          <p:nvPr/>
        </p:nvPicPr>
        <p:blipFill>
          <a:blip r:embed="rId5"/>
          <a:stretch>
            <a:fillRect/>
          </a:stretch>
        </p:blipFill>
        <p:spPr>
          <a:xfrm>
            <a:off x="374650" y="4483436"/>
            <a:ext cx="800100" cy="1117600"/>
          </a:xfrm>
          <a:prstGeom prst="rect">
            <a:avLst/>
          </a:prstGeom>
        </p:spPr>
      </p:pic>
      <p:pic>
        <p:nvPicPr>
          <p:cNvPr id="9" name="Picture 8">
            <a:extLst>
              <a:ext uri="{FF2B5EF4-FFF2-40B4-BE49-F238E27FC236}">
                <a16:creationId xmlns:a16="http://schemas.microsoft.com/office/drawing/2014/main" id="{EEFC1AB5-5CE9-5EF8-D68B-54E0BA97CF21}"/>
              </a:ext>
            </a:extLst>
          </p:cNvPr>
          <p:cNvPicPr>
            <a:picLocks noChangeAspect="1"/>
          </p:cNvPicPr>
          <p:nvPr/>
        </p:nvPicPr>
        <p:blipFill>
          <a:blip r:embed="rId6"/>
          <a:stretch>
            <a:fillRect/>
          </a:stretch>
        </p:blipFill>
        <p:spPr>
          <a:xfrm>
            <a:off x="4766440" y="2897792"/>
            <a:ext cx="1917700" cy="571500"/>
          </a:xfrm>
          <a:prstGeom prst="rect">
            <a:avLst/>
          </a:prstGeom>
        </p:spPr>
      </p:pic>
    </p:spTree>
    <p:extLst>
      <p:ext uri="{BB962C8B-B14F-4D97-AF65-F5344CB8AC3E}">
        <p14:creationId xmlns:p14="http://schemas.microsoft.com/office/powerpoint/2010/main" val="42906857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6" grpId="0" animBg="1"/>
      <p:bldP spid="27" grpId="0"/>
      <p:bldP spid="28" grpId="0"/>
      <p:bldP spid="29" grpId="0"/>
      <p:bldP spid="30" grpId="0" animBg="1"/>
      <p:bldP spid="33"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المجيء</a:t>
            </a:r>
            <a:r>
              <a:rPr kumimoji="0" lang="ar-JO" sz="3600" b="1" i="0" u="none" strike="noStrike" kern="1200" cap="none" spc="0" normalizeH="0" noProof="0" dirty="0">
                <a:ln>
                  <a:noFill/>
                </a:ln>
                <a:solidFill>
                  <a:srgbClr val="00CCFF"/>
                </a:solidFill>
                <a:effectLst/>
                <a:uLnTx/>
                <a:uFillTx/>
                <a:latin typeface="Arial"/>
                <a:ea typeface="ＭＳ Ｐゴシック" charset="0"/>
                <a:cs typeface="Arial"/>
              </a:rPr>
              <a:t> </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الثاني</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0" name="Text Box 1030"/>
          <p:cNvSpPr txBox="1">
            <a:spLocks noChangeArrowheads="1"/>
          </p:cNvSpPr>
          <p:nvPr/>
        </p:nvSpPr>
        <p:spPr bwMode="auto">
          <a:xfrm>
            <a:off x="478521" y="1868269"/>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991" name="Text Box 1031"/>
          <p:cNvSpPr txBox="1">
            <a:spLocks noChangeArrowheads="1"/>
          </p:cNvSpPr>
          <p:nvPr/>
        </p:nvSpPr>
        <p:spPr bwMode="auto">
          <a:xfrm>
            <a:off x="1447799" y="3276600"/>
            <a:ext cx="312260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1993" name="Text Box 1033"/>
          <p:cNvSpPr txBox="1">
            <a:spLocks noChangeArrowheads="1"/>
          </p:cNvSpPr>
          <p:nvPr/>
        </p:nvSpPr>
        <p:spPr bwMode="auto">
          <a:xfrm>
            <a:off x="4570405" y="3276600"/>
            <a:ext cx="344714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الابدي</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6335" name="Rectangle 1040"/>
          <p:cNvSpPr>
            <a:spLocks noGrp="1" noChangeArrowheads="1"/>
          </p:cNvSpPr>
          <p:nvPr>
            <p:ph type="title" idx="4294967295"/>
          </p:nvPr>
        </p:nvSpPr>
        <p:spPr>
          <a:xfrm>
            <a:off x="685800" y="533400"/>
            <a:ext cx="7772400" cy="707886"/>
          </a:xfrm>
          <a:noFill/>
        </p:spPr>
        <p:txBody>
          <a:bodyPr anchor="t">
            <a:spAutoFit/>
          </a:bodyPr>
          <a:lstStyle/>
          <a:p>
            <a:pPr rtl="1">
              <a:spcBef>
                <a:spcPct val="50000"/>
              </a:spcBef>
            </a:pPr>
            <a:r>
              <a:rPr lang="ar-SA" altLang="ja-JP" sz="4000" b="1" dirty="0">
                <a:solidFill>
                  <a:srgbClr val="FFFF99"/>
                </a:solidFill>
                <a:ea typeface="ＭＳ Ｐゴシック" charset="0"/>
              </a:rPr>
              <a:t>ال</a:t>
            </a:r>
            <a:r>
              <a:rPr lang="ar-JO" altLang="ja-JP" sz="4000" b="1" dirty="0">
                <a:solidFill>
                  <a:srgbClr val="FFFF99"/>
                </a:solidFill>
                <a:ea typeface="ＭＳ Ｐゴシック" charset="0"/>
              </a:rPr>
              <a:t>إ</a:t>
            </a:r>
            <a:r>
              <a:rPr lang="ar-SA" altLang="ja-JP" sz="4000" b="1" dirty="0">
                <a:solidFill>
                  <a:srgbClr val="FFFF99"/>
                </a:solidFill>
                <a:ea typeface="ＭＳ Ｐゴシック" charset="0"/>
              </a:rPr>
              <a:t>ختطاف قبل الضيقة</a:t>
            </a:r>
            <a:endParaRPr lang="en-US" sz="4000" b="1" dirty="0">
              <a:solidFill>
                <a:srgbClr val="FFFF99"/>
              </a:solidFill>
              <a:latin typeface="Arial"/>
              <a:ea typeface="ＭＳ Ｐゴシック" charset="0"/>
              <a:cs typeface="Arial"/>
            </a:endParaRPr>
          </a:p>
        </p:txBody>
      </p:sp>
      <p:sp>
        <p:nvSpPr>
          <p:cNvPr id="17" name="Text Box 1041"/>
          <p:cNvSpPr txBox="1">
            <a:spLocks noChangeArrowheads="1"/>
          </p:cNvSpPr>
          <p:nvPr/>
        </p:nvSpPr>
        <p:spPr bwMode="auto">
          <a:xfrm>
            <a:off x="8388424" y="76200"/>
            <a:ext cx="87395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361</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 name="Text Box 11">
            <a:extLst>
              <a:ext uri="{FF2B5EF4-FFF2-40B4-BE49-F238E27FC236}">
                <a16:creationId xmlns:a16="http://schemas.microsoft.com/office/drawing/2014/main" id="{6C7969FF-17DC-4873-5231-DF38D69A3BA4}"/>
              </a:ext>
            </a:extLst>
          </p:cNvPr>
          <p:cNvSpPr txBox="1">
            <a:spLocks noChangeArrowheads="1"/>
          </p:cNvSpPr>
          <p:nvPr/>
        </p:nvSpPr>
        <p:spPr bwMode="auto">
          <a:xfrm>
            <a:off x="5486400" y="1295400"/>
            <a:ext cx="2636838" cy="1202510"/>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00FFFF"/>
                </a:solidFill>
                <a:effectLst/>
                <a:uLnTx/>
                <a:uFillTx/>
                <a:latin typeface="Arial" pitchFamily="34" charset="0"/>
                <a:ea typeface="MS PGothic" pitchFamily="34" charset="-128"/>
                <a:cs typeface="Arial" pitchFamily="34" charset="0"/>
              </a:rPr>
              <a:t>الظهور     الثاني</a:t>
            </a:r>
            <a:endParaRPr kumimoji="0" lang="en-GB" sz="3600" b="1" u="none" strike="noStrike" kern="1200" cap="none" spc="0" normalizeH="0" baseline="0" noProof="0" dirty="0">
              <a:ln>
                <a:noFill/>
              </a:ln>
              <a:solidFill>
                <a:srgbClr val="00FFFF"/>
              </a:solidFill>
              <a:effectLst/>
              <a:uLnTx/>
              <a:uFillTx/>
              <a:latin typeface="Arial" pitchFamily="34" charset="0"/>
              <a:ea typeface="MS PGothic" pitchFamily="34" charset="-128"/>
              <a:cs typeface="Arial" pitchFamily="34" charset="0"/>
            </a:endParaRPr>
          </a:p>
        </p:txBody>
      </p:sp>
      <p:sp>
        <p:nvSpPr>
          <p:cNvPr id="3" name="Text Box 11">
            <a:extLst>
              <a:ext uri="{FF2B5EF4-FFF2-40B4-BE49-F238E27FC236}">
                <a16:creationId xmlns:a16="http://schemas.microsoft.com/office/drawing/2014/main" id="{6459AAB2-BC10-C471-AA7A-265950AEEFDF}"/>
              </a:ext>
            </a:extLst>
          </p:cNvPr>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1" u="none" strike="noStrike" kern="1200" cap="none" spc="0" normalizeH="0" baseline="0" noProof="0" dirty="0">
                <a:ln>
                  <a:noFill/>
                </a:ln>
                <a:solidFill>
                  <a:srgbClr val="00FFFF"/>
                </a:solidFill>
                <a:effectLst>
                  <a:outerShdw blurRad="38100" dist="38100" dir="2700000" algn="tl">
                    <a:srgbClr val="000000"/>
                  </a:outerShdw>
                </a:effectLst>
                <a:uLnTx/>
                <a:uFillTx/>
                <a:latin typeface="Arial" charset="0"/>
                <a:ea typeface="ＭＳ Ｐゴシック" charset="0"/>
                <a:cs typeface="Arial" charset="0"/>
              </a:rPr>
              <a:t>=</a:t>
            </a:r>
          </a:p>
        </p:txBody>
      </p:sp>
    </p:spTree>
    <p:extLst>
      <p:ext uri="{BB962C8B-B14F-4D97-AF65-F5344CB8AC3E}">
        <p14:creationId xmlns:p14="http://schemas.microsoft.com/office/powerpoint/2010/main" val="2487416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par>
                          <p:cTn id="58" fill="hold">
                            <p:stCondLst>
                              <p:cond delay="15500"/>
                            </p:stCondLst>
                            <p:childTnLst>
                              <p:par>
                                <p:cTn id="59" presetID="7" presetClass="entr" presetSubtype="1" fill="hold" nodeType="afterEffect">
                                  <p:stCondLst>
                                    <p:cond delay="0"/>
                                  </p:stCondLst>
                                  <p:childTnLst>
                                    <p:set>
                                      <p:cBhvr additive="repl">
                                        <p:cTn id="60" dur="1" fill="hold">
                                          <p:stCondLst>
                                            <p:cond delay="0"/>
                                          </p:stCondLst>
                                        </p:cTn>
                                        <p:tgtEl>
                                          <p:spTgt spid="3"/>
                                        </p:tgtEl>
                                        <p:attrNameLst>
                                          <p:attrName>style.visibility</p:attrName>
                                        </p:attrNameLst>
                                      </p:cBhvr>
                                      <p:to>
                                        <p:strVal val="visible"/>
                                      </p:to>
                                    </p:set>
                                    <p:anim calcmode="lin" valueType="num">
                                      <p:cBhvr>
                                        <p:cTn id="61" dur="5000" fill="hold"/>
                                        <p:tgtEl>
                                          <p:spTgt spid="3"/>
                                        </p:tgtEl>
                                        <p:attrNameLst>
                                          <p:attrName>ppt_x</p:attrName>
                                        </p:attrNameLst>
                                      </p:cBhvr>
                                      <p:tavLst>
                                        <p:tav tm="100000">
                                          <p:val>
                                            <p:strVal val="#ppt_x"/>
                                          </p:val>
                                        </p:tav>
                                        <p:tav>
                                          <p:val>
                                            <p:strVal val="#ppt_x"/>
                                          </p:val>
                                        </p:tav>
                                      </p:tavLst>
                                    </p:anim>
                                    <p:anim calcmode="lin" valueType="num">
                                      <p:cBhvr>
                                        <p:cTn id="62" dur="5000" fill="hold"/>
                                        <p:tgtEl>
                                          <p:spTgt spid="3"/>
                                        </p:tgtEl>
                                        <p:attrNameLst>
                                          <p:attrName>ppt_y</p:attrName>
                                        </p:attrNameLst>
                                      </p:cBhvr>
                                      <p:tavLst>
                                        <p:tav tm="100000">
                                          <p:val>
                                            <p:strVal val="0-#ppt_h/2"/>
                                          </p:val>
                                        </p:tav>
                                        <p:tav>
                                          <p:val>
                                            <p:strVal val="#ppt_y"/>
                                          </p:val>
                                        </p:tav>
                                      </p:tavLst>
                                    </p:anim>
                                  </p:childTnLst>
                                </p:cTn>
                              </p:par>
                            </p:childTnLst>
                          </p:cTn>
                        </p:par>
                        <p:par>
                          <p:cTn id="63" fill="hold">
                            <p:stCondLst>
                              <p:cond delay="20500"/>
                            </p:stCondLst>
                            <p:childTnLst>
                              <p:par>
                                <p:cTn id="64" presetID="7" presetClass="entr" presetSubtype="1" fill="hold" nodeType="afterEffect">
                                  <p:stCondLst>
                                    <p:cond delay="0"/>
                                  </p:stCondLst>
                                  <p:childTnLst>
                                    <p:set>
                                      <p:cBhvr additive="repl">
                                        <p:cTn id="65" dur="1" fill="hold">
                                          <p:stCondLst>
                                            <p:cond delay="0"/>
                                          </p:stCondLst>
                                        </p:cTn>
                                        <p:tgtEl>
                                          <p:spTgt spid="2"/>
                                        </p:tgtEl>
                                        <p:attrNameLst>
                                          <p:attrName>style.visibility</p:attrName>
                                        </p:attrNameLst>
                                      </p:cBhvr>
                                      <p:to>
                                        <p:strVal val="visible"/>
                                      </p:to>
                                    </p:set>
                                    <p:anim calcmode="lin" valueType="num">
                                      <p:cBhvr>
                                        <p:cTn id="66" dur="5000" fill="hold"/>
                                        <p:tgtEl>
                                          <p:spTgt spid="2"/>
                                        </p:tgtEl>
                                        <p:attrNameLst>
                                          <p:attrName>ppt_x</p:attrName>
                                        </p:attrNameLst>
                                      </p:cBhvr>
                                      <p:tavLst>
                                        <p:tav tm="100000">
                                          <p:val>
                                            <p:strVal val="#ppt_x"/>
                                          </p:val>
                                        </p:tav>
                                        <p:tav>
                                          <p:val>
                                            <p:strVal val="#ppt_x"/>
                                          </p:val>
                                        </p:tav>
                                      </p:tavLst>
                                    </p:anim>
                                    <p:anim calcmode="lin" valueType="num">
                                      <p:cBhvr>
                                        <p:cTn id="67" dur="5000" fill="hold"/>
                                        <p:tgtEl>
                                          <p:spTgt spid="2"/>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ar-SA" dirty="0">
                <a:solidFill>
                  <a:schemeClr val="bg1"/>
                </a:solidFill>
                <a:latin typeface="Arial" charset="0"/>
                <a:ea typeface="ＭＳ Ｐゴシック" charset="0"/>
                <a:cs typeface="Arial" charset="0"/>
              </a:rPr>
              <a:t>لماذا </a:t>
            </a:r>
            <a:r>
              <a:rPr lang="ar-JO" dirty="0">
                <a:solidFill>
                  <a:schemeClr val="bg1"/>
                </a:solidFill>
                <a:latin typeface="Arial" charset="0"/>
                <a:ea typeface="ＭＳ Ｐゴシック" charset="0"/>
                <a:cs typeface="Arial" charset="0"/>
              </a:rPr>
              <a:t>أ</a:t>
            </a:r>
            <a:r>
              <a:rPr lang="ar-SA" dirty="0">
                <a:solidFill>
                  <a:schemeClr val="bg1"/>
                </a:solidFill>
                <a:latin typeface="Arial" charset="0"/>
                <a:ea typeface="ＭＳ Ｐゴシック" charset="0"/>
                <a:cs typeface="Arial" charset="0"/>
              </a:rPr>
              <a:t>نا من مؤمني ال</a:t>
            </a:r>
            <a:r>
              <a:rPr lang="ar-JO" dirty="0">
                <a:solidFill>
                  <a:schemeClr val="bg1"/>
                </a:solidFill>
                <a:latin typeface="Arial" charset="0"/>
                <a:ea typeface="ＭＳ Ｐゴシック" charset="0"/>
                <a:cs typeface="Arial" charset="0"/>
              </a:rPr>
              <a:t>إ</a:t>
            </a:r>
            <a:r>
              <a:rPr lang="ar-SA" dirty="0">
                <a:solidFill>
                  <a:schemeClr val="bg1"/>
                </a:solidFill>
                <a:latin typeface="Arial" charset="0"/>
                <a:ea typeface="ＭＳ Ｐゴシック" charset="0"/>
                <a:cs typeface="Arial" charset="0"/>
              </a:rPr>
              <a:t>ختطاف قبل الضيقة؟</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37338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 typeface="Times New Roman" charset="0"/>
              <a:buAutoNum type="arabicPeriod"/>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سيتم إبعاد المؤمنين عن هذه الساعة أو الفترة الزمنية (رؤيا</a:t>
            </a:r>
            <a:r>
              <a:rPr lang="ar-JO" sz="3200" b="1" dirty="0">
                <a:solidFill>
                  <a:srgbClr val="FFFFFF"/>
                </a:solidFill>
                <a:effectLst>
                  <a:outerShdw blurRad="38100" dist="38100" dir="2700000" algn="tl">
                    <a:srgbClr val="000000"/>
                  </a:outerShdw>
                </a:effectLst>
                <a:latin typeface="Arial" charset="0"/>
                <a:ea typeface="ＭＳ Ｐゴシック" charset="0"/>
                <a:cs typeface="Arial" charset="0"/>
              </a:rPr>
              <a:t> 3</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١٠).</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40292"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24997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8370"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7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72"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8373" name="Text Box 6"/>
          <p:cNvSpPr txBox="1">
            <a:spLocks noChangeArrowheads="1"/>
          </p:cNvSpPr>
          <p:nvPr/>
        </p:nvSpPr>
        <p:spPr bwMode="auto">
          <a:xfrm>
            <a:off x="476934" y="1763494"/>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8374" name="Text Box 7"/>
          <p:cNvSpPr txBox="1">
            <a:spLocks noChangeArrowheads="1"/>
          </p:cNvSpPr>
          <p:nvPr/>
        </p:nvSpPr>
        <p:spPr bwMode="auto">
          <a:xfrm>
            <a:off x="1698509" y="3276600"/>
            <a:ext cx="28719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8375"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8376" name="Text Box 9"/>
          <p:cNvSpPr txBox="1">
            <a:spLocks noChangeArrowheads="1"/>
          </p:cNvSpPr>
          <p:nvPr/>
        </p:nvSpPr>
        <p:spPr bwMode="auto">
          <a:xfrm>
            <a:off x="4570421" y="3276600"/>
            <a:ext cx="339406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8377"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8378"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الابدي</a:t>
            </a:r>
            <a:endPar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58379" name="Text Box 12"/>
          <p:cNvSpPr txBox="1">
            <a:spLocks noChangeArrowheads="1"/>
          </p:cNvSpPr>
          <p:nvPr/>
        </p:nvSpPr>
        <p:spPr bwMode="auto">
          <a:xfrm rot="5381629">
            <a:off x="6601167" y="5155420"/>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5838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81"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8382"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ea typeface="ＭＳ Ｐゴシック" charset="0"/>
              </a:rPr>
              <a:t>ال</a:t>
            </a:r>
            <a:r>
              <a:rPr lang="ar-JO" altLang="ja-JP" sz="4000" b="1" dirty="0">
                <a:solidFill>
                  <a:srgbClr val="FFFF99"/>
                </a:solidFill>
                <a:ea typeface="ＭＳ Ｐゴシック" charset="0"/>
              </a:rPr>
              <a:t>إ</a:t>
            </a:r>
            <a:r>
              <a:rPr lang="ar-SA" altLang="ja-JP" sz="4000" b="1" dirty="0">
                <a:solidFill>
                  <a:srgbClr val="FFFF99"/>
                </a:solidFill>
                <a:ea typeface="ＭＳ Ｐゴシック" charset="0"/>
              </a:rPr>
              <a:t>ختطاف قبل الضيقة</a:t>
            </a:r>
            <a:endParaRPr lang="en-US" sz="4000" b="1" dirty="0">
              <a:solidFill>
                <a:srgbClr val="FFFF99"/>
              </a:solidFill>
              <a:latin typeface="Arial"/>
              <a:ea typeface="ＭＳ Ｐゴシック" charset="0"/>
              <a:cs typeface="Arial"/>
            </a:endParaRPr>
          </a:p>
        </p:txBody>
      </p:sp>
      <p:sp>
        <p:nvSpPr>
          <p:cNvPr id="58383" name="Text Box 5"/>
          <p:cNvSpPr txBox="1">
            <a:spLocks noChangeArrowheads="1"/>
          </p:cNvSpPr>
          <p:nvPr/>
        </p:nvSpPr>
        <p:spPr bwMode="auto">
          <a:xfrm>
            <a:off x="5120256" y="954821"/>
            <a:ext cx="3810000" cy="24622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a:t>
            </a:r>
            <a:r>
              <a:rPr kumimoji="0" lang="en-US" altLang="ja-JP"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ek</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أَنَا أَيْضًا سَأَحْفَظُكَ مِنْ سَاعَةِ التَّجْرِبَةِ الْعَتِيدَةِ أَنْ تَأْتِيَ عَلَى الْعَالَمِ كُلِّهِ لِتُجَرِّبَ السَّاكِنِينَ عَلَى الأَرْضِ.</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a:t>
            </a:r>
            <a:r>
              <a:rPr kumimoji="0" lang="en-US"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 ١٠)</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5777"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يء الثاني</a:t>
            </a:r>
            <a:endPar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endParaRPr>
          </a:p>
        </p:txBody>
      </p:sp>
      <p:sp>
        <p:nvSpPr>
          <p:cNvPr id="18" name="Text Box 1041"/>
          <p:cNvSpPr txBox="1">
            <a:spLocks noChangeArrowheads="1"/>
          </p:cNvSpPr>
          <p:nvPr/>
        </p:nvSpPr>
        <p:spPr bwMode="auto">
          <a:xfrm>
            <a:off x="8388424" y="76200"/>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362</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784276070"/>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 name="Picture 3" descr="7 Churches Blank.jpg">
            <a:extLst>
              <a:ext uri="{FF2B5EF4-FFF2-40B4-BE49-F238E27FC236}">
                <a16:creationId xmlns:a16="http://schemas.microsoft.com/office/drawing/2014/main" id="{3CC973A8-D09A-9C38-534A-6178EF630A1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 name="Text Box 37">
            <a:extLst>
              <a:ext uri="{FF2B5EF4-FFF2-40B4-BE49-F238E27FC236}">
                <a16:creationId xmlns:a16="http://schemas.microsoft.com/office/drawing/2014/main" id="{ECE17E7A-9DB0-954A-0E7D-16E96D1A6228}"/>
              </a:ext>
            </a:extLst>
          </p:cNvPr>
          <p:cNvSpPr txBox="1">
            <a:spLocks noChangeArrowheads="1"/>
          </p:cNvSpPr>
          <p:nvPr/>
        </p:nvSpPr>
        <p:spPr bwMode="auto">
          <a:xfrm>
            <a:off x="8290198" y="7620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80290" name="Title 1"/>
          <p:cNvSpPr>
            <a:spLocks noGrp="1"/>
          </p:cNvSpPr>
          <p:nvPr>
            <p:ph type="title"/>
          </p:nvPr>
        </p:nvSpPr>
        <p:spPr>
          <a:xfrm>
            <a:off x="-31750" y="-26988"/>
            <a:ext cx="9175750" cy="719138"/>
          </a:xfrm>
        </p:spPr>
        <p:txBody>
          <a:bodyPr/>
          <a:lstStyle/>
          <a:p>
            <a:r>
              <a:rPr lang="ar-JO" b="1" dirty="0">
                <a:latin typeface="Arial" charset="0"/>
                <a:ea typeface="ＭＳ Ｐゴシック" charset="0"/>
              </a:rPr>
              <a:t>الكنائس السبعة ( رؤيا 2-3 )</a:t>
            </a:r>
            <a:endParaRPr lang="en-US" b="1"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4" name="TextBox 13"/>
          <p:cNvSpPr txBox="1"/>
          <p:nvPr/>
        </p:nvSpPr>
        <p:spPr>
          <a:xfrm>
            <a:off x="2987675" y="3671737"/>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68" name="Group 67"/>
          <p:cNvGrpSpPr>
            <a:grpSpLocks/>
          </p:cNvGrpSpPr>
          <p:nvPr/>
        </p:nvGrpSpPr>
        <p:grpSpPr bwMode="auto">
          <a:xfrm rot="1553588">
            <a:off x="2199185" y="3056899"/>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spTree>
    <p:extLst>
      <p:ext uri="{BB962C8B-B14F-4D97-AF65-F5344CB8AC3E}">
        <p14:creationId xmlns:p14="http://schemas.microsoft.com/office/powerpoint/2010/main" val="11585602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2482" name="Text Box 17"/>
          <p:cNvSpPr txBox="1">
            <a:spLocks noChangeArrowheads="1"/>
          </p:cNvSpPr>
          <p:nvPr/>
        </p:nvSpPr>
        <p:spPr bwMode="auto">
          <a:xfrm>
            <a:off x="3943845" y="1295400"/>
            <a:ext cx="205740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err="1">
                <a:ln>
                  <a:noFill/>
                </a:ln>
                <a:solidFill>
                  <a:srgbClr val="00CCFF"/>
                </a:solidFill>
                <a:effectLst/>
                <a:uLnTx/>
                <a:uFillTx/>
                <a:latin typeface="Arial"/>
                <a:ea typeface="ＭＳ Ｐゴシック" charset="0"/>
                <a:cs typeface="Arial"/>
              </a:rPr>
              <a:t>المجئ</a:t>
            </a:r>
            <a:endPar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الثاني</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2467"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6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69" name="Line 3"/>
          <p:cNvSpPr>
            <a:spLocks noChangeShapeType="1"/>
          </p:cNvSpPr>
          <p:nvPr/>
        </p:nvSpPr>
        <p:spPr bwMode="auto">
          <a:xfrm>
            <a:off x="4572000" y="2638425"/>
            <a:ext cx="0" cy="1371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70" name="Text Box 4"/>
          <p:cNvSpPr txBox="1">
            <a:spLocks noChangeArrowheads="1"/>
          </p:cNvSpPr>
          <p:nvPr/>
        </p:nvSpPr>
        <p:spPr bwMode="auto">
          <a:xfrm rot="-5400000">
            <a:off x="-1283494" y="3752741"/>
            <a:ext cx="3116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99">
                    <a:lumMod val="40000"/>
                    <a:lumOff val="60000"/>
                  </a:srgbClr>
                </a:solidFill>
                <a:effectLst/>
                <a:uLnTx/>
                <a:uFillTx/>
                <a:latin typeface="Arial"/>
                <a:ea typeface="ＭＳ Ｐゴシック" charset="0"/>
                <a:cs typeface="Arial"/>
              </a:rPr>
              <a:t>عصر الكنيسة</a:t>
            </a:r>
            <a:endParaRPr kumimoji="0" lang="en-US" sz="3600" b="1" i="0" u="none" strike="noStrike" kern="1200" cap="none" spc="0" normalizeH="0" baseline="0" noProof="0" dirty="0">
              <a:ln>
                <a:noFill/>
              </a:ln>
              <a:solidFill>
                <a:srgbClr val="00CC99">
                  <a:lumMod val="40000"/>
                  <a:lumOff val="60000"/>
                </a:srgbClr>
              </a:solidFill>
              <a:effectLst/>
              <a:uLnTx/>
              <a:uFillTx/>
              <a:latin typeface="Arial"/>
              <a:ea typeface="ＭＳ Ｐゴシック" charset="0"/>
              <a:cs typeface="Arial"/>
            </a:endParaRPr>
          </a:p>
        </p:txBody>
      </p:sp>
      <p:sp>
        <p:nvSpPr>
          <p:cNvPr id="62471" name="Text Box 6"/>
          <p:cNvSpPr txBox="1">
            <a:spLocks noChangeArrowheads="1"/>
          </p:cNvSpPr>
          <p:nvPr/>
        </p:nvSpPr>
        <p:spPr bwMode="auto">
          <a:xfrm>
            <a:off x="29473" y="1210963"/>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2472" name="Text Box 7"/>
          <p:cNvSpPr txBox="1">
            <a:spLocks noChangeArrowheads="1"/>
          </p:cNvSpPr>
          <p:nvPr/>
        </p:nvSpPr>
        <p:spPr bwMode="auto">
          <a:xfrm>
            <a:off x="1698502" y="3276600"/>
            <a:ext cx="274050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2473" name="Text Box 8"/>
          <p:cNvSpPr txBox="1">
            <a:spLocks noChangeArrowheads="1"/>
          </p:cNvSpPr>
          <p:nvPr/>
        </p:nvSpPr>
        <p:spPr bwMode="auto">
          <a:xfrm>
            <a:off x="1905000" y="4479925"/>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2474" name="Text Box 9"/>
          <p:cNvSpPr txBox="1">
            <a:spLocks noChangeArrowheads="1"/>
          </p:cNvSpPr>
          <p:nvPr/>
        </p:nvSpPr>
        <p:spPr bwMode="auto">
          <a:xfrm>
            <a:off x="4570411" y="3276600"/>
            <a:ext cx="323877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2475" name="Text Box 10"/>
          <p:cNvSpPr txBox="1">
            <a:spLocks noChangeArrowheads="1"/>
          </p:cNvSpPr>
          <p:nvPr/>
        </p:nvSpPr>
        <p:spPr bwMode="auto">
          <a:xfrm>
            <a:off x="4953000" y="4479925"/>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١٠٠٠ سنه</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2476"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62477"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0066"/>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2478" name="Line 13"/>
          <p:cNvSpPr>
            <a:spLocks noChangeShapeType="1"/>
          </p:cNvSpPr>
          <p:nvPr/>
        </p:nvSpPr>
        <p:spPr bwMode="auto">
          <a:xfrm>
            <a:off x="1449388" y="251460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79" name="Line 14"/>
          <p:cNvSpPr>
            <a:spLocks noChangeShapeType="1"/>
          </p:cNvSpPr>
          <p:nvPr/>
        </p:nvSpPr>
        <p:spPr bwMode="auto">
          <a:xfrm flipV="1">
            <a:off x="1447800" y="329565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80"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ea typeface="ＭＳ Ｐゴシック" charset="0"/>
              </a:rPr>
              <a:t>ال</a:t>
            </a:r>
            <a:r>
              <a:rPr lang="ar-JO" altLang="ja-JP" sz="4000" b="1" dirty="0">
                <a:solidFill>
                  <a:srgbClr val="FFFF99"/>
                </a:solidFill>
                <a:ea typeface="ＭＳ Ｐゴシック" charset="0"/>
              </a:rPr>
              <a:t>إ</a:t>
            </a:r>
            <a:r>
              <a:rPr lang="ar-SA" altLang="ja-JP" sz="4000" b="1" dirty="0">
                <a:solidFill>
                  <a:srgbClr val="FFFF99"/>
                </a:solidFill>
                <a:ea typeface="ＭＳ Ｐゴシック" charset="0"/>
              </a:rPr>
              <a:t>ختطاف قبل الضيقة</a:t>
            </a:r>
            <a:endParaRPr lang="en-US" sz="4000" b="1" dirty="0">
              <a:solidFill>
                <a:srgbClr val="FFFF99"/>
              </a:solidFill>
              <a:latin typeface="Arial"/>
              <a:ea typeface="ＭＳ Ｐゴシック" charset="0"/>
              <a:cs typeface="Arial"/>
            </a:endParaRPr>
          </a:p>
        </p:txBody>
      </p:sp>
      <p:sp>
        <p:nvSpPr>
          <p:cNvPr id="62481" name="Text Box 5"/>
          <p:cNvSpPr txBox="1">
            <a:spLocks noChangeArrowheads="1"/>
          </p:cNvSpPr>
          <p:nvPr/>
        </p:nvSpPr>
        <p:spPr bwMode="auto">
          <a:xfrm>
            <a:off x="9202405" y="1099847"/>
            <a:ext cx="3810000" cy="255454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1. " (ه ، ك)</a:t>
            </a:r>
            <a:r>
              <a:rPr kumimoji="0" lang="ar-EG" sz="2400" b="1" i="0" u="none" strike="noStrike" kern="1200" cap="none" spc="0" normalizeH="0" baseline="0" noProof="0" dirty="0">
                <a:ln>
                  <a:noFill/>
                </a:ln>
                <a:solidFill>
                  <a:srgbClr val="FFFFFF"/>
                </a:solidFill>
                <a:effectLst/>
                <a:uLnTx/>
                <a:uFillTx/>
                <a:latin typeface="Times New Roman" charset="0"/>
                <a:ea typeface="ＭＳ Ｐゴシック" charset="0"/>
              </a:rPr>
              <a:t> أَنَا أَيْضًا سَأَحْفَظُكَ مِنْ سَاعَةِ التَّجْرِبَةِ الْعَتِيدَةِ أَنْ تَأْتِيَ عَلَى الْعَالَمِ كُلِّهِ لِتُجَرِّبَ السَّاكِنِينَ عَلَى الأَرْضِ.</a:t>
            </a:r>
            <a:r>
              <a:rPr kumimoji="0" lang="ar-EG"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(رؤيا٣: ١٠)</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4" name="Notched Right Arrow 23"/>
          <p:cNvSpPr>
            <a:spLocks noChangeArrowheads="1"/>
          </p:cNvSpPr>
          <p:nvPr/>
        </p:nvSpPr>
        <p:spPr bwMode="auto">
          <a:xfrm>
            <a:off x="1242078" y="5126775"/>
            <a:ext cx="1295400" cy="304800"/>
          </a:xfrm>
          <a:prstGeom prst="notchedRightArrow">
            <a:avLst>
              <a:gd name="adj1" fmla="val 50000"/>
              <a:gd name="adj2" fmla="val 49997"/>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 name="Text Box 7"/>
          <p:cNvSpPr txBox="1">
            <a:spLocks noChangeArrowheads="1"/>
          </p:cNvSpPr>
          <p:nvPr/>
        </p:nvSpPr>
        <p:spPr bwMode="auto">
          <a:xfrm>
            <a:off x="2308878" y="4861663"/>
            <a:ext cx="14478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SA" sz="3200" b="1" i="0" u="none" strike="noStrike" kern="1200" cap="none" spc="0" normalizeH="0" baseline="0" noProof="0" dirty="0">
                <a:ln>
                  <a:noFill/>
                </a:ln>
                <a:solidFill>
                  <a:srgbClr val="FFFFFF"/>
                </a:solidFill>
                <a:effectLst/>
                <a:uLnTx/>
                <a:uFillTx/>
                <a:latin typeface="Arial"/>
                <a:ea typeface="ＭＳ Ｐゴシック" charset="0"/>
                <a:cs typeface="Arial"/>
              </a:rPr>
              <a:t>داخل</a:t>
            </a:r>
            <a:r>
              <a:rPr kumimoji="0" lang="ru-RU"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8" name="Text Box 7"/>
          <p:cNvSpPr txBox="1">
            <a:spLocks noChangeArrowheads="1"/>
          </p:cNvSpPr>
          <p:nvPr/>
        </p:nvSpPr>
        <p:spPr bwMode="auto">
          <a:xfrm>
            <a:off x="1905000" y="4038600"/>
            <a:ext cx="22860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SA" sz="3200" b="1" i="0" u="none" strike="noStrike" kern="1200" cap="none" spc="0" normalizeH="0" baseline="0" noProof="0" dirty="0">
                <a:ln>
                  <a:noFill/>
                </a:ln>
                <a:solidFill>
                  <a:srgbClr val="FFFFFF"/>
                </a:solidFill>
                <a:effectLst/>
                <a:uLnTx/>
                <a:uFillTx/>
                <a:latin typeface="Arial"/>
                <a:ea typeface="ＭＳ Ｐゴシック" charset="0"/>
                <a:cs typeface="Arial"/>
              </a:rPr>
              <a:t>خلال</a:t>
            </a:r>
            <a:r>
              <a:rPr kumimoji="0" lang="ru-RU"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9" name="Text Box 7"/>
          <p:cNvSpPr txBox="1">
            <a:spLocks noChangeArrowheads="1"/>
          </p:cNvSpPr>
          <p:nvPr/>
        </p:nvSpPr>
        <p:spPr bwMode="auto">
          <a:xfrm>
            <a:off x="1066800" y="1666531"/>
            <a:ext cx="309620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من ، خارج ، بعيد عن</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0" name="Bent Arrow 29"/>
          <p:cNvSpPr/>
          <p:nvPr/>
        </p:nvSpPr>
        <p:spPr bwMode="auto">
          <a:xfrm rot="16200000" flipV="1">
            <a:off x="1028700" y="2424216"/>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362</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pic>
        <p:nvPicPr>
          <p:cNvPr id="32" name="Picture 31">
            <a:extLst>
              <a:ext uri="{FF2B5EF4-FFF2-40B4-BE49-F238E27FC236}">
                <a16:creationId xmlns:a16="http://schemas.microsoft.com/office/drawing/2014/main" id="{5C8FB232-8512-D88B-B4F1-604AEF0F4B4C}"/>
              </a:ext>
            </a:extLst>
          </p:cNvPr>
          <p:cNvPicPr>
            <a:picLocks noChangeAspect="1"/>
          </p:cNvPicPr>
          <p:nvPr/>
        </p:nvPicPr>
        <p:blipFill>
          <a:blip r:embed="rId3"/>
          <a:stretch>
            <a:fillRect/>
          </a:stretch>
        </p:blipFill>
        <p:spPr>
          <a:xfrm>
            <a:off x="617265" y="2200275"/>
            <a:ext cx="711200" cy="1104900"/>
          </a:xfrm>
          <a:prstGeom prst="rect">
            <a:avLst/>
          </a:prstGeom>
        </p:spPr>
      </p:pic>
      <p:pic>
        <p:nvPicPr>
          <p:cNvPr id="33" name="Picture 32">
            <a:extLst>
              <a:ext uri="{FF2B5EF4-FFF2-40B4-BE49-F238E27FC236}">
                <a16:creationId xmlns:a16="http://schemas.microsoft.com/office/drawing/2014/main" id="{C6CAC8FF-6A99-577D-0843-E5352214161C}"/>
              </a:ext>
            </a:extLst>
          </p:cNvPr>
          <p:cNvPicPr>
            <a:picLocks noChangeAspect="1"/>
          </p:cNvPicPr>
          <p:nvPr/>
        </p:nvPicPr>
        <p:blipFill>
          <a:blip r:embed="rId4"/>
          <a:stretch>
            <a:fillRect/>
          </a:stretch>
        </p:blipFill>
        <p:spPr>
          <a:xfrm>
            <a:off x="528365" y="3453971"/>
            <a:ext cx="800100" cy="1117600"/>
          </a:xfrm>
          <a:prstGeom prst="rect">
            <a:avLst/>
          </a:prstGeom>
        </p:spPr>
      </p:pic>
      <p:pic>
        <p:nvPicPr>
          <p:cNvPr id="34" name="Picture 33">
            <a:extLst>
              <a:ext uri="{FF2B5EF4-FFF2-40B4-BE49-F238E27FC236}">
                <a16:creationId xmlns:a16="http://schemas.microsoft.com/office/drawing/2014/main" id="{19CA0F47-6939-6A49-67FC-77FF2B26CA93}"/>
              </a:ext>
            </a:extLst>
          </p:cNvPr>
          <p:cNvPicPr>
            <a:picLocks noChangeAspect="1"/>
          </p:cNvPicPr>
          <p:nvPr/>
        </p:nvPicPr>
        <p:blipFill>
          <a:blip r:embed="rId5"/>
          <a:stretch>
            <a:fillRect/>
          </a:stretch>
        </p:blipFill>
        <p:spPr>
          <a:xfrm>
            <a:off x="449755" y="4654472"/>
            <a:ext cx="800100" cy="1117600"/>
          </a:xfrm>
          <a:prstGeom prst="rect">
            <a:avLst/>
          </a:prstGeom>
        </p:spPr>
      </p:pic>
      <p:sp>
        <p:nvSpPr>
          <p:cNvPr id="2" name="Text Box 5">
            <a:extLst>
              <a:ext uri="{FF2B5EF4-FFF2-40B4-BE49-F238E27FC236}">
                <a16:creationId xmlns:a16="http://schemas.microsoft.com/office/drawing/2014/main" id="{27BC2FA7-23CB-2272-50CD-5052964D1196}"/>
              </a:ext>
            </a:extLst>
          </p:cNvPr>
          <p:cNvSpPr txBox="1">
            <a:spLocks noChangeArrowheads="1"/>
          </p:cNvSpPr>
          <p:nvPr/>
        </p:nvSpPr>
        <p:spPr bwMode="auto">
          <a:xfrm>
            <a:off x="5120256" y="954821"/>
            <a:ext cx="3810000" cy="24622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a:t>
            </a:r>
            <a:r>
              <a:rPr kumimoji="0" lang="en-US" altLang="ja-JP"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ek</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أَنَا أَيْضًا سَأَحْفَظُكَ مِنْ سَاعَةِ التَّجْرِبَةِ الْعَتِيدَةِ أَنْ تَأْتِيَ عَلَى الْعَالَمِ كُلِّهِ لِتُجَرِّبَ السَّاكِنِينَ عَلَى الأَرْضِ.</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a:t>
            </a:r>
            <a:r>
              <a:rPr kumimoji="0" lang="en-US"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 ١٠)</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84995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P spid="26" grpId="0" animBg="1"/>
      <p:bldP spid="27" grpId="0"/>
      <p:bldP spid="28" grpId="0"/>
      <p:bldP spid="29" grpId="0"/>
      <p:bldP spid="3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4514" name="Oval 17"/>
          <p:cNvSpPr>
            <a:spLocks noChangeArrowheads="1"/>
          </p:cNvSpPr>
          <p:nvPr/>
        </p:nvSpPr>
        <p:spPr bwMode="auto">
          <a:xfrm>
            <a:off x="1524000" y="2825760"/>
            <a:ext cx="2971800" cy="281940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515" name="Line 3"/>
          <p:cNvSpPr>
            <a:spLocks noChangeShapeType="1"/>
          </p:cNvSpPr>
          <p:nvPr/>
        </p:nvSpPr>
        <p:spPr bwMode="auto">
          <a:xfrm>
            <a:off x="4572000" y="2797185"/>
            <a:ext cx="0" cy="1371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516" name="Text Box 7"/>
          <p:cNvSpPr txBox="1">
            <a:spLocks noChangeArrowheads="1"/>
          </p:cNvSpPr>
          <p:nvPr/>
        </p:nvSpPr>
        <p:spPr bwMode="auto">
          <a:xfrm>
            <a:off x="1828800" y="3435360"/>
            <a:ext cx="251460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مجال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"الشرير"</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4517" name="Line 13"/>
          <p:cNvSpPr>
            <a:spLocks noChangeShapeType="1"/>
          </p:cNvSpPr>
          <p:nvPr/>
        </p:nvSpPr>
        <p:spPr bwMode="auto">
          <a:xfrm>
            <a:off x="1449388" y="267336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518" name="Line 14"/>
          <p:cNvSpPr>
            <a:spLocks noChangeShapeType="1"/>
          </p:cNvSpPr>
          <p:nvPr/>
        </p:nvSpPr>
        <p:spPr bwMode="auto">
          <a:xfrm flipV="1">
            <a:off x="1447800" y="345441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519" name="Rectangle 15"/>
          <p:cNvSpPr>
            <a:spLocks noGrp="1" noChangeArrowheads="1"/>
          </p:cNvSpPr>
          <p:nvPr>
            <p:ph type="title" idx="4294967295"/>
          </p:nvPr>
        </p:nvSpPr>
        <p:spPr>
          <a:xfrm>
            <a:off x="609600" y="82560"/>
            <a:ext cx="7848600" cy="1323439"/>
          </a:xfrm>
          <a:noFill/>
        </p:spPr>
        <p:txBody>
          <a:bodyPr anchor="t">
            <a:spAutoFit/>
          </a:bodyPr>
          <a:lstStyle/>
          <a:p>
            <a:pPr>
              <a:spcBef>
                <a:spcPct val="50000"/>
              </a:spcBef>
            </a:pPr>
            <a:r>
              <a:rPr lang="ar-SA" sz="4000" b="1" dirty="0">
                <a:solidFill>
                  <a:srgbClr val="FFFF99"/>
                </a:solidFill>
                <a:latin typeface="Arial" panose="020B0604020202020204" pitchFamily="34" charset="0"/>
                <a:ea typeface="ＭＳ Ｐゴシック" charset="0"/>
                <a:cs typeface="Arial" panose="020B0604020202020204" pitchFamily="34" charset="0"/>
              </a:rPr>
              <a:t>الظهور </a:t>
            </a:r>
            <a:r>
              <a:rPr lang="ar-EG" sz="4000" b="1" dirty="0">
                <a:solidFill>
                  <a:srgbClr val="FFFF99"/>
                </a:solidFill>
                <a:latin typeface="Arial" panose="020B0604020202020204" pitchFamily="34" charset="0"/>
                <a:ea typeface="ＭＳ Ｐゴシック" charset="0"/>
                <a:cs typeface="Arial" panose="020B0604020202020204" pitchFamily="34" charset="0"/>
              </a:rPr>
              <a:t>الآخر الوحيد في العهد الجديد ل</a:t>
            </a:r>
            <a:r>
              <a:rPr lang="ar-JO" sz="4000" b="1" dirty="0">
                <a:solidFill>
                  <a:srgbClr val="FFFF99"/>
                </a:solidFill>
                <a:latin typeface="Arial" panose="020B0604020202020204" pitchFamily="34" charset="0"/>
                <a:ea typeface="ＭＳ Ｐゴシック" charset="0"/>
                <a:cs typeface="Arial" panose="020B0604020202020204" pitchFamily="34" charset="0"/>
              </a:rPr>
              <a:t>كلمة</a:t>
            </a:r>
            <a:r>
              <a:rPr lang="ar-EG" sz="4000" b="1" dirty="0">
                <a:solidFill>
                  <a:srgbClr val="FFFF99"/>
                </a:solidFill>
                <a:latin typeface="Arial" panose="020B0604020202020204" pitchFamily="34" charset="0"/>
                <a:ea typeface="ＭＳ Ｐゴシック" charset="0"/>
                <a:cs typeface="Arial" panose="020B0604020202020204" pitchFamily="34" charset="0"/>
              </a:rPr>
              <a:t> </a:t>
            </a:r>
            <a:r>
              <a:rPr lang="ar-EG" sz="4000" b="1" dirty="0">
                <a:solidFill>
                  <a:schemeClr val="accent3"/>
                </a:solidFill>
                <a:latin typeface="Arial" panose="020B0604020202020204" pitchFamily="34" charset="0"/>
                <a:cs typeface="Arial" panose="020B0604020202020204" pitchFamily="34" charset="0"/>
              </a:rPr>
              <a:t>أَحْفَظُكَ</a:t>
            </a:r>
            <a:r>
              <a:rPr lang="en-US" sz="4000" b="1" dirty="0">
                <a:solidFill>
                  <a:schemeClr val="accent3"/>
                </a:solidFill>
                <a:latin typeface="Arial" panose="020B0604020202020204" pitchFamily="34" charset="0"/>
                <a:cs typeface="Arial" panose="020B0604020202020204" pitchFamily="34" charset="0"/>
              </a:rPr>
              <a:t> </a:t>
            </a:r>
            <a:r>
              <a:rPr lang="en-US" sz="4000" b="1" dirty="0">
                <a:solidFill>
                  <a:srgbClr val="FFFF99"/>
                </a:solidFill>
                <a:latin typeface="Arial" panose="020B0604020202020204" pitchFamily="34" charset="0"/>
                <a:ea typeface="ＭＳ Ｐゴシック" charset="0"/>
                <a:cs typeface="Arial" panose="020B0604020202020204" pitchFamily="34" charset="0"/>
              </a:rPr>
              <a:t>(    )</a:t>
            </a:r>
          </a:p>
        </p:txBody>
      </p:sp>
      <p:sp>
        <p:nvSpPr>
          <p:cNvPr id="20" name="Oval 19"/>
          <p:cNvSpPr>
            <a:spLocks noChangeArrowheads="1"/>
          </p:cNvSpPr>
          <p:nvPr/>
        </p:nvSpPr>
        <p:spPr bwMode="auto">
          <a:xfrm>
            <a:off x="1524000" y="2825760"/>
            <a:ext cx="2971800" cy="28194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7"/>
          <p:cNvSpPr txBox="1">
            <a:spLocks noChangeArrowheads="1"/>
          </p:cNvSpPr>
          <p:nvPr/>
        </p:nvSpPr>
        <p:spPr bwMode="auto">
          <a:xfrm>
            <a:off x="1219200" y="5511810"/>
            <a:ext cx="35052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 خارج ،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بعيد عن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Bent Arrow 29"/>
          <p:cNvSpPr/>
          <p:nvPr/>
        </p:nvSpPr>
        <p:spPr bwMode="auto">
          <a:xfrm rot="5400000">
            <a:off x="800100" y="5073660"/>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7"/>
          <p:cNvSpPr txBox="1">
            <a:spLocks noChangeArrowheads="1"/>
          </p:cNvSpPr>
          <p:nvPr/>
        </p:nvSpPr>
        <p:spPr bwMode="auto">
          <a:xfrm>
            <a:off x="4419600" y="5435610"/>
            <a:ext cx="4724400" cy="830997"/>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لم يتم ال</a:t>
            </a:r>
            <a:r>
              <a:rPr lang="ar-JO" b="1" dirty="0">
                <a:solidFill>
                  <a:srgbClr val="FFFFFF"/>
                </a:solidFill>
                <a:latin typeface="Arial" panose="020B0604020202020204" pitchFamily="34" charset="0"/>
                <a:cs typeface="Arial" panose="020B0604020202020204" pitchFamily="34" charset="0"/>
              </a:rPr>
              <a:t>إ</a:t>
            </a:r>
            <a:r>
              <a:rPr kumimoji="0" lang="ar-EG"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حتفاظ بالموازيات في مجال الشيطان والتي لم يتم ال</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a:t>
            </a:r>
            <a:r>
              <a:rPr kumimoji="0" lang="ar-EG"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حتفاظ بها في فترة الضيقة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7"/>
          <p:cNvSpPr txBox="1">
            <a:spLocks noChangeArrowheads="1"/>
          </p:cNvSpPr>
          <p:nvPr/>
        </p:nvSpPr>
        <p:spPr bwMode="auto">
          <a:xfrm>
            <a:off x="154925" y="1660725"/>
            <a:ext cx="4724400" cy="830997"/>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تتعلق فكرة إخراجك من العالم بإبعادك عن العالم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Text Box 1041"/>
          <p:cNvSpPr txBox="1">
            <a:spLocks noChangeArrowheads="1"/>
          </p:cNvSpPr>
          <p:nvPr/>
        </p:nvSpPr>
        <p:spPr bwMode="auto">
          <a:xfrm>
            <a:off x="8445822" y="0"/>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Text Box 5">
            <a:extLst>
              <a:ext uri="{FF2B5EF4-FFF2-40B4-BE49-F238E27FC236}">
                <a16:creationId xmlns:a16="http://schemas.microsoft.com/office/drawing/2014/main" id="{0824ABB7-9C5A-48D1-057D-5FF24CED7F94}"/>
              </a:ext>
            </a:extLst>
          </p:cNvPr>
          <p:cNvSpPr txBox="1">
            <a:spLocks noChangeArrowheads="1"/>
          </p:cNvSpPr>
          <p:nvPr/>
        </p:nvSpPr>
        <p:spPr bwMode="auto">
          <a:xfrm>
            <a:off x="5412725" y="1405999"/>
            <a:ext cx="3517530" cy="24622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a:t>
            </a:r>
            <a:r>
              <a:rPr kumimoji="0" lang="en-US" altLang="ja-JP"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ek</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أَنَا أَيْضًا سَأَحْفَظُكَ مِنْ سَاعَةِ التَّجْرِبَةِ الْعَتِيدَةِ أَنْ تَأْتِيَ عَلَى الْعَالَمِ كُلِّهِ لِتُجَرِّبَ السَّاكِنِينَ عَلَى الأَرْضِ.</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a:t>
            </a:r>
            <a:r>
              <a:rPr kumimoji="0" lang="en-US" altLang="ja-JP"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٣: ١٠)</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11F37E69-7667-CD22-6478-188FB2C7EE20}"/>
              </a:ext>
            </a:extLst>
          </p:cNvPr>
          <p:cNvPicPr>
            <a:picLocks noChangeAspect="1"/>
          </p:cNvPicPr>
          <p:nvPr/>
        </p:nvPicPr>
        <p:blipFill>
          <a:blip r:embed="rId3"/>
          <a:stretch>
            <a:fillRect/>
          </a:stretch>
        </p:blipFill>
        <p:spPr>
          <a:xfrm>
            <a:off x="163511" y="4394210"/>
            <a:ext cx="800100" cy="1117600"/>
          </a:xfrm>
          <a:prstGeom prst="rect">
            <a:avLst/>
          </a:prstGeom>
        </p:spPr>
      </p:pic>
      <p:pic>
        <p:nvPicPr>
          <p:cNvPr id="2" name="Picture 1">
            <a:extLst>
              <a:ext uri="{FF2B5EF4-FFF2-40B4-BE49-F238E27FC236}">
                <a16:creationId xmlns:a16="http://schemas.microsoft.com/office/drawing/2014/main" id="{B4563A6F-67E7-2BF7-FCEF-4D41F5118C42}"/>
              </a:ext>
            </a:extLst>
          </p:cNvPr>
          <p:cNvPicPr>
            <a:picLocks noChangeAspect="1"/>
          </p:cNvPicPr>
          <p:nvPr/>
        </p:nvPicPr>
        <p:blipFill>
          <a:blip r:embed="rId4"/>
          <a:stretch>
            <a:fillRect/>
          </a:stretch>
        </p:blipFill>
        <p:spPr>
          <a:xfrm>
            <a:off x="4651209" y="673589"/>
            <a:ext cx="2520281" cy="707447"/>
          </a:xfrm>
          <a:prstGeom prst="rect">
            <a:avLst/>
          </a:prstGeom>
        </p:spPr>
      </p:pic>
    </p:spTree>
    <p:extLst>
      <p:ext uri="{BB962C8B-B14F-4D97-AF65-F5344CB8AC3E}">
        <p14:creationId xmlns:p14="http://schemas.microsoft.com/office/powerpoint/2010/main" val="1882602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9" grpId="0"/>
      <p:bldP spid="30" grpId="0" animBg="1"/>
      <p:bldP spid="31" grpId="0" animBg="1"/>
      <p:bldP spid="15"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4"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5" name="Text Box 6"/>
          <p:cNvSpPr txBox="1">
            <a:spLocks noChangeArrowheads="1"/>
          </p:cNvSpPr>
          <p:nvPr/>
        </p:nvSpPr>
        <p:spPr bwMode="auto">
          <a:xfrm>
            <a:off x="633049" y="1905238"/>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6" name="Text Box 7"/>
          <p:cNvSpPr txBox="1">
            <a:spLocks noChangeArrowheads="1"/>
          </p:cNvSpPr>
          <p:nvPr/>
        </p:nvSpPr>
        <p:spPr bwMode="auto">
          <a:xfrm>
            <a:off x="1635369" y="3276600"/>
            <a:ext cx="291689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7"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6568" name="Text Box 9"/>
          <p:cNvSpPr txBox="1">
            <a:spLocks noChangeArrowheads="1"/>
          </p:cNvSpPr>
          <p:nvPr/>
        </p:nvSpPr>
        <p:spPr bwMode="auto">
          <a:xfrm>
            <a:off x="4495800" y="3276600"/>
            <a:ext cx="344724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9"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6570" name="Text Box 11"/>
          <p:cNvSpPr txBox="1">
            <a:spLocks noChangeArrowheads="1"/>
          </p:cNvSpPr>
          <p:nvPr/>
        </p:nvSpPr>
        <p:spPr bwMode="auto">
          <a:xfrm rot="5400000" flipH="1">
            <a:off x="6371703" y="3866124"/>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الكلوت الأبدي</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66571"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4"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ea typeface="ＭＳ Ｐゴシック" charset="0"/>
              </a:rPr>
              <a:t>الاختطاف قبل الضيقة</a:t>
            </a:r>
            <a:endParaRPr lang="en-US" sz="4000" b="1" dirty="0">
              <a:solidFill>
                <a:srgbClr val="FFFF99"/>
              </a:solidFill>
              <a:latin typeface="Arial"/>
              <a:ea typeface="ＭＳ Ｐゴシック" charset="0"/>
              <a:cs typeface="Arial"/>
            </a:endParaRPr>
          </a:p>
        </p:txBody>
      </p:sp>
      <p:sp>
        <p:nvSpPr>
          <p:cNvPr id="66576"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يء الثاني</a:t>
            </a:r>
            <a:endPar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 name="Text Box 5"/>
          <p:cNvSpPr txBox="1">
            <a:spLocks noChangeArrowheads="1"/>
          </p:cNvSpPr>
          <p:nvPr/>
        </p:nvSpPr>
        <p:spPr bwMode="auto">
          <a:xfrm>
            <a:off x="1467016" y="4858952"/>
            <a:ext cx="3291251" cy="181588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في كل مرة تحدث هذه العبارة ... يكون </a:t>
            </a:r>
            <a:r>
              <a:rPr kumimoji="0" lang="ar-EG" sz="2800" b="1" i="0" u="none" strike="noStrike" kern="1200" cap="none" spc="0" normalizeH="0" baseline="0" noProof="0" dirty="0">
                <a:ln>
                  <a:noFill/>
                </a:ln>
                <a:solidFill>
                  <a:srgbClr val="FFFF00"/>
                </a:solidFill>
                <a:effectLst/>
                <a:uLnTx/>
                <a:uFillTx/>
                <a:latin typeface="Arial"/>
                <a:ea typeface="ＭＳ Ｐゴシック" charset="0"/>
                <a:cs typeface="Arial"/>
              </a:rPr>
              <a:t>أعداء</a:t>
            </a:r>
            <a:r>
              <a:rPr kumimoji="0" lang="ar-EG" sz="2800" b="1" i="0" u="none" strike="noStrike" kern="1200" cap="none" spc="0" normalizeH="0" baseline="0" noProof="0" dirty="0">
                <a:ln>
                  <a:noFill/>
                </a:ln>
                <a:solidFill>
                  <a:srgbClr val="FFFFFF"/>
                </a:solidFill>
                <a:effectLst/>
                <a:uLnTx/>
                <a:uFillTx/>
                <a:latin typeface="Arial"/>
                <a:ea typeface="ＭＳ Ｐゴシック" charset="0"/>
                <a:cs typeface="Arial"/>
              </a:rPr>
              <a:t> الكنيسة دائمًا في ذهنهم ـ موونس ، 120</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3" name="Text Box 5">
            <a:extLst>
              <a:ext uri="{FF2B5EF4-FFF2-40B4-BE49-F238E27FC236}">
                <a16:creationId xmlns:a16="http://schemas.microsoft.com/office/drawing/2014/main" id="{444C6927-60AC-6861-0881-EB693EDE60C9}"/>
              </a:ext>
            </a:extLst>
          </p:cNvPr>
          <p:cNvSpPr txBox="1">
            <a:spLocks noChangeArrowheads="1"/>
          </p:cNvSpPr>
          <p:nvPr/>
        </p:nvSpPr>
        <p:spPr bwMode="auto">
          <a:xfrm>
            <a:off x="5230813" y="3159834"/>
            <a:ext cx="3810000" cy="246221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a:t>
            </a:r>
            <a:r>
              <a:rPr kumimoji="0" lang="en-US" altLang="ja-JP"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ek</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أَنَا أَيْضًا سَأَحْفَظُكَ مِنْ سَاعَةِ التَّجْرِبَةِ الْعَتِيدَةِ أَنْ تَأْتِيَ عَلَى الْعَالَمِ كُلِّهِ </a:t>
            </a:r>
            <a:r>
              <a:rPr kumimoji="0" lang="ar-EG"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لِتُجَرِّبَ السَّاكِنِينَ عَلَى الأَرْضِ</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a:t>
            </a:r>
            <a:r>
              <a:rPr kumimoji="0" lang="en-US"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 ١٠)</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2" name="Curved Down Arrow 21"/>
          <p:cNvSpPr>
            <a:spLocks noChangeArrowheads="1"/>
          </p:cNvSpPr>
          <p:nvPr/>
        </p:nvSpPr>
        <p:spPr bwMode="auto">
          <a:xfrm rot="9811772" flipV="1">
            <a:off x="3919514" y="4009940"/>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7272577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par>
                          <p:cTn id="27" fill="hold">
                            <p:stCondLst>
                              <p:cond delay="0"/>
                            </p:stCondLst>
                            <p:childTnLst>
                              <p:par>
                                <p:cTn id="28" presetID="22" presetClass="entr" presetSubtype="2"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right)">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3" grpId="0" animBg="1"/>
      <p:bldP spid="2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ar-SA" dirty="0">
                <a:solidFill>
                  <a:schemeClr val="bg1"/>
                </a:solidFill>
                <a:latin typeface="Arial" charset="0"/>
                <a:ea typeface="ＭＳ Ｐゴシック" charset="0"/>
                <a:cs typeface="Arial" charset="0"/>
              </a:rPr>
              <a:t>لماذا </a:t>
            </a:r>
            <a:r>
              <a:rPr lang="ar-JO" dirty="0">
                <a:solidFill>
                  <a:schemeClr val="bg1"/>
                </a:solidFill>
                <a:latin typeface="Arial" charset="0"/>
                <a:ea typeface="ＭＳ Ｐゴシック" charset="0"/>
                <a:cs typeface="Arial" charset="0"/>
              </a:rPr>
              <a:t>أ</a:t>
            </a:r>
            <a:r>
              <a:rPr lang="ar-SA" dirty="0">
                <a:solidFill>
                  <a:schemeClr val="bg1"/>
                </a:solidFill>
                <a:latin typeface="Arial" charset="0"/>
                <a:ea typeface="ＭＳ Ｐゴシック" charset="0"/>
                <a:cs typeface="Arial" charset="0"/>
              </a:rPr>
              <a:t>نا من مؤمني ال</a:t>
            </a:r>
            <a:r>
              <a:rPr lang="ar-JO" dirty="0">
                <a:solidFill>
                  <a:schemeClr val="bg1"/>
                </a:solidFill>
                <a:latin typeface="Arial" charset="0"/>
                <a:ea typeface="ＭＳ Ｐゴシック" charset="0"/>
                <a:cs typeface="Arial" charset="0"/>
              </a:rPr>
              <a:t>إ</a:t>
            </a:r>
            <a:r>
              <a:rPr lang="ar-SA" dirty="0">
                <a:solidFill>
                  <a:schemeClr val="bg1"/>
                </a:solidFill>
                <a:latin typeface="Arial" charset="0"/>
                <a:ea typeface="ＭＳ Ｐゴシック" charset="0"/>
                <a:cs typeface="Arial" charset="0"/>
              </a:rPr>
              <a:t>ختطاف قبل الضيقة؟</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37338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 typeface="Times New Roman" charset="0"/>
              <a:buAutoNum type="arabicPeriod"/>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سيتم إبعاد المؤمنين عن هذه "الساعة" أو الفترة الزمنية (رؤيا٣: ١٠)</a:t>
            </a:r>
          </a:p>
          <a:p>
            <a:pPr marL="742950" marR="0" lvl="0" indent="-742950" algn="r" defTabSz="914400" rtl="1" eaLnBrk="0" fontAlgn="base" latinLnBrk="0" hangingPunct="0">
              <a:lnSpc>
                <a:spcPct val="100000"/>
              </a:lnSpc>
              <a:spcBef>
                <a:spcPct val="20000"/>
              </a:spcBef>
              <a:spcAft>
                <a:spcPct val="0"/>
              </a:spcAft>
              <a:buClrTx/>
              <a:buSzTx/>
              <a:buFont typeface="Times New Roman" charset="0"/>
              <a:buAutoNum type="arabicPeriod"/>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الضيقة تختبر غير المؤمنين (٣: ١٠) تحت غضب الله (٦: ١٦-١٧)</a:t>
            </a:r>
          </a:p>
          <a:p>
            <a:pPr marL="742950" marR="0" lvl="0" indent="-742950" algn="r" defTabSz="914400" rtl="1" eaLnBrk="0" fontAlgn="base" latinLnBrk="0" hangingPunct="0">
              <a:lnSpc>
                <a:spcPct val="100000"/>
              </a:lnSpc>
              <a:spcBef>
                <a:spcPct val="20000"/>
              </a:spcBef>
              <a:spcAft>
                <a:spcPct val="0"/>
              </a:spcAft>
              <a:buClrTx/>
              <a:buSzTx/>
              <a:buFont typeface="Times New Roman" charset="0"/>
              <a:buAutoNum type="arabicPeriod"/>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سيغيب عمل الروح القدس لحجز الشر (٢ تسالونيكي</a:t>
            </a:r>
            <a:b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٢: ٦-٧).</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40292"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4" name="Group 3"/>
          <p:cNvGrpSpPr>
            <a:grpSpLocks/>
          </p:cNvGrpSpPr>
          <p:nvPr/>
        </p:nvGrpSpPr>
        <p:grpSpPr bwMode="auto">
          <a:xfrm>
            <a:off x="152400" y="6172200"/>
            <a:ext cx="8991600" cy="609600"/>
            <a:chOff x="152400" y="6172200"/>
            <a:chExt cx="8991600" cy="609600"/>
          </a:xfrm>
        </p:grpSpPr>
        <p:sp>
          <p:nvSpPr>
            <p:cNvPr id="8" name="Rectangle 7"/>
            <p:cNvSpPr>
              <a:spLocks noChangeArrowheads="1"/>
            </p:cNvSpPr>
            <p:nvPr/>
          </p:nvSpPr>
          <p:spPr bwMode="auto">
            <a:xfrm>
              <a:off x="152400" y="6172200"/>
              <a:ext cx="8991600" cy="6096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 </a:t>
              </a:r>
              <a:r>
                <a:rPr kumimoji="0" lang="en-US" sz="2800" b="1" i="0" u="none" strike="noStrike" kern="1200" cap="none" spc="0" normalizeH="0" baseline="0" noProof="0" dirty="0" err="1">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pnue</a:t>
              </a:r>
              <a:r>
                <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/ma </a:t>
              </a:r>
              <a:r>
                <a:rPr kumimoji="0" lang="ar-SA"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     </a:t>
              </a:r>
              <a:r>
                <a:rPr kumimoji="0" lang="ar-EG"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"الروح" = اسم محايد ولكنه مستخدم من شخص</a:t>
              </a:r>
              <a:endPar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ＭＳ Ｐゴシック" charset="0"/>
                <a:cs typeface="Arial" charset="0"/>
              </a:endParaRPr>
            </a:p>
          </p:txBody>
        </p:sp>
        <p:pic>
          <p:nvPicPr>
            <p:cNvPr id="140301" name="Picture 1" descr="1 Thess 2.6 GR pneum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86580" y="6210471"/>
              <a:ext cx="1390720" cy="521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a:grpSpLocks/>
          </p:cNvGrpSpPr>
          <p:nvPr/>
        </p:nvGrpSpPr>
        <p:grpSpPr bwMode="auto">
          <a:xfrm>
            <a:off x="152400" y="5514373"/>
            <a:ext cx="8991600" cy="657827"/>
            <a:chOff x="152400" y="5514373"/>
            <a:chExt cx="8991600" cy="657827"/>
          </a:xfrm>
        </p:grpSpPr>
        <p:sp>
          <p:nvSpPr>
            <p:cNvPr id="6" name="Rectangle 5"/>
            <p:cNvSpPr>
              <a:spLocks noChangeArrowheads="1"/>
            </p:cNvSpPr>
            <p:nvPr/>
          </p:nvSpPr>
          <p:spPr bwMode="auto">
            <a:xfrm>
              <a:off x="152400" y="5562600"/>
              <a:ext cx="8991600" cy="6096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o` </a:t>
              </a:r>
              <a:r>
                <a:rPr kumimoji="0" lang="en-US" sz="2800" b="1" i="0" u="none" strike="noStrike" kern="1200" cap="none" spc="0" normalizeH="0" baseline="0" noProof="0" dirty="0" err="1">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kate,cw</a:t>
              </a:r>
              <a:r>
                <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  n </a:t>
              </a:r>
              <a:r>
                <a:rPr kumimoji="0" lang="ar-SA"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    </a:t>
              </a:r>
              <a:r>
                <a:rPr kumimoji="0" lang="ar-EG"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ＭＳ Ｐゴシック" charset="0"/>
                  <a:cs typeface="Arial" charset="0"/>
                </a:rPr>
                <a:t>"الذي يحجز" = مذكر ، ٢: ٧ = شخص</a:t>
              </a:r>
              <a:endPar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ＭＳ Ｐゴシック" charset="0"/>
                <a:cs typeface="Arial" charset="0"/>
              </a:endParaRPr>
            </a:p>
          </p:txBody>
        </p:sp>
        <p:pic>
          <p:nvPicPr>
            <p:cNvPr id="140299" name="Picture 2" descr="1 Thess 2.6 GR restain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20272" y="5514373"/>
              <a:ext cx="2034034" cy="560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 name="Group 1"/>
          <p:cNvGrpSpPr>
            <a:grpSpLocks/>
          </p:cNvGrpSpPr>
          <p:nvPr/>
        </p:nvGrpSpPr>
        <p:grpSpPr bwMode="auto">
          <a:xfrm>
            <a:off x="96580" y="4902917"/>
            <a:ext cx="9169526" cy="659683"/>
            <a:chOff x="96580" y="4902917"/>
            <a:chExt cx="9169526" cy="659683"/>
          </a:xfrm>
        </p:grpSpPr>
        <p:sp>
          <p:nvSpPr>
            <p:cNvPr id="7" name="Rectangle 6"/>
            <p:cNvSpPr>
              <a:spLocks noChangeArrowheads="1"/>
            </p:cNvSpPr>
            <p:nvPr/>
          </p:nvSpPr>
          <p:spPr bwMode="auto">
            <a:xfrm>
              <a:off x="96580" y="4953000"/>
              <a:ext cx="9169526" cy="6096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to. </a:t>
              </a:r>
              <a:r>
                <a:rPr kumimoji="0" lang="en-US" sz="2800" b="1" i="0" u="none" strike="noStrike" kern="1200" cap="none" spc="0" normalizeH="0" baseline="0" noProof="0" dirty="0" err="1">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kate,con</a:t>
              </a:r>
              <a:r>
                <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 </a:t>
              </a:r>
              <a:r>
                <a:rPr kumimoji="0" lang="ar-EG"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   ما يقيد" = محايد ، ٢: ٦= الوعظ بالإنجيل</a:t>
              </a:r>
              <a:endPar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ＭＳ Ｐゴシック" charset="0"/>
                <a:cs typeface="Arial" charset="0"/>
              </a:endParaRPr>
            </a:p>
          </p:txBody>
        </p:sp>
        <p:pic>
          <p:nvPicPr>
            <p:cNvPr id="140297" name="Picture 3" descr="1 Thess 2.6 GR what restain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20272" y="4902917"/>
              <a:ext cx="2058732" cy="526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6958972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85800" y="333375"/>
            <a:ext cx="7772400" cy="874713"/>
          </a:xfrm>
          <a:solidFill>
            <a:schemeClr val="accent2"/>
          </a:solidFill>
        </p:spPr>
        <p:txBody>
          <a:bodyPr/>
          <a:lstStyle/>
          <a:p>
            <a:r>
              <a:rPr lang="ar-SA" b="1" dirty="0">
                <a:solidFill>
                  <a:schemeClr val="bg1"/>
                </a:solidFill>
                <a:latin typeface="Arial" charset="0"/>
                <a:ea typeface="ＭＳ Ｐゴシック" charset="0"/>
                <a:cs typeface="Arial" charset="0"/>
              </a:rPr>
              <a:t>لماذا </a:t>
            </a:r>
            <a:r>
              <a:rPr lang="ar-JO" b="1" dirty="0">
                <a:solidFill>
                  <a:schemeClr val="bg1"/>
                </a:solidFill>
                <a:latin typeface="Arial" charset="0"/>
                <a:ea typeface="ＭＳ Ｐゴシック" charset="0"/>
                <a:cs typeface="Arial" charset="0"/>
              </a:rPr>
              <a:t>أ</a:t>
            </a:r>
            <a:r>
              <a:rPr lang="ar-SA" b="1" dirty="0">
                <a:solidFill>
                  <a:schemeClr val="bg1"/>
                </a:solidFill>
                <a:latin typeface="Arial" charset="0"/>
                <a:ea typeface="ＭＳ Ｐゴシック" charset="0"/>
                <a:cs typeface="Arial" charset="0"/>
              </a:rPr>
              <a:t>نا من مؤمني ال</a:t>
            </a:r>
            <a:r>
              <a:rPr lang="ar-JO" b="1" dirty="0">
                <a:solidFill>
                  <a:schemeClr val="bg1"/>
                </a:solidFill>
                <a:latin typeface="Arial" charset="0"/>
                <a:ea typeface="ＭＳ Ｐゴシック" charset="0"/>
                <a:cs typeface="Arial" charset="0"/>
              </a:rPr>
              <a:t>إ</a:t>
            </a:r>
            <a:r>
              <a:rPr lang="ar-SA" b="1" dirty="0">
                <a:solidFill>
                  <a:schemeClr val="bg1"/>
                </a:solidFill>
                <a:latin typeface="Arial" charset="0"/>
                <a:ea typeface="ＭＳ Ｐゴシック" charset="0"/>
                <a:cs typeface="Arial" charset="0"/>
              </a:rPr>
              <a:t>ختطاف قبل الضيقة؟</a:t>
            </a:r>
            <a:endParaRPr lang="en-US" b="1"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139146" y="1371600"/>
            <a:ext cx="9144000" cy="25908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 لم يتم ذكر الكنيسة أبد</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في إصحاحات الضيقة (رؤ ٤-١٩) باستثناء مسكن الله في السماء (١٣: ٦ ؛ راجع أف ٢: ٢١-٢٢).</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 name="Rectangle 4"/>
          <p:cNvSpPr>
            <a:spLocks noChangeArrowheads="1"/>
          </p:cNvSpPr>
          <p:nvPr/>
        </p:nvSpPr>
        <p:spPr bwMode="auto">
          <a:xfrm>
            <a:off x="508554" y="3962400"/>
            <a:ext cx="8496300" cy="25908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 لن تتعرض الكنيسة أبدًا لغضب الله (يو ٥: ٢٤، رو ٥: ٩ ؛ ٨: ١؛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 </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تس ١: ١٠ ؛ ٥: ٩) ال</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إ</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ضطهاد والغضب مختلفان تمام</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42341"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0087085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8610"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1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12"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8613"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8614" name="Text Box 7"/>
          <p:cNvSpPr txBox="1">
            <a:spLocks noChangeArrowheads="1"/>
          </p:cNvSpPr>
          <p:nvPr/>
        </p:nvSpPr>
        <p:spPr bwMode="auto">
          <a:xfrm>
            <a:off x="1531253" y="3276600"/>
            <a:ext cx="304074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8615"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8616" name="Text Box 9"/>
          <p:cNvSpPr txBox="1">
            <a:spLocks noChangeArrowheads="1"/>
          </p:cNvSpPr>
          <p:nvPr/>
        </p:nvSpPr>
        <p:spPr bwMode="auto">
          <a:xfrm>
            <a:off x="4372755" y="3276600"/>
            <a:ext cx="359360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8617"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١٠٠٠ سنه</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8618"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68619"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6862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21"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22"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ea typeface="ＭＳ Ｐゴシック" charset="0"/>
              </a:rPr>
              <a:t>ال</a:t>
            </a:r>
            <a:r>
              <a:rPr lang="ar-JO" altLang="ja-JP" sz="4000" b="1" dirty="0">
                <a:solidFill>
                  <a:srgbClr val="FFFF99"/>
                </a:solidFill>
                <a:ea typeface="ＭＳ Ｐゴシック" charset="0"/>
              </a:rPr>
              <a:t>إ</a:t>
            </a:r>
            <a:r>
              <a:rPr lang="ar-SA" altLang="ja-JP" sz="4000" b="1" dirty="0">
                <a:solidFill>
                  <a:srgbClr val="FFFF99"/>
                </a:solidFill>
                <a:ea typeface="ＭＳ Ｐゴシック" charset="0"/>
              </a:rPr>
              <a:t>ختطاف قبل الضيقة</a:t>
            </a:r>
            <a:endParaRPr lang="en-US" sz="4000" b="1" dirty="0">
              <a:solidFill>
                <a:srgbClr val="FFFF99"/>
              </a:solidFill>
              <a:latin typeface="Arial"/>
              <a:ea typeface="ＭＳ Ｐゴシック" charset="0"/>
              <a:cs typeface="Arial"/>
            </a:endParaRPr>
          </a:p>
        </p:txBody>
      </p:sp>
      <p:sp>
        <p:nvSpPr>
          <p:cNvPr id="68624"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يء</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 الثاني </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27" name="Text Box 5"/>
          <p:cNvSpPr txBox="1">
            <a:spLocks noChangeArrowheads="1"/>
          </p:cNvSpPr>
          <p:nvPr/>
        </p:nvSpPr>
        <p:spPr bwMode="auto">
          <a:xfrm>
            <a:off x="5257798" y="822560"/>
            <a:ext cx="3878948" cy="5509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0" fontAlgn="base" latinLnBrk="0" hangingPunct="0">
              <a:lnSpc>
                <a:spcPct val="100000"/>
              </a:lnSpc>
              <a:spcBef>
                <a:spcPct val="5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5. لن تتعرض الكنيسة أبدًا</a:t>
            </a:r>
            <a:r>
              <a:rPr lang="ar-JO" sz="3200" b="1" dirty="0">
                <a:solidFill>
                  <a:srgbClr val="FFFFFF"/>
                </a:solidFill>
                <a:latin typeface="Arial"/>
                <a:cs typeface="Arial"/>
              </a:rPr>
              <a:t> </a:t>
            </a: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لغضب الله</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 يو ٥: ٢٤</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رو٥: ٩ ؛ ٨: ١</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a: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١</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تس ١: ١٠ ، ٥: ٩</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رؤ ٦: ١٥-١٧ </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رؤ ١١: ١٨ </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622300" marR="0" lvl="0" indent="-2286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EG" sz="3200" b="1" i="0" u="none" strike="noStrike" kern="1200" cap="none" spc="0" normalizeH="0" baseline="0" noProof="0" dirty="0">
                <a:ln>
                  <a:noFill/>
                </a:ln>
                <a:solidFill>
                  <a:srgbClr val="FFFFFF"/>
                </a:solidFill>
                <a:effectLst/>
                <a:uLnTx/>
                <a:uFillTx/>
                <a:latin typeface="Arial"/>
                <a:ea typeface="ＭＳ Ｐゴシック" charset="0"/>
                <a:cs typeface="Arial"/>
              </a:rPr>
              <a:t>رؤ ١٤: ١٠ ، ١٩</a:t>
            </a:r>
            <a:endPar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0"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437792264"/>
      </p:ext>
    </p:extLst>
  </p:cSld>
  <p:clrMapOvr>
    <a:masterClrMapping/>
  </p:clrMapOvr>
  <p:transition spd="med">
    <p:randomBar dir="vert"/>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0" y="293688"/>
            <a:ext cx="7772400" cy="874712"/>
          </a:xfrm>
          <a:solidFill>
            <a:schemeClr val="accent2"/>
          </a:solidFill>
        </p:spPr>
        <p:txBody>
          <a:bodyPr/>
          <a:lstStyle/>
          <a:p>
            <a:r>
              <a:rPr lang="ar-SA" dirty="0">
                <a:solidFill>
                  <a:schemeClr val="bg1"/>
                </a:solidFill>
                <a:latin typeface="Arial" charset="0"/>
                <a:ea typeface="ＭＳ Ｐゴシック" charset="0"/>
                <a:cs typeface="Arial" charset="0"/>
              </a:rPr>
              <a:t>لماذا </a:t>
            </a:r>
            <a:r>
              <a:rPr lang="ar-JO" dirty="0">
                <a:solidFill>
                  <a:schemeClr val="bg1"/>
                </a:solidFill>
                <a:latin typeface="Arial" charset="0"/>
                <a:ea typeface="ＭＳ Ｐゴシック" charset="0"/>
                <a:cs typeface="Arial" charset="0"/>
              </a:rPr>
              <a:t>أ</a:t>
            </a:r>
            <a:r>
              <a:rPr lang="ar-SA" dirty="0">
                <a:solidFill>
                  <a:schemeClr val="bg1"/>
                </a:solidFill>
                <a:latin typeface="Arial" charset="0"/>
                <a:ea typeface="ＭＳ Ｐゴシック" charset="0"/>
                <a:cs typeface="Arial" charset="0"/>
              </a:rPr>
              <a:t>نا من مؤمني ال</a:t>
            </a:r>
            <a:r>
              <a:rPr lang="ar-JO" dirty="0">
                <a:solidFill>
                  <a:schemeClr val="bg1"/>
                </a:solidFill>
                <a:latin typeface="Arial" charset="0"/>
                <a:ea typeface="ＭＳ Ｐゴシック" charset="0"/>
                <a:cs typeface="Arial" charset="0"/>
              </a:rPr>
              <a:t>إ</a:t>
            </a:r>
            <a:r>
              <a:rPr lang="ar-SA" dirty="0">
                <a:solidFill>
                  <a:schemeClr val="bg1"/>
                </a:solidFill>
                <a:latin typeface="Arial" charset="0"/>
                <a:ea typeface="ＭＳ Ｐゴシック" charset="0"/>
                <a:cs typeface="Arial" charset="0"/>
              </a:rPr>
              <a:t>ختطاف قبل الضيقة؟</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2133600"/>
          </a:xfrm>
          <a:prstGeom prst="rect">
            <a:avLst/>
          </a:prstGeom>
          <a:noFill/>
          <a:ln w="9525">
            <a:noFill/>
            <a:miter lim="800000"/>
            <a:headEnd/>
            <a:tailEnd/>
          </a:ln>
        </p:spPr>
        <p:txBody>
          <a:bodyPr/>
          <a:lstStyle/>
          <a:p>
            <a:pPr marL="742950" marR="0" lvl="0" indent="-742950" algn="r" defTabSz="914400" rtl="1" eaLnBrk="0" fontAlgn="base" latinLnBrk="0" hangingPunct="0">
              <a:lnSpc>
                <a:spcPct val="100000"/>
              </a:lnSpc>
              <a:spcBef>
                <a:spcPct val="2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 الضيقة العظيمة وشيكة ("يمكن أن تحدث في أي وقت") ، لذلك يجب أن يكون أيضًا قبل الضيقة: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 name="Rectangle 4"/>
          <p:cNvSpPr>
            <a:spLocks noChangeArrowheads="1"/>
          </p:cNvSpPr>
          <p:nvPr/>
        </p:nvSpPr>
        <p:spPr bwMode="auto">
          <a:xfrm>
            <a:off x="1066800" y="3213100"/>
            <a:ext cx="7810500" cy="990600"/>
          </a:xfrm>
          <a:prstGeom prst="rect">
            <a:avLst/>
          </a:prstGeom>
          <a:noFill/>
          <a:ln w="9525">
            <a:noFill/>
            <a:miter lim="800000"/>
            <a:headEnd/>
            <a:tailEnd/>
          </a:ln>
        </p:spPr>
        <p:txBody>
          <a:bodyPr/>
          <a:lstStyle/>
          <a:p>
            <a:pPr marL="279400" marR="0" lvl="0" indent="-279400" algn="r" defTabSz="914400" rtl="1" eaLnBrk="0" fontAlgn="base" latinLnBrk="0" hangingPunct="0">
              <a:lnSpc>
                <a:spcPct val="100000"/>
              </a:lnSpc>
              <a:spcBef>
                <a:spcPct val="2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أ. "... يَوْمَ الرَّبِّ كَلِصٍّ فِي اللَّيْلِ هكَذَا يَجِيءُ.</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(١ تسالونيكي ٥: ٢)</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 name="Rectangle 5"/>
          <p:cNvSpPr>
            <a:spLocks noChangeArrowheads="1"/>
          </p:cNvSpPr>
          <p:nvPr/>
        </p:nvSpPr>
        <p:spPr bwMode="auto">
          <a:xfrm>
            <a:off x="1066800" y="4241800"/>
            <a:ext cx="7810500" cy="1409700"/>
          </a:xfrm>
          <a:prstGeom prst="rect">
            <a:avLst/>
          </a:prstGeom>
          <a:no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ب. وَإِنْ مَضَيْتُ وَأَعْدَدْتُ لَكُمْ مَكَانًا آتِي أَيْضًا وَآخُذُكُمْ إِلَيَّ</a:t>
            </a: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(يوحنا ١٤: ٣) = "اتي ايضا" في المستقبل القريب بدون علامات</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Rectangle 6"/>
          <p:cNvSpPr>
            <a:spLocks noChangeArrowheads="1"/>
          </p:cNvSpPr>
          <p:nvPr/>
        </p:nvSpPr>
        <p:spPr bwMode="auto">
          <a:xfrm>
            <a:off x="1066800" y="5651500"/>
            <a:ext cx="7810500" cy="990600"/>
          </a:xfrm>
          <a:prstGeom prst="rect">
            <a:avLst/>
          </a:prstGeom>
          <a:no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ج. يعقوب ٥: ٨-٩ ؛ تيط ٢: ١٣ ؛ عب ٩: ٢٨ ؛ ١ بط ١: ٦-٧ ؛ ١ يو ٢: ٢٨ ؛ ٣: ٢-٣ ؛ رؤا ٢٢: ١٠ - ١٢ </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44391" name="Text Box 18"/>
          <p:cNvSpPr txBox="1">
            <a:spLocks noChangeArrowheads="1"/>
          </p:cNvSpPr>
          <p:nvPr/>
        </p:nvSpPr>
        <p:spPr bwMode="auto">
          <a:xfrm>
            <a:off x="8382000" y="1158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7982768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P spid="7"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EG" sz="4000" b="1" dirty="0">
                <a:solidFill>
                  <a:srgbClr val="FFFF99"/>
                </a:solidFill>
                <a:effectLst>
                  <a:outerShdw blurRad="38100" dist="38100" dir="2700000" algn="tl">
                    <a:srgbClr val="000000"/>
                  </a:outerShdw>
                </a:effectLst>
                <a:latin typeface="Arial" charset="0"/>
                <a:ea typeface="ＭＳ Ｐゴシック" charset="0"/>
                <a:cs typeface="Arial" charset="0"/>
              </a:rPr>
              <a:t>مراحل المجيء الثاني</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sp>
        <p:nvSpPr>
          <p:cNvPr id="146435"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821242578"/>
              </p:ext>
            </p:extLst>
          </p:nvPr>
        </p:nvGraphicFramePr>
        <p:xfrm>
          <a:off x="137160" y="838200"/>
          <a:ext cx="8915400" cy="61880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096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قبل الضيقة (رؤ ٣: ١٠</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بعد الضيقة (رؤ ١٩: ١١-١٢)</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سيأتي المسيح في الهواء (1 تس 4: 16)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سيأتي المسيح إلى الأرض ورجلاه تلامسان جبل الزيتون (زك ١٤: 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المجئ من أجل القديسين (يو ١٤: ١-٢ ؛ ١تسالونيكي ٤: ١٥-١٧)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مجيء مع القديسين (مت ٢٥: ٣١ ؛ ١تس ٣: ١٣ ؛ رؤ ١٩: ١٤)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القديسون (أمواتًا وأحياء) سيُخطفون (يُختطفون) من الأرض لملاقاة الرب في الهواء ويؤخذون إلى السماء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تس ٤: ١٦-١٧)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القديسون على الأرض سيبقون على الأرض (لا ضيقة) ليُدخلوا إلى الألفية (أع ١٥: ١٦ ؛ رؤ ٥: ١٠ ؛ راجع مت ٦: ١٠ ؛ الفصل ٢٤)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تنتج الراحة والأمل (١تس ٤: ١٨)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ينتج الخوف والدينونة (مت ٢٤: ٢٧-٣١؛ لو ٢١:  ٢٠-٢٨ ؛ رؤ ٦: ١٥-١٧)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22817001"/>
      </p:ext>
    </p:extLst>
  </p:cSld>
  <p:clrMapOvr>
    <a:masterClrMapping/>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SA" sz="4000" b="1" dirty="0">
                <a:solidFill>
                  <a:srgbClr val="FFFF99"/>
                </a:solidFill>
                <a:effectLst>
                  <a:outerShdw blurRad="38100" dist="38100" dir="2700000" algn="tl">
                    <a:srgbClr val="000000"/>
                  </a:outerShdw>
                </a:effectLst>
                <a:latin typeface="Arial" charset="0"/>
                <a:ea typeface="ＭＳ Ｐゴシック" charset="0"/>
                <a:cs typeface="Arial" charset="0"/>
              </a:rPr>
              <a:t>مراحل المجيء الثاني</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4720677"/>
              </p:ext>
            </p:extLst>
          </p:nvPr>
        </p:nvGraphicFramePr>
        <p:xfrm>
          <a:off x="152400" y="838200"/>
          <a:ext cx="8915400" cy="58832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كشف الحقيقة الغامضة فقط في عصر العهد الجديد (١ كو ١٥: ٥١)</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مركزية في نبوءة العهد القديم ولكن تم توضيحها في العهد الجديد (ار ٣٠: ٧ ؛ زك ١٤: ١-٣ ؛ مت ٢٤: ٣٠ ؛ كو ٣: 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تمجدت أجساد قديسي الكنيسة (١ كو ١٥: ٥١-٥٨ ؛ في ٣: ٢٠-٢١) وأحضرت إلى السماء لمدة سبع سنوات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تس ٤: ١٧)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تركت أجساد قديسين الضيق</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ة</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في حالة مميتة لتواصل العيش على الأرض في الألفية (مت ٢٥: ٣١-٣٤)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وشيكة ، لا حاجة لإشارات (١ تس ٤: ١٦)</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ليست وشيكة ولكنها مسبوقة بعلامات مذهلة في السماء وعلى الأرض (مت ٢٤: ٢٩-٣١ ؛ لو ٢١: ٢٥-٢٨ ؛ أع </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١٩-٢١</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رؤ ١: ٧ ؛ الفصل ٦-١٩)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9</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الهدف الأساسي هو تحرير القديسين من هذا العالم (١ تس ١: ١٠)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الغرض الأساسي هو الدينونة على الغير مؤمنين (مت ٢٥: ٣١-٤٦)</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48502"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1873833"/>
      </p:ext>
    </p:extLst>
  </p:cSld>
  <p:clrMapOvr>
    <a:masterClrMapping/>
  </p:clrMapOvr>
  <p:transition spd="med">
    <p:randomBar dir="vert"/>
  </p:transition>
</p:sld>
</file>

<file path=ppt/slides/slide13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SA" sz="4000" b="1" dirty="0">
                <a:solidFill>
                  <a:srgbClr val="FFFF99"/>
                </a:solidFill>
                <a:effectLst>
                  <a:outerShdw blurRad="38100" dist="38100" dir="2700000" algn="tl">
                    <a:srgbClr val="000000"/>
                  </a:outerShdw>
                </a:effectLst>
                <a:latin typeface="Arial" charset="0"/>
                <a:ea typeface="ＭＳ Ｐゴシック" charset="0"/>
                <a:cs typeface="Arial" charset="0"/>
              </a:rPr>
              <a:t>مراحل المجيء الثاني</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111681078"/>
              </p:ext>
            </p:extLst>
          </p:nvPr>
        </p:nvGraphicFramePr>
        <p:xfrm>
          <a:off x="152400" y="838200"/>
          <a:ext cx="8915400" cy="5578475"/>
        </p:xfrm>
        <a:graphic>
          <a:graphicData uri="http://schemas.openxmlformats.org/drawingml/2006/table">
            <a:tbl>
              <a:tblPr/>
              <a:tblGrid>
                <a:gridCol w="411480">
                  <a:extLst>
                    <a:ext uri="{9D8B030D-6E8A-4147-A177-3AD203B41FA5}">
                      <a16:colId xmlns:a16="http://schemas.microsoft.com/office/drawing/2014/main" val="20000"/>
                    </a:ext>
                  </a:extLst>
                </a:gridCol>
                <a:gridCol w="400812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10</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غير مرئي وسري لأن المؤمنين وحدهم يرون المسيح وبما أن الله يرسل ضلالًا قويًا من خلال المسيح الدجال (٢ تس ٢: ١١)</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مرئي وعام لأن كل عين تراه (رؤ ١: 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11</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algn="ctr" rtl="1"/>
                      <a:r>
                        <a:rPr kumimoji="0" lang="ar-EG" sz="2000" b="1" i="0" u="none" strike="noStrike" kern="1200"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يحقق وعدًا للكنيسة حيث لا يوجد تمييز بين اليهود والأمم (١ تس ٤: ١٥ ؛ راجع يو ١٤: ١-٣ ؛ أف ٢: ١١-١٦)</a:t>
                      </a:r>
                    </a:p>
                    <a:p>
                      <a:pPr marL="12700" marR="0" lvl="0" indent="0" algn="ctr" defTabSz="457200" rtl="1"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الوفاء بالوعود لإسرائيل بالعهود التي أُبرمت في العهد القديم (تك ١٢: ١-٣ ؛ مز ٨٩ ؛ إش ١١: ١١-١٤ ؛ راجع رو ١١: </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٢٦-٢٧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12</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يبدأ الشر في الزيادة (٢ تس ٢: ١-١٢)</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يتم قمع الشر (٢ تس ١: ٧ ؛ مز ٣٧: ٩-١٠)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13</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sng"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زالة الكنيسة (١ تس ٤: ١٣-١٨)</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إزالة الشيطان (رؤ ٢٠: ١-٣)</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0550"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41631478"/>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4385"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438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مراحل الكنيسة السبعة</a:t>
            </a:r>
            <a:endParaRPr lang="en-US" dirty="0">
              <a:latin typeface="Arial" charset="0"/>
              <a:ea typeface="ＭＳ Ｐゴシック" charset="0"/>
            </a:endParaRPr>
          </a:p>
        </p:txBody>
      </p:sp>
      <p:sp>
        <p:nvSpPr>
          <p:cNvPr id="8" name="TextBox 7"/>
          <p:cNvSpPr txBox="1"/>
          <p:nvPr/>
        </p:nvSpPr>
        <p:spPr>
          <a:xfrm rot="19361246">
            <a:off x="-233363" y="5741988"/>
            <a:ext cx="1885951"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rot="19361246">
            <a:off x="7327900" y="57419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لادوكية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rot="19361246">
            <a:off x="5746750" y="5589588"/>
            <a:ext cx="23907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rot="19361246">
            <a:off x="4724400" y="5808663"/>
            <a:ext cx="16700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rot="19361246">
            <a:off x="3484563" y="5741988"/>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rot="19361246">
            <a:off x="2244725" y="5741988"/>
            <a:ext cx="1887538"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rot="19361246">
            <a:off x="1006475" y="57419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4394" name="Text Box 37"/>
          <p:cNvSpPr txBox="1">
            <a:spLocks noChangeArrowheads="1"/>
          </p:cNvSpPr>
          <p:nvPr/>
        </p:nvSpPr>
        <p:spPr bwMode="auto">
          <a:xfrm>
            <a:off x="8445773"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cxnSp>
        <p:nvCxnSpPr>
          <p:cNvPr id="413707" name="Straight Arrow Connector 4"/>
          <p:cNvCxnSpPr>
            <a:cxnSpLocks noChangeShapeType="1"/>
          </p:cNvCxnSpPr>
          <p:nvPr/>
        </p:nvCxnSpPr>
        <p:spPr bwMode="auto">
          <a:xfrm flipV="1">
            <a:off x="323850" y="4941888"/>
            <a:ext cx="8640763" cy="73025"/>
          </a:xfrm>
          <a:prstGeom prst="straightConnector1">
            <a:avLst/>
          </a:prstGeom>
          <a:noFill/>
          <a:ln w="76200">
            <a:solidFill>
              <a:srgbClr val="FFFFFF"/>
            </a:solidFill>
            <a:round/>
            <a:headEnd/>
            <a:tailEnd type="arrow" w="med" len="med"/>
          </a:ln>
          <a:effectLst>
            <a:outerShdw dist="76201" dir="2700000" algn="tl" rotWithShape="0">
              <a:srgbClr val="000000">
                <a:alpha val="78998"/>
              </a:srgbClr>
            </a:outerShdw>
          </a:effectLst>
          <a:extLst>
            <a:ext uri="{909E8E84-426E-40dd-AFC4-6F175D3DCCD1}">
              <a14:hiddenFill xmlns="" xmlns:a14="http://schemas.microsoft.com/office/drawing/2010/main">
                <a:noFill/>
              </a14:hiddenFill>
            </a:ext>
          </a:extLst>
        </p:spPr>
      </p:cxnSp>
      <p:sp>
        <p:nvSpPr>
          <p:cNvPr id="15" name="TextBox 14"/>
          <p:cNvSpPr txBox="1"/>
          <p:nvPr/>
        </p:nvSpPr>
        <p:spPr>
          <a:xfrm rot="19361246">
            <a:off x="-161846" y="1589335"/>
            <a:ext cx="2794133"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مشغولة لكن متراجعة </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p>
        </p:txBody>
      </p:sp>
      <p:sp>
        <p:nvSpPr>
          <p:cNvPr id="17" name="TextBox 16"/>
          <p:cNvSpPr txBox="1"/>
          <p:nvPr/>
        </p:nvSpPr>
        <p:spPr>
          <a:xfrm rot="19361246">
            <a:off x="7169150" y="1705917"/>
            <a:ext cx="2408238" cy="46166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مرفهة لكن فاترة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9" name="TextBox 18"/>
          <p:cNvSpPr txBox="1"/>
          <p:nvPr/>
        </p:nvSpPr>
        <p:spPr>
          <a:xfrm rot="19361246">
            <a:off x="5145319" y="1607529"/>
            <a:ext cx="4195582"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مساء معاملتها </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بسبب</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فكر الارساليات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1" name="TextBox 20"/>
          <p:cNvSpPr txBox="1"/>
          <p:nvPr/>
        </p:nvSpPr>
        <p:spPr>
          <a:xfrm rot="19361246">
            <a:off x="4768850" y="1570980"/>
            <a:ext cx="2852738" cy="46166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مميزة لكن ميتة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 name="TextBox 21"/>
          <p:cNvSpPr txBox="1"/>
          <p:nvPr/>
        </p:nvSpPr>
        <p:spPr>
          <a:xfrm rot="19361246">
            <a:off x="3544140" y="1553240"/>
            <a:ext cx="2911986"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مهتمة لكن غير أخلاقية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3" name="TextBox 22"/>
          <p:cNvSpPr txBox="1"/>
          <p:nvPr/>
        </p:nvSpPr>
        <p:spPr>
          <a:xfrm rot="19361246">
            <a:off x="2347913" y="1678136"/>
            <a:ext cx="2498725" cy="46166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مستمرة لكن مساومة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rot="19361246">
            <a:off x="1111250" y="1687661"/>
            <a:ext cx="2466975" cy="461665"/>
          </a:xfrm>
          <a:prstGeom prst="rect">
            <a:avLst/>
          </a:prstGeom>
          <a:noFill/>
        </p:spPr>
        <p:txBody>
          <a:bodyPr>
            <a:spAutoFit/>
          </a:bodyPr>
          <a:lstStyle>
            <a:defPPr>
              <a:defRPr lang="en-US"/>
            </a:defPPr>
            <a:lvl1pPr algn="ctr">
              <a:defRPr b="1">
                <a:solidFill>
                  <a:schemeClr val="bg1"/>
                </a:solidFill>
                <a:effectLst>
                  <a:outerShdw blurRad="38100" dist="38100" dir="2700000" algn="tl">
                    <a:srgbClr val="000000">
                      <a:alpha val="43137"/>
                    </a:srgbClr>
                  </a:outerShdw>
                </a:effectLst>
                <a:latin typeface="Arial"/>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متألمة لكن صامدة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5" name="TextBox 24"/>
          <p:cNvSpPr txBox="1"/>
          <p:nvPr/>
        </p:nvSpPr>
        <p:spPr>
          <a:xfrm rot="19288788">
            <a:off x="-104775" y="3948113"/>
            <a:ext cx="22891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العصر الرسولي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6" name="TextBox 25"/>
          <p:cNvSpPr txBox="1"/>
          <p:nvPr/>
        </p:nvSpPr>
        <p:spPr>
          <a:xfrm rot="19288788">
            <a:off x="7346950" y="3746500"/>
            <a:ext cx="22891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المادية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7" name="TextBox 26"/>
          <p:cNvSpPr txBox="1"/>
          <p:nvPr/>
        </p:nvSpPr>
        <p:spPr>
          <a:xfrm rot="19288788">
            <a:off x="5792788" y="3541713"/>
            <a:ext cx="3452812"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عصر الارساليات الحديثة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8" name="TextBox 27"/>
          <p:cNvSpPr txBox="1"/>
          <p:nvPr/>
        </p:nvSpPr>
        <p:spPr>
          <a:xfrm rot="19288788">
            <a:off x="4786313" y="3587750"/>
            <a:ext cx="25860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الإصلاح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9" name="TextBox 28"/>
          <p:cNvSpPr txBox="1"/>
          <p:nvPr/>
        </p:nvSpPr>
        <p:spPr>
          <a:xfrm rot="19288788">
            <a:off x="3602038" y="3746500"/>
            <a:ext cx="2290762"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العصور الوسطى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0" name="TextBox 29"/>
          <p:cNvSpPr txBox="1"/>
          <p:nvPr/>
        </p:nvSpPr>
        <p:spPr>
          <a:xfrm rot="19288788">
            <a:off x="2273474" y="3835454"/>
            <a:ext cx="2290763"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القسطنطينية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Box 30"/>
          <p:cNvSpPr txBox="1"/>
          <p:nvPr/>
        </p:nvSpPr>
        <p:spPr>
          <a:xfrm rot="19288788">
            <a:off x="1092200" y="3843338"/>
            <a:ext cx="2573338"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أباء الكنيسة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2" name="TextBox 31"/>
          <p:cNvSpPr txBox="1"/>
          <p:nvPr/>
        </p:nvSpPr>
        <p:spPr>
          <a:xfrm>
            <a:off x="0" y="5027613"/>
            <a:ext cx="684213" cy="4619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33</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3" name="TextBox 32"/>
          <p:cNvSpPr txBox="1"/>
          <p:nvPr/>
        </p:nvSpPr>
        <p:spPr>
          <a:xfrm>
            <a:off x="7308850" y="5027613"/>
            <a:ext cx="935038"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1900</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4" name="TextBox 33"/>
          <p:cNvSpPr txBox="1"/>
          <p:nvPr/>
        </p:nvSpPr>
        <p:spPr>
          <a:xfrm>
            <a:off x="5934075" y="5027613"/>
            <a:ext cx="1187450"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1795</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5" name="TextBox 34"/>
          <p:cNvSpPr txBox="1"/>
          <p:nvPr/>
        </p:nvSpPr>
        <p:spPr>
          <a:xfrm>
            <a:off x="4616450" y="5027613"/>
            <a:ext cx="1035050"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1453</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3465513" y="5027613"/>
            <a:ext cx="938212"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476</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7" name="TextBox 36"/>
          <p:cNvSpPr txBox="1"/>
          <p:nvPr/>
        </p:nvSpPr>
        <p:spPr>
          <a:xfrm>
            <a:off x="2225675" y="5027613"/>
            <a:ext cx="938213"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313</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8" name="TextBox 37"/>
          <p:cNvSpPr txBox="1"/>
          <p:nvPr/>
        </p:nvSpPr>
        <p:spPr>
          <a:xfrm>
            <a:off x="987425" y="5027613"/>
            <a:ext cx="936625"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100</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4044926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13707"/>
                                        </p:tgtEl>
                                        <p:attrNameLst>
                                          <p:attrName>style.visibility</p:attrName>
                                        </p:attrNameLst>
                                      </p:cBhvr>
                                      <p:to>
                                        <p:strVal val="visible"/>
                                      </p:to>
                                    </p:set>
                                    <p:animEffect transition="in" filter="wipe(left)">
                                      <p:cBhvr>
                                        <p:cTn id="7" dur="1000"/>
                                        <p:tgtEl>
                                          <p:spTgt spid="413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55"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1000" fill="hold"/>
                                        <p:tgtEl>
                                          <p:spTgt spid="32"/>
                                        </p:tgtEl>
                                        <p:attrNameLst>
                                          <p:attrName>ppt_w</p:attrName>
                                        </p:attrNameLst>
                                      </p:cBhvr>
                                      <p:tavLst>
                                        <p:tav tm="0">
                                          <p:val>
                                            <p:strVal val="#ppt_w*0.70"/>
                                          </p:val>
                                        </p:tav>
                                        <p:tav tm="100000">
                                          <p:val>
                                            <p:strVal val="#ppt_w"/>
                                          </p:val>
                                        </p:tav>
                                      </p:tavLst>
                                    </p:anim>
                                    <p:anim calcmode="lin" valueType="num">
                                      <p:cBhvr>
                                        <p:cTn id="29" dur="1000" fill="hold"/>
                                        <p:tgtEl>
                                          <p:spTgt spid="32"/>
                                        </p:tgtEl>
                                        <p:attrNameLst>
                                          <p:attrName>ppt_h</p:attrName>
                                        </p:attrNameLst>
                                      </p:cBhvr>
                                      <p:tavLst>
                                        <p:tav tm="0">
                                          <p:val>
                                            <p:strVal val="#ppt_h"/>
                                          </p:val>
                                        </p:tav>
                                        <p:tav tm="100000">
                                          <p:val>
                                            <p:strVal val="#ppt_h"/>
                                          </p:val>
                                        </p:tav>
                                      </p:tavLst>
                                    </p:anim>
                                    <p:animEffect transition="in" filter="fade">
                                      <p:cBhvr>
                                        <p:cTn id="30" dur="1000"/>
                                        <p:tgtEl>
                                          <p:spTgt spid="3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strVal val="#ppt_w*0.70"/>
                                          </p:val>
                                        </p:tav>
                                        <p:tav tm="100000">
                                          <p:val>
                                            <p:strVal val="#ppt_w"/>
                                          </p:val>
                                        </p:tav>
                                      </p:tavLst>
                                    </p:anim>
                                    <p:anim calcmode="lin" valueType="num">
                                      <p:cBhvr>
                                        <p:cTn id="36" dur="1000" fill="hold"/>
                                        <p:tgtEl>
                                          <p:spTgt spid="20"/>
                                        </p:tgtEl>
                                        <p:attrNameLst>
                                          <p:attrName>ppt_h</p:attrName>
                                        </p:attrNameLst>
                                      </p:cBhvr>
                                      <p:tavLst>
                                        <p:tav tm="0">
                                          <p:val>
                                            <p:strVal val="#ppt_h"/>
                                          </p:val>
                                        </p:tav>
                                        <p:tav tm="100000">
                                          <p:val>
                                            <p:strVal val="#ppt_h"/>
                                          </p:val>
                                        </p:tav>
                                      </p:tavLst>
                                    </p:anim>
                                    <p:animEffect transition="in" filter="fade">
                                      <p:cBhvr>
                                        <p:cTn id="37" dur="10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55"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1000" fill="hold"/>
                                        <p:tgtEl>
                                          <p:spTgt spid="38"/>
                                        </p:tgtEl>
                                        <p:attrNameLst>
                                          <p:attrName>ppt_w</p:attrName>
                                        </p:attrNameLst>
                                      </p:cBhvr>
                                      <p:tavLst>
                                        <p:tav tm="0">
                                          <p:val>
                                            <p:strVal val="#ppt_w*0.70"/>
                                          </p:val>
                                        </p:tav>
                                        <p:tav tm="100000">
                                          <p:val>
                                            <p:strVal val="#ppt_w"/>
                                          </p:val>
                                        </p:tav>
                                      </p:tavLst>
                                    </p:anim>
                                    <p:anim calcmode="lin" valueType="num">
                                      <p:cBhvr>
                                        <p:cTn id="52" dur="1000" fill="hold"/>
                                        <p:tgtEl>
                                          <p:spTgt spid="38"/>
                                        </p:tgtEl>
                                        <p:attrNameLst>
                                          <p:attrName>ppt_h</p:attrName>
                                        </p:attrNameLst>
                                      </p:cBhvr>
                                      <p:tavLst>
                                        <p:tav tm="0">
                                          <p:val>
                                            <p:strVal val="#ppt_h"/>
                                          </p:val>
                                        </p:tav>
                                        <p:tav tm="100000">
                                          <p:val>
                                            <p:strVal val="#ppt_h"/>
                                          </p:val>
                                        </p:tav>
                                      </p:tavLst>
                                    </p:anim>
                                    <p:animEffect transition="in" filter="fade">
                                      <p:cBhvr>
                                        <p:cTn id="53" dur="1000"/>
                                        <p:tgtEl>
                                          <p:spTgt spid="3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strVal val="#ppt_w*0.70"/>
                                          </p:val>
                                        </p:tav>
                                        <p:tav tm="100000">
                                          <p:val>
                                            <p:strVal val="#ppt_w"/>
                                          </p:val>
                                        </p:tav>
                                      </p:tavLst>
                                    </p:anim>
                                    <p:anim calcmode="lin" valueType="num">
                                      <p:cBhvr>
                                        <p:cTn id="59" dur="1000" fill="hold"/>
                                        <p:tgtEl>
                                          <p:spTgt spid="18"/>
                                        </p:tgtEl>
                                        <p:attrNameLst>
                                          <p:attrName>ppt_h</p:attrName>
                                        </p:attrNameLst>
                                      </p:cBhvr>
                                      <p:tavLst>
                                        <p:tav tm="0">
                                          <p:val>
                                            <p:strVal val="#ppt_h"/>
                                          </p:val>
                                        </p:tav>
                                        <p:tav tm="100000">
                                          <p:val>
                                            <p:strVal val="#ppt_h"/>
                                          </p:val>
                                        </p:tav>
                                      </p:tavLst>
                                    </p:anim>
                                    <p:animEffect transition="in" filter="fade">
                                      <p:cBhvr>
                                        <p:cTn id="60" dur="1000"/>
                                        <p:tgtEl>
                                          <p:spTgt spid="1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55"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1000" fill="hold"/>
                                        <p:tgtEl>
                                          <p:spTgt spid="37"/>
                                        </p:tgtEl>
                                        <p:attrNameLst>
                                          <p:attrName>ppt_w</p:attrName>
                                        </p:attrNameLst>
                                      </p:cBhvr>
                                      <p:tavLst>
                                        <p:tav tm="0">
                                          <p:val>
                                            <p:strVal val="#ppt_w*0.70"/>
                                          </p:val>
                                        </p:tav>
                                        <p:tav tm="100000">
                                          <p:val>
                                            <p:strVal val="#ppt_w"/>
                                          </p:val>
                                        </p:tav>
                                      </p:tavLst>
                                    </p:anim>
                                    <p:anim calcmode="lin" valueType="num">
                                      <p:cBhvr>
                                        <p:cTn id="75" dur="1000" fill="hold"/>
                                        <p:tgtEl>
                                          <p:spTgt spid="37"/>
                                        </p:tgtEl>
                                        <p:attrNameLst>
                                          <p:attrName>ppt_h</p:attrName>
                                        </p:attrNameLst>
                                      </p:cBhvr>
                                      <p:tavLst>
                                        <p:tav tm="0">
                                          <p:val>
                                            <p:strVal val="#ppt_h"/>
                                          </p:val>
                                        </p:tav>
                                        <p:tav tm="100000">
                                          <p:val>
                                            <p:strVal val="#ppt_h"/>
                                          </p:val>
                                        </p:tav>
                                      </p:tavLst>
                                    </p:anim>
                                    <p:animEffect transition="in" filter="fade">
                                      <p:cBhvr>
                                        <p:cTn id="76" dur="1000"/>
                                        <p:tgtEl>
                                          <p:spTgt spid="3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strVal val="#ppt_w*0.70"/>
                                          </p:val>
                                        </p:tav>
                                        <p:tav tm="100000">
                                          <p:val>
                                            <p:strVal val="#ppt_w"/>
                                          </p:val>
                                        </p:tav>
                                      </p:tavLst>
                                    </p:anim>
                                    <p:anim calcmode="lin" valueType="num">
                                      <p:cBhvr>
                                        <p:cTn id="82" dur="1000" fill="hold"/>
                                        <p:tgtEl>
                                          <p:spTgt spid="16"/>
                                        </p:tgtEl>
                                        <p:attrNameLst>
                                          <p:attrName>ppt_h</p:attrName>
                                        </p:attrNameLst>
                                      </p:cBhvr>
                                      <p:tavLst>
                                        <p:tav tm="0">
                                          <p:val>
                                            <p:strVal val="#ppt_h"/>
                                          </p:val>
                                        </p:tav>
                                        <p:tav tm="100000">
                                          <p:val>
                                            <p:strVal val="#ppt_h"/>
                                          </p:val>
                                        </p:tav>
                                      </p:tavLst>
                                    </p:anim>
                                    <p:animEffect transition="in" filter="fade">
                                      <p:cBhvr>
                                        <p:cTn id="83" dur="1000"/>
                                        <p:tgtEl>
                                          <p:spTgt spid="1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strVal val="#ppt_w*0.70"/>
                                          </p:val>
                                        </p:tav>
                                        <p:tav tm="100000">
                                          <p:val>
                                            <p:strVal val="#ppt_w"/>
                                          </p:val>
                                        </p:tav>
                                      </p:tavLst>
                                    </p:anim>
                                    <p:anim calcmode="lin" valueType="num">
                                      <p:cBhvr>
                                        <p:cTn id="89" dur="1000" fill="hold"/>
                                        <p:tgtEl>
                                          <p:spTgt spid="22"/>
                                        </p:tgtEl>
                                        <p:attrNameLst>
                                          <p:attrName>ppt_h</p:attrName>
                                        </p:attrNameLst>
                                      </p:cBhvr>
                                      <p:tavLst>
                                        <p:tav tm="0">
                                          <p:val>
                                            <p:strVal val="#ppt_h"/>
                                          </p:val>
                                        </p:tav>
                                        <p:tav tm="100000">
                                          <p:val>
                                            <p:strVal val="#ppt_h"/>
                                          </p:val>
                                        </p:tav>
                                      </p:tavLst>
                                    </p:anim>
                                    <p:animEffect transition="in" filter="fade">
                                      <p:cBhvr>
                                        <p:cTn id="90" dur="1000"/>
                                        <p:tgtEl>
                                          <p:spTgt spid="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par>
                                <p:cTn id="95" presetID="55"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1000" fill="hold"/>
                                        <p:tgtEl>
                                          <p:spTgt spid="36"/>
                                        </p:tgtEl>
                                        <p:attrNameLst>
                                          <p:attrName>ppt_w</p:attrName>
                                        </p:attrNameLst>
                                      </p:cBhvr>
                                      <p:tavLst>
                                        <p:tav tm="0">
                                          <p:val>
                                            <p:strVal val="#ppt_w*0.70"/>
                                          </p:val>
                                        </p:tav>
                                        <p:tav tm="100000">
                                          <p:val>
                                            <p:strVal val="#ppt_w"/>
                                          </p:val>
                                        </p:tav>
                                      </p:tavLst>
                                    </p:anim>
                                    <p:anim calcmode="lin" valueType="num">
                                      <p:cBhvr>
                                        <p:cTn id="98" dur="1000" fill="hold"/>
                                        <p:tgtEl>
                                          <p:spTgt spid="36"/>
                                        </p:tgtEl>
                                        <p:attrNameLst>
                                          <p:attrName>ppt_h</p:attrName>
                                        </p:attrNameLst>
                                      </p:cBhvr>
                                      <p:tavLst>
                                        <p:tav tm="0">
                                          <p:val>
                                            <p:strVal val="#ppt_h"/>
                                          </p:val>
                                        </p:tav>
                                        <p:tav tm="100000">
                                          <p:val>
                                            <p:strVal val="#ppt_h"/>
                                          </p:val>
                                        </p:tav>
                                      </p:tavLst>
                                    </p:anim>
                                    <p:animEffect transition="in" filter="fade">
                                      <p:cBhvr>
                                        <p:cTn id="99" dur="10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5" presetClass="entr" presetSubtype="0" fill="hold" grpId="0" nodeType="click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1000" fill="hold"/>
                                        <p:tgtEl>
                                          <p:spTgt spid="14"/>
                                        </p:tgtEl>
                                        <p:attrNameLst>
                                          <p:attrName>ppt_w</p:attrName>
                                        </p:attrNameLst>
                                      </p:cBhvr>
                                      <p:tavLst>
                                        <p:tav tm="0">
                                          <p:val>
                                            <p:strVal val="#ppt_w*0.70"/>
                                          </p:val>
                                        </p:tav>
                                        <p:tav tm="100000">
                                          <p:val>
                                            <p:strVal val="#ppt_w"/>
                                          </p:val>
                                        </p:tav>
                                      </p:tavLst>
                                    </p:anim>
                                    <p:anim calcmode="lin" valueType="num">
                                      <p:cBhvr>
                                        <p:cTn id="105" dur="1000" fill="hold"/>
                                        <p:tgtEl>
                                          <p:spTgt spid="14"/>
                                        </p:tgtEl>
                                        <p:attrNameLst>
                                          <p:attrName>ppt_h</p:attrName>
                                        </p:attrNameLst>
                                      </p:cBhvr>
                                      <p:tavLst>
                                        <p:tav tm="0">
                                          <p:val>
                                            <p:strVal val="#ppt_h"/>
                                          </p:val>
                                        </p:tav>
                                        <p:tav tm="100000">
                                          <p:val>
                                            <p:strVal val="#ppt_h"/>
                                          </p:val>
                                        </p:tav>
                                      </p:tavLst>
                                    </p:anim>
                                    <p:animEffect transition="in" filter="fade">
                                      <p:cBhvr>
                                        <p:cTn id="106" dur="1000"/>
                                        <p:tgtEl>
                                          <p:spTgt spid="14"/>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5"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1000" fill="hold"/>
                                        <p:tgtEl>
                                          <p:spTgt spid="21"/>
                                        </p:tgtEl>
                                        <p:attrNameLst>
                                          <p:attrName>ppt_w</p:attrName>
                                        </p:attrNameLst>
                                      </p:cBhvr>
                                      <p:tavLst>
                                        <p:tav tm="0">
                                          <p:val>
                                            <p:strVal val="#ppt_w*0.70"/>
                                          </p:val>
                                        </p:tav>
                                        <p:tav tm="100000">
                                          <p:val>
                                            <p:strVal val="#ppt_w"/>
                                          </p:val>
                                        </p:tav>
                                      </p:tavLst>
                                    </p:anim>
                                    <p:anim calcmode="lin" valueType="num">
                                      <p:cBhvr>
                                        <p:cTn id="112" dur="1000" fill="hold"/>
                                        <p:tgtEl>
                                          <p:spTgt spid="21"/>
                                        </p:tgtEl>
                                        <p:attrNameLst>
                                          <p:attrName>ppt_h</p:attrName>
                                        </p:attrNameLst>
                                      </p:cBhvr>
                                      <p:tavLst>
                                        <p:tav tm="0">
                                          <p:val>
                                            <p:strVal val="#ppt_h"/>
                                          </p:val>
                                        </p:tav>
                                        <p:tav tm="100000">
                                          <p:val>
                                            <p:strVal val="#ppt_h"/>
                                          </p:val>
                                        </p:tav>
                                      </p:tavLst>
                                    </p:anim>
                                    <p:animEffect transition="in" filter="fade">
                                      <p:cBhvr>
                                        <p:cTn id="113" dur="1000"/>
                                        <p:tgtEl>
                                          <p:spTgt spid="21"/>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childTnLst>
                                </p:cTn>
                              </p:par>
                              <p:par>
                                <p:cTn id="118" presetID="55" presetClass="entr" presetSubtype="0" fill="hold" grpId="0" nodeType="withEffect">
                                  <p:stCondLst>
                                    <p:cond delay="0"/>
                                  </p:stCondLst>
                                  <p:childTnLst>
                                    <p:set>
                                      <p:cBhvr>
                                        <p:cTn id="119" dur="1" fill="hold">
                                          <p:stCondLst>
                                            <p:cond delay="0"/>
                                          </p:stCondLst>
                                        </p:cTn>
                                        <p:tgtEl>
                                          <p:spTgt spid="35"/>
                                        </p:tgtEl>
                                        <p:attrNameLst>
                                          <p:attrName>style.visibility</p:attrName>
                                        </p:attrNameLst>
                                      </p:cBhvr>
                                      <p:to>
                                        <p:strVal val="visible"/>
                                      </p:to>
                                    </p:set>
                                    <p:anim calcmode="lin" valueType="num">
                                      <p:cBhvr>
                                        <p:cTn id="120" dur="1000" fill="hold"/>
                                        <p:tgtEl>
                                          <p:spTgt spid="35"/>
                                        </p:tgtEl>
                                        <p:attrNameLst>
                                          <p:attrName>ppt_w</p:attrName>
                                        </p:attrNameLst>
                                      </p:cBhvr>
                                      <p:tavLst>
                                        <p:tav tm="0">
                                          <p:val>
                                            <p:strVal val="#ppt_w*0.70"/>
                                          </p:val>
                                        </p:tav>
                                        <p:tav tm="100000">
                                          <p:val>
                                            <p:strVal val="#ppt_w"/>
                                          </p:val>
                                        </p:tav>
                                      </p:tavLst>
                                    </p:anim>
                                    <p:anim calcmode="lin" valueType="num">
                                      <p:cBhvr>
                                        <p:cTn id="121" dur="1000" fill="hold"/>
                                        <p:tgtEl>
                                          <p:spTgt spid="35"/>
                                        </p:tgtEl>
                                        <p:attrNameLst>
                                          <p:attrName>ppt_h</p:attrName>
                                        </p:attrNameLst>
                                      </p:cBhvr>
                                      <p:tavLst>
                                        <p:tav tm="0">
                                          <p:val>
                                            <p:strVal val="#ppt_h"/>
                                          </p:val>
                                        </p:tav>
                                        <p:tav tm="100000">
                                          <p:val>
                                            <p:strVal val="#ppt_h"/>
                                          </p:val>
                                        </p:tav>
                                      </p:tavLst>
                                    </p:anim>
                                    <p:animEffect transition="in" filter="fade">
                                      <p:cBhvr>
                                        <p:cTn id="122" dur="1000"/>
                                        <p:tgtEl>
                                          <p:spTgt spid="35"/>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55" presetClass="entr" presetSubtype="0" fill="hold" grpId="0" nodeType="clickEffect">
                                  <p:stCondLst>
                                    <p:cond delay="0"/>
                                  </p:stCondLst>
                                  <p:childTnLst>
                                    <p:set>
                                      <p:cBhvr>
                                        <p:cTn id="126" dur="1" fill="hold">
                                          <p:stCondLst>
                                            <p:cond delay="0"/>
                                          </p:stCondLst>
                                        </p:cTn>
                                        <p:tgtEl>
                                          <p:spTgt spid="12"/>
                                        </p:tgtEl>
                                        <p:attrNameLst>
                                          <p:attrName>style.visibility</p:attrName>
                                        </p:attrNameLst>
                                      </p:cBhvr>
                                      <p:to>
                                        <p:strVal val="visible"/>
                                      </p:to>
                                    </p:set>
                                    <p:anim calcmode="lin" valueType="num">
                                      <p:cBhvr>
                                        <p:cTn id="127" dur="1000" fill="hold"/>
                                        <p:tgtEl>
                                          <p:spTgt spid="12"/>
                                        </p:tgtEl>
                                        <p:attrNameLst>
                                          <p:attrName>ppt_w</p:attrName>
                                        </p:attrNameLst>
                                      </p:cBhvr>
                                      <p:tavLst>
                                        <p:tav tm="0">
                                          <p:val>
                                            <p:strVal val="#ppt_w*0.70"/>
                                          </p:val>
                                        </p:tav>
                                        <p:tav tm="100000">
                                          <p:val>
                                            <p:strVal val="#ppt_w"/>
                                          </p:val>
                                        </p:tav>
                                      </p:tavLst>
                                    </p:anim>
                                    <p:anim calcmode="lin" valueType="num">
                                      <p:cBhvr>
                                        <p:cTn id="128" dur="1000" fill="hold"/>
                                        <p:tgtEl>
                                          <p:spTgt spid="12"/>
                                        </p:tgtEl>
                                        <p:attrNameLst>
                                          <p:attrName>ppt_h</p:attrName>
                                        </p:attrNameLst>
                                      </p:cBhvr>
                                      <p:tavLst>
                                        <p:tav tm="0">
                                          <p:val>
                                            <p:strVal val="#ppt_h"/>
                                          </p:val>
                                        </p:tav>
                                        <p:tav tm="100000">
                                          <p:val>
                                            <p:strVal val="#ppt_h"/>
                                          </p:val>
                                        </p:tav>
                                      </p:tavLst>
                                    </p:anim>
                                    <p:animEffect transition="in" filter="fade">
                                      <p:cBhvr>
                                        <p:cTn id="129" dur="1000"/>
                                        <p:tgtEl>
                                          <p:spTgt spid="12"/>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1000" fill="hold"/>
                                        <p:tgtEl>
                                          <p:spTgt spid="19"/>
                                        </p:tgtEl>
                                        <p:attrNameLst>
                                          <p:attrName>ppt_w</p:attrName>
                                        </p:attrNameLst>
                                      </p:cBhvr>
                                      <p:tavLst>
                                        <p:tav tm="0">
                                          <p:val>
                                            <p:strVal val="#ppt_w*0.70"/>
                                          </p:val>
                                        </p:tav>
                                        <p:tav tm="100000">
                                          <p:val>
                                            <p:strVal val="#ppt_w"/>
                                          </p:val>
                                        </p:tav>
                                      </p:tavLst>
                                    </p:anim>
                                    <p:anim calcmode="lin" valueType="num">
                                      <p:cBhvr>
                                        <p:cTn id="135" dur="1000" fill="hold"/>
                                        <p:tgtEl>
                                          <p:spTgt spid="19"/>
                                        </p:tgtEl>
                                        <p:attrNameLst>
                                          <p:attrName>ppt_h</p:attrName>
                                        </p:attrNameLst>
                                      </p:cBhvr>
                                      <p:tavLst>
                                        <p:tav tm="0">
                                          <p:val>
                                            <p:strVal val="#ppt_h"/>
                                          </p:val>
                                        </p:tav>
                                        <p:tav tm="100000">
                                          <p:val>
                                            <p:strVal val="#ppt_h"/>
                                          </p:val>
                                        </p:tav>
                                      </p:tavLst>
                                    </p:anim>
                                    <p:animEffect transition="in" filter="fade">
                                      <p:cBhvr>
                                        <p:cTn id="136" dur="1000"/>
                                        <p:tgtEl>
                                          <p:spTgt spid="19"/>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7"/>
                                        </p:tgtEl>
                                        <p:attrNameLst>
                                          <p:attrName>style.visibility</p:attrName>
                                        </p:attrNameLst>
                                      </p:cBhvr>
                                      <p:to>
                                        <p:strVal val="visible"/>
                                      </p:to>
                                    </p:set>
                                  </p:childTnLst>
                                </p:cTn>
                              </p:par>
                              <p:par>
                                <p:cTn id="141" presetID="55" presetClass="entr" presetSubtype="0" fill="hold" grpId="0" nodeType="withEffect">
                                  <p:stCondLst>
                                    <p:cond delay="0"/>
                                  </p:stCondLst>
                                  <p:childTnLst>
                                    <p:set>
                                      <p:cBhvr>
                                        <p:cTn id="142" dur="1" fill="hold">
                                          <p:stCondLst>
                                            <p:cond delay="0"/>
                                          </p:stCondLst>
                                        </p:cTn>
                                        <p:tgtEl>
                                          <p:spTgt spid="34"/>
                                        </p:tgtEl>
                                        <p:attrNameLst>
                                          <p:attrName>style.visibility</p:attrName>
                                        </p:attrNameLst>
                                      </p:cBhvr>
                                      <p:to>
                                        <p:strVal val="visible"/>
                                      </p:to>
                                    </p:set>
                                    <p:anim calcmode="lin" valueType="num">
                                      <p:cBhvr>
                                        <p:cTn id="143" dur="1000" fill="hold"/>
                                        <p:tgtEl>
                                          <p:spTgt spid="34"/>
                                        </p:tgtEl>
                                        <p:attrNameLst>
                                          <p:attrName>ppt_w</p:attrName>
                                        </p:attrNameLst>
                                      </p:cBhvr>
                                      <p:tavLst>
                                        <p:tav tm="0">
                                          <p:val>
                                            <p:strVal val="#ppt_w*0.70"/>
                                          </p:val>
                                        </p:tav>
                                        <p:tav tm="100000">
                                          <p:val>
                                            <p:strVal val="#ppt_w"/>
                                          </p:val>
                                        </p:tav>
                                      </p:tavLst>
                                    </p:anim>
                                    <p:anim calcmode="lin" valueType="num">
                                      <p:cBhvr>
                                        <p:cTn id="144" dur="1000" fill="hold"/>
                                        <p:tgtEl>
                                          <p:spTgt spid="34"/>
                                        </p:tgtEl>
                                        <p:attrNameLst>
                                          <p:attrName>ppt_h</p:attrName>
                                        </p:attrNameLst>
                                      </p:cBhvr>
                                      <p:tavLst>
                                        <p:tav tm="0">
                                          <p:val>
                                            <p:strVal val="#ppt_h"/>
                                          </p:val>
                                        </p:tav>
                                        <p:tav tm="100000">
                                          <p:val>
                                            <p:strVal val="#ppt_h"/>
                                          </p:val>
                                        </p:tav>
                                      </p:tavLst>
                                    </p:anim>
                                    <p:animEffect transition="in" filter="fade">
                                      <p:cBhvr>
                                        <p:cTn id="145" dur="1000"/>
                                        <p:tgtEl>
                                          <p:spTgt spid="34"/>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55" presetClass="entr" presetSubtype="0" fill="hold" grpId="0" nodeType="clickEffect">
                                  <p:stCondLst>
                                    <p:cond delay="0"/>
                                  </p:stCondLst>
                                  <p:childTnLst>
                                    <p:set>
                                      <p:cBhvr>
                                        <p:cTn id="149" dur="1" fill="hold">
                                          <p:stCondLst>
                                            <p:cond delay="0"/>
                                          </p:stCondLst>
                                        </p:cTn>
                                        <p:tgtEl>
                                          <p:spTgt spid="10"/>
                                        </p:tgtEl>
                                        <p:attrNameLst>
                                          <p:attrName>style.visibility</p:attrName>
                                        </p:attrNameLst>
                                      </p:cBhvr>
                                      <p:to>
                                        <p:strVal val="visible"/>
                                      </p:to>
                                    </p:set>
                                    <p:anim calcmode="lin" valueType="num">
                                      <p:cBhvr>
                                        <p:cTn id="150" dur="1000" fill="hold"/>
                                        <p:tgtEl>
                                          <p:spTgt spid="10"/>
                                        </p:tgtEl>
                                        <p:attrNameLst>
                                          <p:attrName>ppt_w</p:attrName>
                                        </p:attrNameLst>
                                      </p:cBhvr>
                                      <p:tavLst>
                                        <p:tav tm="0">
                                          <p:val>
                                            <p:strVal val="#ppt_w*0.70"/>
                                          </p:val>
                                        </p:tav>
                                        <p:tav tm="100000">
                                          <p:val>
                                            <p:strVal val="#ppt_w"/>
                                          </p:val>
                                        </p:tav>
                                      </p:tavLst>
                                    </p:anim>
                                    <p:anim calcmode="lin" valueType="num">
                                      <p:cBhvr>
                                        <p:cTn id="151" dur="1000" fill="hold"/>
                                        <p:tgtEl>
                                          <p:spTgt spid="10"/>
                                        </p:tgtEl>
                                        <p:attrNameLst>
                                          <p:attrName>ppt_h</p:attrName>
                                        </p:attrNameLst>
                                      </p:cBhvr>
                                      <p:tavLst>
                                        <p:tav tm="0">
                                          <p:val>
                                            <p:strVal val="#ppt_h"/>
                                          </p:val>
                                        </p:tav>
                                        <p:tav tm="100000">
                                          <p:val>
                                            <p:strVal val="#ppt_h"/>
                                          </p:val>
                                        </p:tav>
                                      </p:tavLst>
                                    </p:anim>
                                    <p:animEffect transition="in" filter="fade">
                                      <p:cBhvr>
                                        <p:cTn id="152" dur="1000"/>
                                        <p:tgtEl>
                                          <p:spTgt spid="10"/>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55" presetClass="entr" presetSubtype="0" fill="hold" grpId="0" nodeType="click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p:cTn id="157" dur="1000" fill="hold"/>
                                        <p:tgtEl>
                                          <p:spTgt spid="17"/>
                                        </p:tgtEl>
                                        <p:attrNameLst>
                                          <p:attrName>ppt_w</p:attrName>
                                        </p:attrNameLst>
                                      </p:cBhvr>
                                      <p:tavLst>
                                        <p:tav tm="0">
                                          <p:val>
                                            <p:strVal val="#ppt_w*0.70"/>
                                          </p:val>
                                        </p:tav>
                                        <p:tav tm="100000">
                                          <p:val>
                                            <p:strVal val="#ppt_w"/>
                                          </p:val>
                                        </p:tav>
                                      </p:tavLst>
                                    </p:anim>
                                    <p:anim calcmode="lin" valueType="num">
                                      <p:cBhvr>
                                        <p:cTn id="158" dur="1000" fill="hold"/>
                                        <p:tgtEl>
                                          <p:spTgt spid="17"/>
                                        </p:tgtEl>
                                        <p:attrNameLst>
                                          <p:attrName>ppt_h</p:attrName>
                                        </p:attrNameLst>
                                      </p:cBhvr>
                                      <p:tavLst>
                                        <p:tav tm="0">
                                          <p:val>
                                            <p:strVal val="#ppt_h"/>
                                          </p:val>
                                        </p:tav>
                                        <p:tav tm="100000">
                                          <p:val>
                                            <p:strVal val="#ppt_h"/>
                                          </p:val>
                                        </p:tav>
                                      </p:tavLst>
                                    </p:anim>
                                    <p:animEffect transition="in" filter="fade">
                                      <p:cBhvr>
                                        <p:cTn id="159" dur="1000"/>
                                        <p:tgtEl>
                                          <p:spTgt spid="17"/>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26"/>
                                        </p:tgtEl>
                                        <p:attrNameLst>
                                          <p:attrName>style.visibility</p:attrName>
                                        </p:attrNameLst>
                                      </p:cBhvr>
                                      <p:to>
                                        <p:strVal val="visible"/>
                                      </p:to>
                                    </p:set>
                                  </p:childTnLst>
                                </p:cTn>
                              </p:par>
                              <p:par>
                                <p:cTn id="164" presetID="55" presetClass="entr" presetSubtype="0" fill="hold" grpId="0" nodeType="with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p:cTn id="166" dur="1000" fill="hold"/>
                                        <p:tgtEl>
                                          <p:spTgt spid="33"/>
                                        </p:tgtEl>
                                        <p:attrNameLst>
                                          <p:attrName>ppt_w</p:attrName>
                                        </p:attrNameLst>
                                      </p:cBhvr>
                                      <p:tavLst>
                                        <p:tav tm="0">
                                          <p:val>
                                            <p:strVal val="#ppt_w*0.70"/>
                                          </p:val>
                                        </p:tav>
                                        <p:tav tm="100000">
                                          <p:val>
                                            <p:strVal val="#ppt_w"/>
                                          </p:val>
                                        </p:tav>
                                      </p:tavLst>
                                    </p:anim>
                                    <p:anim calcmode="lin" valueType="num">
                                      <p:cBhvr>
                                        <p:cTn id="167" dur="1000" fill="hold"/>
                                        <p:tgtEl>
                                          <p:spTgt spid="33"/>
                                        </p:tgtEl>
                                        <p:attrNameLst>
                                          <p:attrName>ppt_h</p:attrName>
                                        </p:attrNameLst>
                                      </p:cBhvr>
                                      <p:tavLst>
                                        <p:tav tm="0">
                                          <p:val>
                                            <p:strVal val="#ppt_h"/>
                                          </p:val>
                                        </p:tav>
                                        <p:tav tm="100000">
                                          <p:val>
                                            <p:strVal val="#ppt_h"/>
                                          </p:val>
                                        </p:tav>
                                      </p:tavLst>
                                    </p:anim>
                                    <p:animEffect transition="in" filter="fade">
                                      <p:cBhvr>
                                        <p:cTn id="16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15" grpId="0"/>
      <p:bldP spid="17" grpId="0"/>
      <p:bldP spid="19"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rtl="1">
              <a:spcBef>
                <a:spcPct val="50000"/>
              </a:spcBef>
              <a:defRPr/>
            </a:pPr>
            <a:r>
              <a:rPr lang="ar-SA" sz="4000" b="1" dirty="0">
                <a:solidFill>
                  <a:srgbClr val="FFFF99"/>
                </a:solidFill>
                <a:effectLst>
                  <a:outerShdw blurRad="38100" dist="38100" dir="2700000" algn="tl">
                    <a:srgbClr val="000000"/>
                  </a:outerShdw>
                </a:effectLst>
                <a:latin typeface="Arial" charset="0"/>
                <a:ea typeface="ＭＳ Ｐゴシック" charset="0"/>
                <a:cs typeface="Arial" charset="0"/>
              </a:rPr>
              <a:t>مراحل المجيء الثاني</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344251287"/>
              </p:ext>
            </p:extLst>
          </p:nvPr>
        </p:nvGraphicFramePr>
        <p:xfrm>
          <a:off x="152400" y="838200"/>
          <a:ext cx="8915400" cy="4968875"/>
        </p:xfrm>
        <a:graphic>
          <a:graphicData uri="http://schemas.openxmlformats.org/drawingml/2006/table">
            <a:tbl>
              <a:tblPr/>
              <a:tblGrid>
                <a:gridCol w="518160">
                  <a:extLst>
                    <a:ext uri="{9D8B030D-6E8A-4147-A177-3AD203B41FA5}">
                      <a16:colId xmlns:a16="http://schemas.microsoft.com/office/drawing/2014/main" val="20000"/>
                    </a:ext>
                  </a:extLst>
                </a:gridCol>
                <a:gridCol w="390144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ختطاف</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مجيء</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6" marB="45726"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يظهر المسيح كرئيس للكنيسة وكل الأشياء (أف </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١</a:t>
                      </a: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١٠ ، ٢٢ ؛ ٤: ١٥ ؛ كو ١: ١٨ ؛ ٢: ١٠)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تبرر المسيح على أنه المسيح لإسرائيل (زك ١٤: ٣-٤ ؛ راجع أع ١: ٦ مع آية ١١)</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مقعد دينونة المسيح للمؤمنين (٢ كو ٥: ١٠ ؛ ١كو ٣: ١٣</a:t>
                      </a:r>
                      <a:r>
                        <a:rPr kumimoji="0" lang="ar-SA"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دينونة إسرائيل والأمم (حز ٢٠: ٣٤-٣٨ ؛ مت ٢٥ ؛ زك ١٤: ٤ ؛ راجع ص ١٦٠)</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16</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الرب قريب (في ٤: ٥)</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rgbClr val="E7E7E7"/>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الملكوت قريب (مت ٢٤: ١٤)</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17</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دمرت الطبيعة فيما بعد (رؤ ٦-١٦)</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w="12700" cap="flat" cmpd="sng" algn="ctr">
                      <a:solidFill>
                        <a:schemeClr val="tx1"/>
                      </a:solidFill>
                      <a:prstDash val="solid"/>
                      <a:round/>
                      <a:headEnd type="none" w="med" len="med"/>
                      <a:tailEnd type="none" w="med" len="med"/>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ctr" defTabSz="457200" rtl="1" eaLnBrk="1" fontAlgn="base" latinLnBrk="0" hangingPunct="1">
                        <a:lnSpc>
                          <a:spcPct val="100000"/>
                        </a:lnSpc>
                        <a:spcBef>
                          <a:spcPct val="0"/>
                        </a:spcBef>
                        <a:spcAft>
                          <a:spcPct val="0"/>
                        </a:spcAft>
                        <a:buClrTx/>
                        <a:buSzTx/>
                        <a:buFontTx/>
                        <a:buNone/>
                        <a:tabLst/>
                      </a:pPr>
                      <a:r>
                        <a:rPr kumimoji="0" lang="ar-EG"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استعادت الطبيعة بعد ذلك (رو ٨: ١٩-٢٢ ؛ إش ١١: ٦-٩ ؛ ٣٥: ٩ ؛ ٦٥: ٢٥)</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chemeClr val="tx1"/>
                      </a:solidFill>
                      <a:prstDash val="solid"/>
                      <a:round/>
                      <a:headEnd type="none" w="med" len="med"/>
                      <a:tailEnd type="none" w="med" len="med"/>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2598" name="Text Box 16"/>
          <p:cNvSpPr txBox="1">
            <a:spLocks noChangeArrowheads="1"/>
          </p:cNvSpPr>
          <p:nvPr/>
        </p:nvSpPr>
        <p:spPr bwMode="auto">
          <a:xfrm>
            <a:off x="8388350" y="7143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210</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50590766"/>
      </p:ext>
    </p:extLst>
  </p:cSld>
  <p:clrMapOvr>
    <a:masterClrMapping/>
  </p:clrMapOvr>
  <p:transition spd="med">
    <p:randomBar dir="vert"/>
  </p:transition>
</p:sld>
</file>

<file path=ppt/slides/slide14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8610"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1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12"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8613"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8614" name="Text Box 7"/>
          <p:cNvSpPr txBox="1">
            <a:spLocks noChangeArrowheads="1"/>
          </p:cNvSpPr>
          <p:nvPr/>
        </p:nvSpPr>
        <p:spPr bwMode="auto">
          <a:xfrm>
            <a:off x="1531253" y="3276600"/>
            <a:ext cx="304074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8615"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8616" name="Text Box 9"/>
          <p:cNvSpPr txBox="1">
            <a:spLocks noChangeArrowheads="1"/>
          </p:cNvSpPr>
          <p:nvPr/>
        </p:nvSpPr>
        <p:spPr bwMode="auto">
          <a:xfrm>
            <a:off x="4372755" y="3276600"/>
            <a:ext cx="359360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FF"/>
                </a:solidFill>
                <a:effectLst/>
                <a:uLnTx/>
                <a:uFillTx/>
                <a:latin typeface="Arial"/>
                <a:ea typeface="ＭＳ Ｐゴシック" charset="0"/>
                <a:cs typeface="Arial"/>
              </a:rPr>
              <a:t>الألفي</a:t>
            </a:r>
            <a:r>
              <a:rPr kumimoji="0" lang="ar-JO" sz="3600" b="0" i="0" u="none" strike="noStrike" kern="1200" cap="none" spc="0" normalizeH="0" baseline="0" noProof="0" dirty="0">
                <a:ln>
                  <a:noFill/>
                </a:ln>
                <a:solidFill>
                  <a:srgbClr val="FFFFFF"/>
                </a:solidFill>
                <a:effectLst/>
                <a:uLnTx/>
                <a:uFillTx/>
                <a:latin typeface="Arial"/>
                <a:ea typeface="ＭＳ Ｐゴシック" charset="0"/>
                <a:cs typeface="Arial"/>
              </a:rPr>
              <a:t>ة</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8617"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١٠٠٠ سنه</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68618"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68619"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6862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21"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8622"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b="1" dirty="0">
                <a:solidFill>
                  <a:srgbClr val="FFFF99"/>
                </a:solidFill>
                <a:ea typeface="ＭＳ Ｐゴシック" charset="0"/>
              </a:rPr>
              <a:t>ال</a:t>
            </a:r>
            <a:r>
              <a:rPr lang="ar-JO" altLang="ja-JP" sz="4000" b="1" dirty="0">
                <a:solidFill>
                  <a:srgbClr val="FFFF99"/>
                </a:solidFill>
                <a:ea typeface="ＭＳ Ｐゴシック" charset="0"/>
              </a:rPr>
              <a:t>إ</a:t>
            </a:r>
            <a:r>
              <a:rPr lang="ar-SA" altLang="ja-JP" sz="4000" b="1" dirty="0">
                <a:solidFill>
                  <a:srgbClr val="FFFF99"/>
                </a:solidFill>
                <a:ea typeface="ＭＳ Ｐゴシック" charset="0"/>
              </a:rPr>
              <a:t>ختطاف قبل الضيقة</a:t>
            </a:r>
            <a:endParaRPr lang="en-US" sz="4000" b="1" dirty="0">
              <a:solidFill>
                <a:srgbClr val="FFFF99"/>
              </a:solidFill>
              <a:latin typeface="Arial"/>
              <a:ea typeface="ＭＳ Ｐゴシック" charset="0"/>
              <a:cs typeface="Arial"/>
            </a:endParaRPr>
          </a:p>
        </p:txBody>
      </p:sp>
      <p:sp>
        <p:nvSpPr>
          <p:cNvPr id="68624"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lang="ar-JO" sz="3600" b="1" dirty="0">
                <a:solidFill>
                  <a:srgbClr val="00CCFF"/>
                </a:solidFill>
                <a:latin typeface="Arial"/>
                <a:cs typeface="Arial"/>
              </a:rPr>
              <a:t>يء</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 الثاني </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014576620"/>
      </p:ext>
    </p:extLst>
  </p:cSld>
  <p:clrMapOvr>
    <a:masterClrMapping/>
  </p:clrMapOvr>
  <p:transition spd="med">
    <p:randomBar dir="vert"/>
  </p:transition>
</p:sld>
</file>

<file path=ppt/slides/slide14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B0F0"/>
                </a:solidFill>
                <a:effectLst/>
                <a:uLnTx/>
                <a:uFillTx/>
                <a:latin typeface="Arial"/>
                <a:ea typeface="ＭＳ Ｐゴシック" charset="0"/>
                <a:cs typeface="Arial"/>
              </a:rPr>
              <a:t>المجيء </a:t>
            </a:r>
            <a:r>
              <a:rPr lang="ar-JO" sz="3600" b="1" dirty="0">
                <a:solidFill>
                  <a:srgbClr val="00B0F0"/>
                </a:solidFill>
                <a:latin typeface="Arial"/>
                <a:cs typeface="Arial"/>
              </a:rPr>
              <a:t>الثاني</a:t>
            </a:r>
            <a:endParaRPr kumimoji="0" lang="ar-SA" sz="3600" b="1" i="0" u="none" strike="noStrike" kern="1200" cap="none" spc="0" normalizeH="0" baseline="0" noProof="0" dirty="0">
              <a:ln>
                <a:noFill/>
              </a:ln>
              <a:solidFill>
                <a:srgbClr val="00B0F0"/>
              </a:solidFill>
              <a:effectLst/>
              <a:uLnTx/>
              <a:uFillTx/>
              <a:latin typeface="Arial"/>
              <a:cs typeface="Arial"/>
            </a:endParaRPr>
          </a:p>
        </p:txBody>
      </p:sp>
      <p:sp>
        <p:nvSpPr>
          <p:cNvPr id="50182" name="Text Box 1030"/>
          <p:cNvSpPr txBox="1">
            <a:spLocks noChangeArrowheads="1"/>
          </p:cNvSpPr>
          <p:nvPr/>
        </p:nvSpPr>
        <p:spPr bwMode="auto">
          <a:xfrm>
            <a:off x="1425819" y="3276600"/>
            <a:ext cx="3109657"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0184" name="Text Box 1032"/>
          <p:cNvSpPr txBox="1">
            <a:spLocks noChangeArrowheads="1"/>
          </p:cNvSpPr>
          <p:nvPr/>
        </p:nvSpPr>
        <p:spPr bwMode="auto">
          <a:xfrm>
            <a:off x="4535487" y="3276600"/>
            <a:ext cx="3368795"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50188" name="Text Box 1036"/>
          <p:cNvSpPr txBox="1">
            <a:spLocks noChangeArrowheads="1"/>
          </p:cNvSpPr>
          <p:nvPr/>
        </p:nvSpPr>
        <p:spPr bwMode="auto">
          <a:xfrm>
            <a:off x="5334000" y="1257300"/>
            <a:ext cx="2438400" cy="125059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00FFFF"/>
                </a:solidFill>
                <a:effectLst/>
                <a:uLnTx/>
                <a:uFillTx/>
                <a:latin typeface="Arial"/>
                <a:ea typeface="ＭＳ Ｐゴシック" charset="0"/>
                <a:cs typeface="Arial"/>
              </a:rPr>
              <a:t>المجيء</a:t>
            </a:r>
            <a:endParaRPr kumimoji="0" lang="en-US" sz="3600" b="1" u="none" strike="noStrike" kern="1200" cap="none" spc="0" normalizeH="0" baseline="0" noProof="0" dirty="0">
              <a:ln>
                <a:noFill/>
              </a:ln>
              <a:solidFill>
                <a:srgbClr val="00FFFF"/>
              </a:solidFill>
              <a:effectLst/>
              <a:uLnTx/>
              <a:uFillTx/>
              <a:latin typeface="Arial"/>
              <a:ea typeface="ＭＳ Ｐゴシック" charset="0"/>
              <a:cs typeface="Arial"/>
            </a:endParaRPr>
          </a:p>
          <a:p>
            <a:pPr marL="0" marR="0" lvl="0" indent="0" algn="l" defTabSz="914400" rtl="0" eaLnBrk="0" fontAlgn="base" latinLnBrk="0" hangingPunct="0">
              <a:lnSpc>
                <a:spcPct val="0"/>
              </a:lnSpc>
              <a:spcBef>
                <a:spcPct val="35000"/>
              </a:spcBef>
              <a:spcAft>
                <a:spcPct val="0"/>
              </a:spcAft>
              <a:buClrTx/>
              <a:buSzTx/>
              <a:buFontTx/>
              <a:buNone/>
              <a:tabLst/>
              <a:defRPr/>
            </a:pPr>
            <a:r>
              <a:rPr kumimoji="0" lang="en-US" sz="3600" b="1" u="none" strike="noStrike" kern="1200" cap="none" spc="0" normalizeH="0" baseline="0" noProof="0" dirty="0">
                <a:ln>
                  <a:noFill/>
                </a:ln>
                <a:solidFill>
                  <a:srgbClr val="00FFFF"/>
                </a:solidFill>
                <a:effectLst/>
                <a:uLnTx/>
                <a:uFillTx/>
                <a:latin typeface="Arial"/>
                <a:ea typeface="ＭＳ Ｐゴシック" charset="0"/>
                <a:cs typeface="Arial"/>
              </a:rPr>
              <a:t>=</a:t>
            </a:r>
            <a:endParaRPr kumimoji="0" lang="en-US" sz="2400" b="1" u="none" strike="noStrike" kern="1200" cap="none" spc="0" normalizeH="0" baseline="0" noProof="0" dirty="0">
              <a:ln>
                <a:noFill/>
              </a:ln>
              <a:solidFill>
                <a:srgbClr val="00FFFF"/>
              </a:solidFill>
              <a:effectLst/>
              <a:uLnTx/>
              <a:uFillTx/>
              <a:latin typeface="Arial"/>
              <a:ea typeface="ＭＳ Ｐゴシック" charset="0"/>
              <a:cs typeface="Arial"/>
            </a:endParaRPr>
          </a:p>
          <a:p>
            <a:pPr marL="0" marR="0" lvl="0" indent="0" algn="ctr" defTabSz="914400" rtl="0" eaLnBrk="0" fontAlgn="base" latinLnBrk="0" hangingPunct="0">
              <a:lnSpc>
                <a:spcPct val="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00FFFF"/>
                </a:solidFill>
                <a:effectLst/>
                <a:uLnTx/>
                <a:uFillTx/>
                <a:latin typeface="Arial"/>
                <a:ea typeface="ＭＳ Ｐゴシック" charset="0"/>
                <a:cs typeface="Arial"/>
              </a:rPr>
              <a:t>الثاني</a:t>
            </a:r>
            <a:endParaRPr kumimoji="0" lang="en-US" sz="3600" b="1" u="none" strike="noStrike" kern="1200" cap="none" spc="0" normalizeH="0" baseline="0" noProof="0" dirty="0">
              <a:ln>
                <a:noFill/>
              </a:ln>
              <a:solidFill>
                <a:srgbClr val="00FFFF"/>
              </a:solidFill>
              <a:effectLst/>
              <a:uLnTx/>
              <a:uFillTx/>
              <a:latin typeface="Arial"/>
              <a:ea typeface="ＭＳ Ｐゴシック" charset="0"/>
              <a:cs typeface="Arial"/>
            </a:endParaRP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ar-EG" sz="4000" b="1" dirty="0">
                <a:solidFill>
                  <a:srgbClr val="FFFFFF"/>
                </a:solidFill>
                <a:ea typeface="ＭＳ Ｐゴシック" charset="-128"/>
              </a:rPr>
              <a:t>عقيدة ما قبل الألفية</a:t>
            </a:r>
            <a:endParaRPr lang="en-US" sz="4000" b="1" dirty="0">
              <a:solidFill>
                <a:srgbClr val="FFFFFF"/>
              </a:solidFill>
              <a:latin typeface="Arial"/>
              <a:ea typeface="ＭＳ Ｐゴシック" charset="-128"/>
              <a:cs typeface="Arial"/>
            </a:endParaRPr>
          </a:p>
        </p:txBody>
      </p:sp>
      <p:sp>
        <p:nvSpPr>
          <p:cNvPr id="15" name="Text Box 7"/>
          <p:cNvSpPr txBox="1">
            <a:spLocks noChangeArrowheads="1"/>
          </p:cNvSpPr>
          <p:nvPr/>
        </p:nvSpPr>
        <p:spPr bwMode="auto">
          <a:xfrm rot="20751823">
            <a:off x="731706" y="5022354"/>
            <a:ext cx="4724400" cy="107721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a:ea typeface="ＭＳ Ｐゴシック" charset="0"/>
                <a:cs typeface="Arial"/>
              </a:rPr>
              <a:t>وجهات النظر الخمسة لل</a:t>
            </a: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إ</a:t>
            </a:r>
            <a:r>
              <a:rPr kumimoji="0" lang="ar-SA" sz="3200" b="1" i="0" u="none" strike="noStrike" kern="1200" cap="none" spc="0" normalizeH="0" baseline="0" noProof="0" dirty="0">
                <a:ln>
                  <a:noFill/>
                </a:ln>
                <a:solidFill>
                  <a:srgbClr val="FFFFFF"/>
                </a:solidFill>
                <a:effectLst/>
                <a:uLnTx/>
                <a:uFillTx/>
                <a:latin typeface="Arial"/>
                <a:ea typeface="ＭＳ Ｐゴシック" charset="0"/>
                <a:cs typeface="Arial"/>
              </a:rPr>
              <a:t>ختطاف ما قبل ال</a:t>
            </a:r>
            <a:r>
              <a:rPr kumimoji="0" lang="ar-JO" sz="3200" b="1" i="0" u="none" strike="noStrike" kern="1200" cap="none" spc="0" normalizeH="0" baseline="0" noProof="0" dirty="0">
                <a:ln>
                  <a:noFill/>
                </a:ln>
                <a:solidFill>
                  <a:srgbClr val="FFFFFF"/>
                </a:solidFill>
                <a:effectLst/>
                <a:uLnTx/>
                <a:uFillTx/>
                <a:latin typeface="Arial"/>
                <a:ea typeface="ＭＳ Ｐゴシック" charset="0"/>
                <a:cs typeface="Arial"/>
              </a:rPr>
              <a:t>أ</a:t>
            </a:r>
            <a:r>
              <a:rPr kumimoji="0" lang="ar-SA" sz="3200" b="1" i="0" u="none" strike="noStrike" kern="1200" cap="none" spc="0" normalizeH="0" baseline="0" noProof="0" dirty="0">
                <a:ln>
                  <a:noFill/>
                </a:ln>
                <a:solidFill>
                  <a:srgbClr val="FFFFFF"/>
                </a:solidFill>
                <a:effectLst/>
                <a:uLnTx/>
                <a:uFillTx/>
                <a:latin typeface="Arial"/>
                <a:ea typeface="ＭＳ Ｐゴシック" charset="0"/>
                <a:cs typeface="Arial"/>
              </a:rPr>
              <a:t>لفية</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6" name="Text Box 1041"/>
          <p:cNvSpPr txBox="1">
            <a:spLocks noChangeArrowheads="1"/>
          </p:cNvSpPr>
          <p:nvPr/>
        </p:nvSpPr>
        <p:spPr bwMode="auto">
          <a:xfrm>
            <a:off x="8286337" y="77723"/>
            <a:ext cx="70410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208</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8887222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4626"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09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54628"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965" name="Text Box 5"/>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يء</a:t>
            </a:r>
            <a:r>
              <a:rPr kumimoji="0" lang="ar-JO" sz="3600" b="1" i="0" u="none" strike="noStrike" kern="1200" cap="none" spc="0" normalizeH="0" noProof="0" dirty="0">
                <a:ln>
                  <a:noFill/>
                </a:ln>
                <a:solidFill>
                  <a:srgbClr val="00CCFF"/>
                </a:solidFill>
                <a:effectLst/>
                <a:uLnTx/>
                <a:uFillTx/>
                <a:latin typeface="Arial"/>
                <a:ea typeface="ＭＳ Ｐゴシック" charset="0"/>
                <a:cs typeface="Arial"/>
              </a:rPr>
              <a:t> </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الثاني</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0966" name="Text Box 6"/>
          <p:cNvSpPr txBox="1">
            <a:spLocks noChangeArrowheads="1"/>
          </p:cNvSpPr>
          <p:nvPr/>
        </p:nvSpPr>
        <p:spPr bwMode="auto">
          <a:xfrm>
            <a:off x="1295400" y="1812925"/>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967" name="Text Box 7"/>
          <p:cNvSpPr txBox="1">
            <a:spLocks noChangeArrowheads="1"/>
          </p:cNvSpPr>
          <p:nvPr/>
        </p:nvSpPr>
        <p:spPr bwMode="auto">
          <a:xfrm>
            <a:off x="1447799" y="3276600"/>
            <a:ext cx="3124195"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0968"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0969" name="Text Box 9"/>
          <p:cNvSpPr txBox="1">
            <a:spLocks noChangeArrowheads="1"/>
          </p:cNvSpPr>
          <p:nvPr/>
        </p:nvSpPr>
        <p:spPr bwMode="auto">
          <a:xfrm>
            <a:off x="4621373" y="3276600"/>
            <a:ext cx="3422073"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40970"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١٠٠٠ سنه</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40972" name="Text Box 12"/>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40973" name="Text Box 13"/>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40974" name="Line 14"/>
          <p:cNvSpPr>
            <a:spLocks noChangeShapeType="1"/>
          </p:cNvSpPr>
          <p:nvPr/>
        </p:nvSpPr>
        <p:spPr bwMode="auto">
          <a:xfrm>
            <a:off x="31257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0975" name="Line 15"/>
          <p:cNvSpPr>
            <a:spLocks noChangeShapeType="1"/>
          </p:cNvSpPr>
          <p:nvPr/>
        </p:nvSpPr>
        <p:spPr bwMode="auto">
          <a:xfrm flipV="1">
            <a:off x="31242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0976" name="Rectangle 16"/>
          <p:cNvSpPr>
            <a:spLocks noChangeArrowheads="1"/>
          </p:cNvSpPr>
          <p:nvPr/>
        </p:nvSpPr>
        <p:spPr bwMode="auto">
          <a:xfrm>
            <a:off x="457200" y="2514600"/>
            <a:ext cx="25146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54640" name="Rectangle 17"/>
          <p:cNvSpPr>
            <a:spLocks noGrp="1" noChangeArrowheads="1"/>
          </p:cNvSpPr>
          <p:nvPr>
            <p:ph type="title" idx="4294967295"/>
          </p:nvPr>
        </p:nvSpPr>
        <p:spPr>
          <a:xfrm>
            <a:off x="762000" y="533400"/>
            <a:ext cx="7772400" cy="707886"/>
          </a:xfrm>
          <a:noFill/>
        </p:spPr>
        <p:txBody>
          <a:bodyPr anchor="t">
            <a:spAutoFit/>
          </a:bodyPr>
          <a:lstStyle/>
          <a:p>
            <a:pPr>
              <a:spcBef>
                <a:spcPct val="50000"/>
              </a:spcBef>
            </a:pPr>
            <a:r>
              <a:rPr lang="ar-SA" sz="4000" b="1" dirty="0">
                <a:solidFill>
                  <a:srgbClr val="FFFF99"/>
                </a:solidFill>
                <a:latin typeface="Arial"/>
                <a:ea typeface="ＭＳ Ｐゴシック" charset="0"/>
                <a:cs typeface="Arial"/>
              </a:rPr>
              <a:t>ال</a:t>
            </a:r>
            <a:r>
              <a:rPr lang="ar-JO" sz="4000" b="1" dirty="0">
                <a:solidFill>
                  <a:srgbClr val="FFFF99"/>
                </a:solidFill>
                <a:latin typeface="Arial"/>
                <a:ea typeface="ＭＳ Ｐゴシック" charset="0"/>
                <a:cs typeface="Arial"/>
              </a:rPr>
              <a:t>إ</a:t>
            </a:r>
            <a:r>
              <a:rPr lang="ar-SA" sz="4000" b="1" dirty="0">
                <a:solidFill>
                  <a:srgbClr val="FFFF99"/>
                </a:solidFill>
                <a:latin typeface="Arial"/>
                <a:ea typeface="ＭＳ Ｐゴシック" charset="0"/>
                <a:cs typeface="Arial"/>
              </a:rPr>
              <a:t>ختطاف وسط الضيقة</a:t>
            </a:r>
            <a:endParaRPr lang="en-US" sz="4000" b="1" dirty="0">
              <a:solidFill>
                <a:srgbClr val="FFFF99"/>
              </a:solidFill>
              <a:latin typeface="Arial"/>
              <a:ea typeface="ＭＳ Ｐゴシック" charset="0"/>
              <a:cs typeface="Arial"/>
            </a:endParaRPr>
          </a:p>
        </p:txBody>
      </p:sp>
      <p:sp>
        <p:nvSpPr>
          <p:cNvPr id="154641"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9537776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0976"/>
                                        </p:tgtEl>
                                        <p:attrNameLst>
                                          <p:attrName>style.visibility</p:attrName>
                                        </p:attrNameLst>
                                      </p:cBhvr>
                                      <p:to>
                                        <p:strVal val="visible"/>
                                      </p:to>
                                    </p:set>
                                    <p:anim calcmode="lin" valueType="num">
                                      <p:cBhvr additive="base">
                                        <p:cTn id="7" dur="500" fill="hold"/>
                                        <p:tgtEl>
                                          <p:spTgt spid="40976"/>
                                        </p:tgtEl>
                                        <p:attrNameLst>
                                          <p:attrName>ppt_x</p:attrName>
                                        </p:attrNameLst>
                                      </p:cBhvr>
                                      <p:tavLst>
                                        <p:tav tm="0">
                                          <p:val>
                                            <p:strVal val="0-#ppt_w/2"/>
                                          </p:val>
                                        </p:tav>
                                        <p:tav tm="100000">
                                          <p:val>
                                            <p:strVal val="#ppt_x"/>
                                          </p:val>
                                        </p:tav>
                                      </p:tavLst>
                                    </p:anim>
                                    <p:anim calcmode="lin" valueType="num">
                                      <p:cBhvr additive="base">
                                        <p:cTn id="8" dur="500" fill="hold"/>
                                        <p:tgtEl>
                                          <p:spTgt spid="409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40967"/>
                                        </p:tgtEl>
                                        <p:attrNameLst>
                                          <p:attrName>style.visibility</p:attrName>
                                        </p:attrNameLst>
                                      </p:cBhvr>
                                      <p:to>
                                        <p:strVal val="visible"/>
                                      </p:to>
                                    </p:set>
                                    <p:anim calcmode="lin" valueType="num">
                                      <p:cBhvr>
                                        <p:cTn id="12" dur="500" fill="hold"/>
                                        <p:tgtEl>
                                          <p:spTgt spid="40967"/>
                                        </p:tgtEl>
                                        <p:attrNameLst>
                                          <p:attrName>ppt_w</p:attrName>
                                        </p:attrNameLst>
                                      </p:cBhvr>
                                      <p:tavLst>
                                        <p:tav tm="0">
                                          <p:val>
                                            <p:fltVal val="0"/>
                                          </p:val>
                                        </p:tav>
                                        <p:tav tm="100000">
                                          <p:val>
                                            <p:strVal val="#ppt_w"/>
                                          </p:val>
                                        </p:tav>
                                      </p:tavLst>
                                    </p:anim>
                                    <p:anim calcmode="lin" valueType="num">
                                      <p:cBhvr>
                                        <p:cTn id="13" dur="500" fill="hold"/>
                                        <p:tgtEl>
                                          <p:spTgt spid="4096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40968"/>
                                        </p:tgtEl>
                                        <p:attrNameLst>
                                          <p:attrName>style.visibility</p:attrName>
                                        </p:attrNameLst>
                                      </p:cBhvr>
                                      <p:to>
                                        <p:strVal val="visible"/>
                                      </p:to>
                                    </p:set>
                                    <p:anim calcmode="lin" valueType="num">
                                      <p:cBhvr>
                                        <p:cTn id="17" dur="500" fill="hold"/>
                                        <p:tgtEl>
                                          <p:spTgt spid="40968"/>
                                        </p:tgtEl>
                                        <p:attrNameLst>
                                          <p:attrName>ppt_w</p:attrName>
                                        </p:attrNameLst>
                                      </p:cBhvr>
                                      <p:tavLst>
                                        <p:tav tm="0">
                                          <p:val>
                                            <p:fltVal val="0"/>
                                          </p:val>
                                        </p:tav>
                                        <p:tav tm="100000">
                                          <p:val>
                                            <p:strVal val="#ppt_w"/>
                                          </p:val>
                                        </p:tav>
                                      </p:tavLst>
                                    </p:anim>
                                    <p:anim calcmode="lin" valueType="num">
                                      <p:cBhvr>
                                        <p:cTn id="18" dur="500" fill="hold"/>
                                        <p:tgtEl>
                                          <p:spTgt spid="4096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2000"/>
                                  </p:stCondLst>
                                  <p:childTnLst>
                                    <p:set>
                                      <p:cBhvr>
                                        <p:cTn id="21" dur="1" fill="hold">
                                          <p:stCondLst>
                                            <p:cond delay="0"/>
                                          </p:stCondLst>
                                        </p:cTn>
                                        <p:tgtEl>
                                          <p:spTgt spid="40966"/>
                                        </p:tgtEl>
                                        <p:attrNameLst>
                                          <p:attrName>style.visibility</p:attrName>
                                        </p:attrNameLst>
                                      </p:cBhvr>
                                      <p:to>
                                        <p:strVal val="visible"/>
                                      </p:to>
                                    </p:set>
                                    <p:animEffect transition="in" filter="box(out)">
                                      <p:cBhvr>
                                        <p:cTn id="22" dur="500"/>
                                        <p:tgtEl>
                                          <p:spTgt spid="40966"/>
                                        </p:tgtEl>
                                      </p:cBhvr>
                                    </p:animEffect>
                                  </p:childTnLst>
                                </p:cTn>
                              </p:par>
                            </p:childTnLst>
                          </p:cTn>
                        </p:par>
                        <p:par>
                          <p:cTn id="23" fill="hold" nodeType="afterGroup">
                            <p:stCondLst>
                              <p:cond delay="6000"/>
                            </p:stCondLst>
                            <p:childTnLst>
                              <p:par>
                                <p:cTn id="24" presetID="2" presetClass="entr" presetSubtype="1" fill="hold" grpId="0" nodeType="afterEffect">
                                  <p:stCondLst>
                                    <p:cond delay="1000"/>
                                  </p:stCondLst>
                                  <p:childTnLst>
                                    <p:set>
                                      <p:cBhvr>
                                        <p:cTn id="25" dur="1" fill="hold">
                                          <p:stCondLst>
                                            <p:cond delay="0"/>
                                          </p:stCondLst>
                                        </p:cTn>
                                        <p:tgtEl>
                                          <p:spTgt spid="40974"/>
                                        </p:tgtEl>
                                        <p:attrNameLst>
                                          <p:attrName>style.visibility</p:attrName>
                                        </p:attrNameLst>
                                      </p:cBhvr>
                                      <p:to>
                                        <p:strVal val="visible"/>
                                      </p:to>
                                    </p:set>
                                    <p:anim calcmode="lin" valueType="num">
                                      <p:cBhvr additive="base">
                                        <p:cTn id="26" dur="500" fill="hold"/>
                                        <p:tgtEl>
                                          <p:spTgt spid="40974"/>
                                        </p:tgtEl>
                                        <p:attrNameLst>
                                          <p:attrName>ppt_x</p:attrName>
                                        </p:attrNameLst>
                                      </p:cBhvr>
                                      <p:tavLst>
                                        <p:tav tm="0">
                                          <p:val>
                                            <p:strVal val="#ppt_x"/>
                                          </p:val>
                                        </p:tav>
                                        <p:tav tm="100000">
                                          <p:val>
                                            <p:strVal val="#ppt_x"/>
                                          </p:val>
                                        </p:tav>
                                      </p:tavLst>
                                    </p:anim>
                                    <p:anim calcmode="lin" valueType="num">
                                      <p:cBhvr additive="base">
                                        <p:cTn id="27" dur="500" fill="hold"/>
                                        <p:tgtEl>
                                          <p:spTgt spid="40974"/>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7500"/>
                            </p:stCondLst>
                            <p:childTnLst>
                              <p:par>
                                <p:cTn id="29" presetID="2" presetClass="entr" presetSubtype="4" fill="hold" grpId="0" nodeType="afterEffect">
                                  <p:stCondLst>
                                    <p:cond delay="0"/>
                                  </p:stCondLst>
                                  <p:childTnLst>
                                    <p:set>
                                      <p:cBhvr>
                                        <p:cTn id="30" dur="1" fill="hold">
                                          <p:stCondLst>
                                            <p:cond delay="0"/>
                                          </p:stCondLst>
                                        </p:cTn>
                                        <p:tgtEl>
                                          <p:spTgt spid="40975"/>
                                        </p:tgtEl>
                                        <p:attrNameLst>
                                          <p:attrName>style.visibility</p:attrName>
                                        </p:attrNameLst>
                                      </p:cBhvr>
                                      <p:to>
                                        <p:strVal val="visible"/>
                                      </p:to>
                                    </p:set>
                                    <p:anim calcmode="lin" valueType="num">
                                      <p:cBhvr additive="base">
                                        <p:cTn id="31" dur="500" fill="hold"/>
                                        <p:tgtEl>
                                          <p:spTgt spid="40975"/>
                                        </p:tgtEl>
                                        <p:attrNameLst>
                                          <p:attrName>ppt_x</p:attrName>
                                        </p:attrNameLst>
                                      </p:cBhvr>
                                      <p:tavLst>
                                        <p:tav tm="0">
                                          <p:val>
                                            <p:strVal val="#ppt_x"/>
                                          </p:val>
                                        </p:tav>
                                        <p:tav tm="100000">
                                          <p:val>
                                            <p:strVal val="#ppt_x"/>
                                          </p:val>
                                        </p:tav>
                                      </p:tavLst>
                                    </p:anim>
                                    <p:anim calcmode="lin" valueType="num">
                                      <p:cBhvr additive="base">
                                        <p:cTn id="32" dur="500" fill="hold"/>
                                        <p:tgtEl>
                                          <p:spTgt spid="40975"/>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8000"/>
                            </p:stCondLst>
                            <p:childTnLst>
                              <p:par>
                                <p:cTn id="34" presetID="2" presetClass="entr" presetSubtype="1" fill="hold" grpId="0" nodeType="afterEffect">
                                  <p:stCondLst>
                                    <p:cond delay="2000"/>
                                  </p:stCondLst>
                                  <p:childTnLst>
                                    <p:set>
                                      <p:cBhvr>
                                        <p:cTn id="35" dur="1" fill="hold">
                                          <p:stCondLst>
                                            <p:cond delay="0"/>
                                          </p:stCondLst>
                                        </p:cTn>
                                        <p:tgtEl>
                                          <p:spTgt spid="40965"/>
                                        </p:tgtEl>
                                        <p:attrNameLst>
                                          <p:attrName>style.visibility</p:attrName>
                                        </p:attrNameLst>
                                      </p:cBhvr>
                                      <p:to>
                                        <p:strVal val="visible"/>
                                      </p:to>
                                    </p:set>
                                    <p:anim calcmode="lin" valueType="num">
                                      <p:cBhvr additive="base">
                                        <p:cTn id="36" dur="500" fill="hold"/>
                                        <p:tgtEl>
                                          <p:spTgt spid="40965"/>
                                        </p:tgtEl>
                                        <p:attrNameLst>
                                          <p:attrName>ppt_x</p:attrName>
                                        </p:attrNameLst>
                                      </p:cBhvr>
                                      <p:tavLst>
                                        <p:tav tm="0">
                                          <p:val>
                                            <p:strVal val="#ppt_x"/>
                                          </p:val>
                                        </p:tav>
                                        <p:tav tm="100000">
                                          <p:val>
                                            <p:strVal val="#ppt_x"/>
                                          </p:val>
                                        </p:tav>
                                      </p:tavLst>
                                    </p:anim>
                                    <p:anim calcmode="lin" valueType="num">
                                      <p:cBhvr additive="base">
                                        <p:cTn id="37" dur="500" fill="hold"/>
                                        <p:tgtEl>
                                          <p:spTgt spid="40965"/>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 presetClass="entr" presetSubtype="1" fill="hold" grpId="0" nodeType="afterEffect">
                                  <p:stCondLst>
                                    <p:cond delay="0"/>
                                  </p:stCondLst>
                                  <p:childTnLst>
                                    <p:set>
                                      <p:cBhvr>
                                        <p:cTn id="40" dur="1" fill="hold">
                                          <p:stCondLst>
                                            <p:cond delay="0"/>
                                          </p:stCondLst>
                                        </p:cTn>
                                        <p:tgtEl>
                                          <p:spTgt spid="40963"/>
                                        </p:tgtEl>
                                        <p:attrNameLst>
                                          <p:attrName>style.visibility</p:attrName>
                                        </p:attrNameLst>
                                      </p:cBhvr>
                                      <p:to>
                                        <p:strVal val="visible"/>
                                      </p:to>
                                    </p:set>
                                    <p:anim calcmode="lin" valueType="num">
                                      <p:cBhvr additive="base">
                                        <p:cTn id="41" dur="500" fill="hold"/>
                                        <p:tgtEl>
                                          <p:spTgt spid="40963"/>
                                        </p:tgtEl>
                                        <p:attrNameLst>
                                          <p:attrName>ppt_x</p:attrName>
                                        </p:attrNameLst>
                                      </p:cBhvr>
                                      <p:tavLst>
                                        <p:tav tm="0">
                                          <p:val>
                                            <p:strVal val="#ppt_x"/>
                                          </p:val>
                                        </p:tav>
                                        <p:tav tm="100000">
                                          <p:val>
                                            <p:strVal val="#ppt_x"/>
                                          </p:val>
                                        </p:tav>
                                      </p:tavLst>
                                    </p:anim>
                                    <p:anim calcmode="lin" valueType="num">
                                      <p:cBhvr additive="base">
                                        <p:cTn id="42" dur="500" fill="hold"/>
                                        <p:tgtEl>
                                          <p:spTgt spid="40963"/>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1000"/>
                            </p:stCondLst>
                            <p:childTnLst>
                              <p:par>
                                <p:cTn id="44" presetID="23" presetClass="entr" presetSubtype="16" fill="hold" grpId="0" nodeType="afterEffect">
                                  <p:stCondLst>
                                    <p:cond delay="1000"/>
                                  </p:stCondLst>
                                  <p:childTnLst>
                                    <p:set>
                                      <p:cBhvr>
                                        <p:cTn id="45" dur="1" fill="hold">
                                          <p:stCondLst>
                                            <p:cond delay="0"/>
                                          </p:stCondLst>
                                        </p:cTn>
                                        <p:tgtEl>
                                          <p:spTgt spid="40969"/>
                                        </p:tgtEl>
                                        <p:attrNameLst>
                                          <p:attrName>style.visibility</p:attrName>
                                        </p:attrNameLst>
                                      </p:cBhvr>
                                      <p:to>
                                        <p:strVal val="visible"/>
                                      </p:to>
                                    </p:set>
                                    <p:anim calcmode="lin" valueType="num">
                                      <p:cBhvr>
                                        <p:cTn id="46" dur="500" fill="hold"/>
                                        <p:tgtEl>
                                          <p:spTgt spid="40969"/>
                                        </p:tgtEl>
                                        <p:attrNameLst>
                                          <p:attrName>ppt_w</p:attrName>
                                        </p:attrNameLst>
                                      </p:cBhvr>
                                      <p:tavLst>
                                        <p:tav tm="0">
                                          <p:val>
                                            <p:fltVal val="0"/>
                                          </p:val>
                                        </p:tav>
                                        <p:tav tm="100000">
                                          <p:val>
                                            <p:strVal val="#ppt_w"/>
                                          </p:val>
                                        </p:tav>
                                      </p:tavLst>
                                    </p:anim>
                                    <p:anim calcmode="lin" valueType="num">
                                      <p:cBhvr>
                                        <p:cTn id="47" dur="500" fill="hold"/>
                                        <p:tgtEl>
                                          <p:spTgt spid="40969"/>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3" presetClass="entr" presetSubtype="16" fill="hold" grpId="0" nodeType="afterEffect">
                                  <p:stCondLst>
                                    <p:cond delay="0"/>
                                  </p:stCondLst>
                                  <p:childTnLst>
                                    <p:set>
                                      <p:cBhvr>
                                        <p:cTn id="50" dur="1" fill="hold">
                                          <p:stCondLst>
                                            <p:cond delay="0"/>
                                          </p:stCondLst>
                                        </p:cTn>
                                        <p:tgtEl>
                                          <p:spTgt spid="40970"/>
                                        </p:tgtEl>
                                        <p:attrNameLst>
                                          <p:attrName>style.visibility</p:attrName>
                                        </p:attrNameLst>
                                      </p:cBhvr>
                                      <p:to>
                                        <p:strVal val="visible"/>
                                      </p:to>
                                    </p:set>
                                    <p:anim calcmode="lin" valueType="num">
                                      <p:cBhvr>
                                        <p:cTn id="51" dur="500" fill="hold"/>
                                        <p:tgtEl>
                                          <p:spTgt spid="40970"/>
                                        </p:tgtEl>
                                        <p:attrNameLst>
                                          <p:attrName>ppt_w</p:attrName>
                                        </p:attrNameLst>
                                      </p:cBhvr>
                                      <p:tavLst>
                                        <p:tav tm="0">
                                          <p:val>
                                            <p:fltVal val="0"/>
                                          </p:val>
                                        </p:tav>
                                        <p:tav tm="100000">
                                          <p:val>
                                            <p:strVal val="#ppt_w"/>
                                          </p:val>
                                        </p:tav>
                                      </p:tavLst>
                                    </p:anim>
                                    <p:anim calcmode="lin" valueType="num">
                                      <p:cBhvr>
                                        <p:cTn id="52" dur="500" fill="hold"/>
                                        <p:tgtEl>
                                          <p:spTgt spid="40970"/>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3000"/>
                            </p:stCondLst>
                            <p:childTnLst>
                              <p:par>
                                <p:cTn id="54" presetID="2" presetClass="entr" presetSubtype="4" fill="hold" grpId="0" nodeType="afterEffect">
                                  <p:stCondLst>
                                    <p:cond delay="1000"/>
                                  </p:stCondLst>
                                  <p:childTnLst>
                                    <p:set>
                                      <p:cBhvr>
                                        <p:cTn id="55" dur="1" fill="hold">
                                          <p:stCondLst>
                                            <p:cond delay="0"/>
                                          </p:stCondLst>
                                        </p:cTn>
                                        <p:tgtEl>
                                          <p:spTgt spid="40973"/>
                                        </p:tgtEl>
                                        <p:attrNameLst>
                                          <p:attrName>style.visibility</p:attrName>
                                        </p:attrNameLst>
                                      </p:cBhvr>
                                      <p:to>
                                        <p:strVal val="visible"/>
                                      </p:to>
                                    </p:set>
                                    <p:anim calcmode="lin" valueType="num">
                                      <p:cBhvr additive="base">
                                        <p:cTn id="56" dur="500" fill="hold"/>
                                        <p:tgtEl>
                                          <p:spTgt spid="40973"/>
                                        </p:tgtEl>
                                        <p:attrNameLst>
                                          <p:attrName>ppt_x</p:attrName>
                                        </p:attrNameLst>
                                      </p:cBhvr>
                                      <p:tavLst>
                                        <p:tav tm="0">
                                          <p:val>
                                            <p:strVal val="#ppt_x"/>
                                          </p:val>
                                        </p:tav>
                                        <p:tav tm="100000">
                                          <p:val>
                                            <p:strVal val="#ppt_x"/>
                                          </p:val>
                                        </p:tav>
                                      </p:tavLst>
                                    </p:anim>
                                    <p:anim calcmode="lin" valueType="num">
                                      <p:cBhvr additive="base">
                                        <p:cTn id="57" dur="500" fill="hold"/>
                                        <p:tgtEl>
                                          <p:spTgt spid="40973"/>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4500"/>
                            </p:stCondLst>
                            <p:childTnLst>
                              <p:par>
                                <p:cTn id="59" presetID="2" presetClass="entr" presetSubtype="2" fill="hold" grpId="0" nodeType="afterEffect">
                                  <p:stCondLst>
                                    <p:cond delay="1000"/>
                                  </p:stCondLst>
                                  <p:childTnLst>
                                    <p:set>
                                      <p:cBhvr>
                                        <p:cTn id="60" dur="1" fill="hold">
                                          <p:stCondLst>
                                            <p:cond delay="0"/>
                                          </p:stCondLst>
                                        </p:cTn>
                                        <p:tgtEl>
                                          <p:spTgt spid="40972"/>
                                        </p:tgtEl>
                                        <p:attrNameLst>
                                          <p:attrName>style.visibility</p:attrName>
                                        </p:attrNameLst>
                                      </p:cBhvr>
                                      <p:to>
                                        <p:strVal val="visible"/>
                                      </p:to>
                                    </p:set>
                                    <p:anim calcmode="lin" valueType="num">
                                      <p:cBhvr additive="base">
                                        <p:cTn id="61" dur="500" fill="hold"/>
                                        <p:tgtEl>
                                          <p:spTgt spid="40972"/>
                                        </p:tgtEl>
                                        <p:attrNameLst>
                                          <p:attrName>ppt_x</p:attrName>
                                        </p:attrNameLst>
                                      </p:cBhvr>
                                      <p:tavLst>
                                        <p:tav tm="0">
                                          <p:val>
                                            <p:strVal val="1+#ppt_w/2"/>
                                          </p:val>
                                        </p:tav>
                                        <p:tav tm="100000">
                                          <p:val>
                                            <p:strVal val="#ppt_x"/>
                                          </p:val>
                                        </p:tav>
                                      </p:tavLst>
                                    </p:anim>
                                    <p:anim calcmode="lin" valueType="num">
                                      <p:cBhvr additive="base">
                                        <p:cTn id="62" dur="500" fill="hold"/>
                                        <p:tgtEl>
                                          <p:spTgt spid="409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5" grpId="0" autoUpdateAnimBg="0"/>
      <p:bldP spid="40966" grpId="0" autoUpdateAnimBg="0"/>
      <p:bldP spid="40967" grpId="0"/>
      <p:bldP spid="40968" grpId="0" autoUpdateAnimBg="0"/>
      <p:bldP spid="40969" grpId="0"/>
      <p:bldP spid="40970" grpId="0" autoUpdateAnimBg="0"/>
      <p:bldP spid="40972" grpId="0" autoUpdateAnimBg="0"/>
      <p:bldP spid="40973" grpId="0" autoUpdateAnimBg="0"/>
      <p:bldP spid="40974" grpId="0" animBg="1"/>
      <p:bldP spid="40975" grpId="0" animBg="1"/>
      <p:bldP spid="4097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8722" name="Line 2"/>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39"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58724" name="Text Box 4"/>
          <p:cNvSpPr txBox="1">
            <a:spLocks noChangeArrowheads="1"/>
          </p:cNvSpPr>
          <p:nvPr/>
        </p:nvSpPr>
        <p:spPr bwMode="auto">
          <a:xfrm rot="16200000">
            <a:off x="-677068" y="3749566"/>
            <a:ext cx="31194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9941" name="Line 5"/>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42" name="Line 6"/>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43" name="Text Box 7"/>
          <p:cNvSpPr txBox="1">
            <a:spLocks noChangeArrowheads="1"/>
          </p:cNvSpPr>
          <p:nvPr/>
        </p:nvSpPr>
        <p:spPr bwMode="auto">
          <a:xfrm>
            <a:off x="4343400" y="1295400"/>
            <a:ext cx="2057400"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المجيء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الثاني</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44" name="Text Box 8"/>
          <p:cNvSpPr txBox="1">
            <a:spLocks noChangeArrowheads="1"/>
          </p:cNvSpPr>
          <p:nvPr/>
        </p:nvSpPr>
        <p:spPr bwMode="auto">
          <a:xfrm>
            <a:off x="22860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9945" name="Text Box 9"/>
          <p:cNvSpPr txBox="1">
            <a:spLocks noChangeArrowheads="1"/>
          </p:cNvSpPr>
          <p:nvPr/>
        </p:nvSpPr>
        <p:spPr bwMode="auto">
          <a:xfrm>
            <a:off x="1441167" y="3276600"/>
            <a:ext cx="2832784"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46" name="Text Box 10"/>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39947" name="Text Box 11"/>
          <p:cNvSpPr txBox="1">
            <a:spLocks noChangeArrowheads="1"/>
          </p:cNvSpPr>
          <p:nvPr/>
        </p:nvSpPr>
        <p:spPr bwMode="auto">
          <a:xfrm>
            <a:off x="4556709" y="3276600"/>
            <a:ext cx="3347836"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48" name="Text Box 12"/>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39950" name="Text Box 14"/>
          <p:cNvSpPr txBox="1">
            <a:spLocks noChangeArrowheads="1"/>
          </p:cNvSpPr>
          <p:nvPr/>
        </p:nvSpPr>
        <p:spPr bwMode="auto">
          <a:xfrm rot="5400000" flipH="1">
            <a:off x="5865019" y="3911491"/>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39951" name="Text Box 15"/>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39952" name="Rectangle 16"/>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58736" name="Rectangle 17"/>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sz="4000" b="1" dirty="0">
                <a:solidFill>
                  <a:srgbClr val="FFFF99"/>
                </a:solidFill>
                <a:latin typeface="Arial"/>
                <a:ea typeface="ＭＳ Ｐゴシック" charset="0"/>
                <a:cs typeface="Arial"/>
              </a:rPr>
              <a:t>ال</a:t>
            </a:r>
            <a:r>
              <a:rPr lang="ar-JO" sz="4000" b="1" dirty="0">
                <a:solidFill>
                  <a:srgbClr val="FFFF99"/>
                </a:solidFill>
                <a:latin typeface="Arial"/>
                <a:ea typeface="ＭＳ Ｐゴシック" charset="0"/>
                <a:cs typeface="Arial"/>
              </a:rPr>
              <a:t>إ</a:t>
            </a:r>
            <a:r>
              <a:rPr lang="ar-SA" sz="4000" b="1" dirty="0">
                <a:solidFill>
                  <a:srgbClr val="FFFF99"/>
                </a:solidFill>
                <a:latin typeface="Arial"/>
                <a:ea typeface="ＭＳ Ｐゴシック" charset="0"/>
                <a:cs typeface="Arial"/>
              </a:rPr>
              <a:t>ختطاف بعد الضيقة</a:t>
            </a:r>
            <a:endParaRPr lang="en-US" sz="4000" b="1" dirty="0">
              <a:solidFill>
                <a:srgbClr val="FFFF99"/>
              </a:solidFill>
              <a:latin typeface="Arial"/>
              <a:ea typeface="ＭＳ Ｐゴシック" charset="0"/>
              <a:cs typeface="Arial"/>
            </a:endParaRPr>
          </a:p>
        </p:txBody>
      </p:sp>
      <p:sp>
        <p:nvSpPr>
          <p:cNvPr id="158737"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7819465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9952"/>
                                        </p:tgtEl>
                                        <p:attrNameLst>
                                          <p:attrName>style.visibility</p:attrName>
                                        </p:attrNameLst>
                                      </p:cBhvr>
                                      <p:to>
                                        <p:strVal val="visible"/>
                                      </p:to>
                                    </p:set>
                                    <p:anim calcmode="lin" valueType="num">
                                      <p:cBhvr additive="base">
                                        <p:cTn id="7" dur="500" fill="hold"/>
                                        <p:tgtEl>
                                          <p:spTgt spid="39952"/>
                                        </p:tgtEl>
                                        <p:attrNameLst>
                                          <p:attrName>ppt_x</p:attrName>
                                        </p:attrNameLst>
                                      </p:cBhvr>
                                      <p:tavLst>
                                        <p:tav tm="0">
                                          <p:val>
                                            <p:strVal val="0-#ppt_w/2"/>
                                          </p:val>
                                        </p:tav>
                                        <p:tav tm="100000">
                                          <p:val>
                                            <p:strVal val="#ppt_x"/>
                                          </p:val>
                                        </p:tav>
                                      </p:tavLst>
                                    </p:anim>
                                    <p:anim calcmode="lin" valueType="num">
                                      <p:cBhvr additive="base">
                                        <p:cTn id="8" dur="500" fill="hold"/>
                                        <p:tgtEl>
                                          <p:spTgt spid="3995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39945"/>
                                        </p:tgtEl>
                                        <p:attrNameLst>
                                          <p:attrName>style.visibility</p:attrName>
                                        </p:attrNameLst>
                                      </p:cBhvr>
                                      <p:to>
                                        <p:strVal val="visible"/>
                                      </p:to>
                                    </p:set>
                                    <p:anim calcmode="lin" valueType="num">
                                      <p:cBhvr>
                                        <p:cTn id="12" dur="500" fill="hold"/>
                                        <p:tgtEl>
                                          <p:spTgt spid="39945"/>
                                        </p:tgtEl>
                                        <p:attrNameLst>
                                          <p:attrName>ppt_w</p:attrName>
                                        </p:attrNameLst>
                                      </p:cBhvr>
                                      <p:tavLst>
                                        <p:tav tm="0">
                                          <p:val>
                                            <p:fltVal val="0"/>
                                          </p:val>
                                        </p:tav>
                                        <p:tav tm="100000">
                                          <p:val>
                                            <p:strVal val="#ppt_w"/>
                                          </p:val>
                                        </p:tav>
                                      </p:tavLst>
                                    </p:anim>
                                    <p:anim calcmode="lin" valueType="num">
                                      <p:cBhvr>
                                        <p:cTn id="13" dur="500" fill="hold"/>
                                        <p:tgtEl>
                                          <p:spTgt spid="39945"/>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39946"/>
                                        </p:tgtEl>
                                        <p:attrNameLst>
                                          <p:attrName>style.visibility</p:attrName>
                                        </p:attrNameLst>
                                      </p:cBhvr>
                                      <p:to>
                                        <p:strVal val="visible"/>
                                      </p:to>
                                    </p:set>
                                    <p:anim calcmode="lin" valueType="num">
                                      <p:cBhvr>
                                        <p:cTn id="17" dur="500" fill="hold"/>
                                        <p:tgtEl>
                                          <p:spTgt spid="39946"/>
                                        </p:tgtEl>
                                        <p:attrNameLst>
                                          <p:attrName>ppt_w</p:attrName>
                                        </p:attrNameLst>
                                      </p:cBhvr>
                                      <p:tavLst>
                                        <p:tav tm="0">
                                          <p:val>
                                            <p:fltVal val="0"/>
                                          </p:val>
                                        </p:tav>
                                        <p:tav tm="100000">
                                          <p:val>
                                            <p:strVal val="#ppt_w"/>
                                          </p:val>
                                        </p:tav>
                                      </p:tavLst>
                                    </p:anim>
                                    <p:anim calcmode="lin" valueType="num">
                                      <p:cBhvr>
                                        <p:cTn id="18" dur="500" fill="hold"/>
                                        <p:tgtEl>
                                          <p:spTgt spid="39946"/>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39944"/>
                                        </p:tgtEl>
                                        <p:attrNameLst>
                                          <p:attrName>style.visibility</p:attrName>
                                        </p:attrNameLst>
                                      </p:cBhvr>
                                      <p:to>
                                        <p:strVal val="visible"/>
                                      </p:to>
                                    </p:set>
                                    <p:animEffect transition="in" filter="box(out)">
                                      <p:cBhvr>
                                        <p:cTn id="22" dur="500"/>
                                        <p:tgtEl>
                                          <p:spTgt spid="39944"/>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39941"/>
                                        </p:tgtEl>
                                        <p:attrNameLst>
                                          <p:attrName>style.visibility</p:attrName>
                                        </p:attrNameLst>
                                      </p:cBhvr>
                                      <p:to>
                                        <p:strVal val="visible"/>
                                      </p:to>
                                    </p:set>
                                    <p:anim calcmode="lin" valueType="num">
                                      <p:cBhvr additive="base">
                                        <p:cTn id="26" dur="500" fill="hold"/>
                                        <p:tgtEl>
                                          <p:spTgt spid="39941"/>
                                        </p:tgtEl>
                                        <p:attrNameLst>
                                          <p:attrName>ppt_x</p:attrName>
                                        </p:attrNameLst>
                                      </p:cBhvr>
                                      <p:tavLst>
                                        <p:tav tm="0">
                                          <p:val>
                                            <p:strVal val="#ppt_x"/>
                                          </p:val>
                                        </p:tav>
                                        <p:tav tm="100000">
                                          <p:val>
                                            <p:strVal val="#ppt_x"/>
                                          </p:val>
                                        </p:tav>
                                      </p:tavLst>
                                    </p:anim>
                                    <p:anim calcmode="lin" valueType="num">
                                      <p:cBhvr additive="base">
                                        <p:cTn id="27" dur="500" fill="hold"/>
                                        <p:tgtEl>
                                          <p:spTgt spid="39941"/>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39942"/>
                                        </p:tgtEl>
                                        <p:attrNameLst>
                                          <p:attrName>style.visibility</p:attrName>
                                        </p:attrNameLst>
                                      </p:cBhvr>
                                      <p:to>
                                        <p:strVal val="visible"/>
                                      </p:to>
                                    </p:set>
                                    <p:anim calcmode="lin" valueType="num">
                                      <p:cBhvr additive="base">
                                        <p:cTn id="31" dur="500" fill="hold"/>
                                        <p:tgtEl>
                                          <p:spTgt spid="39942"/>
                                        </p:tgtEl>
                                        <p:attrNameLst>
                                          <p:attrName>ppt_x</p:attrName>
                                        </p:attrNameLst>
                                      </p:cBhvr>
                                      <p:tavLst>
                                        <p:tav tm="0">
                                          <p:val>
                                            <p:strVal val="#ppt_x"/>
                                          </p:val>
                                        </p:tav>
                                        <p:tav tm="100000">
                                          <p:val>
                                            <p:strVal val="#ppt_x"/>
                                          </p:val>
                                        </p:tav>
                                      </p:tavLst>
                                    </p:anim>
                                    <p:anim calcmode="lin" valueType="num">
                                      <p:cBhvr additive="base">
                                        <p:cTn id="32" dur="500" fill="hold"/>
                                        <p:tgtEl>
                                          <p:spTgt spid="39942"/>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39943"/>
                                        </p:tgtEl>
                                        <p:attrNameLst>
                                          <p:attrName>style.visibility</p:attrName>
                                        </p:attrNameLst>
                                      </p:cBhvr>
                                      <p:to>
                                        <p:strVal val="visible"/>
                                      </p:to>
                                    </p:set>
                                    <p:anim calcmode="lin" valueType="num">
                                      <p:cBhvr additive="base">
                                        <p:cTn id="36" dur="500" fill="hold"/>
                                        <p:tgtEl>
                                          <p:spTgt spid="39943"/>
                                        </p:tgtEl>
                                        <p:attrNameLst>
                                          <p:attrName>ppt_x</p:attrName>
                                        </p:attrNameLst>
                                      </p:cBhvr>
                                      <p:tavLst>
                                        <p:tav tm="0">
                                          <p:val>
                                            <p:strVal val="#ppt_x"/>
                                          </p:val>
                                        </p:tav>
                                        <p:tav tm="100000">
                                          <p:val>
                                            <p:strVal val="#ppt_x"/>
                                          </p:val>
                                        </p:tav>
                                      </p:tavLst>
                                    </p:anim>
                                    <p:anim calcmode="lin" valueType="num">
                                      <p:cBhvr additive="base">
                                        <p:cTn id="37" dur="500" fill="hold"/>
                                        <p:tgtEl>
                                          <p:spTgt spid="39943"/>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39939"/>
                                        </p:tgtEl>
                                        <p:attrNameLst>
                                          <p:attrName>style.visibility</p:attrName>
                                        </p:attrNameLst>
                                      </p:cBhvr>
                                      <p:to>
                                        <p:strVal val="visible"/>
                                      </p:to>
                                    </p:set>
                                    <p:anim calcmode="lin" valueType="num">
                                      <p:cBhvr additive="base">
                                        <p:cTn id="41" dur="500" fill="hold"/>
                                        <p:tgtEl>
                                          <p:spTgt spid="39939"/>
                                        </p:tgtEl>
                                        <p:attrNameLst>
                                          <p:attrName>ppt_x</p:attrName>
                                        </p:attrNameLst>
                                      </p:cBhvr>
                                      <p:tavLst>
                                        <p:tav tm="0">
                                          <p:val>
                                            <p:strVal val="#ppt_x"/>
                                          </p:val>
                                        </p:tav>
                                        <p:tav tm="100000">
                                          <p:val>
                                            <p:strVal val="#ppt_x"/>
                                          </p:val>
                                        </p:tav>
                                      </p:tavLst>
                                    </p:anim>
                                    <p:anim calcmode="lin" valueType="num">
                                      <p:cBhvr additive="base">
                                        <p:cTn id="42" dur="500" fill="hold"/>
                                        <p:tgtEl>
                                          <p:spTgt spid="39939"/>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39947"/>
                                        </p:tgtEl>
                                        <p:attrNameLst>
                                          <p:attrName>style.visibility</p:attrName>
                                        </p:attrNameLst>
                                      </p:cBhvr>
                                      <p:to>
                                        <p:strVal val="visible"/>
                                      </p:to>
                                    </p:set>
                                    <p:anim calcmode="lin" valueType="num">
                                      <p:cBhvr>
                                        <p:cTn id="46" dur="500" fill="hold"/>
                                        <p:tgtEl>
                                          <p:spTgt spid="39947"/>
                                        </p:tgtEl>
                                        <p:attrNameLst>
                                          <p:attrName>ppt_w</p:attrName>
                                        </p:attrNameLst>
                                      </p:cBhvr>
                                      <p:tavLst>
                                        <p:tav tm="0">
                                          <p:val>
                                            <p:fltVal val="0"/>
                                          </p:val>
                                        </p:tav>
                                        <p:tav tm="100000">
                                          <p:val>
                                            <p:strVal val="#ppt_w"/>
                                          </p:val>
                                        </p:tav>
                                      </p:tavLst>
                                    </p:anim>
                                    <p:anim calcmode="lin" valueType="num">
                                      <p:cBhvr>
                                        <p:cTn id="47" dur="500" fill="hold"/>
                                        <p:tgtEl>
                                          <p:spTgt spid="39947"/>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39948"/>
                                        </p:tgtEl>
                                        <p:attrNameLst>
                                          <p:attrName>style.visibility</p:attrName>
                                        </p:attrNameLst>
                                      </p:cBhvr>
                                      <p:to>
                                        <p:strVal val="visible"/>
                                      </p:to>
                                    </p:set>
                                    <p:anim calcmode="lin" valueType="num">
                                      <p:cBhvr>
                                        <p:cTn id="51" dur="500" fill="hold"/>
                                        <p:tgtEl>
                                          <p:spTgt spid="39948"/>
                                        </p:tgtEl>
                                        <p:attrNameLst>
                                          <p:attrName>ppt_w</p:attrName>
                                        </p:attrNameLst>
                                      </p:cBhvr>
                                      <p:tavLst>
                                        <p:tav tm="0">
                                          <p:val>
                                            <p:fltVal val="0"/>
                                          </p:val>
                                        </p:tav>
                                        <p:tav tm="100000">
                                          <p:val>
                                            <p:strVal val="#ppt_w"/>
                                          </p:val>
                                        </p:tav>
                                      </p:tavLst>
                                    </p:anim>
                                    <p:anim calcmode="lin" valueType="num">
                                      <p:cBhvr>
                                        <p:cTn id="52" dur="500" fill="hold"/>
                                        <p:tgtEl>
                                          <p:spTgt spid="39948"/>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39951"/>
                                        </p:tgtEl>
                                        <p:attrNameLst>
                                          <p:attrName>style.visibility</p:attrName>
                                        </p:attrNameLst>
                                      </p:cBhvr>
                                      <p:to>
                                        <p:strVal val="visible"/>
                                      </p:to>
                                    </p:set>
                                    <p:anim calcmode="lin" valueType="num">
                                      <p:cBhvr additive="base">
                                        <p:cTn id="56" dur="500" fill="hold"/>
                                        <p:tgtEl>
                                          <p:spTgt spid="39951"/>
                                        </p:tgtEl>
                                        <p:attrNameLst>
                                          <p:attrName>ppt_x</p:attrName>
                                        </p:attrNameLst>
                                      </p:cBhvr>
                                      <p:tavLst>
                                        <p:tav tm="0">
                                          <p:val>
                                            <p:strVal val="#ppt_x"/>
                                          </p:val>
                                        </p:tav>
                                        <p:tav tm="100000">
                                          <p:val>
                                            <p:strVal val="#ppt_x"/>
                                          </p:val>
                                        </p:tav>
                                      </p:tavLst>
                                    </p:anim>
                                    <p:anim calcmode="lin" valueType="num">
                                      <p:cBhvr additive="base">
                                        <p:cTn id="57" dur="500" fill="hold"/>
                                        <p:tgtEl>
                                          <p:spTgt spid="39951"/>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39950"/>
                                        </p:tgtEl>
                                        <p:attrNameLst>
                                          <p:attrName>style.visibility</p:attrName>
                                        </p:attrNameLst>
                                      </p:cBhvr>
                                      <p:to>
                                        <p:strVal val="visible"/>
                                      </p:to>
                                    </p:set>
                                    <p:anim calcmode="lin" valueType="num">
                                      <p:cBhvr additive="base">
                                        <p:cTn id="61" dur="500" fill="hold"/>
                                        <p:tgtEl>
                                          <p:spTgt spid="39950"/>
                                        </p:tgtEl>
                                        <p:attrNameLst>
                                          <p:attrName>ppt_x</p:attrName>
                                        </p:attrNameLst>
                                      </p:cBhvr>
                                      <p:tavLst>
                                        <p:tav tm="0">
                                          <p:val>
                                            <p:strVal val="1+#ppt_w/2"/>
                                          </p:val>
                                        </p:tav>
                                        <p:tav tm="100000">
                                          <p:val>
                                            <p:strVal val="#ppt_x"/>
                                          </p:val>
                                        </p:tav>
                                      </p:tavLst>
                                    </p:anim>
                                    <p:anim calcmode="lin" valueType="num">
                                      <p:cBhvr additive="base">
                                        <p:cTn id="62" dur="500" fill="hold"/>
                                        <p:tgtEl>
                                          <p:spTgt spid="399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1" grpId="0" animBg="1"/>
      <p:bldP spid="39942" grpId="0" animBg="1"/>
      <p:bldP spid="39943" grpId="0" autoUpdateAnimBg="0"/>
      <p:bldP spid="39944" grpId="0" autoUpdateAnimBg="0"/>
      <p:bldP spid="39945" grpId="0"/>
      <p:bldP spid="39946" grpId="0" autoUpdateAnimBg="0"/>
      <p:bldP spid="39947" grpId="0"/>
      <p:bldP spid="39948" grpId="0" autoUpdateAnimBg="0"/>
      <p:bldP spid="39950" grpId="0" autoUpdateAnimBg="0"/>
      <p:bldP spid="39951" grpId="0" autoUpdateAnimBg="0"/>
      <p:bldP spid="3995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76"/>
            </a:gs>
          </a:gsLst>
          <a:path path="circle">
            <a:fillToRect l="50000" t="50000" r="50000" b="50000"/>
          </a:path>
        </a:gradFill>
        <a:effectLst/>
      </p:bgPr>
    </p:bg>
    <p:spTree>
      <p:nvGrpSpPr>
        <p:cNvPr id="1" name=""/>
        <p:cNvGrpSpPr/>
        <p:nvPr/>
      </p:nvGrpSpPr>
      <p:grpSpPr>
        <a:xfrm>
          <a:off x="0" y="0"/>
          <a:ext cx="0" cy="0"/>
          <a:chOff x="0" y="0"/>
          <a:chExt cx="0" cy="0"/>
        </a:xfrm>
      </p:grpSpPr>
      <p:sp>
        <p:nvSpPr>
          <p:cNvPr id="1930" name="Rectangle 17"/>
          <p:cNvSpPr txBox="1">
            <a:spLocks noGrp="1"/>
          </p:cNvSpPr>
          <p:nvPr>
            <p:ph type="title" idx="4294967295"/>
          </p:nvPr>
        </p:nvSpPr>
        <p:spPr>
          <a:xfrm>
            <a:off x="0" y="0"/>
            <a:ext cx="9144000" cy="533400"/>
          </a:xfrm>
          <a:prstGeom prst="rect">
            <a:avLst/>
          </a:prstGeom>
          <a:solidFill>
            <a:srgbClr val="000000"/>
          </a:solidFill>
          <a:effectLst>
            <a:outerShdw blurRad="50800" dist="38100" dir="2700000" rotWithShape="0">
              <a:srgbClr val="000000">
                <a:alpha val="43000"/>
              </a:srgbClr>
            </a:outerShdw>
          </a:effectLst>
        </p:spPr>
        <p:txBody>
          <a:bodyPr>
            <a:normAutofit fontScale="90000"/>
          </a:bodyPr>
          <a:lstStyle/>
          <a:p>
            <a:pPr defTabSz="795527">
              <a:defRPr sz="3132" b="1">
                <a:solidFill>
                  <a:schemeClr val="accent3">
                    <a:lumOff val="44000"/>
                  </a:schemeClr>
                </a:solidFill>
                <a:effectLst>
                  <a:outerShdw blurRad="33147" dist="33147" dir="2700000" rotWithShape="0">
                    <a:srgbClr val="808080"/>
                  </a:outerShdw>
                </a:effectLst>
                <a:latin typeface="Arial"/>
                <a:ea typeface="Arial"/>
                <a:cs typeface="Arial"/>
                <a:sym typeface="Arial"/>
              </a:defRPr>
            </a:pPr>
            <a:r>
              <a:rPr lang="ar-JO" dirty="0"/>
              <a:t>انتقادات للأختطاف "ما بعد الضيقة"</a:t>
            </a:r>
            <a:endParaRPr dirty="0"/>
          </a:p>
        </p:txBody>
      </p:sp>
      <p:sp>
        <p:nvSpPr>
          <p:cNvPr id="1931" name="Text Box 18"/>
          <p:cNvSpPr txBox="1"/>
          <p:nvPr/>
        </p:nvSpPr>
        <p:spPr>
          <a:xfrm>
            <a:off x="8580119" y="76200"/>
            <a:ext cx="443172" cy="437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chemeClr val="accent3">
                    <a:lumOff val="44000"/>
                  </a:schemeClr>
                </a:solidFill>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8F8F8F">
                    <a:lumOff val="44000"/>
                  </a:srgbClr>
                </a:solidFill>
                <a:effectLst/>
                <a:uLnTx/>
                <a:uFillTx/>
                <a:latin typeface="Arial"/>
                <a:cs typeface="Arial"/>
                <a:sym typeface="Arial"/>
              </a:rPr>
              <a:t>70</a:t>
            </a:r>
          </a:p>
        </p:txBody>
      </p:sp>
      <p:sp>
        <p:nvSpPr>
          <p:cNvPr id="1932" name="TextBox 22"/>
          <p:cNvSpPr txBox="1"/>
          <p:nvPr/>
        </p:nvSpPr>
        <p:spPr>
          <a:xfrm>
            <a:off x="0" y="6476999"/>
            <a:ext cx="9144000" cy="40011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b="1">
                <a:solidFill>
                  <a:srgbClr val="8F8F8F">
                    <a:lumOff val="44000"/>
                  </a:srgbClr>
                </a:solidFill>
                <a:latin typeface="Arial"/>
                <a:ea typeface="Arial"/>
                <a:cs typeface="Arial"/>
                <a:sym typeface="Arial"/>
              </a:defRPr>
            </a:pPr>
            <a:r>
              <a:rPr kumimoji="0" lang="ar-JO" sz="2000" b="1" i="0" u="none" strike="noStrike" kern="0" cap="none" spc="0" normalizeH="0" baseline="0" noProof="0" dirty="0">
                <a:ln>
                  <a:noFill/>
                </a:ln>
                <a:solidFill>
                  <a:srgbClr val="8F8F8F">
                    <a:lumOff val="44000"/>
                  </a:srgbClr>
                </a:solidFill>
                <a:effectLst/>
                <a:uLnTx/>
                <a:uFillTx/>
                <a:latin typeface="Arial"/>
                <a:cs typeface="Arial"/>
                <a:sym typeface="Arial"/>
              </a:rPr>
              <a:t>بول بينوير، </a:t>
            </a:r>
            <a:r>
              <a:rPr kumimoji="0" lang="ar-JO" sz="2000" b="1" i="1" u="none" strike="noStrike" kern="0" cap="none" spc="0" normalizeH="0" baseline="0" noProof="0" dirty="0">
                <a:ln>
                  <a:noFill/>
                </a:ln>
                <a:solidFill>
                  <a:srgbClr val="8F8F8F">
                    <a:lumOff val="44000"/>
                  </a:srgbClr>
                </a:solidFill>
                <a:effectLst/>
                <a:uLnTx/>
                <a:uFillTx/>
                <a:latin typeface="Arial"/>
                <a:cs typeface="Arial"/>
                <a:sym typeface="Arial"/>
              </a:rPr>
              <a:t>فهم نبوات آخر الأزمنة</a:t>
            </a:r>
            <a:r>
              <a:rPr kumimoji="0" lang="ar-JO" sz="2000" b="1" i="0" u="none" strike="noStrike" kern="0" cap="none" spc="0" normalizeH="0" baseline="0" noProof="0" dirty="0">
                <a:ln>
                  <a:noFill/>
                </a:ln>
                <a:solidFill>
                  <a:srgbClr val="8F8F8F">
                    <a:lumOff val="44000"/>
                  </a:srgbClr>
                </a:solidFill>
                <a:effectLst/>
                <a:uLnTx/>
                <a:uFillTx/>
                <a:latin typeface="Arial"/>
                <a:cs typeface="Arial"/>
                <a:sym typeface="Arial"/>
              </a:rPr>
              <a:t>، 245- 261، ملخص في 260- 61 </a:t>
            </a:r>
            <a:endParaRPr kumimoji="0" sz="2000" b="1" i="0" u="none" strike="noStrike" kern="0" cap="none" spc="0" normalizeH="0" baseline="0" noProof="0" dirty="0">
              <a:ln>
                <a:noFill/>
              </a:ln>
              <a:solidFill>
                <a:srgbClr val="8F8F8F">
                  <a:lumOff val="44000"/>
                </a:srgbClr>
              </a:solidFill>
              <a:effectLst/>
              <a:uLnTx/>
              <a:uFillTx/>
              <a:latin typeface="Arial"/>
              <a:cs typeface="Arial"/>
              <a:sym typeface="Arial"/>
            </a:endParaRPr>
          </a:p>
        </p:txBody>
      </p:sp>
      <p:sp>
        <p:nvSpPr>
          <p:cNvPr id="1933" name="TextBox 19"/>
          <p:cNvSpPr txBox="1"/>
          <p:nvPr/>
        </p:nvSpPr>
        <p:spPr>
          <a:xfrm>
            <a:off x="198119" y="533400"/>
            <a:ext cx="8900162" cy="5970865"/>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66700" marR="0" lvl="0" indent="-266700" algn="r" defTabSz="914400" rtl="1" eaLnBrk="1" fontAlgn="auto" latinLnBrk="0" hangingPunct="0">
              <a:lnSpc>
                <a:spcPct val="100000"/>
              </a:lnSpc>
              <a:spcBef>
                <a:spcPts val="1200"/>
              </a:spcBef>
              <a:spcAft>
                <a:spcPts val="0"/>
              </a:spcAft>
              <a:buClrTx/>
              <a:buSzTx/>
              <a:buFontTx/>
              <a:buNone/>
              <a:tabLst/>
              <a:defRPr b="1">
                <a:solidFill>
                  <a:srgbClr val="8F8F8F">
                    <a:lumOff val="44000"/>
                  </a:srgbClr>
                </a:solidFill>
                <a:effectLst>
                  <a:outerShdw blurRad="38100" dist="38100" dir="2700000" rotWithShape="0">
                    <a:srgbClr val="000000"/>
                  </a:outerShdw>
                </a:effectLst>
                <a:latin typeface="Arial"/>
                <a:ea typeface="Arial"/>
                <a:cs typeface="Arial"/>
                <a:sym typeface="Arial"/>
              </a:defRPr>
            </a:pPr>
            <a:r>
              <a:rPr kumimoji="0" lang="ar-SA"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1.	</a:t>
            </a: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 </a:t>
            </a:r>
            <a:r>
              <a:rPr kumimoji="0" lang="ar-SA" sz="2400" b="1" i="0" u="sng"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تاريخيًا</a:t>
            </a:r>
            <a:r>
              <a:rPr kumimoji="0" lang="ar-SA"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 كون المذهب جديدًا لا يجعله غير صالح، على أي حال، لم يكن ج. ن. داربي أول  المؤمنين بـ "ما قبل الضيقة" (245- 48)</a:t>
            </a:r>
          </a:p>
          <a:p>
            <a:pPr marL="266700" marR="0" lvl="0" indent="-266700" algn="r" defTabSz="914400" rtl="1" eaLnBrk="1" fontAlgn="auto" latinLnBrk="0" hangingPunct="0">
              <a:lnSpc>
                <a:spcPct val="100000"/>
              </a:lnSpc>
              <a:spcBef>
                <a:spcPts val="1200"/>
              </a:spcBef>
              <a:spcAft>
                <a:spcPts val="0"/>
              </a:spcAft>
              <a:buClrTx/>
              <a:buSzTx/>
              <a:buFontTx/>
              <a:buNone/>
              <a:tabLst/>
              <a:defRPr b="1">
                <a:solidFill>
                  <a:srgbClr val="8F8F8F">
                    <a:lumOff val="44000"/>
                  </a:srgbClr>
                </a:solidFill>
                <a:effectLst>
                  <a:outerShdw blurRad="38100" dist="38100" dir="2700000" rotWithShape="0">
                    <a:srgbClr val="000000"/>
                  </a:outerShdw>
                </a:effectLst>
                <a:latin typeface="Arial"/>
                <a:ea typeface="Arial"/>
                <a:cs typeface="Arial"/>
                <a:sym typeface="Arial"/>
              </a:defRPr>
            </a:pPr>
            <a:r>
              <a:rPr kumimoji="0" lang="ar-SA"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2.	</a:t>
            </a: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 </a:t>
            </a:r>
            <a:r>
              <a:rPr kumimoji="0" lang="ar-SA" sz="2400" b="1" i="0" u="sng"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طبيعة فترة الضيقة </a:t>
            </a:r>
            <a:r>
              <a:rPr kumimoji="0" lang="ar-SA"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هي فترة غضب الله، بدءًا من رؤيا 6 (248- 52)</a:t>
            </a:r>
          </a:p>
          <a:p>
            <a:pPr marL="266700" marR="0" lvl="0" indent="-266700" algn="r" defTabSz="914400" rtl="1" eaLnBrk="1" fontAlgn="auto" latinLnBrk="0" hangingPunct="0">
              <a:lnSpc>
                <a:spcPct val="100000"/>
              </a:lnSpc>
              <a:spcBef>
                <a:spcPts val="1200"/>
              </a:spcBef>
              <a:spcAft>
                <a:spcPts val="0"/>
              </a:spcAft>
              <a:buClrTx/>
              <a:buSzTx/>
              <a:buFontTx/>
              <a:buNone/>
              <a:tabLst/>
              <a:defRPr b="1">
                <a:solidFill>
                  <a:srgbClr val="8F8F8F">
                    <a:lumOff val="44000"/>
                  </a:srgbClr>
                </a:solidFill>
                <a:effectLst>
                  <a:outerShdw blurRad="38100" dist="38100" dir="2700000" rotWithShape="0">
                    <a:srgbClr val="000000"/>
                  </a:outerShdw>
                </a:effectLst>
                <a:latin typeface="Arial"/>
                <a:ea typeface="Arial"/>
                <a:cs typeface="Arial"/>
                <a:sym typeface="Arial"/>
              </a:defRPr>
            </a:pPr>
            <a:r>
              <a:rPr kumimoji="0" lang="ar-SA"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3.</a:t>
            </a: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 </a:t>
            </a:r>
            <a:r>
              <a:rPr kumimoji="0" lang="ar-SA" sz="2400" b="1" i="0" u="sng"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طبيعة الكنيسة </a:t>
            </a:r>
            <a:r>
              <a:rPr kumimoji="0" lang="ar-SA"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كونها متميزة عن إسرائيل، التي توجه إليها الضيقة (253- 56)</a:t>
            </a:r>
          </a:p>
          <a:p>
            <a:pPr marL="266700" marR="0" lvl="0" indent="-266700" algn="r" defTabSz="914400" rtl="1" eaLnBrk="1" fontAlgn="auto" latinLnBrk="0" hangingPunct="0">
              <a:lnSpc>
                <a:spcPct val="100000"/>
              </a:lnSpc>
              <a:spcBef>
                <a:spcPts val="1200"/>
              </a:spcBef>
              <a:spcAft>
                <a:spcPts val="0"/>
              </a:spcAft>
              <a:buClrTx/>
              <a:buSzTx/>
              <a:buFontTx/>
              <a:buNone/>
              <a:tabLst/>
              <a:defRPr b="1">
                <a:solidFill>
                  <a:srgbClr val="8F8F8F">
                    <a:lumOff val="44000"/>
                  </a:srgbClr>
                </a:solidFill>
                <a:effectLst>
                  <a:outerShdw blurRad="38100" dist="38100" dir="2700000" rotWithShape="0">
                    <a:srgbClr val="000000"/>
                  </a:outerShdw>
                </a:effectLst>
                <a:latin typeface="Arial"/>
                <a:ea typeface="Arial"/>
                <a:cs typeface="Arial"/>
                <a:sym typeface="Arial"/>
              </a:defRPr>
            </a:pPr>
            <a:r>
              <a:rPr kumimoji="0" lang="ar-SA"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4.</a:t>
            </a: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 </a:t>
            </a:r>
            <a:r>
              <a:rPr kumimoji="0" lang="ar-SA" sz="2400" b="1" i="0" u="sng"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الاختلاف بين نصوص الاختطاف والمجئ الثاني</a:t>
            </a:r>
            <a:r>
              <a:rPr kumimoji="0" lang="ar-SA"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 رغم تشابه المصطلحات (256- 57)</a:t>
            </a:r>
          </a:p>
          <a:p>
            <a:pPr marL="266700" marR="0" lvl="0" indent="-266700" algn="r" defTabSz="914400" rtl="1" eaLnBrk="1" fontAlgn="auto" latinLnBrk="0" hangingPunct="0">
              <a:lnSpc>
                <a:spcPct val="100000"/>
              </a:lnSpc>
              <a:spcBef>
                <a:spcPts val="1200"/>
              </a:spcBef>
              <a:spcAft>
                <a:spcPts val="0"/>
              </a:spcAft>
              <a:buClrTx/>
              <a:buSzTx/>
              <a:buFontTx/>
              <a:buNone/>
              <a:tabLst/>
              <a:defRPr b="1">
                <a:solidFill>
                  <a:srgbClr val="8F8F8F">
                    <a:lumOff val="44000"/>
                  </a:srgbClr>
                </a:solidFill>
                <a:effectLst>
                  <a:outerShdw blurRad="38100" dist="38100" dir="2700000" rotWithShape="0">
                    <a:srgbClr val="000000"/>
                  </a:outerShdw>
                </a:effectLst>
                <a:latin typeface="Arial"/>
                <a:ea typeface="Arial"/>
                <a:cs typeface="Arial"/>
                <a:sym typeface="Arial"/>
              </a:defRPr>
            </a:pPr>
            <a:r>
              <a:rPr kumimoji="0" lang="ar-SA"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5.	</a:t>
            </a: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 </a:t>
            </a:r>
            <a:r>
              <a:rPr kumimoji="0" lang="ar-SA" sz="2400" b="1" i="0" u="sng"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الوقت اللازم بين الاختطاف والمجئ الثاني </a:t>
            </a:r>
            <a:r>
              <a:rPr kumimoji="0" lang="ar-SA"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للحصول على المكافئات، وعشاء العرس والأجساد الميتة (257- 58)</a:t>
            </a:r>
          </a:p>
          <a:p>
            <a:pPr marL="266700" marR="0" lvl="0" indent="-266700" algn="r" defTabSz="914400" rtl="1" eaLnBrk="1" fontAlgn="auto" latinLnBrk="0" hangingPunct="0">
              <a:lnSpc>
                <a:spcPct val="100000"/>
              </a:lnSpc>
              <a:spcBef>
                <a:spcPts val="1200"/>
              </a:spcBef>
              <a:spcAft>
                <a:spcPts val="0"/>
              </a:spcAft>
              <a:buClrTx/>
              <a:buSzTx/>
              <a:buFontTx/>
              <a:buNone/>
              <a:tabLst/>
              <a:defRPr b="1">
                <a:solidFill>
                  <a:srgbClr val="8F8F8F">
                    <a:lumOff val="44000"/>
                  </a:srgbClr>
                </a:solidFill>
                <a:effectLst>
                  <a:outerShdw blurRad="38100" dist="38100" dir="2700000" rotWithShape="0">
                    <a:srgbClr val="000000"/>
                  </a:outerShdw>
                </a:effectLst>
                <a:latin typeface="Arial"/>
                <a:ea typeface="Arial"/>
                <a:cs typeface="Arial"/>
                <a:sym typeface="Arial"/>
              </a:defRPr>
            </a:pPr>
            <a:r>
              <a:rPr kumimoji="0" lang="ar-SA"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6.</a:t>
            </a: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 </a:t>
            </a:r>
            <a:r>
              <a:rPr kumimoji="0" lang="ar-SA" sz="2400" b="1" i="0" u="sng"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الإنكار الوشيك</a:t>
            </a:r>
            <a:r>
              <a:rPr kumimoji="0" lang="ar-SA"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 لم يكن من الممكن أن يتحقق أي شئ في الوقت الذي كان بطرس يكبر فيه (يوحنا 21: 18- 19؛ راجع 1 بطرس 4: 7)</a:t>
            </a:r>
          </a:p>
          <a:p>
            <a:pPr marL="266700" marR="0" lvl="0" indent="-266700" algn="r" defTabSz="914400" rtl="1" eaLnBrk="1" fontAlgn="auto" latinLnBrk="0" hangingPunct="0">
              <a:lnSpc>
                <a:spcPct val="100000"/>
              </a:lnSpc>
              <a:spcBef>
                <a:spcPts val="1200"/>
              </a:spcBef>
              <a:spcAft>
                <a:spcPts val="0"/>
              </a:spcAft>
              <a:buClrTx/>
              <a:buSzTx/>
              <a:buFontTx/>
              <a:buNone/>
              <a:tabLst/>
              <a:defRPr b="1">
                <a:solidFill>
                  <a:srgbClr val="8F8F8F">
                    <a:lumOff val="44000"/>
                  </a:srgbClr>
                </a:solidFill>
                <a:effectLst>
                  <a:outerShdw blurRad="38100" dist="38100" dir="2700000" rotWithShape="0">
                    <a:srgbClr val="000000"/>
                  </a:outerShdw>
                </a:effectLst>
                <a:latin typeface="Arial"/>
                <a:ea typeface="Arial"/>
                <a:cs typeface="Arial"/>
                <a:sym typeface="Arial"/>
              </a:defRPr>
            </a:pPr>
            <a:r>
              <a:rPr kumimoji="0" lang="ar-SA"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7.</a:t>
            </a: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 </a:t>
            </a:r>
            <a:r>
              <a:rPr kumimoji="0" lang="ar-SA" sz="2400" b="1" i="0" u="sng"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الموعظة على جبل الزيتون </a:t>
            </a:r>
            <a:r>
              <a:rPr kumimoji="0" lang="ar-SA"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تتعلق بإسرائيل وتفتقر لموضوعات قيامة الكنيسة أو تمجيدها (259- 60)</a:t>
            </a:r>
          </a:p>
          <a:p>
            <a:pPr marL="266700" marR="0" lvl="0" indent="-266700" algn="r" defTabSz="914400" rtl="1" eaLnBrk="1" fontAlgn="auto" latinLnBrk="0" hangingPunct="0">
              <a:lnSpc>
                <a:spcPct val="100000"/>
              </a:lnSpc>
              <a:spcBef>
                <a:spcPts val="1200"/>
              </a:spcBef>
              <a:spcAft>
                <a:spcPts val="0"/>
              </a:spcAft>
              <a:buClrTx/>
              <a:buSzTx/>
              <a:buFontTx/>
              <a:buNone/>
              <a:tabLst/>
              <a:defRPr b="1">
                <a:solidFill>
                  <a:srgbClr val="8F8F8F">
                    <a:lumOff val="44000"/>
                  </a:srgbClr>
                </a:solidFill>
                <a:effectLst>
                  <a:outerShdw blurRad="38100" dist="38100" dir="2700000" rotWithShape="0">
                    <a:srgbClr val="000000"/>
                  </a:outerShdw>
                </a:effectLst>
                <a:latin typeface="Arial"/>
                <a:ea typeface="Arial"/>
                <a:cs typeface="Arial"/>
                <a:sym typeface="Arial"/>
              </a:defRPr>
            </a:pPr>
            <a:r>
              <a:rPr kumimoji="0" lang="ar-SA"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8.	</a:t>
            </a:r>
            <a:r>
              <a:rPr kumimoji="0" lang="ar-JO"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 </a:t>
            </a:r>
            <a:r>
              <a:rPr kumimoji="0" lang="ar-SA" sz="2400" b="1" i="0" u="sng"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الحاجة إلى أجساد غير ممجدة </a:t>
            </a:r>
            <a:r>
              <a:rPr kumimoji="0" lang="ar-SA" sz="24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a:cs typeface="Arial"/>
                <a:sym typeface="Arial"/>
              </a:rPr>
              <a:t>في الألفية ووجود "الخراف" في دينونة "الخراف والجداء" (260)</a:t>
            </a:r>
          </a:p>
        </p:txBody>
      </p:sp>
    </p:spTree>
  </p:cSld>
  <p:clrMapOvr>
    <a:masterClrMapping/>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3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3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3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3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3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3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3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3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3" grpId="0" animBg="1" advAuto="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346917" cy="874713"/>
          </a:xfrm>
          <a:solidFill>
            <a:schemeClr val="accent2"/>
          </a:solidFill>
        </p:spPr>
        <p:txBody>
          <a:bodyPr/>
          <a:lstStyle/>
          <a:p>
            <a:pPr rtl="1"/>
            <a:r>
              <a:rPr lang="ar-SA" b="1" dirty="0">
                <a:solidFill>
                  <a:schemeClr val="bg1"/>
                </a:solidFill>
                <a:latin typeface="Arial" charset="0"/>
                <a:ea typeface="ＭＳ Ｐゴシック" charset="0"/>
                <a:cs typeface="Arial" charset="0"/>
              </a:rPr>
              <a:t>لماذا </a:t>
            </a:r>
            <a:r>
              <a:rPr lang="ar-JO" b="1" dirty="0">
                <a:solidFill>
                  <a:schemeClr val="bg1"/>
                </a:solidFill>
                <a:latin typeface="Arial" charset="0"/>
                <a:ea typeface="ＭＳ Ｐゴシック" charset="0"/>
                <a:cs typeface="Arial" charset="0"/>
              </a:rPr>
              <a:t>أ</a:t>
            </a:r>
            <a:r>
              <a:rPr lang="ar-SA" b="1" dirty="0">
                <a:solidFill>
                  <a:schemeClr val="bg1"/>
                </a:solidFill>
                <a:latin typeface="Arial" charset="0"/>
                <a:ea typeface="ＭＳ Ｐゴシック" charset="0"/>
                <a:cs typeface="Arial" charset="0"/>
              </a:rPr>
              <a:t>نا لست من مؤمني بعد الضيقة؟</a:t>
            </a:r>
            <a:endParaRPr lang="en-US" b="1" i="1"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1981200"/>
          </a:xfrm>
          <a:prstGeom prst="rect">
            <a:avLst/>
          </a:prstGeom>
          <a:noFill/>
          <a:ln w="9525">
            <a:noFill/>
            <a:miter lim="800000"/>
            <a:headEnd/>
            <a:tailEnd/>
          </a:ln>
        </p:spPr>
        <p:txBody>
          <a:bodyPr/>
          <a:lstStyle/>
          <a:p>
            <a:pPr marL="457200" marR="0" lvl="0" indent="-457200" algn="r" defTabSz="914400" rtl="1" eaLnBrk="0" fontAlgn="base" latinLnBrk="0" hangingPunct="0">
              <a:lnSpc>
                <a:spcPct val="100000"/>
              </a:lnSpc>
              <a:spcBef>
                <a:spcPct val="2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8. إذا كان</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الإختطاف</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بعد الضيقة فسيتم فصل الأغنام بالفعل عن الماعز (متى ٢٥: ٣١-٤٦)</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60772" name="Text Box 18"/>
          <p:cNvSpPr txBox="1">
            <a:spLocks noChangeArrowheads="1"/>
          </p:cNvSpPr>
          <p:nvPr/>
        </p:nvSpPr>
        <p:spPr bwMode="auto">
          <a:xfrm>
            <a:off x="8382000" y="76200"/>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435</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 name="Rectangle 4"/>
          <p:cNvSpPr>
            <a:spLocks noChangeArrowheads="1"/>
          </p:cNvSpPr>
          <p:nvPr/>
        </p:nvSpPr>
        <p:spPr bwMode="auto">
          <a:xfrm>
            <a:off x="381000" y="3124200"/>
            <a:ext cx="8458200" cy="3733800"/>
          </a:xfrm>
          <a:prstGeom prst="rect">
            <a:avLst/>
          </a:prstGeom>
          <a:noFill/>
          <a:ln w="9525">
            <a:noFill/>
            <a:miter lim="800000"/>
            <a:headEnd/>
            <a:tailEnd/>
          </a:ln>
        </p:spPr>
        <p:txBody>
          <a:bodyPr/>
          <a:lstStyle/>
          <a:p>
            <a:pPr marL="457200" marR="0" lvl="0" indent="-457200" algn="r" defTabSz="914400" rtl="1" eaLnBrk="0" fontAlgn="base" latinLnBrk="0" hangingPunct="0">
              <a:lnSpc>
                <a:spcPct val="100000"/>
              </a:lnSpc>
              <a:spcBef>
                <a:spcPct val="2000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9. سيموت بعض الناس في الألفية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أ</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شعياء ٦٥: ٢٠) لكن ال</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إ</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ختطاف بعد الضيقة يعطي جسد</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مجيد</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a:t>
            </a:r>
            <a:r>
              <a:rPr kumimoji="0" lang="ar-EG"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لجميع المؤمنين لذلك يجب أن يثق بعض الناس بالمسيح في الضيقة ويدخلوا الألفية في أجسادهم الفانية.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92357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6674"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4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56676" name="Text Box 1028"/>
          <p:cNvSpPr txBox="1">
            <a:spLocks noChangeArrowheads="1"/>
          </p:cNvSpPr>
          <p:nvPr/>
        </p:nvSpPr>
        <p:spPr bwMode="auto">
          <a:xfrm rot="16200000">
            <a:off x="-677068" y="3749566"/>
            <a:ext cx="31194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49" name="Line 1029"/>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50" name="Line 1030"/>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51" name="Text Box 1031"/>
          <p:cNvSpPr txBox="1">
            <a:spLocks noChangeArrowheads="1"/>
          </p:cNvSpPr>
          <p:nvPr/>
        </p:nvSpPr>
        <p:spPr bwMode="auto">
          <a:xfrm>
            <a:off x="43434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المجيء الثاني</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36552" name="Text Box 1032"/>
          <p:cNvSpPr txBox="1">
            <a:spLocks noChangeArrowheads="1"/>
          </p:cNvSpPr>
          <p:nvPr/>
        </p:nvSpPr>
        <p:spPr bwMode="auto">
          <a:xfrm>
            <a:off x="2170113" y="1888004"/>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53" name="Text Box 1033"/>
          <p:cNvSpPr txBox="1">
            <a:spLocks noChangeArrowheads="1"/>
          </p:cNvSpPr>
          <p:nvPr/>
        </p:nvSpPr>
        <p:spPr bwMode="auto">
          <a:xfrm>
            <a:off x="1447799" y="3276600"/>
            <a:ext cx="2895601"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36554" name="Text Box 1034"/>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236555" name="Text Box 1035"/>
          <p:cNvSpPr txBox="1">
            <a:spLocks noChangeArrowheads="1"/>
          </p:cNvSpPr>
          <p:nvPr/>
        </p:nvSpPr>
        <p:spPr bwMode="auto">
          <a:xfrm>
            <a:off x="4424597" y="3276600"/>
            <a:ext cx="3422074"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36556" name="Text Box 1036"/>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0" i="0" u="none" strike="noStrike" kern="1200" cap="none" spc="0" normalizeH="0" baseline="0" noProof="0" dirty="0">
                <a:ln>
                  <a:noFill/>
                </a:ln>
                <a:solidFill>
                  <a:srgbClr val="FFFF00"/>
                </a:solidFill>
                <a:effectLst/>
                <a:uLnTx/>
                <a:uFillTx/>
                <a:latin typeface="Arial"/>
                <a:ea typeface="ＭＳ Ｐゴシック" charset="0"/>
                <a:cs typeface="Arial"/>
              </a:rPr>
              <a:t>١٠٠٠ سنه</a:t>
            </a:r>
            <a:endParaRPr kumimoji="0" lang="en-US" sz="3600" b="0"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236557" name="Text Box 1037"/>
          <p:cNvSpPr txBox="1">
            <a:spLocks noChangeArrowheads="1"/>
          </p:cNvSpPr>
          <p:nvPr/>
        </p:nvSpPr>
        <p:spPr bwMode="auto">
          <a:xfrm rot="5400000" flipH="1">
            <a:off x="5865019" y="3911491"/>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236558" name="Text Box 1038"/>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err="1">
                <a:ln>
                  <a:noFill/>
                </a:ln>
                <a:solidFill>
                  <a:srgbClr val="CCFFCC"/>
                </a:solidFill>
                <a:effectLst/>
                <a:uLnTx/>
                <a:uFillTx/>
                <a:latin typeface="Arial"/>
                <a:ea typeface="ＭＳ Ｐゴシック" charset="0"/>
                <a:cs typeface="Arial"/>
              </a:rPr>
              <a:t>الدينونه</a:t>
            </a:r>
            <a:endParaRPr kumimoji="0" lang="en-US" sz="36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236559" name="Rectangle 1039"/>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56688" name="Rectangle 1040"/>
          <p:cNvSpPr>
            <a:spLocks noGrp="1" noChangeArrowheads="1"/>
          </p:cNvSpPr>
          <p:nvPr>
            <p:ph type="title" idx="4294967295"/>
          </p:nvPr>
        </p:nvSpPr>
        <p:spPr>
          <a:xfrm>
            <a:off x="685800" y="533400"/>
            <a:ext cx="7772400" cy="707886"/>
          </a:xfrm>
          <a:noFill/>
        </p:spPr>
        <p:txBody>
          <a:bodyPr anchor="t">
            <a:spAutoFit/>
          </a:bodyPr>
          <a:lstStyle/>
          <a:p>
            <a:pPr rtl="1">
              <a:spcBef>
                <a:spcPct val="50000"/>
              </a:spcBef>
            </a:pPr>
            <a:r>
              <a:rPr lang="ar-SA" sz="4000" b="1" dirty="0">
                <a:solidFill>
                  <a:srgbClr val="FFFF99"/>
                </a:solidFill>
                <a:latin typeface="Arial"/>
                <a:ea typeface="ＭＳ Ｐゴシック" charset="0"/>
                <a:cs typeface="Arial"/>
              </a:rPr>
              <a:t>ال</a:t>
            </a:r>
            <a:r>
              <a:rPr lang="ar-JO" sz="4000" b="1" dirty="0">
                <a:solidFill>
                  <a:srgbClr val="FFFF99"/>
                </a:solidFill>
                <a:latin typeface="Arial"/>
                <a:ea typeface="ＭＳ Ｐゴシック" charset="0"/>
                <a:cs typeface="Arial"/>
              </a:rPr>
              <a:t>إ</a:t>
            </a:r>
            <a:r>
              <a:rPr lang="ar-SA" sz="4000" b="1" dirty="0">
                <a:solidFill>
                  <a:srgbClr val="FFFF99"/>
                </a:solidFill>
                <a:latin typeface="Arial"/>
                <a:ea typeface="ＭＳ Ｐゴシック" charset="0"/>
                <a:cs typeface="Arial"/>
              </a:rPr>
              <a:t>ختطاف </a:t>
            </a:r>
            <a:r>
              <a:rPr lang="ar-SA" sz="4000" b="1" dirty="0">
                <a:solidFill>
                  <a:srgbClr val="FFFF99"/>
                </a:solidFill>
                <a:ea typeface="ＭＳ Ｐゴシック" charset="0"/>
              </a:rPr>
              <a:t>الجزئي</a:t>
            </a:r>
            <a:endParaRPr lang="en-US" sz="4000" b="1" dirty="0">
              <a:solidFill>
                <a:srgbClr val="FFFF99"/>
              </a:solidFill>
              <a:latin typeface="Arial"/>
              <a:ea typeface="ＭＳ Ｐゴシック" charset="0"/>
              <a:cs typeface="Arial"/>
            </a:endParaRPr>
          </a:p>
        </p:txBody>
      </p:sp>
      <p:sp>
        <p:nvSpPr>
          <p:cNvPr id="236561" name="Line 1041"/>
          <p:cNvSpPr>
            <a:spLocks noChangeShapeType="1"/>
          </p:cNvSpPr>
          <p:nvPr/>
        </p:nvSpPr>
        <p:spPr bwMode="auto">
          <a:xfrm>
            <a:off x="14493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2" name="Line 1042"/>
          <p:cNvSpPr>
            <a:spLocks noChangeShapeType="1"/>
          </p:cNvSpPr>
          <p:nvPr/>
        </p:nvSpPr>
        <p:spPr bwMode="auto">
          <a:xfrm flipV="1">
            <a:off x="14478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3" name="Line 1043"/>
          <p:cNvSpPr>
            <a:spLocks noChangeShapeType="1"/>
          </p:cNvSpPr>
          <p:nvPr/>
        </p:nvSpPr>
        <p:spPr bwMode="auto">
          <a:xfrm>
            <a:off x="21351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4" name="Line 1044"/>
          <p:cNvSpPr>
            <a:spLocks noChangeShapeType="1"/>
          </p:cNvSpPr>
          <p:nvPr/>
        </p:nvSpPr>
        <p:spPr bwMode="auto">
          <a:xfrm flipV="1">
            <a:off x="21336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5" name="Line 1045"/>
          <p:cNvSpPr>
            <a:spLocks noChangeShapeType="1"/>
          </p:cNvSpPr>
          <p:nvPr/>
        </p:nvSpPr>
        <p:spPr bwMode="auto">
          <a:xfrm>
            <a:off x="27447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6" name="Line 1046"/>
          <p:cNvSpPr>
            <a:spLocks noChangeShapeType="1"/>
          </p:cNvSpPr>
          <p:nvPr/>
        </p:nvSpPr>
        <p:spPr bwMode="auto">
          <a:xfrm flipV="1">
            <a:off x="27432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7" name="Line 1047"/>
          <p:cNvSpPr>
            <a:spLocks noChangeShapeType="1"/>
          </p:cNvSpPr>
          <p:nvPr/>
        </p:nvSpPr>
        <p:spPr bwMode="auto">
          <a:xfrm>
            <a:off x="34305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8" name="Line 1048"/>
          <p:cNvSpPr>
            <a:spLocks noChangeShapeType="1"/>
          </p:cNvSpPr>
          <p:nvPr/>
        </p:nvSpPr>
        <p:spPr bwMode="auto">
          <a:xfrm flipV="1">
            <a:off x="34290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9" name="Line 1049"/>
          <p:cNvSpPr>
            <a:spLocks noChangeShapeType="1"/>
          </p:cNvSpPr>
          <p:nvPr/>
        </p:nvSpPr>
        <p:spPr bwMode="auto">
          <a:xfrm>
            <a:off x="7773988" y="24955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70" name="Line 1050"/>
          <p:cNvSpPr>
            <a:spLocks noChangeShapeType="1"/>
          </p:cNvSpPr>
          <p:nvPr/>
        </p:nvSpPr>
        <p:spPr bwMode="auto">
          <a:xfrm flipV="1">
            <a:off x="7772400" y="3276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56699" name="Text Box 18"/>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208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7984709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6559"/>
                                        </p:tgtEl>
                                        <p:attrNameLst>
                                          <p:attrName>style.visibility</p:attrName>
                                        </p:attrNameLst>
                                      </p:cBhvr>
                                      <p:to>
                                        <p:strVal val="visible"/>
                                      </p:to>
                                    </p:set>
                                    <p:anim calcmode="lin" valueType="num">
                                      <p:cBhvr additive="base">
                                        <p:cTn id="7" dur="500" fill="hold"/>
                                        <p:tgtEl>
                                          <p:spTgt spid="236559"/>
                                        </p:tgtEl>
                                        <p:attrNameLst>
                                          <p:attrName>ppt_x</p:attrName>
                                        </p:attrNameLst>
                                      </p:cBhvr>
                                      <p:tavLst>
                                        <p:tav tm="0">
                                          <p:val>
                                            <p:strVal val="0-#ppt_w/2"/>
                                          </p:val>
                                        </p:tav>
                                        <p:tav tm="100000">
                                          <p:val>
                                            <p:strVal val="#ppt_x"/>
                                          </p:val>
                                        </p:tav>
                                      </p:tavLst>
                                    </p:anim>
                                    <p:anim calcmode="lin" valueType="num">
                                      <p:cBhvr additive="base">
                                        <p:cTn id="8" dur="500" fill="hold"/>
                                        <p:tgtEl>
                                          <p:spTgt spid="23655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236553"/>
                                        </p:tgtEl>
                                        <p:attrNameLst>
                                          <p:attrName>style.visibility</p:attrName>
                                        </p:attrNameLst>
                                      </p:cBhvr>
                                      <p:to>
                                        <p:strVal val="visible"/>
                                      </p:to>
                                    </p:set>
                                    <p:anim calcmode="lin" valueType="num">
                                      <p:cBhvr>
                                        <p:cTn id="12" dur="500" fill="hold"/>
                                        <p:tgtEl>
                                          <p:spTgt spid="236553"/>
                                        </p:tgtEl>
                                        <p:attrNameLst>
                                          <p:attrName>ppt_w</p:attrName>
                                        </p:attrNameLst>
                                      </p:cBhvr>
                                      <p:tavLst>
                                        <p:tav tm="0">
                                          <p:val>
                                            <p:fltVal val="0"/>
                                          </p:val>
                                        </p:tav>
                                        <p:tav tm="100000">
                                          <p:val>
                                            <p:strVal val="#ppt_w"/>
                                          </p:val>
                                        </p:tav>
                                      </p:tavLst>
                                    </p:anim>
                                    <p:anim calcmode="lin" valueType="num">
                                      <p:cBhvr>
                                        <p:cTn id="13" dur="500" fill="hold"/>
                                        <p:tgtEl>
                                          <p:spTgt spid="23655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236554"/>
                                        </p:tgtEl>
                                        <p:attrNameLst>
                                          <p:attrName>style.visibility</p:attrName>
                                        </p:attrNameLst>
                                      </p:cBhvr>
                                      <p:to>
                                        <p:strVal val="visible"/>
                                      </p:to>
                                    </p:set>
                                    <p:anim calcmode="lin" valueType="num">
                                      <p:cBhvr>
                                        <p:cTn id="17" dur="500" fill="hold"/>
                                        <p:tgtEl>
                                          <p:spTgt spid="236554"/>
                                        </p:tgtEl>
                                        <p:attrNameLst>
                                          <p:attrName>ppt_w</p:attrName>
                                        </p:attrNameLst>
                                      </p:cBhvr>
                                      <p:tavLst>
                                        <p:tav tm="0">
                                          <p:val>
                                            <p:fltVal val="0"/>
                                          </p:val>
                                        </p:tav>
                                        <p:tav tm="100000">
                                          <p:val>
                                            <p:strVal val="#ppt_w"/>
                                          </p:val>
                                        </p:tav>
                                      </p:tavLst>
                                    </p:anim>
                                    <p:anim calcmode="lin" valueType="num">
                                      <p:cBhvr>
                                        <p:cTn id="18" dur="500" fill="hold"/>
                                        <p:tgtEl>
                                          <p:spTgt spid="23655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236552"/>
                                        </p:tgtEl>
                                        <p:attrNameLst>
                                          <p:attrName>style.visibility</p:attrName>
                                        </p:attrNameLst>
                                      </p:cBhvr>
                                      <p:to>
                                        <p:strVal val="visible"/>
                                      </p:to>
                                    </p:set>
                                    <p:animEffect transition="in" filter="box(out)">
                                      <p:cBhvr>
                                        <p:cTn id="22" dur="500"/>
                                        <p:tgtEl>
                                          <p:spTgt spid="236552"/>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236549"/>
                                        </p:tgtEl>
                                        <p:attrNameLst>
                                          <p:attrName>style.visibility</p:attrName>
                                        </p:attrNameLst>
                                      </p:cBhvr>
                                      <p:to>
                                        <p:strVal val="visible"/>
                                      </p:to>
                                    </p:set>
                                    <p:anim calcmode="lin" valueType="num">
                                      <p:cBhvr additive="base">
                                        <p:cTn id="26" dur="500" fill="hold"/>
                                        <p:tgtEl>
                                          <p:spTgt spid="236549"/>
                                        </p:tgtEl>
                                        <p:attrNameLst>
                                          <p:attrName>ppt_x</p:attrName>
                                        </p:attrNameLst>
                                      </p:cBhvr>
                                      <p:tavLst>
                                        <p:tav tm="0">
                                          <p:val>
                                            <p:strVal val="#ppt_x"/>
                                          </p:val>
                                        </p:tav>
                                        <p:tav tm="100000">
                                          <p:val>
                                            <p:strVal val="#ppt_x"/>
                                          </p:val>
                                        </p:tav>
                                      </p:tavLst>
                                    </p:anim>
                                    <p:anim calcmode="lin" valueType="num">
                                      <p:cBhvr additive="base">
                                        <p:cTn id="27" dur="500" fill="hold"/>
                                        <p:tgtEl>
                                          <p:spTgt spid="236549"/>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236550"/>
                                        </p:tgtEl>
                                        <p:attrNameLst>
                                          <p:attrName>style.visibility</p:attrName>
                                        </p:attrNameLst>
                                      </p:cBhvr>
                                      <p:to>
                                        <p:strVal val="visible"/>
                                      </p:to>
                                    </p:set>
                                    <p:anim calcmode="lin" valueType="num">
                                      <p:cBhvr additive="base">
                                        <p:cTn id="31" dur="500" fill="hold"/>
                                        <p:tgtEl>
                                          <p:spTgt spid="236550"/>
                                        </p:tgtEl>
                                        <p:attrNameLst>
                                          <p:attrName>ppt_x</p:attrName>
                                        </p:attrNameLst>
                                      </p:cBhvr>
                                      <p:tavLst>
                                        <p:tav tm="0">
                                          <p:val>
                                            <p:strVal val="#ppt_x"/>
                                          </p:val>
                                        </p:tav>
                                        <p:tav tm="100000">
                                          <p:val>
                                            <p:strVal val="#ppt_x"/>
                                          </p:val>
                                        </p:tav>
                                      </p:tavLst>
                                    </p:anim>
                                    <p:anim calcmode="lin" valueType="num">
                                      <p:cBhvr additive="base">
                                        <p:cTn id="32" dur="500" fill="hold"/>
                                        <p:tgtEl>
                                          <p:spTgt spid="236550"/>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236551"/>
                                        </p:tgtEl>
                                        <p:attrNameLst>
                                          <p:attrName>style.visibility</p:attrName>
                                        </p:attrNameLst>
                                      </p:cBhvr>
                                      <p:to>
                                        <p:strVal val="visible"/>
                                      </p:to>
                                    </p:set>
                                    <p:anim calcmode="lin" valueType="num">
                                      <p:cBhvr additive="base">
                                        <p:cTn id="36" dur="500" fill="hold"/>
                                        <p:tgtEl>
                                          <p:spTgt spid="236551"/>
                                        </p:tgtEl>
                                        <p:attrNameLst>
                                          <p:attrName>ppt_x</p:attrName>
                                        </p:attrNameLst>
                                      </p:cBhvr>
                                      <p:tavLst>
                                        <p:tav tm="0">
                                          <p:val>
                                            <p:strVal val="#ppt_x"/>
                                          </p:val>
                                        </p:tav>
                                        <p:tav tm="100000">
                                          <p:val>
                                            <p:strVal val="#ppt_x"/>
                                          </p:val>
                                        </p:tav>
                                      </p:tavLst>
                                    </p:anim>
                                    <p:anim calcmode="lin" valueType="num">
                                      <p:cBhvr additive="base">
                                        <p:cTn id="37" dur="500" fill="hold"/>
                                        <p:tgtEl>
                                          <p:spTgt spid="236551"/>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236547"/>
                                        </p:tgtEl>
                                        <p:attrNameLst>
                                          <p:attrName>style.visibility</p:attrName>
                                        </p:attrNameLst>
                                      </p:cBhvr>
                                      <p:to>
                                        <p:strVal val="visible"/>
                                      </p:to>
                                    </p:set>
                                    <p:anim calcmode="lin" valueType="num">
                                      <p:cBhvr additive="base">
                                        <p:cTn id="41" dur="500" fill="hold"/>
                                        <p:tgtEl>
                                          <p:spTgt spid="236547"/>
                                        </p:tgtEl>
                                        <p:attrNameLst>
                                          <p:attrName>ppt_x</p:attrName>
                                        </p:attrNameLst>
                                      </p:cBhvr>
                                      <p:tavLst>
                                        <p:tav tm="0">
                                          <p:val>
                                            <p:strVal val="#ppt_x"/>
                                          </p:val>
                                        </p:tav>
                                        <p:tav tm="100000">
                                          <p:val>
                                            <p:strVal val="#ppt_x"/>
                                          </p:val>
                                        </p:tav>
                                      </p:tavLst>
                                    </p:anim>
                                    <p:anim calcmode="lin" valueType="num">
                                      <p:cBhvr additive="base">
                                        <p:cTn id="42" dur="500" fill="hold"/>
                                        <p:tgtEl>
                                          <p:spTgt spid="236547"/>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236555"/>
                                        </p:tgtEl>
                                        <p:attrNameLst>
                                          <p:attrName>style.visibility</p:attrName>
                                        </p:attrNameLst>
                                      </p:cBhvr>
                                      <p:to>
                                        <p:strVal val="visible"/>
                                      </p:to>
                                    </p:set>
                                    <p:anim calcmode="lin" valueType="num">
                                      <p:cBhvr>
                                        <p:cTn id="46" dur="500" fill="hold"/>
                                        <p:tgtEl>
                                          <p:spTgt spid="236555"/>
                                        </p:tgtEl>
                                        <p:attrNameLst>
                                          <p:attrName>ppt_w</p:attrName>
                                        </p:attrNameLst>
                                      </p:cBhvr>
                                      <p:tavLst>
                                        <p:tav tm="0">
                                          <p:val>
                                            <p:fltVal val="0"/>
                                          </p:val>
                                        </p:tav>
                                        <p:tav tm="100000">
                                          <p:val>
                                            <p:strVal val="#ppt_w"/>
                                          </p:val>
                                        </p:tav>
                                      </p:tavLst>
                                    </p:anim>
                                    <p:anim calcmode="lin" valueType="num">
                                      <p:cBhvr>
                                        <p:cTn id="47" dur="500" fill="hold"/>
                                        <p:tgtEl>
                                          <p:spTgt spid="236555"/>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236556"/>
                                        </p:tgtEl>
                                        <p:attrNameLst>
                                          <p:attrName>style.visibility</p:attrName>
                                        </p:attrNameLst>
                                      </p:cBhvr>
                                      <p:to>
                                        <p:strVal val="visible"/>
                                      </p:to>
                                    </p:set>
                                    <p:anim calcmode="lin" valueType="num">
                                      <p:cBhvr>
                                        <p:cTn id="51" dur="500" fill="hold"/>
                                        <p:tgtEl>
                                          <p:spTgt spid="236556"/>
                                        </p:tgtEl>
                                        <p:attrNameLst>
                                          <p:attrName>ppt_w</p:attrName>
                                        </p:attrNameLst>
                                      </p:cBhvr>
                                      <p:tavLst>
                                        <p:tav tm="0">
                                          <p:val>
                                            <p:fltVal val="0"/>
                                          </p:val>
                                        </p:tav>
                                        <p:tav tm="100000">
                                          <p:val>
                                            <p:strVal val="#ppt_w"/>
                                          </p:val>
                                        </p:tav>
                                      </p:tavLst>
                                    </p:anim>
                                    <p:anim calcmode="lin" valueType="num">
                                      <p:cBhvr>
                                        <p:cTn id="52" dur="500" fill="hold"/>
                                        <p:tgtEl>
                                          <p:spTgt spid="236556"/>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236558"/>
                                        </p:tgtEl>
                                        <p:attrNameLst>
                                          <p:attrName>style.visibility</p:attrName>
                                        </p:attrNameLst>
                                      </p:cBhvr>
                                      <p:to>
                                        <p:strVal val="visible"/>
                                      </p:to>
                                    </p:set>
                                    <p:anim calcmode="lin" valueType="num">
                                      <p:cBhvr additive="base">
                                        <p:cTn id="56" dur="500" fill="hold"/>
                                        <p:tgtEl>
                                          <p:spTgt spid="236558"/>
                                        </p:tgtEl>
                                        <p:attrNameLst>
                                          <p:attrName>ppt_x</p:attrName>
                                        </p:attrNameLst>
                                      </p:cBhvr>
                                      <p:tavLst>
                                        <p:tav tm="0">
                                          <p:val>
                                            <p:strVal val="#ppt_x"/>
                                          </p:val>
                                        </p:tav>
                                        <p:tav tm="100000">
                                          <p:val>
                                            <p:strVal val="#ppt_x"/>
                                          </p:val>
                                        </p:tav>
                                      </p:tavLst>
                                    </p:anim>
                                    <p:anim calcmode="lin" valueType="num">
                                      <p:cBhvr additive="base">
                                        <p:cTn id="57" dur="500" fill="hold"/>
                                        <p:tgtEl>
                                          <p:spTgt spid="236558"/>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236557"/>
                                        </p:tgtEl>
                                        <p:attrNameLst>
                                          <p:attrName>style.visibility</p:attrName>
                                        </p:attrNameLst>
                                      </p:cBhvr>
                                      <p:to>
                                        <p:strVal val="visible"/>
                                      </p:to>
                                    </p:set>
                                    <p:anim calcmode="lin" valueType="num">
                                      <p:cBhvr additive="base">
                                        <p:cTn id="61" dur="500" fill="hold"/>
                                        <p:tgtEl>
                                          <p:spTgt spid="236557"/>
                                        </p:tgtEl>
                                        <p:attrNameLst>
                                          <p:attrName>ppt_x</p:attrName>
                                        </p:attrNameLst>
                                      </p:cBhvr>
                                      <p:tavLst>
                                        <p:tav tm="0">
                                          <p:val>
                                            <p:strVal val="1+#ppt_w/2"/>
                                          </p:val>
                                        </p:tav>
                                        <p:tav tm="100000">
                                          <p:val>
                                            <p:strVal val="#ppt_x"/>
                                          </p:val>
                                        </p:tav>
                                      </p:tavLst>
                                    </p:anim>
                                    <p:anim calcmode="lin" valueType="num">
                                      <p:cBhvr additive="base">
                                        <p:cTn id="62" dur="500" fill="hold"/>
                                        <p:tgtEl>
                                          <p:spTgt spid="236557"/>
                                        </p:tgtEl>
                                        <p:attrNameLst>
                                          <p:attrName>ppt_y</p:attrName>
                                        </p:attrNameLst>
                                      </p:cBhvr>
                                      <p:tavLst>
                                        <p:tav tm="0">
                                          <p:val>
                                            <p:strVal val="#ppt_y"/>
                                          </p:val>
                                        </p:tav>
                                        <p:tav tm="100000">
                                          <p:val>
                                            <p:strVal val="#ppt_y"/>
                                          </p:val>
                                        </p:tav>
                                      </p:tavLst>
                                    </p:anim>
                                  </p:childTnLst>
                                </p:cTn>
                              </p:par>
                            </p:childTnLst>
                          </p:cTn>
                        </p:par>
                        <p:par>
                          <p:cTn id="63" fill="hold" nodeType="afterGroup">
                            <p:stCondLst>
                              <p:cond delay="19000"/>
                            </p:stCondLst>
                            <p:childTnLst>
                              <p:par>
                                <p:cTn id="64" presetID="2" presetClass="entr" presetSubtype="1" fill="hold" grpId="0" nodeType="afterEffect">
                                  <p:stCondLst>
                                    <p:cond delay="1000"/>
                                  </p:stCondLst>
                                  <p:childTnLst>
                                    <p:set>
                                      <p:cBhvr>
                                        <p:cTn id="65" dur="1" fill="hold">
                                          <p:stCondLst>
                                            <p:cond delay="0"/>
                                          </p:stCondLst>
                                        </p:cTn>
                                        <p:tgtEl>
                                          <p:spTgt spid="236561"/>
                                        </p:tgtEl>
                                        <p:attrNameLst>
                                          <p:attrName>style.visibility</p:attrName>
                                        </p:attrNameLst>
                                      </p:cBhvr>
                                      <p:to>
                                        <p:strVal val="visible"/>
                                      </p:to>
                                    </p:set>
                                    <p:anim calcmode="lin" valueType="num">
                                      <p:cBhvr additive="base">
                                        <p:cTn id="66" dur="500" fill="hold"/>
                                        <p:tgtEl>
                                          <p:spTgt spid="236561"/>
                                        </p:tgtEl>
                                        <p:attrNameLst>
                                          <p:attrName>ppt_x</p:attrName>
                                        </p:attrNameLst>
                                      </p:cBhvr>
                                      <p:tavLst>
                                        <p:tav tm="0">
                                          <p:val>
                                            <p:strVal val="#ppt_x"/>
                                          </p:val>
                                        </p:tav>
                                        <p:tav tm="100000">
                                          <p:val>
                                            <p:strVal val="#ppt_x"/>
                                          </p:val>
                                        </p:tav>
                                      </p:tavLst>
                                    </p:anim>
                                    <p:anim calcmode="lin" valueType="num">
                                      <p:cBhvr additive="base">
                                        <p:cTn id="67" dur="500" fill="hold"/>
                                        <p:tgtEl>
                                          <p:spTgt spid="236561"/>
                                        </p:tgtEl>
                                        <p:attrNameLst>
                                          <p:attrName>ppt_y</p:attrName>
                                        </p:attrNameLst>
                                      </p:cBhvr>
                                      <p:tavLst>
                                        <p:tav tm="0">
                                          <p:val>
                                            <p:strVal val="0-#ppt_h/2"/>
                                          </p:val>
                                        </p:tav>
                                        <p:tav tm="100000">
                                          <p:val>
                                            <p:strVal val="#ppt_y"/>
                                          </p:val>
                                        </p:tav>
                                      </p:tavLst>
                                    </p:anim>
                                  </p:childTnLst>
                                </p:cTn>
                              </p:par>
                            </p:childTnLst>
                          </p:cTn>
                        </p:par>
                        <p:par>
                          <p:cTn id="68" fill="hold" nodeType="afterGroup">
                            <p:stCondLst>
                              <p:cond delay="20500"/>
                            </p:stCondLst>
                            <p:childTnLst>
                              <p:par>
                                <p:cTn id="69" presetID="2" presetClass="entr" presetSubtype="4" fill="hold" grpId="0" nodeType="afterEffect">
                                  <p:stCondLst>
                                    <p:cond delay="0"/>
                                  </p:stCondLst>
                                  <p:childTnLst>
                                    <p:set>
                                      <p:cBhvr>
                                        <p:cTn id="70" dur="1" fill="hold">
                                          <p:stCondLst>
                                            <p:cond delay="0"/>
                                          </p:stCondLst>
                                        </p:cTn>
                                        <p:tgtEl>
                                          <p:spTgt spid="236562"/>
                                        </p:tgtEl>
                                        <p:attrNameLst>
                                          <p:attrName>style.visibility</p:attrName>
                                        </p:attrNameLst>
                                      </p:cBhvr>
                                      <p:to>
                                        <p:strVal val="visible"/>
                                      </p:to>
                                    </p:set>
                                    <p:anim calcmode="lin" valueType="num">
                                      <p:cBhvr additive="base">
                                        <p:cTn id="71" dur="500" fill="hold"/>
                                        <p:tgtEl>
                                          <p:spTgt spid="236562"/>
                                        </p:tgtEl>
                                        <p:attrNameLst>
                                          <p:attrName>ppt_x</p:attrName>
                                        </p:attrNameLst>
                                      </p:cBhvr>
                                      <p:tavLst>
                                        <p:tav tm="0">
                                          <p:val>
                                            <p:strVal val="#ppt_x"/>
                                          </p:val>
                                        </p:tav>
                                        <p:tav tm="100000">
                                          <p:val>
                                            <p:strVal val="#ppt_x"/>
                                          </p:val>
                                        </p:tav>
                                      </p:tavLst>
                                    </p:anim>
                                    <p:anim calcmode="lin" valueType="num">
                                      <p:cBhvr additive="base">
                                        <p:cTn id="72" dur="500" fill="hold"/>
                                        <p:tgtEl>
                                          <p:spTgt spid="236562"/>
                                        </p:tgtEl>
                                        <p:attrNameLst>
                                          <p:attrName>ppt_y</p:attrName>
                                        </p:attrNameLst>
                                      </p:cBhvr>
                                      <p:tavLst>
                                        <p:tav tm="0">
                                          <p:val>
                                            <p:strVal val="1+#ppt_h/2"/>
                                          </p:val>
                                        </p:tav>
                                        <p:tav tm="100000">
                                          <p:val>
                                            <p:strVal val="#ppt_y"/>
                                          </p:val>
                                        </p:tav>
                                      </p:tavLst>
                                    </p:anim>
                                  </p:childTnLst>
                                </p:cTn>
                              </p:par>
                            </p:childTnLst>
                          </p:cTn>
                        </p:par>
                        <p:par>
                          <p:cTn id="73" fill="hold" nodeType="afterGroup">
                            <p:stCondLst>
                              <p:cond delay="21000"/>
                            </p:stCondLst>
                            <p:childTnLst>
                              <p:par>
                                <p:cTn id="74" presetID="2" presetClass="entr" presetSubtype="1" fill="hold" grpId="0" nodeType="afterEffect">
                                  <p:stCondLst>
                                    <p:cond delay="1000"/>
                                  </p:stCondLst>
                                  <p:childTnLst>
                                    <p:set>
                                      <p:cBhvr>
                                        <p:cTn id="75" dur="1" fill="hold">
                                          <p:stCondLst>
                                            <p:cond delay="0"/>
                                          </p:stCondLst>
                                        </p:cTn>
                                        <p:tgtEl>
                                          <p:spTgt spid="236563"/>
                                        </p:tgtEl>
                                        <p:attrNameLst>
                                          <p:attrName>style.visibility</p:attrName>
                                        </p:attrNameLst>
                                      </p:cBhvr>
                                      <p:to>
                                        <p:strVal val="visible"/>
                                      </p:to>
                                    </p:set>
                                    <p:anim calcmode="lin" valueType="num">
                                      <p:cBhvr additive="base">
                                        <p:cTn id="76" dur="500" fill="hold"/>
                                        <p:tgtEl>
                                          <p:spTgt spid="236563"/>
                                        </p:tgtEl>
                                        <p:attrNameLst>
                                          <p:attrName>ppt_x</p:attrName>
                                        </p:attrNameLst>
                                      </p:cBhvr>
                                      <p:tavLst>
                                        <p:tav tm="0">
                                          <p:val>
                                            <p:strVal val="#ppt_x"/>
                                          </p:val>
                                        </p:tav>
                                        <p:tav tm="100000">
                                          <p:val>
                                            <p:strVal val="#ppt_x"/>
                                          </p:val>
                                        </p:tav>
                                      </p:tavLst>
                                    </p:anim>
                                    <p:anim calcmode="lin" valueType="num">
                                      <p:cBhvr additive="base">
                                        <p:cTn id="77" dur="500" fill="hold"/>
                                        <p:tgtEl>
                                          <p:spTgt spid="236563"/>
                                        </p:tgtEl>
                                        <p:attrNameLst>
                                          <p:attrName>ppt_y</p:attrName>
                                        </p:attrNameLst>
                                      </p:cBhvr>
                                      <p:tavLst>
                                        <p:tav tm="0">
                                          <p:val>
                                            <p:strVal val="0-#ppt_h/2"/>
                                          </p:val>
                                        </p:tav>
                                        <p:tav tm="100000">
                                          <p:val>
                                            <p:strVal val="#ppt_y"/>
                                          </p:val>
                                        </p:tav>
                                      </p:tavLst>
                                    </p:anim>
                                  </p:childTnLst>
                                </p:cTn>
                              </p:par>
                            </p:childTnLst>
                          </p:cTn>
                        </p:par>
                        <p:par>
                          <p:cTn id="78" fill="hold" nodeType="afterGroup">
                            <p:stCondLst>
                              <p:cond delay="22500"/>
                            </p:stCondLst>
                            <p:childTnLst>
                              <p:par>
                                <p:cTn id="79" presetID="2" presetClass="entr" presetSubtype="4" fill="hold" grpId="0" nodeType="afterEffect">
                                  <p:stCondLst>
                                    <p:cond delay="0"/>
                                  </p:stCondLst>
                                  <p:childTnLst>
                                    <p:set>
                                      <p:cBhvr>
                                        <p:cTn id="80" dur="1" fill="hold">
                                          <p:stCondLst>
                                            <p:cond delay="0"/>
                                          </p:stCondLst>
                                        </p:cTn>
                                        <p:tgtEl>
                                          <p:spTgt spid="236564"/>
                                        </p:tgtEl>
                                        <p:attrNameLst>
                                          <p:attrName>style.visibility</p:attrName>
                                        </p:attrNameLst>
                                      </p:cBhvr>
                                      <p:to>
                                        <p:strVal val="visible"/>
                                      </p:to>
                                    </p:set>
                                    <p:anim calcmode="lin" valueType="num">
                                      <p:cBhvr additive="base">
                                        <p:cTn id="81" dur="500" fill="hold"/>
                                        <p:tgtEl>
                                          <p:spTgt spid="236564"/>
                                        </p:tgtEl>
                                        <p:attrNameLst>
                                          <p:attrName>ppt_x</p:attrName>
                                        </p:attrNameLst>
                                      </p:cBhvr>
                                      <p:tavLst>
                                        <p:tav tm="0">
                                          <p:val>
                                            <p:strVal val="#ppt_x"/>
                                          </p:val>
                                        </p:tav>
                                        <p:tav tm="100000">
                                          <p:val>
                                            <p:strVal val="#ppt_x"/>
                                          </p:val>
                                        </p:tav>
                                      </p:tavLst>
                                    </p:anim>
                                    <p:anim calcmode="lin" valueType="num">
                                      <p:cBhvr additive="base">
                                        <p:cTn id="82" dur="500" fill="hold"/>
                                        <p:tgtEl>
                                          <p:spTgt spid="236564"/>
                                        </p:tgtEl>
                                        <p:attrNameLst>
                                          <p:attrName>ppt_y</p:attrName>
                                        </p:attrNameLst>
                                      </p:cBhvr>
                                      <p:tavLst>
                                        <p:tav tm="0">
                                          <p:val>
                                            <p:strVal val="1+#ppt_h/2"/>
                                          </p:val>
                                        </p:tav>
                                        <p:tav tm="100000">
                                          <p:val>
                                            <p:strVal val="#ppt_y"/>
                                          </p:val>
                                        </p:tav>
                                      </p:tavLst>
                                    </p:anim>
                                  </p:childTnLst>
                                </p:cTn>
                              </p:par>
                            </p:childTnLst>
                          </p:cTn>
                        </p:par>
                        <p:par>
                          <p:cTn id="83" fill="hold" nodeType="afterGroup">
                            <p:stCondLst>
                              <p:cond delay="23000"/>
                            </p:stCondLst>
                            <p:childTnLst>
                              <p:par>
                                <p:cTn id="84" presetID="2" presetClass="entr" presetSubtype="1" fill="hold" grpId="0" nodeType="afterEffect">
                                  <p:stCondLst>
                                    <p:cond delay="1000"/>
                                  </p:stCondLst>
                                  <p:childTnLst>
                                    <p:set>
                                      <p:cBhvr>
                                        <p:cTn id="85" dur="1" fill="hold">
                                          <p:stCondLst>
                                            <p:cond delay="0"/>
                                          </p:stCondLst>
                                        </p:cTn>
                                        <p:tgtEl>
                                          <p:spTgt spid="236565"/>
                                        </p:tgtEl>
                                        <p:attrNameLst>
                                          <p:attrName>style.visibility</p:attrName>
                                        </p:attrNameLst>
                                      </p:cBhvr>
                                      <p:to>
                                        <p:strVal val="visible"/>
                                      </p:to>
                                    </p:set>
                                    <p:anim calcmode="lin" valueType="num">
                                      <p:cBhvr additive="base">
                                        <p:cTn id="86" dur="500" fill="hold"/>
                                        <p:tgtEl>
                                          <p:spTgt spid="236565"/>
                                        </p:tgtEl>
                                        <p:attrNameLst>
                                          <p:attrName>ppt_x</p:attrName>
                                        </p:attrNameLst>
                                      </p:cBhvr>
                                      <p:tavLst>
                                        <p:tav tm="0">
                                          <p:val>
                                            <p:strVal val="#ppt_x"/>
                                          </p:val>
                                        </p:tav>
                                        <p:tav tm="100000">
                                          <p:val>
                                            <p:strVal val="#ppt_x"/>
                                          </p:val>
                                        </p:tav>
                                      </p:tavLst>
                                    </p:anim>
                                    <p:anim calcmode="lin" valueType="num">
                                      <p:cBhvr additive="base">
                                        <p:cTn id="87" dur="500" fill="hold"/>
                                        <p:tgtEl>
                                          <p:spTgt spid="236565"/>
                                        </p:tgtEl>
                                        <p:attrNameLst>
                                          <p:attrName>ppt_y</p:attrName>
                                        </p:attrNameLst>
                                      </p:cBhvr>
                                      <p:tavLst>
                                        <p:tav tm="0">
                                          <p:val>
                                            <p:strVal val="0-#ppt_h/2"/>
                                          </p:val>
                                        </p:tav>
                                        <p:tav tm="100000">
                                          <p:val>
                                            <p:strVal val="#ppt_y"/>
                                          </p:val>
                                        </p:tav>
                                      </p:tavLst>
                                    </p:anim>
                                  </p:childTnLst>
                                </p:cTn>
                              </p:par>
                            </p:childTnLst>
                          </p:cTn>
                        </p:par>
                        <p:par>
                          <p:cTn id="88" fill="hold" nodeType="afterGroup">
                            <p:stCondLst>
                              <p:cond delay="24500"/>
                            </p:stCondLst>
                            <p:childTnLst>
                              <p:par>
                                <p:cTn id="89" presetID="2" presetClass="entr" presetSubtype="4" fill="hold" grpId="0" nodeType="afterEffect">
                                  <p:stCondLst>
                                    <p:cond delay="0"/>
                                  </p:stCondLst>
                                  <p:childTnLst>
                                    <p:set>
                                      <p:cBhvr>
                                        <p:cTn id="90" dur="1" fill="hold">
                                          <p:stCondLst>
                                            <p:cond delay="0"/>
                                          </p:stCondLst>
                                        </p:cTn>
                                        <p:tgtEl>
                                          <p:spTgt spid="236566"/>
                                        </p:tgtEl>
                                        <p:attrNameLst>
                                          <p:attrName>style.visibility</p:attrName>
                                        </p:attrNameLst>
                                      </p:cBhvr>
                                      <p:to>
                                        <p:strVal val="visible"/>
                                      </p:to>
                                    </p:set>
                                    <p:anim calcmode="lin" valueType="num">
                                      <p:cBhvr additive="base">
                                        <p:cTn id="91" dur="500" fill="hold"/>
                                        <p:tgtEl>
                                          <p:spTgt spid="236566"/>
                                        </p:tgtEl>
                                        <p:attrNameLst>
                                          <p:attrName>ppt_x</p:attrName>
                                        </p:attrNameLst>
                                      </p:cBhvr>
                                      <p:tavLst>
                                        <p:tav tm="0">
                                          <p:val>
                                            <p:strVal val="#ppt_x"/>
                                          </p:val>
                                        </p:tav>
                                        <p:tav tm="100000">
                                          <p:val>
                                            <p:strVal val="#ppt_x"/>
                                          </p:val>
                                        </p:tav>
                                      </p:tavLst>
                                    </p:anim>
                                    <p:anim calcmode="lin" valueType="num">
                                      <p:cBhvr additive="base">
                                        <p:cTn id="92" dur="500" fill="hold"/>
                                        <p:tgtEl>
                                          <p:spTgt spid="236566"/>
                                        </p:tgtEl>
                                        <p:attrNameLst>
                                          <p:attrName>ppt_y</p:attrName>
                                        </p:attrNameLst>
                                      </p:cBhvr>
                                      <p:tavLst>
                                        <p:tav tm="0">
                                          <p:val>
                                            <p:strVal val="1+#ppt_h/2"/>
                                          </p:val>
                                        </p:tav>
                                        <p:tav tm="100000">
                                          <p:val>
                                            <p:strVal val="#ppt_y"/>
                                          </p:val>
                                        </p:tav>
                                      </p:tavLst>
                                    </p:anim>
                                  </p:childTnLst>
                                </p:cTn>
                              </p:par>
                            </p:childTnLst>
                          </p:cTn>
                        </p:par>
                        <p:par>
                          <p:cTn id="93" fill="hold" nodeType="afterGroup">
                            <p:stCondLst>
                              <p:cond delay="25000"/>
                            </p:stCondLst>
                            <p:childTnLst>
                              <p:par>
                                <p:cTn id="94" presetID="2" presetClass="entr" presetSubtype="1" fill="hold" grpId="0" nodeType="afterEffect">
                                  <p:stCondLst>
                                    <p:cond delay="1000"/>
                                  </p:stCondLst>
                                  <p:childTnLst>
                                    <p:set>
                                      <p:cBhvr>
                                        <p:cTn id="95" dur="1" fill="hold">
                                          <p:stCondLst>
                                            <p:cond delay="0"/>
                                          </p:stCondLst>
                                        </p:cTn>
                                        <p:tgtEl>
                                          <p:spTgt spid="236567"/>
                                        </p:tgtEl>
                                        <p:attrNameLst>
                                          <p:attrName>style.visibility</p:attrName>
                                        </p:attrNameLst>
                                      </p:cBhvr>
                                      <p:to>
                                        <p:strVal val="visible"/>
                                      </p:to>
                                    </p:set>
                                    <p:anim calcmode="lin" valueType="num">
                                      <p:cBhvr additive="base">
                                        <p:cTn id="96" dur="500" fill="hold"/>
                                        <p:tgtEl>
                                          <p:spTgt spid="236567"/>
                                        </p:tgtEl>
                                        <p:attrNameLst>
                                          <p:attrName>ppt_x</p:attrName>
                                        </p:attrNameLst>
                                      </p:cBhvr>
                                      <p:tavLst>
                                        <p:tav tm="0">
                                          <p:val>
                                            <p:strVal val="#ppt_x"/>
                                          </p:val>
                                        </p:tav>
                                        <p:tav tm="100000">
                                          <p:val>
                                            <p:strVal val="#ppt_x"/>
                                          </p:val>
                                        </p:tav>
                                      </p:tavLst>
                                    </p:anim>
                                    <p:anim calcmode="lin" valueType="num">
                                      <p:cBhvr additive="base">
                                        <p:cTn id="97" dur="500" fill="hold"/>
                                        <p:tgtEl>
                                          <p:spTgt spid="236567"/>
                                        </p:tgtEl>
                                        <p:attrNameLst>
                                          <p:attrName>ppt_y</p:attrName>
                                        </p:attrNameLst>
                                      </p:cBhvr>
                                      <p:tavLst>
                                        <p:tav tm="0">
                                          <p:val>
                                            <p:strVal val="0-#ppt_h/2"/>
                                          </p:val>
                                        </p:tav>
                                        <p:tav tm="100000">
                                          <p:val>
                                            <p:strVal val="#ppt_y"/>
                                          </p:val>
                                        </p:tav>
                                      </p:tavLst>
                                    </p:anim>
                                  </p:childTnLst>
                                </p:cTn>
                              </p:par>
                            </p:childTnLst>
                          </p:cTn>
                        </p:par>
                        <p:par>
                          <p:cTn id="98" fill="hold" nodeType="afterGroup">
                            <p:stCondLst>
                              <p:cond delay="26500"/>
                            </p:stCondLst>
                            <p:childTnLst>
                              <p:par>
                                <p:cTn id="99" presetID="2" presetClass="entr" presetSubtype="4" fill="hold" grpId="0" nodeType="afterEffect">
                                  <p:stCondLst>
                                    <p:cond delay="0"/>
                                  </p:stCondLst>
                                  <p:childTnLst>
                                    <p:set>
                                      <p:cBhvr>
                                        <p:cTn id="100" dur="1" fill="hold">
                                          <p:stCondLst>
                                            <p:cond delay="0"/>
                                          </p:stCondLst>
                                        </p:cTn>
                                        <p:tgtEl>
                                          <p:spTgt spid="236568"/>
                                        </p:tgtEl>
                                        <p:attrNameLst>
                                          <p:attrName>style.visibility</p:attrName>
                                        </p:attrNameLst>
                                      </p:cBhvr>
                                      <p:to>
                                        <p:strVal val="visible"/>
                                      </p:to>
                                    </p:set>
                                    <p:anim calcmode="lin" valueType="num">
                                      <p:cBhvr additive="base">
                                        <p:cTn id="101" dur="500" fill="hold"/>
                                        <p:tgtEl>
                                          <p:spTgt spid="236568"/>
                                        </p:tgtEl>
                                        <p:attrNameLst>
                                          <p:attrName>ppt_x</p:attrName>
                                        </p:attrNameLst>
                                      </p:cBhvr>
                                      <p:tavLst>
                                        <p:tav tm="0">
                                          <p:val>
                                            <p:strVal val="#ppt_x"/>
                                          </p:val>
                                        </p:tav>
                                        <p:tav tm="100000">
                                          <p:val>
                                            <p:strVal val="#ppt_x"/>
                                          </p:val>
                                        </p:tav>
                                      </p:tavLst>
                                    </p:anim>
                                    <p:anim calcmode="lin" valueType="num">
                                      <p:cBhvr additive="base">
                                        <p:cTn id="102" dur="500" fill="hold"/>
                                        <p:tgtEl>
                                          <p:spTgt spid="236568"/>
                                        </p:tgtEl>
                                        <p:attrNameLst>
                                          <p:attrName>ppt_y</p:attrName>
                                        </p:attrNameLst>
                                      </p:cBhvr>
                                      <p:tavLst>
                                        <p:tav tm="0">
                                          <p:val>
                                            <p:strVal val="1+#ppt_h/2"/>
                                          </p:val>
                                        </p:tav>
                                        <p:tav tm="100000">
                                          <p:val>
                                            <p:strVal val="#ppt_y"/>
                                          </p:val>
                                        </p:tav>
                                      </p:tavLst>
                                    </p:anim>
                                  </p:childTnLst>
                                </p:cTn>
                              </p:par>
                            </p:childTnLst>
                          </p:cTn>
                        </p:par>
                        <p:par>
                          <p:cTn id="103" fill="hold" nodeType="afterGroup">
                            <p:stCondLst>
                              <p:cond delay="27000"/>
                            </p:stCondLst>
                            <p:childTnLst>
                              <p:par>
                                <p:cTn id="104" presetID="2" presetClass="entr" presetSubtype="1" fill="hold" grpId="0" nodeType="afterEffect">
                                  <p:stCondLst>
                                    <p:cond delay="1000"/>
                                  </p:stCondLst>
                                  <p:childTnLst>
                                    <p:set>
                                      <p:cBhvr>
                                        <p:cTn id="105" dur="1" fill="hold">
                                          <p:stCondLst>
                                            <p:cond delay="0"/>
                                          </p:stCondLst>
                                        </p:cTn>
                                        <p:tgtEl>
                                          <p:spTgt spid="236569"/>
                                        </p:tgtEl>
                                        <p:attrNameLst>
                                          <p:attrName>style.visibility</p:attrName>
                                        </p:attrNameLst>
                                      </p:cBhvr>
                                      <p:to>
                                        <p:strVal val="visible"/>
                                      </p:to>
                                    </p:set>
                                    <p:anim calcmode="lin" valueType="num">
                                      <p:cBhvr additive="base">
                                        <p:cTn id="106" dur="500" fill="hold"/>
                                        <p:tgtEl>
                                          <p:spTgt spid="236569"/>
                                        </p:tgtEl>
                                        <p:attrNameLst>
                                          <p:attrName>ppt_x</p:attrName>
                                        </p:attrNameLst>
                                      </p:cBhvr>
                                      <p:tavLst>
                                        <p:tav tm="0">
                                          <p:val>
                                            <p:strVal val="#ppt_x"/>
                                          </p:val>
                                        </p:tav>
                                        <p:tav tm="100000">
                                          <p:val>
                                            <p:strVal val="#ppt_x"/>
                                          </p:val>
                                        </p:tav>
                                      </p:tavLst>
                                    </p:anim>
                                    <p:anim calcmode="lin" valueType="num">
                                      <p:cBhvr additive="base">
                                        <p:cTn id="107" dur="500" fill="hold"/>
                                        <p:tgtEl>
                                          <p:spTgt spid="236569"/>
                                        </p:tgtEl>
                                        <p:attrNameLst>
                                          <p:attrName>ppt_y</p:attrName>
                                        </p:attrNameLst>
                                      </p:cBhvr>
                                      <p:tavLst>
                                        <p:tav tm="0">
                                          <p:val>
                                            <p:strVal val="0-#ppt_h/2"/>
                                          </p:val>
                                        </p:tav>
                                        <p:tav tm="100000">
                                          <p:val>
                                            <p:strVal val="#ppt_y"/>
                                          </p:val>
                                        </p:tav>
                                      </p:tavLst>
                                    </p:anim>
                                  </p:childTnLst>
                                </p:cTn>
                              </p:par>
                            </p:childTnLst>
                          </p:cTn>
                        </p:par>
                        <p:par>
                          <p:cTn id="108" fill="hold" nodeType="afterGroup">
                            <p:stCondLst>
                              <p:cond delay="28500"/>
                            </p:stCondLst>
                            <p:childTnLst>
                              <p:par>
                                <p:cTn id="109" presetID="2" presetClass="entr" presetSubtype="4" fill="hold" grpId="0" nodeType="afterEffect">
                                  <p:stCondLst>
                                    <p:cond delay="0"/>
                                  </p:stCondLst>
                                  <p:childTnLst>
                                    <p:set>
                                      <p:cBhvr>
                                        <p:cTn id="110" dur="1" fill="hold">
                                          <p:stCondLst>
                                            <p:cond delay="0"/>
                                          </p:stCondLst>
                                        </p:cTn>
                                        <p:tgtEl>
                                          <p:spTgt spid="236570"/>
                                        </p:tgtEl>
                                        <p:attrNameLst>
                                          <p:attrName>style.visibility</p:attrName>
                                        </p:attrNameLst>
                                      </p:cBhvr>
                                      <p:to>
                                        <p:strVal val="visible"/>
                                      </p:to>
                                    </p:set>
                                    <p:anim calcmode="lin" valueType="num">
                                      <p:cBhvr additive="base">
                                        <p:cTn id="111" dur="500" fill="hold"/>
                                        <p:tgtEl>
                                          <p:spTgt spid="236570"/>
                                        </p:tgtEl>
                                        <p:attrNameLst>
                                          <p:attrName>ppt_x</p:attrName>
                                        </p:attrNameLst>
                                      </p:cBhvr>
                                      <p:tavLst>
                                        <p:tav tm="0">
                                          <p:val>
                                            <p:strVal val="#ppt_x"/>
                                          </p:val>
                                        </p:tav>
                                        <p:tav tm="100000">
                                          <p:val>
                                            <p:strVal val="#ppt_x"/>
                                          </p:val>
                                        </p:tav>
                                      </p:tavLst>
                                    </p:anim>
                                    <p:anim calcmode="lin" valueType="num">
                                      <p:cBhvr additive="base">
                                        <p:cTn id="112" dur="500" fill="hold"/>
                                        <p:tgtEl>
                                          <p:spTgt spid="2365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animBg="1"/>
      <p:bldP spid="236549" grpId="0" animBg="1"/>
      <p:bldP spid="236550" grpId="0" animBg="1"/>
      <p:bldP spid="236551" grpId="0" autoUpdateAnimBg="0"/>
      <p:bldP spid="236552" grpId="0" autoUpdateAnimBg="0"/>
      <p:bldP spid="236553" grpId="0"/>
      <p:bldP spid="236554" grpId="0" autoUpdateAnimBg="0"/>
      <p:bldP spid="236555" grpId="0"/>
      <p:bldP spid="236556" grpId="0" autoUpdateAnimBg="0"/>
      <p:bldP spid="236557" grpId="0" autoUpdateAnimBg="0"/>
      <p:bldP spid="236558" grpId="0" autoUpdateAnimBg="0"/>
      <p:bldP spid="236559" grpId="0" animBg="1"/>
      <p:bldP spid="236561" grpId="0" animBg="1"/>
      <p:bldP spid="236562" grpId="0" animBg="1"/>
      <p:bldP spid="236563" grpId="0" animBg="1"/>
      <p:bldP spid="236564" grpId="0" animBg="1"/>
      <p:bldP spid="236565" grpId="0" animBg="1"/>
      <p:bldP spid="236566" grpId="0" animBg="1"/>
      <p:bldP spid="236567" grpId="0" animBg="1"/>
      <p:bldP spid="236568" grpId="0" animBg="1"/>
      <p:bldP spid="236569" grpId="0" animBg="1"/>
      <p:bldP spid="236570"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pic>
        <p:nvPicPr>
          <p:cNvPr id="1217538" name="Picture 17" descr="blu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350" y="0"/>
            <a:ext cx="913765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7539" name="Line 1026"/>
          <p:cNvSpPr>
            <a:spLocks noChangeShapeType="1"/>
          </p:cNvSpPr>
          <p:nvPr/>
        </p:nvSpPr>
        <p:spPr bwMode="auto">
          <a:xfrm>
            <a:off x="1011238" y="4114800"/>
            <a:ext cx="7208837"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499"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17541" name="Text Box 1028"/>
          <p:cNvSpPr txBox="1">
            <a:spLocks noChangeArrowheads="1"/>
          </p:cNvSpPr>
          <p:nvPr/>
        </p:nvSpPr>
        <p:spPr bwMode="auto">
          <a:xfrm rot="-5400000">
            <a:off x="-879474" y="3822700"/>
            <a:ext cx="325755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عصر الكنيسة</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4503" name="Text Box 1031"/>
          <p:cNvSpPr txBox="1">
            <a:spLocks noChangeArrowheads="1"/>
          </p:cNvSpPr>
          <p:nvPr/>
        </p:nvSpPr>
        <p:spPr bwMode="auto">
          <a:xfrm>
            <a:off x="4140199" y="1032927"/>
            <a:ext cx="2116138"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00CCFF"/>
                </a:solidFill>
                <a:effectLst/>
                <a:uLnTx/>
                <a:uFillTx/>
                <a:latin typeface="Arial" panose="020B0604020202020204" pitchFamily="34" charset="0"/>
                <a:cs typeface="Arial" panose="020B0604020202020204" pitchFamily="34" charset="0"/>
              </a:rPr>
              <a:t>المجيء الثاني</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4504" name="Text Box 1032"/>
          <p:cNvSpPr txBox="1">
            <a:spLocks noChangeArrowheads="1"/>
          </p:cNvSpPr>
          <p:nvPr/>
        </p:nvSpPr>
        <p:spPr bwMode="auto">
          <a:xfrm>
            <a:off x="1970882" y="1218247"/>
            <a:ext cx="3133725"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00CCFF"/>
                </a:solidFill>
                <a:effectLst/>
                <a:uLnTx/>
                <a:uFillTx/>
                <a:latin typeface="Arial" panose="020B0604020202020204" pitchFamily="34" charset="0"/>
                <a:cs typeface="Arial" panose="020B0604020202020204" pitchFamily="34" charset="0"/>
              </a:rPr>
              <a:t>الغضب قبل</a:t>
            </a:r>
            <a:br>
              <a:rPr kumimoji="0" lang="en-US" sz="4000" b="1" i="0" u="none" strike="noStrike" kern="1200" cap="none" spc="0" normalizeH="0" baseline="0" noProof="0" dirty="0">
                <a:ln>
                  <a:noFill/>
                </a:ln>
                <a:solidFill>
                  <a:srgbClr val="00CCFF"/>
                </a:solidFill>
                <a:effectLst/>
                <a:uLnTx/>
                <a:uFillTx/>
                <a:latin typeface="Arial" panose="020B0604020202020204" pitchFamily="34" charset="0"/>
                <a:cs typeface="Arial" panose="020B0604020202020204" pitchFamily="34" charset="0"/>
              </a:rPr>
            </a:br>
            <a:r>
              <a:rPr kumimoji="0" lang="ar-SA" sz="4000" b="1" i="0" u="none" strike="noStrike" kern="1200" cap="none" spc="0" normalizeH="0" baseline="0" noProof="0" dirty="0">
                <a:ln>
                  <a:noFill/>
                </a:ln>
                <a:solidFill>
                  <a:srgbClr val="00CCFF"/>
                </a:solidFill>
                <a:effectLst/>
                <a:uLnTx/>
                <a:uFillTx/>
                <a:latin typeface="Arial" panose="020B0604020202020204" pitchFamily="34" charset="0"/>
                <a:cs typeface="Arial" panose="020B0604020202020204" pitchFamily="34" charset="0"/>
              </a:rPr>
              <a:t>ال</a:t>
            </a:r>
            <a:r>
              <a:rPr kumimoji="0" lang="ar-JO" sz="4000" b="1" i="0" u="none" strike="noStrike" kern="1200" cap="none" spc="0" normalizeH="0" baseline="0" noProof="0" dirty="0">
                <a:ln>
                  <a:noFill/>
                </a:ln>
                <a:solidFill>
                  <a:srgbClr val="00CCFF"/>
                </a:solidFill>
                <a:effectLst/>
                <a:uLnTx/>
                <a:uFillTx/>
                <a:latin typeface="Arial" panose="020B0604020202020204" pitchFamily="34" charset="0"/>
                <a:cs typeface="Arial" panose="020B0604020202020204" pitchFamily="34" charset="0"/>
              </a:rPr>
              <a:t>إ</a:t>
            </a:r>
            <a:r>
              <a:rPr kumimoji="0" lang="ar-SA" sz="4000" b="1" i="0" u="none" strike="noStrike" kern="1200" cap="none" spc="0" normalizeH="0" baseline="0" noProof="0" dirty="0">
                <a:ln>
                  <a:noFill/>
                </a:ln>
                <a:solidFill>
                  <a:srgbClr val="00CCFF"/>
                </a:solidFill>
                <a:effectLst/>
                <a:uLnTx/>
                <a:uFillTx/>
                <a:latin typeface="Arial" panose="020B0604020202020204" pitchFamily="34" charset="0"/>
                <a:cs typeface="Arial" panose="020B0604020202020204" pitchFamily="34" charset="0"/>
              </a:rPr>
              <a:t>ختطاف</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4505" name="Text Box 1033"/>
          <p:cNvSpPr txBox="1">
            <a:spLocks noChangeArrowheads="1"/>
          </p:cNvSpPr>
          <p:nvPr/>
        </p:nvSpPr>
        <p:spPr bwMode="auto">
          <a:xfrm>
            <a:off x="2344738" y="2667000"/>
            <a:ext cx="941387" cy="707886"/>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الضيقة العظيمة</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4506" name="Text Box 1034"/>
          <p:cNvSpPr txBox="1">
            <a:spLocks noChangeArrowheads="1"/>
          </p:cNvSpPr>
          <p:nvPr/>
        </p:nvSpPr>
        <p:spPr bwMode="auto">
          <a:xfrm>
            <a:off x="1116013" y="5791200"/>
            <a:ext cx="317341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٧ سنوات</a:t>
            </a:r>
            <a:endParaRPr kumimoji="0" lang="en-US" sz="40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34507" name="Text Box 1035"/>
          <p:cNvSpPr txBox="1">
            <a:spLocks noChangeArrowheads="1"/>
          </p:cNvSpPr>
          <p:nvPr/>
        </p:nvSpPr>
        <p:spPr bwMode="auto">
          <a:xfrm>
            <a:off x="4668838" y="3276600"/>
            <a:ext cx="3408360" cy="7112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الألفية</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4508" name="Text Box 1036"/>
          <p:cNvSpPr txBox="1">
            <a:spLocks noChangeArrowheads="1"/>
          </p:cNvSpPr>
          <p:nvPr/>
        </p:nvSpPr>
        <p:spPr bwMode="auto">
          <a:xfrm>
            <a:off x="4900613" y="4267200"/>
            <a:ext cx="282257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١٠٠٠ سنه</a:t>
            </a:r>
            <a:endParaRPr kumimoji="0" lang="en-US" sz="40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34509" name="Text Box 1037"/>
          <p:cNvSpPr txBox="1">
            <a:spLocks noChangeArrowheads="1"/>
          </p:cNvSpPr>
          <p:nvPr/>
        </p:nvSpPr>
        <p:spPr bwMode="auto">
          <a:xfrm rot="5400000" flipH="1">
            <a:off x="6066632" y="3885406"/>
            <a:ext cx="495141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rPr>
              <a:t>الملكوت الأبدي</a:t>
            </a:r>
            <a:endParaRPr kumimoji="0" lang="en-US" sz="4000" b="0" i="0"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234510" name="Text Box 1038"/>
          <p:cNvSpPr txBox="1">
            <a:spLocks noChangeArrowheads="1"/>
          </p:cNvSpPr>
          <p:nvPr/>
        </p:nvSpPr>
        <p:spPr bwMode="auto">
          <a:xfrm rot="5381629">
            <a:off x="6461126" y="5256281"/>
            <a:ext cx="283845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CCFFCC"/>
                </a:solidFill>
                <a:effectLst/>
                <a:uLnTx/>
                <a:uFillTx/>
                <a:latin typeface="Arial" panose="020B0604020202020204" pitchFamily="34" charset="0"/>
                <a:cs typeface="Arial" panose="020B0604020202020204" pitchFamily="34" charset="0"/>
              </a:rPr>
              <a:t>الدينونة</a:t>
            </a:r>
            <a:endParaRPr kumimoji="0" lang="en-US" sz="4000" b="1" i="0" u="none" strike="noStrike" kern="1200" cap="none" spc="0" normalizeH="0" baseline="0" noProof="0" dirty="0">
              <a:ln>
                <a:noFill/>
              </a:ln>
              <a:solidFill>
                <a:srgbClr val="CCFFCC"/>
              </a:solidFill>
              <a:effectLst/>
              <a:uLnTx/>
              <a:uFillTx/>
              <a:latin typeface="Arial" panose="020B0604020202020204" pitchFamily="34" charset="0"/>
              <a:cs typeface="Arial" panose="020B0604020202020204" pitchFamily="34" charset="0"/>
            </a:endParaRPr>
          </a:p>
        </p:txBody>
      </p:sp>
      <p:sp>
        <p:nvSpPr>
          <p:cNvPr id="234511" name="Rectangle 1039"/>
          <p:cNvSpPr>
            <a:spLocks noChangeArrowheads="1"/>
          </p:cNvSpPr>
          <p:nvPr/>
        </p:nvSpPr>
        <p:spPr bwMode="auto">
          <a:xfrm>
            <a:off x="382588" y="2420938"/>
            <a:ext cx="4075112" cy="3370262"/>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17551" name="Rectangle 1040"/>
          <p:cNvSpPr>
            <a:spLocks noGrp="1" noChangeArrowheads="1"/>
          </p:cNvSpPr>
          <p:nvPr>
            <p:ph type="title" idx="4294967295"/>
          </p:nvPr>
        </p:nvSpPr>
        <p:spPr>
          <a:xfrm>
            <a:off x="0" y="333375"/>
            <a:ext cx="7993063" cy="762000"/>
          </a:xfrm>
          <a:noFill/>
        </p:spPr>
        <p:txBody>
          <a:bodyPr anchor="t">
            <a:spAutoFit/>
          </a:bodyPr>
          <a:lstStyle/>
          <a:p>
            <a:pPr rtl="1">
              <a:spcBef>
                <a:spcPct val="50000"/>
              </a:spcBef>
            </a:pPr>
            <a:r>
              <a:rPr lang="ar-SA" altLang="ja-JP" b="1" dirty="0">
                <a:solidFill>
                  <a:srgbClr val="FFFF99"/>
                </a:solidFill>
                <a:latin typeface="Arial" panose="020B0604020202020204" pitchFamily="34" charset="0"/>
                <a:ea typeface="ＭＳ Ｐゴシック" charset="0"/>
                <a:cs typeface="Arial" panose="020B0604020202020204" pitchFamily="34" charset="0"/>
              </a:rPr>
              <a:t>الغضب</a:t>
            </a:r>
            <a:r>
              <a:rPr lang="en-US" altLang="ja-JP" b="1" dirty="0">
                <a:solidFill>
                  <a:srgbClr val="FFFF99"/>
                </a:solidFill>
                <a:latin typeface="Arial" panose="020B0604020202020204" pitchFamily="34" charset="0"/>
                <a:ea typeface="ＭＳ Ｐゴシック" charset="0"/>
                <a:cs typeface="Arial" panose="020B0604020202020204" pitchFamily="34" charset="0"/>
              </a:rPr>
              <a:t> </a:t>
            </a:r>
            <a:r>
              <a:rPr lang="ar-SA" altLang="ja-JP" b="1" dirty="0">
                <a:solidFill>
                  <a:srgbClr val="FFFF99"/>
                </a:solidFill>
                <a:latin typeface="Arial" panose="020B0604020202020204" pitchFamily="34" charset="0"/>
                <a:ea typeface="ＭＳ Ｐゴシック" charset="0"/>
                <a:cs typeface="Arial" panose="020B0604020202020204" pitchFamily="34" charset="0"/>
              </a:rPr>
              <a:t> </a:t>
            </a:r>
            <a:r>
              <a:rPr lang="ar-JO" altLang="ja-JP" b="1" dirty="0">
                <a:solidFill>
                  <a:srgbClr val="FFFF99"/>
                </a:solidFill>
                <a:latin typeface="Arial" panose="020B0604020202020204" pitchFamily="34" charset="0"/>
                <a:ea typeface="ＭＳ Ｐゴシック" charset="0"/>
                <a:cs typeface="Arial" panose="020B0604020202020204" pitchFamily="34" charset="0"/>
              </a:rPr>
              <a:t>قبل </a:t>
            </a:r>
            <a:r>
              <a:rPr lang="ar-SA" altLang="ja-JP" b="1" dirty="0">
                <a:solidFill>
                  <a:srgbClr val="FFFF99"/>
                </a:solidFill>
                <a:latin typeface="Arial" panose="020B0604020202020204" pitchFamily="34" charset="0"/>
                <a:ea typeface="ＭＳ Ｐゴシック" charset="0"/>
                <a:cs typeface="Arial" panose="020B0604020202020204" pitchFamily="34" charset="0"/>
              </a:rPr>
              <a:t>ال</a:t>
            </a:r>
            <a:r>
              <a:rPr lang="ar-JO" altLang="ja-JP" b="1" dirty="0">
                <a:solidFill>
                  <a:srgbClr val="FFFF99"/>
                </a:solidFill>
                <a:latin typeface="Arial" panose="020B0604020202020204" pitchFamily="34" charset="0"/>
                <a:ea typeface="ＭＳ Ｐゴシック" charset="0"/>
                <a:cs typeface="Arial" panose="020B0604020202020204" pitchFamily="34" charset="0"/>
              </a:rPr>
              <a:t>إ</a:t>
            </a:r>
            <a:r>
              <a:rPr lang="ar-SA" altLang="ja-JP" b="1" dirty="0">
                <a:solidFill>
                  <a:srgbClr val="FFFF99"/>
                </a:solidFill>
                <a:latin typeface="Arial" panose="020B0604020202020204" pitchFamily="34" charset="0"/>
                <a:ea typeface="ＭＳ Ｐゴシック" charset="0"/>
                <a:cs typeface="Arial" panose="020B0604020202020204" pitchFamily="34" charset="0"/>
              </a:rPr>
              <a:t>ختطاف</a:t>
            </a:r>
            <a:endParaRPr lang="en-US" b="1" dirty="0">
              <a:solidFill>
                <a:srgbClr val="FFFF99"/>
              </a:solidFill>
              <a:latin typeface="Arial" panose="020B0604020202020204" pitchFamily="34" charset="0"/>
              <a:ea typeface="ＭＳ Ｐゴシック" charset="0"/>
              <a:cs typeface="Arial" panose="020B0604020202020204" pitchFamily="34" charset="0"/>
            </a:endParaRPr>
          </a:p>
        </p:txBody>
      </p:sp>
      <p:sp>
        <p:nvSpPr>
          <p:cNvPr id="234519" name="Line 1047"/>
          <p:cNvSpPr>
            <a:spLocks noChangeShapeType="1"/>
          </p:cNvSpPr>
          <p:nvPr/>
        </p:nvSpPr>
        <p:spPr bwMode="auto">
          <a:xfrm>
            <a:off x="3352800"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520" name="Line 1048"/>
          <p:cNvSpPr>
            <a:spLocks noChangeShapeType="1"/>
          </p:cNvSpPr>
          <p:nvPr/>
        </p:nvSpPr>
        <p:spPr bwMode="auto">
          <a:xfrm flipV="1">
            <a:off x="3351213"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4524" name="Text Box 1052"/>
          <p:cNvSpPr txBox="1">
            <a:spLocks noChangeArrowheads="1"/>
          </p:cNvSpPr>
          <p:nvPr/>
        </p:nvSpPr>
        <p:spPr bwMode="auto">
          <a:xfrm>
            <a:off x="3411538" y="2514600"/>
            <a:ext cx="941387" cy="1477328"/>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غضب الله </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(يوم الرب)</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4525" name="Text Box 1053"/>
          <p:cNvSpPr txBox="1">
            <a:spLocks noChangeArrowheads="1"/>
          </p:cNvSpPr>
          <p:nvPr/>
        </p:nvSpPr>
        <p:spPr bwMode="auto">
          <a:xfrm>
            <a:off x="1109664" y="2667000"/>
            <a:ext cx="1108073" cy="707886"/>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مبتدأ الأوجاع</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4527" name="Text Box 1055"/>
          <p:cNvSpPr txBox="1">
            <a:spLocks noChangeArrowheads="1"/>
          </p:cNvSpPr>
          <p:nvPr/>
        </p:nvSpPr>
        <p:spPr bwMode="auto">
          <a:xfrm>
            <a:off x="1044575" y="4114800"/>
            <a:ext cx="1252538"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لأنك حفظت كلمتي في الصبر</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4528" name="Text Box 1056"/>
          <p:cNvSpPr txBox="1">
            <a:spLocks noChangeArrowheads="1"/>
          </p:cNvSpPr>
          <p:nvPr/>
        </p:nvSpPr>
        <p:spPr bwMode="auto">
          <a:xfrm>
            <a:off x="2165350" y="4114800"/>
            <a:ext cx="125412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سأبقيك من الساعة (هنا)</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4529" name="Text Box 1057"/>
          <p:cNvSpPr txBox="1">
            <a:spLocks noChangeArrowheads="1"/>
          </p:cNvSpPr>
          <p:nvPr/>
        </p:nvSpPr>
        <p:spPr bwMode="auto">
          <a:xfrm>
            <a:off x="3254375" y="4175125"/>
            <a:ext cx="1252538"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الضيقة</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ويوم الرب بعد ال</a:t>
            </a:r>
            <a:r>
              <a:rPr kumimoji="0" lang="ar-JO"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a:t>
            </a:r>
            <a:r>
              <a:rPr kumimoji="0" lang="ar-EG"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ختبار</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17559" name="Text Box 18"/>
          <p:cNvSpPr txBox="1">
            <a:spLocks noChangeArrowheads="1"/>
          </p:cNvSpPr>
          <p:nvPr/>
        </p:nvSpPr>
        <p:spPr bwMode="auto">
          <a:xfrm>
            <a:off x="8369300" y="76200"/>
            <a:ext cx="717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5181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4511"/>
                                        </p:tgtEl>
                                        <p:attrNameLst>
                                          <p:attrName>style.visibility</p:attrName>
                                        </p:attrNameLst>
                                      </p:cBhvr>
                                      <p:to>
                                        <p:strVal val="visible"/>
                                      </p:to>
                                    </p:set>
                                    <p:anim calcmode="lin" valueType="num">
                                      <p:cBhvr additive="base">
                                        <p:cTn id="7" dur="500" fill="hold"/>
                                        <p:tgtEl>
                                          <p:spTgt spid="234511"/>
                                        </p:tgtEl>
                                        <p:attrNameLst>
                                          <p:attrName>ppt_x</p:attrName>
                                        </p:attrNameLst>
                                      </p:cBhvr>
                                      <p:tavLst>
                                        <p:tav tm="0">
                                          <p:val>
                                            <p:strVal val="0-#ppt_w/2"/>
                                          </p:val>
                                        </p:tav>
                                        <p:tav tm="100000">
                                          <p:val>
                                            <p:strVal val="#ppt_x"/>
                                          </p:val>
                                        </p:tav>
                                      </p:tavLst>
                                    </p:anim>
                                    <p:anim calcmode="lin" valueType="num">
                                      <p:cBhvr additive="base">
                                        <p:cTn id="8" dur="500" fill="hold"/>
                                        <p:tgtEl>
                                          <p:spTgt spid="2345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0"/>
                                  </p:stCondLst>
                                  <p:childTnLst>
                                    <p:set>
                                      <p:cBhvr>
                                        <p:cTn id="11" dur="1" fill="hold">
                                          <p:stCondLst>
                                            <p:cond delay="0"/>
                                          </p:stCondLst>
                                        </p:cTn>
                                        <p:tgtEl>
                                          <p:spTgt spid="234506"/>
                                        </p:tgtEl>
                                        <p:attrNameLst>
                                          <p:attrName>style.visibility</p:attrName>
                                        </p:attrNameLst>
                                      </p:cBhvr>
                                      <p:to>
                                        <p:strVal val="visible"/>
                                      </p:to>
                                    </p:set>
                                    <p:anim calcmode="lin" valueType="num">
                                      <p:cBhvr>
                                        <p:cTn id="12" dur="500" fill="hold"/>
                                        <p:tgtEl>
                                          <p:spTgt spid="234506"/>
                                        </p:tgtEl>
                                        <p:attrNameLst>
                                          <p:attrName>ppt_w</p:attrName>
                                        </p:attrNameLst>
                                      </p:cBhvr>
                                      <p:tavLst>
                                        <p:tav tm="0">
                                          <p:val>
                                            <p:fltVal val="0"/>
                                          </p:val>
                                        </p:tav>
                                        <p:tav tm="100000">
                                          <p:val>
                                            <p:strVal val="#ppt_w"/>
                                          </p:val>
                                        </p:tav>
                                      </p:tavLst>
                                    </p:anim>
                                    <p:anim calcmode="lin" valueType="num">
                                      <p:cBhvr>
                                        <p:cTn id="13" dur="500" fill="hold"/>
                                        <p:tgtEl>
                                          <p:spTgt spid="23450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34527"/>
                                        </p:tgtEl>
                                        <p:attrNameLst>
                                          <p:attrName>style.visibility</p:attrName>
                                        </p:attrNameLst>
                                      </p:cBhvr>
                                      <p:to>
                                        <p:strVal val="visible"/>
                                      </p:to>
                                    </p:set>
                                    <p:anim calcmode="lin" valueType="num">
                                      <p:cBhvr>
                                        <p:cTn id="18" dur="500" fill="hold"/>
                                        <p:tgtEl>
                                          <p:spTgt spid="234527"/>
                                        </p:tgtEl>
                                        <p:attrNameLst>
                                          <p:attrName>ppt_w</p:attrName>
                                        </p:attrNameLst>
                                      </p:cBhvr>
                                      <p:tavLst>
                                        <p:tav tm="0">
                                          <p:val>
                                            <p:fltVal val="0"/>
                                          </p:val>
                                        </p:tav>
                                        <p:tav tm="100000">
                                          <p:val>
                                            <p:strVal val="#ppt_w"/>
                                          </p:val>
                                        </p:tav>
                                      </p:tavLst>
                                    </p:anim>
                                    <p:anim calcmode="lin" valueType="num">
                                      <p:cBhvr>
                                        <p:cTn id="19" dur="500" fill="hold"/>
                                        <p:tgtEl>
                                          <p:spTgt spid="234527"/>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34525"/>
                                        </p:tgtEl>
                                        <p:attrNameLst>
                                          <p:attrName>style.visibility</p:attrName>
                                        </p:attrNameLst>
                                      </p:cBhvr>
                                      <p:to>
                                        <p:strVal val="visible"/>
                                      </p:to>
                                    </p:set>
                                    <p:anim calcmode="lin" valueType="num">
                                      <p:cBhvr>
                                        <p:cTn id="24" dur="500" fill="hold"/>
                                        <p:tgtEl>
                                          <p:spTgt spid="234525"/>
                                        </p:tgtEl>
                                        <p:attrNameLst>
                                          <p:attrName>ppt_w</p:attrName>
                                        </p:attrNameLst>
                                      </p:cBhvr>
                                      <p:tavLst>
                                        <p:tav tm="0">
                                          <p:val>
                                            <p:fltVal val="0"/>
                                          </p:val>
                                        </p:tav>
                                        <p:tav tm="100000">
                                          <p:val>
                                            <p:strVal val="#ppt_w"/>
                                          </p:val>
                                        </p:tav>
                                      </p:tavLst>
                                    </p:anim>
                                    <p:anim calcmode="lin" valueType="num">
                                      <p:cBhvr>
                                        <p:cTn id="25" dur="500" fill="hold"/>
                                        <p:tgtEl>
                                          <p:spTgt spid="234525"/>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234528"/>
                                        </p:tgtEl>
                                        <p:attrNameLst>
                                          <p:attrName>style.visibility</p:attrName>
                                        </p:attrNameLst>
                                      </p:cBhvr>
                                      <p:to>
                                        <p:strVal val="visible"/>
                                      </p:to>
                                    </p:set>
                                    <p:anim calcmode="lin" valueType="num">
                                      <p:cBhvr>
                                        <p:cTn id="30" dur="500" fill="hold"/>
                                        <p:tgtEl>
                                          <p:spTgt spid="234528"/>
                                        </p:tgtEl>
                                        <p:attrNameLst>
                                          <p:attrName>ppt_w</p:attrName>
                                        </p:attrNameLst>
                                      </p:cBhvr>
                                      <p:tavLst>
                                        <p:tav tm="0">
                                          <p:val>
                                            <p:fltVal val="0"/>
                                          </p:val>
                                        </p:tav>
                                        <p:tav tm="100000">
                                          <p:val>
                                            <p:strVal val="#ppt_w"/>
                                          </p:val>
                                        </p:tav>
                                      </p:tavLst>
                                    </p:anim>
                                    <p:anim calcmode="lin" valueType="num">
                                      <p:cBhvr>
                                        <p:cTn id="31" dur="500" fill="hold"/>
                                        <p:tgtEl>
                                          <p:spTgt spid="234528"/>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234505"/>
                                        </p:tgtEl>
                                        <p:attrNameLst>
                                          <p:attrName>style.visibility</p:attrName>
                                        </p:attrNameLst>
                                      </p:cBhvr>
                                      <p:to>
                                        <p:strVal val="visible"/>
                                      </p:to>
                                    </p:set>
                                    <p:anim calcmode="lin" valueType="num">
                                      <p:cBhvr>
                                        <p:cTn id="36" dur="500" fill="hold"/>
                                        <p:tgtEl>
                                          <p:spTgt spid="234505"/>
                                        </p:tgtEl>
                                        <p:attrNameLst>
                                          <p:attrName>ppt_w</p:attrName>
                                        </p:attrNameLst>
                                      </p:cBhvr>
                                      <p:tavLst>
                                        <p:tav tm="0">
                                          <p:val>
                                            <p:fltVal val="0"/>
                                          </p:val>
                                        </p:tav>
                                        <p:tav tm="100000">
                                          <p:val>
                                            <p:strVal val="#ppt_w"/>
                                          </p:val>
                                        </p:tav>
                                      </p:tavLst>
                                    </p:anim>
                                    <p:anim calcmode="lin" valueType="num">
                                      <p:cBhvr>
                                        <p:cTn id="37" dur="500" fill="hold"/>
                                        <p:tgtEl>
                                          <p:spTgt spid="234505"/>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234504"/>
                                        </p:tgtEl>
                                        <p:attrNameLst>
                                          <p:attrName>style.visibility</p:attrName>
                                        </p:attrNameLst>
                                      </p:cBhvr>
                                      <p:to>
                                        <p:strVal val="visible"/>
                                      </p:to>
                                    </p:set>
                                    <p:animEffect transition="in" filter="box(out)">
                                      <p:cBhvr>
                                        <p:cTn id="42" dur="500"/>
                                        <p:tgtEl>
                                          <p:spTgt spid="234504"/>
                                        </p:tgtEl>
                                      </p:cBhvr>
                                    </p:animEffect>
                                  </p:childTnLst>
                                </p:cTn>
                              </p:par>
                            </p:childTnLst>
                          </p:cTn>
                        </p:par>
                        <p:par>
                          <p:cTn id="43" fill="hold" nodeType="afterGroup">
                            <p:stCondLst>
                              <p:cond delay="500"/>
                            </p:stCondLst>
                            <p:childTnLst>
                              <p:par>
                                <p:cTn id="44" presetID="2" presetClass="entr" presetSubtype="1" fill="hold" grpId="0" nodeType="afterEffect">
                                  <p:stCondLst>
                                    <p:cond delay="1000"/>
                                  </p:stCondLst>
                                  <p:childTnLst>
                                    <p:set>
                                      <p:cBhvr>
                                        <p:cTn id="45" dur="1" fill="hold">
                                          <p:stCondLst>
                                            <p:cond delay="0"/>
                                          </p:stCondLst>
                                        </p:cTn>
                                        <p:tgtEl>
                                          <p:spTgt spid="234519"/>
                                        </p:tgtEl>
                                        <p:attrNameLst>
                                          <p:attrName>style.visibility</p:attrName>
                                        </p:attrNameLst>
                                      </p:cBhvr>
                                      <p:to>
                                        <p:strVal val="visible"/>
                                      </p:to>
                                    </p:set>
                                    <p:anim calcmode="lin" valueType="num">
                                      <p:cBhvr additive="base">
                                        <p:cTn id="46" dur="500" fill="hold"/>
                                        <p:tgtEl>
                                          <p:spTgt spid="234519"/>
                                        </p:tgtEl>
                                        <p:attrNameLst>
                                          <p:attrName>ppt_x</p:attrName>
                                        </p:attrNameLst>
                                      </p:cBhvr>
                                      <p:tavLst>
                                        <p:tav tm="0">
                                          <p:val>
                                            <p:strVal val="#ppt_x"/>
                                          </p:val>
                                        </p:tav>
                                        <p:tav tm="100000">
                                          <p:val>
                                            <p:strVal val="#ppt_x"/>
                                          </p:val>
                                        </p:tav>
                                      </p:tavLst>
                                    </p:anim>
                                    <p:anim calcmode="lin" valueType="num">
                                      <p:cBhvr additive="base">
                                        <p:cTn id="47" dur="500" fill="hold"/>
                                        <p:tgtEl>
                                          <p:spTgt spid="234519"/>
                                        </p:tgtEl>
                                        <p:attrNameLst>
                                          <p:attrName>ppt_y</p:attrName>
                                        </p:attrNameLst>
                                      </p:cBhvr>
                                      <p:tavLst>
                                        <p:tav tm="0">
                                          <p:val>
                                            <p:strVal val="0-#ppt_h/2"/>
                                          </p:val>
                                        </p:tav>
                                        <p:tav tm="100000">
                                          <p:val>
                                            <p:strVal val="#ppt_y"/>
                                          </p:val>
                                        </p:tav>
                                      </p:tavLst>
                                    </p:anim>
                                  </p:childTnLst>
                                </p:cTn>
                              </p:par>
                            </p:childTnLst>
                          </p:cTn>
                        </p:par>
                        <p:par>
                          <p:cTn id="48" fill="hold" nodeType="afterGroup">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234520"/>
                                        </p:tgtEl>
                                        <p:attrNameLst>
                                          <p:attrName>style.visibility</p:attrName>
                                        </p:attrNameLst>
                                      </p:cBhvr>
                                      <p:to>
                                        <p:strVal val="visible"/>
                                      </p:to>
                                    </p:set>
                                    <p:anim calcmode="lin" valueType="num">
                                      <p:cBhvr additive="base">
                                        <p:cTn id="51" dur="500" fill="hold"/>
                                        <p:tgtEl>
                                          <p:spTgt spid="234520"/>
                                        </p:tgtEl>
                                        <p:attrNameLst>
                                          <p:attrName>ppt_x</p:attrName>
                                        </p:attrNameLst>
                                      </p:cBhvr>
                                      <p:tavLst>
                                        <p:tav tm="0">
                                          <p:val>
                                            <p:strVal val="#ppt_x"/>
                                          </p:val>
                                        </p:tav>
                                        <p:tav tm="100000">
                                          <p:val>
                                            <p:strVal val="#ppt_x"/>
                                          </p:val>
                                        </p:tav>
                                      </p:tavLst>
                                    </p:anim>
                                    <p:anim calcmode="lin" valueType="num">
                                      <p:cBhvr additive="base">
                                        <p:cTn id="52" dur="500" fill="hold"/>
                                        <p:tgtEl>
                                          <p:spTgt spid="234520"/>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234524"/>
                                        </p:tgtEl>
                                        <p:attrNameLst>
                                          <p:attrName>style.visibility</p:attrName>
                                        </p:attrNameLst>
                                      </p:cBhvr>
                                      <p:to>
                                        <p:strVal val="visible"/>
                                      </p:to>
                                    </p:set>
                                    <p:anim calcmode="lin" valueType="num">
                                      <p:cBhvr>
                                        <p:cTn id="57" dur="500" fill="hold"/>
                                        <p:tgtEl>
                                          <p:spTgt spid="234524"/>
                                        </p:tgtEl>
                                        <p:attrNameLst>
                                          <p:attrName>ppt_w</p:attrName>
                                        </p:attrNameLst>
                                      </p:cBhvr>
                                      <p:tavLst>
                                        <p:tav tm="0">
                                          <p:val>
                                            <p:fltVal val="0"/>
                                          </p:val>
                                        </p:tav>
                                        <p:tav tm="100000">
                                          <p:val>
                                            <p:strVal val="#ppt_w"/>
                                          </p:val>
                                        </p:tav>
                                      </p:tavLst>
                                    </p:anim>
                                    <p:anim calcmode="lin" valueType="num">
                                      <p:cBhvr>
                                        <p:cTn id="58" dur="500" fill="hold"/>
                                        <p:tgtEl>
                                          <p:spTgt spid="234524"/>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234529"/>
                                        </p:tgtEl>
                                        <p:attrNameLst>
                                          <p:attrName>style.visibility</p:attrName>
                                        </p:attrNameLst>
                                      </p:cBhvr>
                                      <p:to>
                                        <p:strVal val="visible"/>
                                      </p:to>
                                    </p:set>
                                    <p:anim calcmode="lin" valueType="num">
                                      <p:cBhvr>
                                        <p:cTn id="63" dur="500" fill="hold"/>
                                        <p:tgtEl>
                                          <p:spTgt spid="234529"/>
                                        </p:tgtEl>
                                        <p:attrNameLst>
                                          <p:attrName>ppt_w</p:attrName>
                                        </p:attrNameLst>
                                      </p:cBhvr>
                                      <p:tavLst>
                                        <p:tav tm="0">
                                          <p:val>
                                            <p:fltVal val="0"/>
                                          </p:val>
                                        </p:tav>
                                        <p:tav tm="100000">
                                          <p:val>
                                            <p:strVal val="#ppt_w"/>
                                          </p:val>
                                        </p:tav>
                                      </p:tavLst>
                                    </p:anim>
                                    <p:anim calcmode="lin" valueType="num">
                                      <p:cBhvr>
                                        <p:cTn id="64" dur="500" fill="hold"/>
                                        <p:tgtEl>
                                          <p:spTgt spid="234529"/>
                                        </p:tgtEl>
                                        <p:attrNameLst>
                                          <p:attrName>ppt_h</p:attrName>
                                        </p:attrNameLst>
                                      </p:cBhvr>
                                      <p:tavLst>
                                        <p:tav tm="0">
                                          <p:val>
                                            <p:fltVal val="0"/>
                                          </p:val>
                                        </p:tav>
                                        <p:tav tm="100000">
                                          <p:val>
                                            <p:strVal val="#ppt_h"/>
                                          </p:val>
                                        </p:tav>
                                      </p:tavLst>
                                    </p:anim>
                                  </p:childTnLst>
                                </p:cTn>
                              </p:par>
                            </p:childTnLst>
                          </p:cTn>
                        </p:par>
                        <p:par>
                          <p:cTn id="65" fill="hold" nodeType="afterGroup">
                            <p:stCondLst>
                              <p:cond delay="500"/>
                            </p:stCondLst>
                            <p:childTnLst>
                              <p:par>
                                <p:cTn id="66" presetID="2" presetClass="entr" presetSubtype="1" fill="hold" grpId="0" nodeType="afterEffect">
                                  <p:stCondLst>
                                    <p:cond delay="2000"/>
                                  </p:stCondLst>
                                  <p:childTnLst>
                                    <p:set>
                                      <p:cBhvr>
                                        <p:cTn id="67" dur="1" fill="hold">
                                          <p:stCondLst>
                                            <p:cond delay="0"/>
                                          </p:stCondLst>
                                        </p:cTn>
                                        <p:tgtEl>
                                          <p:spTgt spid="234503"/>
                                        </p:tgtEl>
                                        <p:attrNameLst>
                                          <p:attrName>style.visibility</p:attrName>
                                        </p:attrNameLst>
                                      </p:cBhvr>
                                      <p:to>
                                        <p:strVal val="visible"/>
                                      </p:to>
                                    </p:set>
                                    <p:anim calcmode="lin" valueType="num">
                                      <p:cBhvr additive="base">
                                        <p:cTn id="68" dur="500" fill="hold"/>
                                        <p:tgtEl>
                                          <p:spTgt spid="234503"/>
                                        </p:tgtEl>
                                        <p:attrNameLst>
                                          <p:attrName>ppt_x</p:attrName>
                                        </p:attrNameLst>
                                      </p:cBhvr>
                                      <p:tavLst>
                                        <p:tav tm="0">
                                          <p:val>
                                            <p:strVal val="#ppt_x"/>
                                          </p:val>
                                        </p:tav>
                                        <p:tav tm="100000">
                                          <p:val>
                                            <p:strVal val="#ppt_x"/>
                                          </p:val>
                                        </p:tav>
                                      </p:tavLst>
                                    </p:anim>
                                    <p:anim calcmode="lin" valueType="num">
                                      <p:cBhvr additive="base">
                                        <p:cTn id="69" dur="500" fill="hold"/>
                                        <p:tgtEl>
                                          <p:spTgt spid="234503"/>
                                        </p:tgtEl>
                                        <p:attrNameLst>
                                          <p:attrName>ppt_y</p:attrName>
                                        </p:attrNameLst>
                                      </p:cBhvr>
                                      <p:tavLst>
                                        <p:tav tm="0">
                                          <p:val>
                                            <p:strVal val="0-#ppt_h/2"/>
                                          </p:val>
                                        </p:tav>
                                        <p:tav tm="100000">
                                          <p:val>
                                            <p:strVal val="#ppt_y"/>
                                          </p:val>
                                        </p:tav>
                                      </p:tavLst>
                                    </p:anim>
                                  </p:childTnLst>
                                </p:cTn>
                              </p:par>
                            </p:childTnLst>
                          </p:cTn>
                        </p:par>
                        <p:par>
                          <p:cTn id="70" fill="hold" nodeType="afterGroup">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234499"/>
                                        </p:tgtEl>
                                        <p:attrNameLst>
                                          <p:attrName>style.visibility</p:attrName>
                                        </p:attrNameLst>
                                      </p:cBhvr>
                                      <p:to>
                                        <p:strVal val="visible"/>
                                      </p:to>
                                    </p:set>
                                    <p:anim calcmode="lin" valueType="num">
                                      <p:cBhvr additive="base">
                                        <p:cTn id="73" dur="500" fill="hold"/>
                                        <p:tgtEl>
                                          <p:spTgt spid="234499"/>
                                        </p:tgtEl>
                                        <p:attrNameLst>
                                          <p:attrName>ppt_x</p:attrName>
                                        </p:attrNameLst>
                                      </p:cBhvr>
                                      <p:tavLst>
                                        <p:tav tm="0">
                                          <p:val>
                                            <p:strVal val="#ppt_x"/>
                                          </p:val>
                                        </p:tav>
                                        <p:tav tm="100000">
                                          <p:val>
                                            <p:strVal val="#ppt_x"/>
                                          </p:val>
                                        </p:tav>
                                      </p:tavLst>
                                    </p:anim>
                                    <p:anim calcmode="lin" valueType="num">
                                      <p:cBhvr additive="base">
                                        <p:cTn id="74" dur="500" fill="hold"/>
                                        <p:tgtEl>
                                          <p:spTgt spid="234499"/>
                                        </p:tgtEl>
                                        <p:attrNameLst>
                                          <p:attrName>ppt_y</p:attrName>
                                        </p:attrNameLst>
                                      </p:cBhvr>
                                      <p:tavLst>
                                        <p:tav tm="0">
                                          <p:val>
                                            <p:strVal val="0-#ppt_h/2"/>
                                          </p:val>
                                        </p:tav>
                                        <p:tav tm="100000">
                                          <p:val>
                                            <p:strVal val="#ppt_y"/>
                                          </p:val>
                                        </p:tav>
                                      </p:tavLst>
                                    </p:anim>
                                  </p:childTnLst>
                                </p:cTn>
                              </p:par>
                            </p:childTnLst>
                          </p:cTn>
                        </p:par>
                        <p:par>
                          <p:cTn id="75" fill="hold" nodeType="afterGroup">
                            <p:stCondLst>
                              <p:cond delay="3500"/>
                            </p:stCondLst>
                            <p:childTnLst>
                              <p:par>
                                <p:cTn id="76" presetID="23" presetClass="entr" presetSubtype="16" fill="hold" grpId="0" nodeType="afterEffect">
                                  <p:stCondLst>
                                    <p:cond delay="1000"/>
                                  </p:stCondLst>
                                  <p:childTnLst>
                                    <p:set>
                                      <p:cBhvr>
                                        <p:cTn id="77" dur="1" fill="hold">
                                          <p:stCondLst>
                                            <p:cond delay="0"/>
                                          </p:stCondLst>
                                        </p:cTn>
                                        <p:tgtEl>
                                          <p:spTgt spid="234507"/>
                                        </p:tgtEl>
                                        <p:attrNameLst>
                                          <p:attrName>style.visibility</p:attrName>
                                        </p:attrNameLst>
                                      </p:cBhvr>
                                      <p:to>
                                        <p:strVal val="visible"/>
                                      </p:to>
                                    </p:set>
                                    <p:anim calcmode="lin" valueType="num">
                                      <p:cBhvr>
                                        <p:cTn id="78" dur="500" fill="hold"/>
                                        <p:tgtEl>
                                          <p:spTgt spid="234507"/>
                                        </p:tgtEl>
                                        <p:attrNameLst>
                                          <p:attrName>ppt_w</p:attrName>
                                        </p:attrNameLst>
                                      </p:cBhvr>
                                      <p:tavLst>
                                        <p:tav tm="0">
                                          <p:val>
                                            <p:fltVal val="0"/>
                                          </p:val>
                                        </p:tav>
                                        <p:tav tm="100000">
                                          <p:val>
                                            <p:strVal val="#ppt_w"/>
                                          </p:val>
                                        </p:tav>
                                      </p:tavLst>
                                    </p:anim>
                                    <p:anim calcmode="lin" valueType="num">
                                      <p:cBhvr>
                                        <p:cTn id="79" dur="500" fill="hold"/>
                                        <p:tgtEl>
                                          <p:spTgt spid="234507"/>
                                        </p:tgtEl>
                                        <p:attrNameLst>
                                          <p:attrName>ppt_h</p:attrName>
                                        </p:attrNameLst>
                                      </p:cBhvr>
                                      <p:tavLst>
                                        <p:tav tm="0">
                                          <p:val>
                                            <p:fltVal val="0"/>
                                          </p:val>
                                        </p:tav>
                                        <p:tav tm="100000">
                                          <p:val>
                                            <p:strVal val="#ppt_h"/>
                                          </p:val>
                                        </p:tav>
                                      </p:tavLst>
                                    </p:anim>
                                  </p:childTnLst>
                                </p:cTn>
                              </p:par>
                            </p:childTnLst>
                          </p:cTn>
                        </p:par>
                        <p:par>
                          <p:cTn id="80" fill="hold" nodeType="afterGroup">
                            <p:stCondLst>
                              <p:cond delay="5000"/>
                            </p:stCondLst>
                            <p:childTnLst>
                              <p:par>
                                <p:cTn id="81" presetID="23" presetClass="entr" presetSubtype="16" fill="hold" grpId="0" nodeType="afterEffect">
                                  <p:stCondLst>
                                    <p:cond delay="0"/>
                                  </p:stCondLst>
                                  <p:childTnLst>
                                    <p:set>
                                      <p:cBhvr>
                                        <p:cTn id="82" dur="1" fill="hold">
                                          <p:stCondLst>
                                            <p:cond delay="0"/>
                                          </p:stCondLst>
                                        </p:cTn>
                                        <p:tgtEl>
                                          <p:spTgt spid="234508"/>
                                        </p:tgtEl>
                                        <p:attrNameLst>
                                          <p:attrName>style.visibility</p:attrName>
                                        </p:attrNameLst>
                                      </p:cBhvr>
                                      <p:to>
                                        <p:strVal val="visible"/>
                                      </p:to>
                                    </p:set>
                                    <p:anim calcmode="lin" valueType="num">
                                      <p:cBhvr>
                                        <p:cTn id="83" dur="500" fill="hold"/>
                                        <p:tgtEl>
                                          <p:spTgt spid="234508"/>
                                        </p:tgtEl>
                                        <p:attrNameLst>
                                          <p:attrName>ppt_w</p:attrName>
                                        </p:attrNameLst>
                                      </p:cBhvr>
                                      <p:tavLst>
                                        <p:tav tm="0">
                                          <p:val>
                                            <p:fltVal val="0"/>
                                          </p:val>
                                        </p:tav>
                                        <p:tav tm="100000">
                                          <p:val>
                                            <p:strVal val="#ppt_w"/>
                                          </p:val>
                                        </p:tav>
                                      </p:tavLst>
                                    </p:anim>
                                    <p:anim calcmode="lin" valueType="num">
                                      <p:cBhvr>
                                        <p:cTn id="84" dur="500" fill="hold"/>
                                        <p:tgtEl>
                                          <p:spTgt spid="234508"/>
                                        </p:tgtEl>
                                        <p:attrNameLst>
                                          <p:attrName>ppt_h</p:attrName>
                                        </p:attrNameLst>
                                      </p:cBhvr>
                                      <p:tavLst>
                                        <p:tav tm="0">
                                          <p:val>
                                            <p:fltVal val="0"/>
                                          </p:val>
                                        </p:tav>
                                        <p:tav tm="100000">
                                          <p:val>
                                            <p:strVal val="#ppt_h"/>
                                          </p:val>
                                        </p:tav>
                                      </p:tavLst>
                                    </p:anim>
                                  </p:childTnLst>
                                </p:cTn>
                              </p:par>
                            </p:childTnLst>
                          </p:cTn>
                        </p:par>
                        <p:par>
                          <p:cTn id="85" fill="hold" nodeType="afterGroup">
                            <p:stCondLst>
                              <p:cond delay="5500"/>
                            </p:stCondLst>
                            <p:childTnLst>
                              <p:par>
                                <p:cTn id="86" presetID="2" presetClass="entr" presetSubtype="4" fill="hold" grpId="0" nodeType="afterEffect">
                                  <p:stCondLst>
                                    <p:cond delay="1000"/>
                                  </p:stCondLst>
                                  <p:childTnLst>
                                    <p:set>
                                      <p:cBhvr>
                                        <p:cTn id="87" dur="1" fill="hold">
                                          <p:stCondLst>
                                            <p:cond delay="0"/>
                                          </p:stCondLst>
                                        </p:cTn>
                                        <p:tgtEl>
                                          <p:spTgt spid="234510"/>
                                        </p:tgtEl>
                                        <p:attrNameLst>
                                          <p:attrName>style.visibility</p:attrName>
                                        </p:attrNameLst>
                                      </p:cBhvr>
                                      <p:to>
                                        <p:strVal val="visible"/>
                                      </p:to>
                                    </p:set>
                                    <p:anim calcmode="lin" valueType="num">
                                      <p:cBhvr additive="base">
                                        <p:cTn id="88" dur="500" fill="hold"/>
                                        <p:tgtEl>
                                          <p:spTgt spid="234510"/>
                                        </p:tgtEl>
                                        <p:attrNameLst>
                                          <p:attrName>ppt_x</p:attrName>
                                        </p:attrNameLst>
                                      </p:cBhvr>
                                      <p:tavLst>
                                        <p:tav tm="0">
                                          <p:val>
                                            <p:strVal val="#ppt_x"/>
                                          </p:val>
                                        </p:tav>
                                        <p:tav tm="100000">
                                          <p:val>
                                            <p:strVal val="#ppt_x"/>
                                          </p:val>
                                        </p:tav>
                                      </p:tavLst>
                                    </p:anim>
                                    <p:anim calcmode="lin" valueType="num">
                                      <p:cBhvr additive="base">
                                        <p:cTn id="89" dur="500" fill="hold"/>
                                        <p:tgtEl>
                                          <p:spTgt spid="234510"/>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7000"/>
                            </p:stCondLst>
                            <p:childTnLst>
                              <p:par>
                                <p:cTn id="91" presetID="2" presetClass="entr" presetSubtype="2" fill="hold" grpId="0" nodeType="afterEffect">
                                  <p:stCondLst>
                                    <p:cond delay="1000"/>
                                  </p:stCondLst>
                                  <p:childTnLst>
                                    <p:set>
                                      <p:cBhvr>
                                        <p:cTn id="92" dur="1" fill="hold">
                                          <p:stCondLst>
                                            <p:cond delay="0"/>
                                          </p:stCondLst>
                                        </p:cTn>
                                        <p:tgtEl>
                                          <p:spTgt spid="234509"/>
                                        </p:tgtEl>
                                        <p:attrNameLst>
                                          <p:attrName>style.visibility</p:attrName>
                                        </p:attrNameLst>
                                      </p:cBhvr>
                                      <p:to>
                                        <p:strVal val="visible"/>
                                      </p:to>
                                    </p:set>
                                    <p:anim calcmode="lin" valueType="num">
                                      <p:cBhvr additive="base">
                                        <p:cTn id="93" dur="500" fill="hold"/>
                                        <p:tgtEl>
                                          <p:spTgt spid="234509"/>
                                        </p:tgtEl>
                                        <p:attrNameLst>
                                          <p:attrName>ppt_x</p:attrName>
                                        </p:attrNameLst>
                                      </p:cBhvr>
                                      <p:tavLst>
                                        <p:tav tm="0">
                                          <p:val>
                                            <p:strVal val="1+#ppt_w/2"/>
                                          </p:val>
                                        </p:tav>
                                        <p:tav tm="100000">
                                          <p:val>
                                            <p:strVal val="#ppt_x"/>
                                          </p:val>
                                        </p:tav>
                                      </p:tavLst>
                                    </p:anim>
                                    <p:anim calcmode="lin" valueType="num">
                                      <p:cBhvr additive="base">
                                        <p:cTn id="94" dur="500" fill="hold"/>
                                        <p:tgtEl>
                                          <p:spTgt spid="234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animBg="1"/>
      <p:bldP spid="234503" grpId="0" autoUpdateAnimBg="0"/>
      <p:bldP spid="234504" grpId="0" autoUpdateAnimBg="0"/>
      <p:bldP spid="234505" grpId="0" animBg="1" autoUpdateAnimBg="0"/>
      <p:bldP spid="234506" grpId="0" autoUpdateAnimBg="0"/>
      <p:bldP spid="234507" grpId="0" animBg="1" autoUpdateAnimBg="0"/>
      <p:bldP spid="234508" grpId="0" autoUpdateAnimBg="0"/>
      <p:bldP spid="234509" grpId="0" autoUpdateAnimBg="0"/>
      <p:bldP spid="234510" grpId="0" autoUpdateAnimBg="0"/>
      <p:bldP spid="234511" grpId="0" animBg="1"/>
      <p:bldP spid="234519" grpId="0" animBg="1"/>
      <p:bldP spid="234520" grpId="0" animBg="1"/>
      <p:bldP spid="234524" grpId="0" animBg="1" autoUpdateAnimBg="0"/>
      <p:bldP spid="234525" grpId="0" animBg="1" autoUpdateAnimBg="0"/>
      <p:bldP spid="234527" grpId="0"/>
      <p:bldP spid="234528" grpId="0"/>
      <p:bldP spid="234529" grpId="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522416"/>
            <a:ext cx="8185150" cy="2348284"/>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492750"/>
            <a:ext cx="8101013"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آهِ! لأَنَّ ذَلِكَ الْيَوْمَ عَظِيمٌ وَلَيْسَ مِثْلُهُ. وَهُوَ وَقْتُ ضِيقٍ عَلَى يَعْقُوبَ وَلَكِنَّهُ سَيُخَلَّصُ مِنْهُ.</a:t>
            </a:r>
            <a:r>
              <a:rPr kumimoji="0" lang="ar-SA" altLang="ja-JP"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1 - 2</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6 - 21</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1 تس 4 : 13 - 18</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3 - 5</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0" name="Text Box 12"/>
          <p:cNvSpPr txBox="1">
            <a:spLocks noChangeArrowheads="1"/>
          </p:cNvSpPr>
          <p:nvPr/>
        </p:nvSpPr>
        <p:spPr bwMode="auto">
          <a:xfrm>
            <a:off x="3497264" y="4797327"/>
            <a:ext cx="2989262" cy="771623"/>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 38 - 39</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443973" y="4813300"/>
            <a:ext cx="2334590" cy="771623"/>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إرجاع جوج وماجوج</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20 : 7 - 10</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32783" name="Line 15"/>
          <p:cNvSpPr>
            <a:spLocks noChangeShapeType="1"/>
          </p:cNvSpPr>
          <p:nvPr/>
        </p:nvSpPr>
        <p:spPr bwMode="auto">
          <a:xfrm flipV="1">
            <a:off x="5189538" y="4037013"/>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4056063"/>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b="1">
                <a:solidFill>
                  <a:schemeClr val="bg1"/>
                </a:solidFill>
                <a:latin typeface="Arial" pitchFamily="34" charset="0"/>
                <a:cs typeface="Arial" pitchFamily="34" charset="0"/>
              </a:rPr>
              <a:t>نظرة عامة على المستقبل</a:t>
            </a:r>
            <a:endParaRPr lang="en-US" sz="5400" b="1">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رؤ 20 : 11 - 14</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71648" y="2780928"/>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351361"/>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3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3BCA1426-E1E4-20A0-F87C-D0BC7F225487}"/>
              </a:ext>
            </a:extLst>
          </p:cNvPr>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5" name="TextBox 34">
            <a:extLst>
              <a:ext uri="{FF2B5EF4-FFF2-40B4-BE49-F238E27FC236}">
                <a16:creationId xmlns:a16="http://schemas.microsoft.com/office/drawing/2014/main" id="{0D42030B-D5D9-6762-D43A-A4EADDD2F217}"/>
              </a:ext>
            </a:extLst>
          </p:cNvPr>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a:extLst>
              <a:ext uri="{FF2B5EF4-FFF2-40B4-BE49-F238E27FC236}">
                <a16:creationId xmlns:a16="http://schemas.microsoft.com/office/drawing/2014/main" id="{E3556EDC-6526-0B40-59CF-64A4323AAD8E}"/>
              </a:ext>
            </a:extLst>
          </p:cNvPr>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أربع وجهات نظر (رؤيا 2-3 )</a:t>
            </a:r>
            <a:endParaRPr lang="en-US"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8" name="TextBox 7"/>
          <p:cNvSpPr txBox="1"/>
          <p:nvPr/>
        </p:nvSpPr>
        <p:spPr>
          <a:xfrm>
            <a:off x="1118051" y="5040193"/>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3" name="Diamond 8"/>
          <p:cNvSpPr>
            <a:spLocks noChangeArrowheads="1"/>
          </p:cNvSpPr>
          <p:nvPr/>
        </p:nvSpPr>
        <p:spPr bwMode="auto">
          <a:xfrm>
            <a:off x="2843213" y="5157788"/>
            <a:ext cx="288925" cy="287337"/>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0" name="TextBox 9"/>
          <p:cNvSpPr txBox="1"/>
          <p:nvPr/>
        </p:nvSpPr>
        <p:spPr>
          <a:xfrm>
            <a:off x="4550848"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rPr>
              <a:t>لادوكيا</a:t>
            </a:r>
            <a:endParaRPr kumimoji="0" lang="en-US"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5" name="Diamond 10"/>
          <p:cNvSpPr>
            <a:spLocks noChangeArrowheads="1"/>
          </p:cNvSpPr>
          <p:nvPr/>
        </p:nvSpPr>
        <p:spPr bwMode="auto">
          <a:xfrm>
            <a:off x="6516688" y="5157788"/>
            <a:ext cx="287337"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297" name="Diamond 12"/>
          <p:cNvSpPr>
            <a:spLocks noChangeArrowheads="1"/>
          </p:cNvSpPr>
          <p:nvPr/>
        </p:nvSpPr>
        <p:spPr bwMode="auto">
          <a:xfrm>
            <a:off x="5795963" y="4365625"/>
            <a:ext cx="288925" cy="287338"/>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299" name="Diamond 14"/>
          <p:cNvSpPr>
            <a:spLocks noChangeArrowheads="1"/>
          </p:cNvSpPr>
          <p:nvPr/>
        </p:nvSpPr>
        <p:spPr bwMode="auto">
          <a:xfrm>
            <a:off x="4572000" y="3789363"/>
            <a:ext cx="287338"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1" name="Diamond 16"/>
          <p:cNvSpPr>
            <a:spLocks noChangeArrowheads="1"/>
          </p:cNvSpPr>
          <p:nvPr/>
        </p:nvSpPr>
        <p:spPr bwMode="auto">
          <a:xfrm>
            <a:off x="4067175" y="2708275"/>
            <a:ext cx="288925" cy="288925"/>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rPr>
              <a:t>برغاموس</a:t>
            </a:r>
            <a:endParaRPr kumimoji="0" lang="en-US"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303" name="Diamond 18"/>
          <p:cNvSpPr>
            <a:spLocks noChangeArrowheads="1"/>
          </p:cNvSpPr>
          <p:nvPr/>
        </p:nvSpPr>
        <p:spPr bwMode="auto">
          <a:xfrm>
            <a:off x="2700338" y="2133600"/>
            <a:ext cx="287337"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rPr>
              <a:t>سيميرنا</a:t>
            </a:r>
            <a:endParaRPr kumimoji="0" lang="en-US"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solidFill>
            <a:schemeClr val="bg2"/>
          </a:solidFill>
          <a:ln w="76200" cmpd="sng">
            <a:solidFill>
              <a:schemeClr val="bg2"/>
            </a:solidFill>
            <a:round/>
            <a:headEnd/>
            <a:tailEnd/>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19"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63" name="Group 62"/>
          <p:cNvGrpSpPr>
            <a:grpSpLocks noChangeAspect="1"/>
          </p:cNvGrpSpPr>
          <p:nvPr/>
        </p:nvGrpSpPr>
        <p:grpSpPr bwMode="auto">
          <a:xfrm>
            <a:off x="1696178" y="1050804"/>
            <a:ext cx="4139227" cy="4035549"/>
            <a:chOff x="3515788" y="2780929"/>
            <a:chExt cx="1920308" cy="1800200"/>
          </a:xfrm>
        </p:grpSpPr>
        <p:sp>
          <p:nvSpPr>
            <p:cNvPr id="64" name="Oval 25"/>
            <p:cNvSpPr>
              <a:spLocks noChangeArrowheads="1"/>
            </p:cNvSpPr>
            <p:nvPr/>
          </p:nvSpPr>
          <p:spPr bwMode="auto">
            <a:xfrm>
              <a:off x="3563888" y="2780929"/>
              <a:ext cx="1872208" cy="1800200"/>
            </a:xfrm>
            <a:prstGeom prst="ellipse">
              <a:avLst/>
            </a:prstGeom>
            <a:solidFill>
              <a:srgbClr val="FF0000">
                <a:alpha val="67000"/>
              </a:srgb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5" name="TextBox 64"/>
            <p:cNvSpPr txBox="1"/>
            <p:nvPr/>
          </p:nvSpPr>
          <p:spPr>
            <a:xfrm>
              <a:off x="3515788" y="3327021"/>
              <a:ext cx="980208" cy="42561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الكنائس التاريخية</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66" name="Group 65"/>
          <p:cNvGrpSpPr>
            <a:grpSpLocks noChangeAspect="1"/>
          </p:cNvGrpSpPr>
          <p:nvPr/>
        </p:nvGrpSpPr>
        <p:grpSpPr bwMode="auto">
          <a:xfrm>
            <a:off x="3948209" y="1040394"/>
            <a:ext cx="4042053" cy="4035549"/>
            <a:chOff x="3563888" y="2780929"/>
            <a:chExt cx="1875226" cy="1800200"/>
          </a:xfrm>
        </p:grpSpPr>
        <p:sp>
          <p:nvSpPr>
            <p:cNvPr id="67" name="Oval 25"/>
            <p:cNvSpPr>
              <a:spLocks noChangeArrowheads="1"/>
            </p:cNvSpPr>
            <p:nvPr/>
          </p:nvSpPr>
          <p:spPr bwMode="auto">
            <a:xfrm>
              <a:off x="3563888" y="2780929"/>
              <a:ext cx="1872208" cy="1800200"/>
            </a:xfrm>
            <a:prstGeom prst="ellipse">
              <a:avLst/>
            </a:prstGeom>
            <a:solidFill>
              <a:srgbClr val="000090">
                <a:alpha val="67000"/>
              </a:srgb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9" name="TextBox 68"/>
            <p:cNvSpPr txBox="1"/>
            <p:nvPr/>
          </p:nvSpPr>
          <p:spPr>
            <a:xfrm>
              <a:off x="4502180" y="3327021"/>
              <a:ext cx="936934" cy="23340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0" name="TextBox 69"/>
          <p:cNvSpPr txBox="1"/>
          <p:nvPr/>
        </p:nvSpPr>
        <p:spPr bwMode="auto">
          <a:xfrm>
            <a:off x="3497815" y="2286081"/>
            <a:ext cx="279326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تاريخي - نبوي</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1" name="TextBox 70"/>
          <p:cNvSpPr txBox="1"/>
          <p:nvPr/>
        </p:nvSpPr>
        <p:spPr bwMode="auto">
          <a:xfrm>
            <a:off x="3142548" y="5655541"/>
            <a:ext cx="306664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تمثيل نموذجي</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3" name="TextBox 32"/>
          <p:cNvSpPr txBox="1"/>
          <p:nvPr/>
        </p:nvSpPr>
        <p:spPr bwMode="auto">
          <a:xfrm>
            <a:off x="6143328" y="2315192"/>
            <a:ext cx="2019563"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نبوي</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64576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2.22222E-6 -3.33333E-6 L -0.19636 0.00301 " pathEditMode="relative" rAng="0" ptsTypes="AA">
                                      <p:cBhvr>
                                        <p:cTn id="22" dur="2000" fill="hold"/>
                                        <p:tgtEl>
                                          <p:spTgt spid="66"/>
                                        </p:tgtEl>
                                        <p:attrNameLst>
                                          <p:attrName>ppt_x</p:attrName>
                                          <p:attrName>ppt_y</p:attrName>
                                        </p:attrNameLst>
                                      </p:cBhvr>
                                      <p:rCtr x="-9826" y="139"/>
                                    </p:animMotion>
                                  </p:childTnLst>
                                </p:cTn>
                              </p:par>
                              <p:par>
                                <p:cTn id="23" presetID="3" presetClass="entr" presetSubtype="1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blinds(horizontal)">
                                      <p:cBhvr>
                                        <p:cTn id="25" dur="500"/>
                                        <p:tgtEl>
                                          <p:spTgt spid="7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blinds(horizontal)">
                                      <p:cBhvr>
                                        <p:cTn id="3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33"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5188"/>
            <a:ext cx="59436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1328192"/>
          </a:xfrm>
        </p:spPr>
        <p:txBody>
          <a:bodyPr rtlCol="0">
            <a:normAutofit fontScale="90000"/>
          </a:bodyPr>
          <a:lstStyle/>
          <a:p>
            <a:pPr eaLnBrk="1" fontAlgn="auto" hangingPunct="1">
              <a:spcAft>
                <a:spcPts val="0"/>
              </a:spcAft>
              <a:defRPr/>
            </a:pPr>
            <a:r>
              <a:rPr lang="ar-JO" b="1" dirty="0">
                <a:effectLst>
                  <a:glow rad="165100">
                    <a:schemeClr val="tx1"/>
                  </a:glow>
                </a:effectLst>
              </a:rPr>
              <a:t>وعد المسيح بمكافآت للثبات</a:t>
            </a:r>
            <a:br>
              <a:rPr lang="ar-JO" b="1" dirty="0">
                <a:effectLst>
                  <a:glow rad="165100">
                    <a:schemeClr val="tx1"/>
                  </a:glow>
                </a:effectLst>
              </a:rPr>
            </a:br>
            <a:r>
              <a:rPr lang="ar-JO" b="1" dirty="0">
                <a:effectLst>
                  <a:glow rad="165100">
                    <a:schemeClr val="tx1"/>
                  </a:glow>
                </a:effectLst>
              </a:rPr>
              <a:t>(رؤ 3: 11ب)</a:t>
            </a:r>
            <a:r>
              <a:rPr lang="en-US" b="1" dirty="0">
                <a:effectLst>
                  <a:glow rad="165100">
                    <a:schemeClr val="tx1"/>
                  </a:glow>
                </a:effectLst>
              </a:rPr>
              <a:t> </a:t>
            </a:r>
          </a:p>
        </p:txBody>
      </p:sp>
      <p:sp>
        <p:nvSpPr>
          <p:cNvPr id="5" name="Rectangle 2"/>
          <p:cNvSpPr txBox="1">
            <a:spLocks noChangeArrowheads="1"/>
          </p:cNvSpPr>
          <p:nvPr/>
        </p:nvSpPr>
        <p:spPr bwMode="auto">
          <a:xfrm>
            <a:off x="5943600" y="1955109"/>
            <a:ext cx="2732856" cy="4696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ها أنا آتي سريعاً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تمسك بما عندك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لئلا يأخذ أحد إكليلك</a:t>
            </a:r>
            <a:endPar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212223016"/>
      </p:ext>
    </p:extLst>
  </p:cSld>
  <p:clrMapOvr>
    <a:overrideClrMapping bg1="lt1" tx1="dk1" bg2="lt2" tx2="dk2" accent1="accent1" accent2="accent2" accent3="accent3" accent4="accent4" accent5="accent5" accent6="accent6" hlink="hlink" folHlink="folHlink"/>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millennial rewar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47044"/>
            <a:ext cx="9179894" cy="5910956"/>
          </a:xfrm>
          <a:prstGeom prst="rect">
            <a:avLst/>
          </a:prstGeom>
        </p:spPr>
      </p:pic>
      <p:sp>
        <p:nvSpPr>
          <p:cNvPr id="841730" name="Rectangle 2"/>
          <p:cNvSpPr>
            <a:spLocks noGrp="1" noChangeArrowheads="1"/>
          </p:cNvSpPr>
          <p:nvPr>
            <p:ph type="title"/>
          </p:nvPr>
        </p:nvSpPr>
        <p:spPr>
          <a:xfrm>
            <a:off x="0" y="1"/>
            <a:ext cx="9144000" cy="947043"/>
          </a:xfrm>
          <a:effectLst/>
        </p:spPr>
        <p:txBody>
          <a:bodyPr>
            <a:normAutofit/>
          </a:bodyPr>
          <a:lstStyle/>
          <a:p>
            <a:pPr>
              <a:defRPr/>
            </a:pPr>
            <a:r>
              <a:rPr lang="ar-JO" sz="5400" b="1" dirty="0">
                <a:effectLst>
                  <a:glow rad="165100">
                    <a:schemeClr val="tx1"/>
                  </a:glow>
                </a:effectLst>
              </a:rPr>
              <a:t>يمكن فقدان المكافآت</a:t>
            </a:r>
            <a:endParaRPr lang="en-US" sz="5400" b="1" dirty="0">
              <a:effectLst>
                <a:glow rad="165100">
                  <a:schemeClr val="tx1"/>
                </a:glow>
              </a:effectLst>
              <a:ea typeface="ＭＳ Ｐゴシック" charset="0"/>
            </a:endParaRPr>
          </a:p>
        </p:txBody>
      </p:sp>
      <p:sp>
        <p:nvSpPr>
          <p:cNvPr id="7" name="Rectangle 2"/>
          <p:cNvSpPr txBox="1">
            <a:spLocks noChangeArrowheads="1"/>
          </p:cNvSpPr>
          <p:nvPr/>
        </p:nvSpPr>
        <p:spPr>
          <a:xfrm>
            <a:off x="0" y="4180115"/>
            <a:ext cx="5733143" cy="218440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lvl="0">
              <a:defRPr/>
            </a:pPr>
            <a:r>
              <a:rPr lang="ar-JO" b="1" dirty="0">
                <a:effectLst>
                  <a:glow rad="165100">
                    <a:prstClr val="black"/>
                  </a:glow>
                </a:effectLst>
                <a:ea typeface="ＭＳ Ｐゴシック" charset="0"/>
              </a:rPr>
              <a:t>أنظروا إلى أنفسكم لئلا نضيع ما عملناه بل ننال أجراً تاماً</a:t>
            </a:r>
          </a:p>
          <a:p>
            <a:pPr lvl="0">
              <a:defRPr/>
            </a:pPr>
            <a:r>
              <a:rPr lang="ar-JO" b="1" dirty="0">
                <a:effectLst>
                  <a:glow rad="165100">
                    <a:prstClr val="black"/>
                  </a:glow>
                </a:effectLst>
                <a:ea typeface="ＭＳ Ｐゴシック" charset="0"/>
              </a:rPr>
              <a:t>2 يو 8</a:t>
            </a:r>
            <a:endParaRPr lang="en-US" b="1" dirty="0">
              <a:effectLst>
                <a:glow rad="165100">
                  <a:prstClr val="black"/>
                </a:glow>
              </a:effectLst>
              <a:ea typeface="ＭＳ Ｐゴシック" charset="0"/>
            </a:endParaRPr>
          </a:p>
        </p:txBody>
      </p:sp>
    </p:spTree>
    <p:extLst>
      <p:ext uri="{BB962C8B-B14F-4D97-AF65-F5344CB8AC3E}">
        <p14:creationId xmlns:p14="http://schemas.microsoft.com/office/powerpoint/2010/main" val="362033383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8"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665338"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82794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12</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843213" y="1773014"/>
            <a:ext cx="3730624"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فسأجعله عموداً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هيكل إلهي و</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لا يعود يخرج إلى خارج</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وأكتب عليه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الهي </a:t>
            </a:r>
            <a:r>
              <a:rPr lang="ar-JO" sz="2800" b="1" dirty="0">
                <a:solidFill>
                  <a:srgbClr val="FF0000"/>
                </a:solidFill>
                <a:latin typeface="Arial" panose="020B0604020202020204" pitchFamily="34" charset="0"/>
                <a:cs typeface="Arial" panose="020B0604020202020204" pitchFamily="34" charset="0"/>
              </a:rPr>
              <a:t>و</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مدينة</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إلهي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أورشليم الجديدة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النازلة من السماء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عند إلهي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واسمي الجديد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12)</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204732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Philadelphia city from acropolis,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266" name="Rectangle 2" hidden="1"/>
          <p:cNvSpPr>
            <a:spLocks noGrp="1" noChangeArrowheads="1"/>
          </p:cNvSpPr>
          <p:nvPr>
            <p:ph type="title"/>
          </p:nvPr>
        </p:nvSpPr>
        <p:spPr/>
        <p:txBody>
          <a:bodyPr/>
          <a:lstStyle/>
          <a:p>
            <a:r>
              <a:rPr lang="en-US" dirty="0">
                <a:solidFill>
                  <a:schemeClr val="bg1"/>
                </a:solidFill>
              </a:rPr>
              <a:t>Philadelphia city from acropolis</a:t>
            </a:r>
          </a:p>
        </p:txBody>
      </p:sp>
      <p:sp>
        <p:nvSpPr>
          <p:cNvPr id="11268" name="Text Box 4"/>
          <p:cNvSpPr txBox="1">
            <a:spLocks noChangeArrowheads="1"/>
          </p:cNvSpPr>
          <p:nvPr/>
        </p:nvSpPr>
        <p:spPr bwMode="auto">
          <a:xfrm>
            <a:off x="15875" y="6091217"/>
            <a:ext cx="9128125" cy="76678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defTabSz="914400" fontAlgn="base">
              <a:spcBef>
                <a:spcPct val="0"/>
              </a:spcBef>
              <a:spcAft>
                <a:spcPct val="0"/>
              </a:spcAft>
            </a:pPr>
            <a:r>
              <a:rPr lang="ar-JO" sz="3200" b="1" dirty="0">
                <a:solidFill>
                  <a:srgbClr val="FFFFFF"/>
                </a:solidFill>
                <a:latin typeface="Arial" charset="0"/>
                <a:ea typeface="ＭＳ Ｐゴシック" charset="0"/>
              </a:rPr>
              <a:t>سقطت أساسات فيلادلفيا في عدة زلازل</a:t>
            </a:r>
            <a:endParaRPr lang="en-US" sz="32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426328819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p:cNvSpPr>
            <a:spLocks noGrp="1" noChangeArrowheads="1"/>
          </p:cNvSpPr>
          <p:nvPr>
            <p:ph type="title"/>
          </p:nvPr>
        </p:nvSpPr>
        <p:spPr/>
        <p:txBody>
          <a:bodyPr/>
          <a:lstStyle/>
          <a:p>
            <a:r>
              <a:rPr lang="en-US" dirty="0">
                <a:solidFill>
                  <a:schemeClr val="bg1"/>
                </a:solidFill>
              </a:rPr>
              <a:t>Philadelphia Church of St John columns</a:t>
            </a:r>
          </a:p>
        </p:txBody>
      </p:sp>
      <p:pic>
        <p:nvPicPr>
          <p:cNvPr id="9219" name="Picture 3" descr="Philadelphia Church of St John columns2,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220" name="Text Box 4"/>
          <p:cNvSpPr txBox="1">
            <a:spLocks noChangeArrowheads="1"/>
          </p:cNvSpPr>
          <p:nvPr/>
        </p:nvSpPr>
        <p:spPr bwMode="auto">
          <a:xfrm>
            <a:off x="92075" y="6400800"/>
            <a:ext cx="9051925" cy="457200"/>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r>
              <a:rPr lang="ar-JO" sz="2400" dirty="0">
                <a:solidFill>
                  <a:srgbClr val="FFFFFF"/>
                </a:solidFill>
                <a:latin typeface="Arial" charset="0"/>
                <a:ea typeface="ＭＳ Ｐゴシック" charset="0"/>
              </a:rPr>
              <a:t>كنيسة فيلادلفيا عند أساسات شارع يوحنا</a:t>
            </a:r>
            <a:endParaRPr lang="en-US" sz="240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56529444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8"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665338"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82794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12</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874963" y="2471480"/>
            <a:ext cx="3698874"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فسأجعله عموداً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هيكل إلهي ول</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 يعود يخرج إلى خارج</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وأكتب عليه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الهي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مدينة</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إلهي أورشليم الجديدة النازلة من السماء من عند إلهي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واسمي الجديد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12)</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4" name="TextBox 33">
            <a:extLst>
              <a:ext uri="{FF2B5EF4-FFF2-40B4-BE49-F238E27FC236}">
                <a16:creationId xmlns:a16="http://schemas.microsoft.com/office/drawing/2014/main" id="{04E60389-344E-DB46-AF20-18B8AE4C40F3}"/>
              </a:ext>
            </a:extLst>
          </p:cNvPr>
          <p:cNvSpPr txBox="1"/>
          <p:nvPr/>
        </p:nvSpPr>
        <p:spPr>
          <a:xfrm>
            <a:off x="48559" y="255240"/>
            <a:ext cx="2905439" cy="584776"/>
          </a:xfrm>
          <a:prstGeom prst="rect">
            <a:avLst/>
          </a:prstGeom>
          <a:solidFill>
            <a:srgbClr val="800000"/>
          </a:solidFill>
          <a:ln w="38100" cmpd="sng">
            <a:solidFill>
              <a:srgbClr val="FFFFFF"/>
            </a:solidFill>
          </a:ln>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a:ea typeface="ＭＳ Ｐゴシック" charset="0"/>
                <a:cs typeface="Arial"/>
              </a:rPr>
              <a:t>فيلادلفيوس</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5" name="TextBox 34">
            <a:extLst>
              <a:ext uri="{FF2B5EF4-FFF2-40B4-BE49-F238E27FC236}">
                <a16:creationId xmlns:a16="http://schemas.microsoft.com/office/drawing/2014/main" id="{B8A6D1A5-CCB1-234C-BA85-7DA601C3FA89}"/>
              </a:ext>
            </a:extLst>
          </p:cNvPr>
          <p:cNvSpPr txBox="1"/>
          <p:nvPr/>
        </p:nvSpPr>
        <p:spPr>
          <a:xfrm>
            <a:off x="1720980" y="860009"/>
            <a:ext cx="2905439" cy="584776"/>
          </a:xfrm>
          <a:prstGeom prst="rect">
            <a:avLst/>
          </a:prstGeom>
          <a:solidFill>
            <a:srgbClr val="800000"/>
          </a:solidFill>
          <a:ln w="38100" cmpd="sng">
            <a:solidFill>
              <a:srgbClr val="FFFFFF"/>
            </a:solidFill>
          </a:ln>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a:ea typeface="ＭＳ Ｐゴシック" charset="0"/>
                <a:cs typeface="Arial"/>
              </a:rPr>
              <a:t>قيصرية الجديدة</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a:extLst>
              <a:ext uri="{FF2B5EF4-FFF2-40B4-BE49-F238E27FC236}">
                <a16:creationId xmlns:a16="http://schemas.microsoft.com/office/drawing/2014/main" id="{B0BCB50D-036B-014D-A7FC-8BDE57705AA3}"/>
              </a:ext>
            </a:extLst>
          </p:cNvPr>
          <p:cNvSpPr txBox="1"/>
          <p:nvPr/>
        </p:nvSpPr>
        <p:spPr>
          <a:xfrm>
            <a:off x="3393401" y="1464778"/>
            <a:ext cx="2905439" cy="584776"/>
          </a:xfrm>
          <a:prstGeom prst="rect">
            <a:avLst/>
          </a:prstGeom>
          <a:solidFill>
            <a:srgbClr val="800000"/>
          </a:solidFill>
          <a:ln w="38100" cmpd="sng">
            <a:solidFill>
              <a:srgbClr val="FFFFFF"/>
            </a:solidFill>
          </a:ln>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a:ea typeface="ＭＳ Ｐゴシック" charset="0"/>
                <a:cs typeface="Arial"/>
              </a:rPr>
              <a:t>بلابيا</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7" name="TextBox 36">
            <a:extLst>
              <a:ext uri="{FF2B5EF4-FFF2-40B4-BE49-F238E27FC236}">
                <a16:creationId xmlns:a16="http://schemas.microsoft.com/office/drawing/2014/main" id="{B6374D47-480B-F94A-BABB-1C89A17560EA}"/>
              </a:ext>
            </a:extLst>
          </p:cNvPr>
          <p:cNvSpPr txBox="1"/>
          <p:nvPr/>
        </p:nvSpPr>
        <p:spPr>
          <a:xfrm>
            <a:off x="5065823" y="2069546"/>
            <a:ext cx="4043252" cy="584776"/>
          </a:xfrm>
          <a:prstGeom prst="rect">
            <a:avLst/>
          </a:prstGeom>
          <a:solidFill>
            <a:srgbClr val="800000"/>
          </a:solidFill>
          <a:ln w="38100" cmpd="sng">
            <a:solidFill>
              <a:srgbClr val="FFFFFF"/>
            </a:solidFill>
          </a:ln>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a:ea typeface="ＭＳ Ｐゴシック" charset="0"/>
                <a:cs typeface="Arial"/>
              </a:rPr>
              <a:t>السهير (اليوم)</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Tree>
    <p:extLst>
      <p:ext uri="{BB962C8B-B14F-4D97-AF65-F5344CB8AC3E}">
        <p14:creationId xmlns:p14="http://schemas.microsoft.com/office/powerpoint/2010/main" val="3908205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899"/>
                                          </p:stCondLst>
                                        </p:cTn>
                                        <p:tgtEl>
                                          <p:spTgt spid="34"/>
                                        </p:tgtEl>
                                        <p:attrNameLst>
                                          <p:attrName>style.visibility</p:attrName>
                                        </p:attrNameLst>
                                      </p:cBhvr>
                                      <p:to>
                                        <p:strVal val="visible"/>
                                      </p:to>
                                    </p:set>
                                  </p:childTnLst>
                                </p:cTn>
                              </p:par>
                            </p:childTnLst>
                          </p:cTn>
                        </p:par>
                        <p:par>
                          <p:cTn id="17" fill="hold">
                            <p:stCondLst>
                              <p:cond delay="3900"/>
                            </p:stCondLst>
                            <p:childTnLst>
                              <p:par>
                                <p:cTn id="18" presetID="1" presetClass="entr" presetSubtype="0" fill="hold" grpId="0" nodeType="afterEffect">
                                  <p:stCondLst>
                                    <p:cond delay="0"/>
                                  </p:stCondLst>
                                  <p:childTnLst>
                                    <p:set>
                                      <p:cBhvr>
                                        <p:cTn id="19" dur="1" fill="hold">
                                          <p:stCondLst>
                                            <p:cond delay="899"/>
                                          </p:stCondLst>
                                        </p:cTn>
                                        <p:tgtEl>
                                          <p:spTgt spid="35"/>
                                        </p:tgtEl>
                                        <p:attrNameLst>
                                          <p:attrName>style.visibility</p:attrName>
                                        </p:attrNameLst>
                                      </p:cBhvr>
                                      <p:to>
                                        <p:strVal val="visible"/>
                                      </p:to>
                                    </p:set>
                                  </p:childTnLst>
                                </p:cTn>
                              </p:par>
                            </p:childTnLst>
                          </p:cTn>
                        </p:par>
                        <p:par>
                          <p:cTn id="20" fill="hold">
                            <p:stCondLst>
                              <p:cond delay="4800"/>
                            </p:stCondLst>
                            <p:childTnLst>
                              <p:par>
                                <p:cTn id="21" presetID="1" presetClass="entr" presetSubtype="0" fill="hold" grpId="0" nodeType="afterEffect">
                                  <p:stCondLst>
                                    <p:cond delay="0"/>
                                  </p:stCondLst>
                                  <p:childTnLst>
                                    <p:set>
                                      <p:cBhvr>
                                        <p:cTn id="22" dur="1" fill="hold">
                                          <p:stCondLst>
                                            <p:cond delay="899"/>
                                          </p:stCondLst>
                                        </p:cTn>
                                        <p:tgtEl>
                                          <p:spTgt spid="36"/>
                                        </p:tgtEl>
                                        <p:attrNameLst>
                                          <p:attrName>style.visibility</p:attrName>
                                        </p:attrNameLst>
                                      </p:cBhvr>
                                      <p:to>
                                        <p:strVal val="visible"/>
                                      </p:to>
                                    </p:set>
                                  </p:childTnLst>
                                </p:cTn>
                              </p:par>
                            </p:childTnLst>
                          </p:cTn>
                        </p:par>
                        <p:par>
                          <p:cTn id="23" fill="hold">
                            <p:stCondLst>
                              <p:cond delay="5700"/>
                            </p:stCondLst>
                            <p:childTnLst>
                              <p:par>
                                <p:cTn id="24" presetID="1" presetClass="entr" presetSubtype="0" fill="hold" grpId="0" nodeType="afterEffect">
                                  <p:stCondLst>
                                    <p:cond delay="0"/>
                                  </p:stCondLst>
                                  <p:childTnLst>
                                    <p:set>
                                      <p:cBhvr>
                                        <p:cTn id="25" dur="1" fill="hold">
                                          <p:stCondLst>
                                            <p:cond delay="899"/>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37"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6601"/>
            <a:ext cx="9144000" cy="1328192"/>
          </a:xfrm>
          <a:effectLst/>
        </p:spPr>
        <p:txBody>
          <a:bodyPr>
            <a:normAutofit/>
          </a:bodyPr>
          <a:lstStyle/>
          <a:p>
            <a:pPr>
              <a:defRPr/>
            </a:pPr>
            <a:r>
              <a:rPr lang="ar-JO" b="1" dirty="0">
                <a:effectLst>
                  <a:glow rad="165100">
                    <a:schemeClr val="tx1"/>
                  </a:glow>
                </a:effectLst>
                <a:ea typeface="ＭＳ Ｐゴシック" charset="0"/>
              </a:rPr>
              <a:t>آلبرت آينشتاين</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3" name="Picture 2"/>
          <p:cNvPicPr>
            <a:picLocks noChangeAspect="1"/>
          </p:cNvPicPr>
          <p:nvPr/>
        </p:nvPicPr>
        <p:blipFill>
          <a:blip r:embed="rId3"/>
          <a:stretch>
            <a:fillRect/>
          </a:stretch>
        </p:blipFill>
        <p:spPr>
          <a:xfrm>
            <a:off x="308489" y="1007791"/>
            <a:ext cx="8775248" cy="5668810"/>
          </a:xfrm>
          <a:prstGeom prst="rect">
            <a:avLst/>
          </a:prstGeom>
        </p:spPr>
      </p:pic>
      <p:sp>
        <p:nvSpPr>
          <p:cNvPr id="7" name="Rectangle 2"/>
          <p:cNvSpPr txBox="1">
            <a:spLocks noChangeArrowheads="1"/>
          </p:cNvSpPr>
          <p:nvPr/>
        </p:nvSpPr>
        <p:spPr>
          <a:xfrm>
            <a:off x="4495149" y="1171591"/>
            <a:ext cx="4394361" cy="5505010"/>
          </a:xfrm>
          <a:prstGeom prst="rect">
            <a:avLst/>
          </a:prstGeom>
          <a:solidFill>
            <a:schemeClr val="tx1"/>
          </a:solidFill>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ar-JO" sz="3600" b="1" dirty="0"/>
              <a:t>إذا كان الناس صالحين فقط لأنهم يخافون العقاب ويرجون المكافأة</a:t>
            </a:r>
          </a:p>
          <a:p>
            <a:pPr>
              <a:defRPr/>
            </a:pPr>
            <a:r>
              <a:rPr lang="ar-JO" sz="3600" b="1" dirty="0"/>
              <a:t>فإننا نشعر بالأسف حقاً</a:t>
            </a:r>
            <a:endParaRPr lang="en-US" sz="3600" b="1" dirty="0">
              <a:effectLst>
                <a:glow rad="165100">
                  <a:prstClr val="black"/>
                </a:glow>
              </a:effectLst>
              <a:ea typeface="ＭＳ Ｐゴシック" charset="0"/>
            </a:endParaRPr>
          </a:p>
        </p:txBody>
      </p:sp>
    </p:spTree>
    <p:extLst>
      <p:ext uri="{BB962C8B-B14F-4D97-AF65-F5344CB8AC3E}">
        <p14:creationId xmlns:p14="http://schemas.microsoft.com/office/powerpoint/2010/main" val="425344096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3179888"/>
          </a:xfrm>
        </p:spPr>
        <p:txBody>
          <a:bodyPr/>
          <a:lstStyle/>
          <a:p>
            <a:r>
              <a:rPr lang="ar-JO" sz="7200" b="1" dirty="0">
                <a:effectLst>
                  <a:glow rad="177800">
                    <a:schemeClr val="tx1"/>
                  </a:glow>
                </a:effectLst>
                <a:latin typeface="Arial" charset="0"/>
                <a:ea typeface="ＭＳ Ｐゴシック" charset="0"/>
              </a:rPr>
              <a:t>المكافآت ليست خطأ</a:t>
            </a:r>
            <a:endParaRPr lang="en-US" sz="7200" b="1" dirty="0">
              <a:effectLst>
                <a:glow rad="177800">
                  <a:schemeClr val="tx1"/>
                </a:glow>
              </a:effectLst>
              <a:latin typeface="Arial" charset="0"/>
              <a:ea typeface="ＭＳ Ｐゴシック" charset="0"/>
            </a:endParaRPr>
          </a:p>
        </p:txBody>
      </p:sp>
      <p:pic>
        <p:nvPicPr>
          <p:cNvPr id="4" name="Picture 3"/>
          <p:cNvPicPr>
            <a:picLocks noChangeAspect="1"/>
          </p:cNvPicPr>
          <p:nvPr/>
        </p:nvPicPr>
        <p:blipFill>
          <a:blip r:embed="rId3"/>
          <a:stretch>
            <a:fillRect/>
          </a:stretch>
        </p:blipFill>
        <p:spPr>
          <a:xfrm>
            <a:off x="137750" y="3688506"/>
            <a:ext cx="9034879" cy="3169494"/>
          </a:xfrm>
          <a:prstGeom prst="rect">
            <a:avLst/>
          </a:prstGeom>
        </p:spPr>
      </p:pic>
    </p:spTree>
    <p:extLst>
      <p:ext uri="{BB962C8B-B14F-4D97-AF65-F5344CB8AC3E}">
        <p14:creationId xmlns:p14="http://schemas.microsoft.com/office/powerpoint/2010/main" val="428702724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897799" y="543669"/>
            <a:ext cx="4144601" cy="6309608"/>
          </a:xfrm>
        </p:spPr>
        <p:txBody>
          <a:bodyPr/>
          <a:lstStyle/>
          <a:p>
            <a:r>
              <a:rPr lang="ar-JO" sz="6000"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الحكم المستقبلي للملوك الخدام</a:t>
            </a:r>
            <a:endParaRPr lang="en-US" sz="6000"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grpSp>
        <p:nvGrpSpPr>
          <p:cNvPr id="4" name="Group 3"/>
          <p:cNvGrpSpPr/>
          <p:nvPr/>
        </p:nvGrpSpPr>
        <p:grpSpPr>
          <a:xfrm>
            <a:off x="0" y="226863"/>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المصير النهائي</a:t>
              </a:r>
              <a:endParaRPr kumimoji="0" lang="en-US" sz="4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جوزيف ديلو</a:t>
              </a:r>
              <a:endParaRPr kumimoji="0" lang="en-US"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الحكم المستقبلي للملوك الخدام</a:t>
              </a:r>
              <a:endParaRPr kumimoji="0" lang="en-US" sz="28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جودي ديلو هو المؤلف الرئيسي لنظرة الشركاء</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869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b="1" dirty="0">
                <a:solidFill>
                  <a:prstClr val="white"/>
                </a:solidFill>
                <a:effectLst>
                  <a:glow rad="165100">
                    <a:schemeClr val="tx1"/>
                  </a:glow>
                </a:effectLst>
                <a:ea typeface="ＭＳ Ｐゴシック" charset="0"/>
              </a:rPr>
              <a:t>كيف يشجعنا يسوع </a:t>
            </a:r>
            <a:r>
              <a:rPr lang="ar-JO" b="1" dirty="0">
                <a:solidFill>
                  <a:srgbClr val="FFFF00"/>
                </a:solidFill>
                <a:effectLst>
                  <a:glow rad="165100">
                    <a:schemeClr val="tx1"/>
                  </a:glow>
                </a:effectLst>
                <a:ea typeface="ＭＳ Ｐゴシック" charset="0"/>
              </a:rPr>
              <a:t>للوصول</a:t>
            </a:r>
            <a:r>
              <a:rPr lang="ar-JO" b="1" dirty="0">
                <a:solidFill>
                  <a:prstClr val="white"/>
                </a:solidFill>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Tree>
    <p:extLst>
      <p:ext uri="{BB962C8B-B14F-4D97-AF65-F5344CB8AC3E}">
        <p14:creationId xmlns:p14="http://schemas.microsoft.com/office/powerpoint/2010/main" val="3810425109"/>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ar-JO" b="1" dirty="0">
                <a:latin typeface="Arial" panose="020B0604020202020204" pitchFamily="34" charset="0"/>
                <a:ea typeface="ＭＳ Ｐゴシック" charset="0"/>
                <a:cs typeface="Arial" panose="020B0604020202020204" pitchFamily="34" charset="0"/>
              </a:rPr>
              <a:t>يسوع المسيح له السلطان على كل هذه الكنائس </a:t>
            </a:r>
            <a:endParaRPr lang="en-US" b="1" dirty="0">
              <a:latin typeface="Arial" panose="020B0604020202020204" pitchFamily="34" charset="0"/>
              <a:ea typeface="ＭＳ Ｐゴシック" charset="0"/>
              <a:cs typeface="Arial" panose="020B0604020202020204" pitchFamily="34" charset="0"/>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7464" y="22445"/>
            <a:ext cx="5826536" cy="7222979"/>
          </a:xfrm>
          <a:prstGeom prst="rect">
            <a:avLst/>
          </a:prstGeom>
        </p:spPr>
      </p:pic>
      <p:sp>
        <p:nvSpPr>
          <p:cNvPr id="6" name="Text Box 37"/>
          <p:cNvSpPr txBox="1">
            <a:spLocks noChangeArrowheads="1"/>
          </p:cNvSpPr>
          <p:nvPr/>
        </p:nvSpPr>
        <p:spPr bwMode="auto">
          <a:xfrm>
            <a:off x="8410818" y="3495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5410387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b="1" dirty="0">
                <a:effectLst>
                  <a:glow rad="165100">
                    <a:schemeClr val="tx1"/>
                  </a:glow>
                </a:effectLst>
                <a:ea typeface="ＭＳ Ｐゴシック" charset="0"/>
              </a:rPr>
              <a:t>1. </a:t>
            </a:r>
            <a:r>
              <a:rPr lang="ar-JO" b="1" dirty="0">
                <a:solidFill>
                  <a:srgbClr val="FFFF00"/>
                </a:solidFill>
                <a:effectLst>
                  <a:glow rad="165100">
                    <a:schemeClr val="tx1"/>
                  </a:glow>
                </a:effectLst>
                <a:ea typeface="ＭＳ Ｐゴシック" charset="0"/>
              </a:rPr>
              <a:t>يفتح</a:t>
            </a:r>
            <a:r>
              <a:rPr lang="ar-JO" b="1" dirty="0">
                <a:effectLst>
                  <a:glow rad="165100">
                    <a:schemeClr val="tx1"/>
                  </a:glow>
                </a:effectLst>
                <a:ea typeface="ＭＳ Ｐゴシック" charset="0"/>
              </a:rPr>
              <a:t> المسيح الأبواب للشهادة (3: 7-8)</a:t>
            </a:r>
            <a:r>
              <a:rPr lang="en-US" b="1" dirty="0">
                <a:effectLst>
                  <a:glow rad="165100">
                    <a:schemeClr val="tx1"/>
                  </a:glow>
                </a:effectLst>
                <a:ea typeface="ＭＳ Ｐゴシック" charset="0"/>
              </a:rPr>
              <a:t> </a:t>
            </a:r>
          </a:p>
        </p:txBody>
      </p:sp>
      <p:pic>
        <p:nvPicPr>
          <p:cNvPr id="2" name="Picture 1"/>
          <p:cNvPicPr>
            <a:picLocks noChangeAspect="1"/>
          </p:cNvPicPr>
          <p:nvPr/>
        </p:nvPicPr>
        <p:blipFill>
          <a:blip r:embed="rId3"/>
          <a:stretch>
            <a:fillRect/>
          </a:stretch>
        </p:blipFill>
        <p:spPr>
          <a:xfrm>
            <a:off x="1727200" y="2112968"/>
            <a:ext cx="5689600" cy="4254500"/>
          </a:xfrm>
          <a:prstGeom prst="rect">
            <a:avLst/>
          </a:prstGeom>
        </p:spPr>
      </p:pic>
    </p:spTree>
    <p:extLst>
      <p:ext uri="{BB962C8B-B14F-4D97-AF65-F5344CB8AC3E}">
        <p14:creationId xmlns:p14="http://schemas.microsoft.com/office/powerpoint/2010/main" val="200499121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sz="4800" b="1" dirty="0">
                <a:effectLst>
                  <a:glow rad="165100">
                    <a:schemeClr val="tx1"/>
                  </a:glow>
                </a:effectLst>
                <a:ea typeface="ＭＳ Ｐゴシック" charset="0"/>
              </a:rPr>
              <a:t>يعد يسوع ب</a:t>
            </a:r>
            <a:r>
              <a:rPr lang="ar-JO" sz="4800" b="1" dirty="0">
                <a:solidFill>
                  <a:srgbClr val="FFFF00"/>
                </a:solidFill>
                <a:effectLst>
                  <a:glow rad="165100">
                    <a:schemeClr val="tx1"/>
                  </a:glow>
                </a:effectLst>
                <a:ea typeface="ＭＳ Ｐゴシック" charset="0"/>
              </a:rPr>
              <a:t>المكافآت</a:t>
            </a:r>
            <a:r>
              <a:rPr lang="ar-JO" sz="4800" b="1" dirty="0">
                <a:effectLst>
                  <a:glow rad="165100">
                    <a:schemeClr val="tx1"/>
                  </a:glow>
                </a:effectLst>
                <a:ea typeface="ＭＳ Ｐゴシック" charset="0"/>
              </a:rPr>
              <a:t> للخدمة (3: 9-13)</a:t>
            </a:r>
            <a:endParaRPr lang="en-US" sz="4800" b="1" dirty="0">
              <a:effectLst>
                <a:glow rad="165100">
                  <a:schemeClr val="tx1"/>
                </a:glow>
              </a:effectLst>
              <a:ea typeface="ＭＳ Ｐゴシック" charset="0"/>
            </a:endParaRPr>
          </a:p>
        </p:txBody>
      </p:sp>
    </p:spTree>
    <p:extLst>
      <p:ext uri="{BB962C8B-B14F-4D97-AF65-F5344CB8AC3E}">
        <p14:creationId xmlns:p14="http://schemas.microsoft.com/office/powerpoint/2010/main" val="220919068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56130"/>
            <a:ext cx="4699000" cy="2908300"/>
          </a:xfrm>
          <a:prstGeom prst="rect">
            <a:avLst/>
          </a:prstGeom>
        </p:spPr>
      </p:pic>
      <p:pic>
        <p:nvPicPr>
          <p:cNvPr id="3" name="Picture 2"/>
          <p:cNvPicPr>
            <a:picLocks noChangeAspect="1"/>
          </p:cNvPicPr>
          <p:nvPr/>
        </p:nvPicPr>
        <p:blipFill>
          <a:blip r:embed="rId4"/>
          <a:stretch>
            <a:fillRect/>
          </a:stretch>
        </p:blipFill>
        <p:spPr>
          <a:xfrm>
            <a:off x="3902048" y="3019630"/>
            <a:ext cx="5080000" cy="2844800"/>
          </a:xfrm>
          <a:prstGeom prst="rect">
            <a:avLst/>
          </a:prstGeom>
        </p:spPr>
      </p:pic>
      <p:sp>
        <p:nvSpPr>
          <p:cNvPr id="841730" name="Rectangle 2"/>
          <p:cNvSpPr>
            <a:spLocks noGrp="1" noChangeArrowheads="1"/>
          </p:cNvSpPr>
          <p:nvPr>
            <p:ph type="title"/>
          </p:nvPr>
        </p:nvSpPr>
        <p:spPr>
          <a:xfrm>
            <a:off x="161952" y="5821088"/>
            <a:ext cx="8820096" cy="1036912"/>
          </a:xfrm>
          <a:effectLst/>
        </p:spPr>
        <p:txBody>
          <a:bodyPr>
            <a:normAutofit/>
          </a:bodyPr>
          <a:lstStyle/>
          <a:p>
            <a:pPr>
              <a:defRPr/>
            </a:pPr>
            <a:r>
              <a:rPr lang="ar-JO" sz="6000" b="1" dirty="0">
                <a:effectLst>
                  <a:glow rad="165100">
                    <a:schemeClr val="tx1"/>
                  </a:glow>
                </a:effectLst>
                <a:ea typeface="ＭＳ Ｐゴシック" charset="0"/>
              </a:rPr>
              <a:t>الفكرة الرئيسية</a:t>
            </a:r>
            <a:endParaRPr lang="en-US" sz="60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0"/>
            <a:ext cx="9109048" cy="2976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dirty="0">
                <a:solidFill>
                  <a:prstClr val="white"/>
                </a:solidFill>
                <a:effectLst>
                  <a:glow rad="165100">
                    <a:prstClr val="black"/>
                  </a:glow>
                </a:effectLst>
                <a:ea typeface="ＭＳ Ｐゴシック" charset="0"/>
              </a:rPr>
              <a:t>يعطينا يسوع كل من </a:t>
            </a:r>
          </a:p>
          <a:p>
            <a:pPr defTabSz="914400">
              <a:defRPr/>
            </a:pPr>
            <a:r>
              <a:rPr lang="ar-JO" sz="4800" b="1" dirty="0">
                <a:solidFill>
                  <a:srgbClr val="FFFF00"/>
                </a:solidFill>
                <a:effectLst>
                  <a:glow rad="165100">
                    <a:prstClr val="black"/>
                  </a:glow>
                </a:effectLst>
                <a:ea typeface="ＭＳ Ｐゴシック" charset="0"/>
              </a:rPr>
              <a:t>الفرص</a:t>
            </a:r>
            <a:r>
              <a:rPr lang="ar-JO" sz="4800" b="1" dirty="0">
                <a:solidFill>
                  <a:prstClr val="white"/>
                </a:solidFill>
                <a:effectLst>
                  <a:glow rad="165100">
                    <a:prstClr val="black"/>
                  </a:glow>
                </a:effectLst>
                <a:ea typeface="ＭＳ Ｐゴシック" charset="0"/>
              </a:rPr>
              <a:t> و</a:t>
            </a:r>
            <a:r>
              <a:rPr lang="ar-JO" sz="4800" b="1" dirty="0">
                <a:solidFill>
                  <a:srgbClr val="FFFF00"/>
                </a:solidFill>
                <a:effectLst>
                  <a:glow rad="165100">
                    <a:prstClr val="black"/>
                  </a:glow>
                </a:effectLst>
                <a:ea typeface="ＭＳ Ｐゴシック" charset="0"/>
              </a:rPr>
              <a:t>المكافآت</a:t>
            </a:r>
            <a:r>
              <a:rPr lang="ar-JO" sz="4800" b="1" dirty="0">
                <a:solidFill>
                  <a:prstClr val="white"/>
                </a:solidFill>
                <a:effectLst>
                  <a:glow rad="165100">
                    <a:prstClr val="black"/>
                  </a:glow>
                </a:effectLst>
                <a:ea typeface="ＭＳ Ｐゴシック" charset="0"/>
              </a:rPr>
              <a:t> </a:t>
            </a:r>
          </a:p>
          <a:p>
            <a:pPr defTabSz="914400">
              <a:defRPr/>
            </a:pPr>
            <a:r>
              <a:rPr lang="ar-JO" sz="4800" b="1" dirty="0">
                <a:solidFill>
                  <a:prstClr val="white"/>
                </a:solidFill>
                <a:effectLst>
                  <a:glow rad="165100">
                    <a:prstClr val="black"/>
                  </a:glow>
                </a:effectLst>
                <a:ea typeface="ＭＳ Ｐゴシック" charset="0"/>
              </a:rPr>
              <a:t>للشهادة</a:t>
            </a:r>
            <a:r>
              <a:rPr lang="en-US" sz="4800" b="1" dirty="0">
                <a:solidFill>
                  <a:prstClr val="white"/>
                </a:solidFill>
                <a:effectLst>
                  <a:glow rad="165100">
                    <a:prstClr val="black"/>
                  </a:glow>
                </a:effectLst>
                <a:ea typeface="ＭＳ Ｐゴシック" charset="0"/>
              </a:rPr>
              <a:t> </a:t>
            </a:r>
          </a:p>
        </p:txBody>
      </p:sp>
    </p:spTree>
    <p:extLst>
      <p:ext uri="{BB962C8B-B14F-4D97-AF65-F5344CB8AC3E}">
        <p14:creationId xmlns:p14="http://schemas.microsoft.com/office/powerpoint/2010/main" val="74711490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71839" y="3524508"/>
            <a:ext cx="5062388" cy="3333492"/>
          </a:xfrm>
          <a:prstGeom prst="rect">
            <a:avLst/>
          </a:prstGeom>
        </p:spPr>
      </p:pic>
      <p:sp>
        <p:nvSpPr>
          <p:cNvPr id="2" name="Title 1"/>
          <p:cNvSpPr>
            <a:spLocks noGrp="1"/>
          </p:cNvSpPr>
          <p:nvPr>
            <p:ph type="ctrTitle"/>
          </p:nvPr>
        </p:nvSpPr>
        <p:spPr>
          <a:xfrm>
            <a:off x="3851920" y="1572143"/>
            <a:ext cx="3810000" cy="2395942"/>
          </a:xfrm>
        </p:spPr>
        <p:txBody>
          <a:bodyPr/>
          <a:lstStyle/>
          <a:p>
            <a:r>
              <a:rPr lang="ar-JO" b="1" dirty="0">
                <a:solidFill>
                  <a:schemeClr val="tx1"/>
                </a:solidFill>
                <a:effectLst>
                  <a:outerShdw blurRad="38100" dist="38100" dir="2700000" algn="tl">
                    <a:srgbClr val="DDDDDD"/>
                  </a:outerShdw>
                </a:effectLst>
                <a:latin typeface="Arial" panose="020B0604020202020204" pitchFamily="34" charset="0"/>
                <a:ea typeface="ヒラギノ角ゴ Pro W3" charset="0"/>
                <a:cs typeface="Arial" panose="020B0604020202020204" pitchFamily="34" charset="0"/>
              </a:rPr>
              <a:t>سيكافئ يسوع خدمتنا أيضاً</a:t>
            </a:r>
            <a:endParaRPr lang="en-US" sz="4800" dirty="0">
              <a:solidFill>
                <a:schemeClr val="tx1"/>
              </a:solidFill>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173279227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56792"/>
            <a:ext cx="9144000" cy="1328192"/>
          </a:xfrm>
          <a:effectLst/>
        </p:spPr>
        <p:txBody>
          <a:bodyPr>
            <a:normAutofit fontScale="90000"/>
          </a:bodyPr>
          <a:lstStyle/>
          <a:p>
            <a:pPr>
              <a:defRPr/>
            </a:pPr>
            <a:r>
              <a:rPr lang="en-US" b="1" dirty="0">
                <a:effectLst>
                  <a:glow rad="165100">
                    <a:schemeClr val="tx1"/>
                  </a:glow>
                </a:effectLst>
                <a:ea typeface="ＭＳ Ｐゴシック" charset="0"/>
              </a:rPr>
              <a:t>The </a:t>
            </a:r>
            <a:r>
              <a:rPr lang="en-US" sz="9600" b="1" dirty="0">
                <a:effectLst>
                  <a:glow rad="165100">
                    <a:schemeClr val="tx1"/>
                  </a:glow>
                </a:effectLst>
                <a:ea typeface="ＭＳ Ｐゴシック" charset="0"/>
              </a:rPr>
              <a:t>Holy </a:t>
            </a:r>
            <a:r>
              <a:rPr lang="en-US" b="1" dirty="0">
                <a:effectLst>
                  <a:glow rad="165100">
                    <a:schemeClr val="tx1"/>
                  </a:glow>
                </a:effectLst>
                <a:ea typeface="ＭＳ Ｐゴシック" charset="0"/>
              </a:rPr>
              <a:t>Huddle</a:t>
            </a:r>
          </a:p>
        </p:txBody>
      </p:sp>
      <p:pic>
        <p:nvPicPr>
          <p:cNvPr id="2" name="Picture 1"/>
          <p:cNvPicPr>
            <a:picLocks noChangeAspect="1"/>
          </p:cNvPicPr>
          <p:nvPr/>
        </p:nvPicPr>
        <p:blipFill>
          <a:blip r:embed="rId3"/>
          <a:stretch>
            <a:fillRect/>
          </a:stretch>
        </p:blipFill>
        <p:spPr>
          <a:xfrm>
            <a:off x="0" y="0"/>
            <a:ext cx="9388444" cy="5288185"/>
          </a:xfrm>
          <a:prstGeom prst="rect">
            <a:avLst/>
          </a:prstGeom>
        </p:spPr>
      </p:pic>
      <p:sp>
        <p:nvSpPr>
          <p:cNvPr id="5" name="Rectangle 2"/>
          <p:cNvSpPr txBox="1">
            <a:spLocks noChangeArrowheads="1"/>
          </p:cNvSpPr>
          <p:nvPr/>
        </p:nvSpPr>
        <p:spPr bwMode="auto">
          <a:xfrm>
            <a:off x="0" y="5444652"/>
            <a:ext cx="9144000" cy="14133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dirty="0">
                <a:solidFill>
                  <a:prstClr val="white"/>
                </a:solidFill>
                <a:effectLst>
                  <a:glow rad="165100">
                    <a:prstClr val="black"/>
                  </a:glow>
                </a:effectLst>
                <a:ea typeface="ＭＳ Ｐゴシック" charset="0"/>
              </a:rPr>
              <a:t>تركيز</a:t>
            </a:r>
            <a:r>
              <a:rPr lang="en-US" sz="4800" b="1" dirty="0">
                <a:solidFill>
                  <a:prstClr val="white"/>
                </a:solidFill>
                <a:effectLst>
                  <a:glow rad="165100">
                    <a:prstClr val="black"/>
                  </a:glow>
                </a:effectLst>
                <a:ea typeface="ＭＳ Ｐゴシック" charset="0"/>
              </a:rPr>
              <a:t> • </a:t>
            </a:r>
            <a:r>
              <a:rPr lang="ar-JO" sz="4800" b="1" dirty="0">
                <a:solidFill>
                  <a:prstClr val="white"/>
                </a:solidFill>
                <a:effectLst>
                  <a:glow rad="165100">
                    <a:prstClr val="black"/>
                  </a:glow>
                </a:effectLst>
                <a:ea typeface="ＭＳ Ｐゴシック" charset="0"/>
              </a:rPr>
              <a:t>وحدة</a:t>
            </a:r>
            <a:r>
              <a:rPr lang="en-US" sz="4800" b="1" dirty="0">
                <a:solidFill>
                  <a:prstClr val="white"/>
                </a:solidFill>
                <a:effectLst>
                  <a:glow rad="165100">
                    <a:prstClr val="black"/>
                  </a:glow>
                </a:effectLst>
                <a:ea typeface="ＭＳ Ｐゴシック" charset="0"/>
              </a:rPr>
              <a:t> • </a:t>
            </a:r>
            <a:r>
              <a:rPr lang="ar-JO" sz="4800" b="1" dirty="0">
                <a:solidFill>
                  <a:prstClr val="white"/>
                </a:solidFill>
                <a:effectLst>
                  <a:glow rad="165100">
                    <a:prstClr val="black"/>
                  </a:glow>
                </a:effectLst>
                <a:ea typeface="ＭＳ Ｐゴシック" charset="0"/>
              </a:rPr>
              <a:t>عبادة</a:t>
            </a:r>
            <a:endParaRPr lang="en-US" sz="4800" b="1" dirty="0">
              <a:solidFill>
                <a:prstClr val="white"/>
              </a:solidFill>
              <a:effectLst>
                <a:glow rad="165100">
                  <a:prstClr val="black"/>
                </a:glow>
              </a:effectLst>
              <a:ea typeface="ＭＳ Ｐゴシック" charset="0"/>
            </a:endParaRPr>
          </a:p>
        </p:txBody>
      </p:sp>
      <p:sp>
        <p:nvSpPr>
          <p:cNvPr id="6" name="Rectangle 2"/>
          <p:cNvSpPr txBox="1">
            <a:spLocks noChangeArrowheads="1"/>
          </p:cNvSpPr>
          <p:nvPr/>
        </p:nvSpPr>
        <p:spPr bwMode="auto">
          <a:xfrm>
            <a:off x="0" y="400201"/>
            <a:ext cx="9144000" cy="1413348"/>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7200" b="1" dirty="0">
                <a:solidFill>
                  <a:prstClr val="white"/>
                </a:solidFill>
                <a:effectLst>
                  <a:glow rad="165100">
                    <a:prstClr val="black"/>
                  </a:glow>
                </a:effectLst>
                <a:ea typeface="ＭＳ Ｐゴシック" charset="0"/>
              </a:rPr>
              <a:t>التجمهر المقدس</a:t>
            </a:r>
            <a:endParaRPr lang="en-US" sz="7200" b="1" dirty="0">
              <a:solidFill>
                <a:prstClr val="white"/>
              </a:solidFill>
              <a:effectLst>
                <a:glow rad="165100">
                  <a:prstClr val="black"/>
                </a:glow>
              </a:effectLst>
              <a:ea typeface="ＭＳ Ｐゴシック" charset="0"/>
            </a:endParaRPr>
          </a:p>
        </p:txBody>
      </p:sp>
      <p:sp>
        <p:nvSpPr>
          <p:cNvPr id="3" name="Cross 2"/>
          <p:cNvSpPr/>
          <p:nvPr/>
        </p:nvSpPr>
        <p:spPr>
          <a:xfrm rot="19379836">
            <a:off x="1694442" y="212953"/>
            <a:ext cx="6100940" cy="6265721"/>
          </a:xfrm>
          <a:prstGeom prst="plus">
            <a:avLst>
              <a:gd name="adj" fmla="val 41129"/>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Tree>
    <p:extLst>
      <p:ext uri="{BB962C8B-B14F-4D97-AF65-F5344CB8AC3E}">
        <p14:creationId xmlns:p14="http://schemas.microsoft.com/office/powerpoint/2010/main" val="201758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sz="4800" b="1" dirty="0">
                <a:effectLst>
                  <a:glow rad="165100">
                    <a:schemeClr val="tx1"/>
                  </a:glow>
                </a:effectLst>
                <a:ea typeface="ＭＳ Ｐゴシック" charset="0"/>
              </a:rPr>
              <a:t>ما هي الأبواب المفتوحة التي أعطاك إياها المسيح هذا العام؟</a:t>
            </a:r>
            <a:r>
              <a:rPr lang="en-US" sz="4800" b="1" dirty="0">
                <a:effectLst>
                  <a:glow rad="165100">
                    <a:schemeClr val="tx1"/>
                  </a:glow>
                </a:effectLst>
                <a:ea typeface="ＭＳ Ｐゴシック" charset="0"/>
              </a:rPr>
              <a:t> </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28" y="2011680"/>
            <a:ext cx="9144000" cy="4846320"/>
          </a:xfrm>
          <a:prstGeom prst="rect">
            <a:avLst/>
          </a:prstGeom>
        </p:spPr>
      </p:pic>
      <p:pic>
        <p:nvPicPr>
          <p:cNvPr id="6" name="Picture 5"/>
          <p:cNvPicPr>
            <a:picLocks noChangeAspect="1"/>
          </p:cNvPicPr>
          <p:nvPr/>
        </p:nvPicPr>
        <p:blipFill>
          <a:blip r:embed="rId4"/>
          <a:stretch>
            <a:fillRect/>
          </a:stretch>
        </p:blipFill>
        <p:spPr>
          <a:xfrm>
            <a:off x="775006" y="2650681"/>
            <a:ext cx="3463350" cy="3927510"/>
          </a:xfrm>
          <a:prstGeom prst="rect">
            <a:avLst/>
          </a:prstGeom>
        </p:spPr>
      </p:pic>
      <p:sp>
        <p:nvSpPr>
          <p:cNvPr id="8" name="Rectangle 2"/>
          <p:cNvSpPr txBox="1">
            <a:spLocks noChangeArrowheads="1"/>
          </p:cNvSpPr>
          <p:nvPr/>
        </p:nvSpPr>
        <p:spPr>
          <a:xfrm>
            <a:off x="-169560" y="1691968"/>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a:defRPr/>
            </a:pPr>
            <a:r>
              <a:rPr lang="ar-JO" sz="4800" b="1" dirty="0">
                <a:effectLst>
                  <a:glow rad="165100">
                    <a:prstClr val="black"/>
                  </a:glow>
                </a:effectLst>
                <a:ea typeface="ＭＳ Ｐゴシック" charset="0"/>
              </a:rPr>
              <a:t>اكتبها</a:t>
            </a:r>
            <a:endParaRPr lang="en-US" sz="4800" b="1" dirty="0">
              <a:effectLst>
                <a:glow rad="165100">
                  <a:prstClr val="black"/>
                </a:glow>
              </a:effectLst>
              <a:ea typeface="ＭＳ Ｐゴシック" charset="0"/>
            </a:endParaRPr>
          </a:p>
        </p:txBody>
      </p:sp>
    </p:spTree>
    <p:extLst>
      <p:ext uri="{BB962C8B-B14F-4D97-AF65-F5344CB8AC3E}">
        <p14:creationId xmlns:p14="http://schemas.microsoft.com/office/powerpoint/2010/main" val="36935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kumimoji="0" lang="ar-JO" sz="88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لاودكية</a:t>
            </a:r>
            <a:br>
              <a:rPr lang="en-US" sz="8800" dirty="0">
                <a:solidFill>
                  <a:schemeClr val="bg1"/>
                </a:solidFill>
                <a:latin typeface="Arial" panose="020B0604020202020204" pitchFamily="34" charset="0"/>
                <a:ea typeface="Osaka" charset="0"/>
                <a:cs typeface="Arial" panose="020B0604020202020204" pitchFamily="34" charset="0"/>
              </a:rPr>
            </a:br>
            <a:r>
              <a:rPr lang="ar-SA" sz="7200" dirty="0">
                <a:latin typeface="Arial" panose="020B0604020202020204" pitchFamily="34" charset="0"/>
                <a:cs typeface="Arial" panose="020B0604020202020204" pitchFamily="34" charset="0"/>
              </a:rPr>
              <a:t>رؤيا ٣ : ١٤-٣٣</a:t>
            </a:r>
            <a:endParaRPr lang="en-US" sz="8800"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65526466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t>فخمة ولكن فاترة</a:t>
            </a:r>
            <a:endParaRPr lang="en-US" sz="4000" b="1" dirty="0">
              <a:effectLst>
                <a:glow rad="1524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كنيسة لاودكية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(رؤيا 3: 14- 22)</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Text Box 1028">
            <a:extLst>
              <a:ext uri="{FF2B5EF4-FFF2-40B4-BE49-F238E27FC236}">
                <a16:creationId xmlns:a16="http://schemas.microsoft.com/office/drawing/2014/main" id="{2C67CFDE-0805-5686-D492-BB5A29BAE013}"/>
              </a:ext>
            </a:extLst>
          </p:cNvPr>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rPr>
              <a:t>ريك جريفيث. مؤسسة الدراسات اللاهوتية الأردنية </a:t>
            </a:r>
            <a:r>
              <a:rPr kumimoji="0" lang="en-US" sz="1800" b="1" i="1"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378258319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08097" y="-3"/>
            <a:ext cx="7440826" cy="6719377"/>
          </a:xfrm>
          <a:prstGeom prst="rect">
            <a:avLst/>
          </a:prstGeom>
        </p:spPr>
      </p:pic>
      <p:sp>
        <p:nvSpPr>
          <p:cNvPr id="2" name="Title 1"/>
          <p:cNvSpPr>
            <a:spLocks noGrp="1"/>
          </p:cNvSpPr>
          <p:nvPr>
            <p:ph type="ctrTitle"/>
          </p:nvPr>
        </p:nvSpPr>
        <p:spPr>
          <a:xfrm rot="16200000">
            <a:off x="-2687276" y="2693987"/>
            <a:ext cx="6858002" cy="1470026"/>
          </a:xfrm>
        </p:spPr>
        <p:txBody>
          <a:bodyPr/>
          <a:lstStyle/>
          <a:p>
            <a:r>
              <a:rPr lang="ar-JO" dirty="0"/>
              <a:t>الصلاة الربانية</a:t>
            </a:r>
            <a:endParaRPr lang="en-US" dirty="0"/>
          </a:p>
        </p:txBody>
      </p:sp>
    </p:spTree>
    <p:extLst>
      <p:ext uri="{BB962C8B-B14F-4D97-AF65-F5344CB8AC3E}">
        <p14:creationId xmlns:p14="http://schemas.microsoft.com/office/powerpoint/2010/main" val="189645600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آه، مريح</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1711911"/>
            <a:ext cx="9148603" cy="5146089"/>
          </a:xfrm>
          <a:prstGeom prst="rect">
            <a:avLst/>
          </a:prstGeom>
        </p:spPr>
      </p:pic>
    </p:spTree>
    <p:extLst>
      <p:ext uri="{BB962C8B-B14F-4D97-AF65-F5344CB8AC3E}">
        <p14:creationId xmlns:p14="http://schemas.microsoft.com/office/powerpoint/2010/main" val="1499877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371513"/>
          </a:xfrm>
          <a:prstGeom prst="rect">
            <a:avLst/>
          </a:prstGeom>
          <a:solidFill>
            <a:srgbClr val="222E38"/>
          </a:solidFill>
          <a:ln w="9525">
            <a:solidFill>
              <a:schemeClr val="tx1"/>
            </a:solidFill>
            <a:round/>
            <a:headEnd/>
            <a:tailEnd type="stealth" w="lg" len="lg"/>
          </a:ln>
        </p:spPr>
        <p:txBody>
          <a:bodyPr lIns="90000" tIns="46800" rIns="900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ar-JO" b="1" dirty="0">
                <a:latin typeface="Arial" panose="020B0604020202020204" pitchFamily="34" charset="0"/>
                <a:ea typeface="ＭＳ Ｐゴシック" charset="0"/>
                <a:cs typeface="Arial" panose="020B0604020202020204" pitchFamily="34" charset="0"/>
              </a:rPr>
              <a:t>لذلك كتب يسوع للكنائس السبعة</a:t>
            </a:r>
            <a:br>
              <a:rPr lang="ar-JO"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رؤ 2-3</a:t>
            </a:r>
            <a:r>
              <a:rPr lang="en-US" b="1" dirty="0">
                <a:latin typeface="Arial" panose="020B0604020202020204" pitchFamily="34" charset="0"/>
                <a:ea typeface="ＭＳ Ｐゴシック" charset="0"/>
                <a:cs typeface="Arial" panose="020B0604020202020204" pitchFamily="34" charset="0"/>
              </a:rPr>
              <a:t>)</a:t>
            </a:r>
            <a:endParaRPr lang="en-US" sz="3200" b="1" dirty="0">
              <a:latin typeface="Arial" panose="020B0604020202020204" pitchFamily="34" charset="0"/>
              <a:ea typeface="ＭＳ Ｐゴシック" charset="0"/>
              <a:cs typeface="Arial" panose="020B0604020202020204" pitchFamily="34"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أفسس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سميرنا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برغامس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ثياتيرا</a:t>
            </a:r>
            <a:endPar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ساردس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فيلادلفيا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لاودكية</a:t>
            </a:r>
            <a:endParaRPr kumimoji="0" lang="zh-SG" alt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350318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ما المشكلة مع الراحة؟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403129"/>
            <a:ext cx="9144000" cy="5143500"/>
          </a:xfrm>
          <a:prstGeom prst="rect">
            <a:avLst/>
          </a:prstGeom>
        </p:spPr>
      </p:pic>
    </p:spTree>
    <p:extLst>
      <p:ext uri="{BB962C8B-B14F-4D97-AF65-F5344CB8AC3E}">
        <p14:creationId xmlns:p14="http://schemas.microsoft.com/office/powerpoint/2010/main" val="138710022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3619"/>
          </a:xfrm>
          <a:prstGeom prst="rect">
            <a:avLst/>
          </a:prstGeom>
        </p:spPr>
      </p:pic>
      <p:sp>
        <p:nvSpPr>
          <p:cNvPr id="900098" name="Rectangle 2"/>
          <p:cNvSpPr>
            <a:spLocks noGrp="1" noChangeArrowheads="1"/>
          </p:cNvSpPr>
          <p:nvPr>
            <p:ph type="ctrTitle"/>
          </p:nvPr>
        </p:nvSpPr>
        <p:spPr>
          <a:xfrm>
            <a:off x="0" y="391032"/>
            <a:ext cx="9144000" cy="280525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عندما تكون على الطريق الجميل</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لا تبحث عن طريق أخرى</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99886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537" r="7122"/>
          <a:stretch/>
        </p:blipFill>
        <p:spPr>
          <a:xfrm>
            <a:off x="0" y="-27907"/>
            <a:ext cx="9138830" cy="6885907"/>
          </a:xfrm>
          <a:prstGeom prst="rect">
            <a:avLst/>
          </a:prstGeom>
        </p:spPr>
      </p:pic>
      <p:sp>
        <p:nvSpPr>
          <p:cNvPr id="900098" name="Rectangle 2"/>
          <p:cNvSpPr>
            <a:spLocks noGrp="1" noChangeArrowheads="1"/>
          </p:cNvSpPr>
          <p:nvPr>
            <p:ph type="ctrTitle"/>
          </p:nvPr>
        </p:nvSpPr>
        <p:spPr>
          <a:xfrm>
            <a:off x="0" y="80142"/>
            <a:ext cx="2968487" cy="2750032"/>
          </a:xfrm>
          <a:effectLst>
            <a:outerShdw blurRad="63500" dist="35921" dir="2700000" algn="ctr" rotWithShape="0">
              <a:schemeClr val="tx2">
                <a:alpha val="74998"/>
              </a:schemeClr>
            </a:outerShdw>
          </a:effectLst>
        </p:spPr>
        <p:txBody>
          <a:bodyPr anchor="t"/>
          <a:lstStyle/>
          <a:p>
            <a:pPr algn="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جئت</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لأريح المتعبين</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وأتعب المرتاحين</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7081548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flipH="1">
            <a:off x="-2027" y="1291426"/>
            <a:ext cx="9223657" cy="4735222"/>
          </a:xfrm>
          <a:prstGeom prst="rect">
            <a:avLst/>
          </a:prstGeom>
        </p:spPr>
      </p:pic>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ar-JO" sz="3600" b="1" dirty="0">
                <a:effectLst>
                  <a:glow rad="152400">
                    <a:schemeClr val="tx1"/>
                  </a:glow>
                </a:effectLst>
                <a:latin typeface="Arial" charset="0"/>
                <a:ea typeface="ＭＳ Ｐゴシック" charset="0"/>
              </a:rPr>
              <a:t>نحن إما أن نكون حارين أو باردين مع الله</a:t>
            </a:r>
            <a:endParaRPr lang="en-US" sz="36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5400" b="1" dirty="0">
                <a:solidFill>
                  <a:srgbClr val="FFFFFF"/>
                </a:solidFill>
                <a:effectLst>
                  <a:glow rad="152400">
                    <a:srgbClr val="000000"/>
                  </a:glow>
                </a:effectLst>
                <a:latin typeface="Arial" charset="0"/>
                <a:ea typeface="ＭＳ Ｐゴシック" charset="0"/>
              </a:rPr>
              <a:t>النقيضين</a:t>
            </a:r>
            <a:endParaRPr lang="en-US" sz="5400"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1878500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ar-JO" sz="4000" b="1" dirty="0">
                <a:effectLst>
                  <a:glow rad="152400">
                    <a:schemeClr val="tx1"/>
                  </a:glow>
                </a:effectLst>
                <a:latin typeface="Arial" charset="0"/>
                <a:ea typeface="ＭＳ Ｐゴシック" charset="0"/>
              </a:rPr>
              <a:t>لكن هل هناك خيارين فقط؟</a:t>
            </a:r>
            <a:endParaRPr lang="en-US" sz="40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5400" b="1" dirty="0">
                <a:solidFill>
                  <a:srgbClr val="FFFFFF"/>
                </a:solidFill>
                <a:effectLst>
                  <a:glow rad="152400">
                    <a:srgbClr val="000000"/>
                  </a:glow>
                </a:effectLst>
                <a:latin typeface="Arial" charset="0"/>
                <a:ea typeface="ＭＳ Ｐゴシック" charset="0"/>
              </a:rPr>
              <a:t>النقيضين</a:t>
            </a:r>
            <a:endParaRPr lang="en-US" sz="5400" b="1" dirty="0">
              <a:solidFill>
                <a:srgbClr val="FFFFFF"/>
              </a:solidFill>
              <a:effectLst>
                <a:glow rad="152400">
                  <a:srgbClr val="000000"/>
                </a:glow>
              </a:effectLst>
              <a:latin typeface="Arial" charset="0"/>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350" y="1676400"/>
            <a:ext cx="2951729" cy="34925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84940" y="1676400"/>
            <a:ext cx="2912792" cy="3492500"/>
          </a:xfrm>
          <a:prstGeom prst="rect">
            <a:avLst/>
          </a:prstGeom>
        </p:spPr>
      </p:pic>
    </p:spTree>
    <p:extLst>
      <p:ext uri="{BB962C8B-B14F-4D97-AF65-F5344CB8AC3E}">
        <p14:creationId xmlns:p14="http://schemas.microsoft.com/office/powerpoint/2010/main" val="342968641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p:txBody>
          <a:bodyPr/>
          <a:lstStyle/>
          <a:p>
            <a:r>
              <a:rPr lang="ar-JO" sz="4000" b="1" dirty="0">
                <a:solidFill>
                  <a:schemeClr val="accent6">
                    <a:lumMod val="75000"/>
                  </a:schemeClr>
                </a:solidFill>
                <a:latin typeface="Arial" panose="020B0604020202020204" pitchFamily="34" charset="0"/>
                <a:cs typeface="Arial" panose="020B0604020202020204" pitchFamily="34" charset="0"/>
              </a:rPr>
              <a:t>لاودكية </a:t>
            </a:r>
            <a:br>
              <a:rPr lang="ar-JO" sz="4000" b="1" dirty="0">
                <a:solidFill>
                  <a:schemeClr val="accent6">
                    <a:lumMod val="75000"/>
                  </a:schemeClr>
                </a:solidFill>
                <a:latin typeface="Arial" panose="020B0604020202020204" pitchFamily="34" charset="0"/>
                <a:cs typeface="Arial" panose="020B0604020202020204" pitchFamily="34" charset="0"/>
              </a:rPr>
            </a:br>
            <a:r>
              <a:rPr lang="ar-JO" sz="4000" b="1" dirty="0">
                <a:solidFill>
                  <a:schemeClr val="accent6">
                    <a:lumMod val="75000"/>
                  </a:schemeClr>
                </a:solidFill>
                <a:latin typeface="Arial" panose="020B0604020202020204" pitchFamily="34" charset="0"/>
                <a:cs typeface="Arial" panose="020B0604020202020204" pitchFamily="34" charset="0"/>
              </a:rPr>
              <a:t>الفاخرة ولكن الفاترة</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3600" b="1" dirty="0">
                <a:solidFill>
                  <a:srgbClr val="000000"/>
                </a:solidFill>
                <a:latin typeface="Arial" panose="020B0604020202020204" pitchFamily="34" charset="0"/>
                <a:cs typeface="Arial" panose="020B0604020202020204" pitchFamily="34" charset="0"/>
              </a:rPr>
              <a:t>أنا عارف أعمالك أنك لست </a:t>
            </a:r>
            <a:r>
              <a:rPr lang="ar-JO" sz="3600" b="1" dirty="0">
                <a:solidFill>
                  <a:srgbClr val="002060"/>
                </a:solidFill>
                <a:latin typeface="Arial" panose="020B0604020202020204" pitchFamily="34" charset="0"/>
                <a:cs typeface="Arial" panose="020B0604020202020204" pitchFamily="34" charset="0"/>
              </a:rPr>
              <a:t>بارداً</a:t>
            </a:r>
            <a:r>
              <a:rPr lang="ar-JO" sz="3600" b="1" dirty="0">
                <a:solidFill>
                  <a:srgbClr val="000000"/>
                </a:solidFill>
                <a:latin typeface="Arial" panose="020B0604020202020204" pitchFamily="34" charset="0"/>
                <a:cs typeface="Arial" panose="020B0604020202020204" pitchFamily="34" charset="0"/>
              </a:rPr>
              <a:t> ولا </a:t>
            </a:r>
            <a:r>
              <a:rPr lang="ar-JO" sz="3600" b="1" dirty="0">
                <a:solidFill>
                  <a:srgbClr val="FF0000"/>
                </a:solidFill>
                <a:latin typeface="Arial" panose="020B0604020202020204" pitchFamily="34" charset="0"/>
                <a:cs typeface="Arial" panose="020B0604020202020204" pitchFamily="34" charset="0"/>
              </a:rPr>
              <a:t>حارا</a:t>
            </a:r>
            <a:r>
              <a:rPr lang="ar-JO" sz="3600" b="1" dirty="0">
                <a:solidFill>
                  <a:srgbClr val="000000"/>
                </a:solidFill>
                <a:latin typeface="Arial" panose="020B0604020202020204" pitchFamily="34" charset="0"/>
                <a:cs typeface="Arial" panose="020B0604020202020204" pitchFamily="34" charset="0"/>
              </a:rPr>
              <a:t>ً.                  ليتك كنت بارداً أو حاراً (3: 15)</a:t>
            </a:r>
            <a:endParaRPr lang="en-US" sz="3600" b="1" dirty="0">
              <a:solidFill>
                <a:srgbClr val="000000"/>
              </a:solidFill>
              <a:latin typeface="Arial" panose="020B0604020202020204" pitchFamily="34" charset="0"/>
              <a:cs typeface="Arial" panose="020B0604020202020204" pitchFamily="34" charset="0"/>
            </a:endParaRPr>
          </a:p>
        </p:txBody>
      </p:sp>
      <p:sp>
        <p:nvSpPr>
          <p:cNvPr id="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363</a:t>
            </a:r>
            <a:endParaRPr lang="en-US" b="1" dirty="0">
              <a:solidFill>
                <a:srgbClr val="000000"/>
              </a:solidFill>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1162483"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2400" b="1" dirty="0">
                <a:solidFill>
                  <a:srgbClr val="FF0000"/>
                </a:solidFill>
                <a:latin typeface="Arial" panose="020B0604020202020204" pitchFamily="34" charset="0"/>
                <a:cs typeface="Arial" panose="020B0604020202020204" pitchFamily="34" charset="0"/>
              </a:rPr>
              <a:t>حار</a:t>
            </a:r>
            <a:endParaRPr lang="en-US" sz="2400" b="1" dirty="0">
              <a:solidFill>
                <a:srgbClr val="FF0000"/>
              </a:solidFill>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5967707"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2400" b="1" dirty="0">
                <a:solidFill>
                  <a:srgbClr val="0000FF"/>
                </a:solidFill>
                <a:latin typeface="Arial" panose="020B0604020202020204" pitchFamily="34" charset="0"/>
                <a:cs typeface="Arial" panose="020B0604020202020204" pitchFamily="34" charset="0"/>
              </a:rPr>
              <a:t>بارد</a:t>
            </a:r>
            <a:endParaRPr lang="en-US" sz="24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371750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p:txBody>
          <a:bodyPr/>
          <a:lstStyle/>
          <a:p>
            <a:r>
              <a:rPr lang="ar-JO" sz="4000" b="1" dirty="0">
                <a:solidFill>
                  <a:schemeClr val="accent6">
                    <a:lumMod val="75000"/>
                  </a:schemeClr>
                </a:solidFill>
                <a:latin typeface="Arial" panose="020B0604020202020204" pitchFamily="34" charset="0"/>
                <a:cs typeface="Arial" panose="020B0604020202020204" pitchFamily="34" charset="0"/>
              </a:rPr>
              <a:t>لاودكية </a:t>
            </a:r>
            <a:br>
              <a:rPr lang="ar-JO" sz="4000" b="1" dirty="0">
                <a:solidFill>
                  <a:schemeClr val="accent6">
                    <a:lumMod val="75000"/>
                  </a:schemeClr>
                </a:solidFill>
                <a:latin typeface="Arial" panose="020B0604020202020204" pitchFamily="34" charset="0"/>
                <a:cs typeface="Arial" panose="020B0604020202020204" pitchFamily="34" charset="0"/>
              </a:rPr>
            </a:br>
            <a:r>
              <a:rPr lang="ar-JO" sz="4000" b="1" dirty="0">
                <a:solidFill>
                  <a:schemeClr val="accent6">
                    <a:lumMod val="75000"/>
                  </a:schemeClr>
                </a:solidFill>
                <a:latin typeface="Arial" panose="020B0604020202020204" pitchFamily="34" charset="0"/>
                <a:cs typeface="Arial" panose="020B0604020202020204" pitchFamily="34" charset="0"/>
              </a:rPr>
              <a:t>الفاخرة ولكن الفاترة</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srgbClr val="000000"/>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هكذا لأنك </a:t>
            </a:r>
            <a:r>
              <a:rPr lang="ar-JO" dirty="0">
                <a:solidFill>
                  <a:srgbClr val="7030A0"/>
                </a:solidFill>
                <a:latin typeface="Arial" panose="020B0604020202020204" pitchFamily="34" charset="0"/>
                <a:cs typeface="Arial" panose="020B0604020202020204" pitchFamily="34" charset="0"/>
              </a:rPr>
              <a:t>فاتر</a:t>
            </a:r>
            <a:r>
              <a:rPr lang="ar-JO" dirty="0">
                <a:latin typeface="Arial" panose="020B0604020202020204" pitchFamily="34" charset="0"/>
                <a:cs typeface="Arial" panose="020B0604020202020204" pitchFamily="34" charset="0"/>
              </a:rPr>
              <a:t> ولست </a:t>
            </a:r>
            <a:r>
              <a:rPr lang="ar-JO" dirty="0">
                <a:solidFill>
                  <a:srgbClr val="002060"/>
                </a:solidFill>
                <a:latin typeface="Arial" panose="020B0604020202020204" pitchFamily="34" charset="0"/>
                <a:cs typeface="Arial" panose="020B0604020202020204" pitchFamily="34" charset="0"/>
              </a:rPr>
              <a:t>بارداً</a:t>
            </a:r>
            <a:r>
              <a:rPr lang="ar-JO" dirty="0">
                <a:latin typeface="Arial" panose="020B0604020202020204" pitchFamily="34" charset="0"/>
                <a:cs typeface="Arial" panose="020B0604020202020204" pitchFamily="34" charset="0"/>
              </a:rPr>
              <a:t> ولا </a:t>
            </a:r>
            <a:r>
              <a:rPr lang="ar-JO" dirty="0">
                <a:solidFill>
                  <a:srgbClr val="FF0000"/>
                </a:solidFill>
                <a:latin typeface="Arial" panose="020B0604020202020204" pitchFamily="34" charset="0"/>
                <a:cs typeface="Arial" panose="020B0604020202020204" pitchFamily="34" charset="0"/>
              </a:rPr>
              <a:t>حارا</a:t>
            </a:r>
            <a:r>
              <a:rPr lang="ar-JO" dirty="0">
                <a:latin typeface="Arial" panose="020B0604020202020204" pitchFamily="34" charset="0"/>
                <a:cs typeface="Arial" panose="020B0604020202020204" pitchFamily="34" charset="0"/>
              </a:rPr>
              <a:t>ً ... (3: 16أ)</a:t>
            </a:r>
            <a:endParaRPr lang="en-US" dirty="0">
              <a:latin typeface="Arial" panose="020B0604020202020204" pitchFamily="34" charset="0"/>
              <a:cs typeface="Arial" panose="020B0604020202020204" pitchFamily="34" charset="0"/>
            </a:endParaRPr>
          </a:p>
        </p:txBody>
      </p:sp>
      <p:sp>
        <p:nvSpPr>
          <p:cNvPr id="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363</a:t>
            </a:r>
            <a:endParaRPr lang="en-US" b="1" dirty="0">
              <a:solidFill>
                <a:srgbClr val="000000"/>
              </a:solidFill>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1162483"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2400" b="1" dirty="0">
                <a:solidFill>
                  <a:srgbClr val="FF0000"/>
                </a:solidFill>
                <a:latin typeface="Arial" panose="020B0604020202020204" pitchFamily="34" charset="0"/>
                <a:cs typeface="Arial" panose="020B0604020202020204" pitchFamily="34" charset="0"/>
              </a:rPr>
              <a:t>حار</a:t>
            </a:r>
            <a:endParaRPr lang="en-US" sz="2400" b="1" dirty="0">
              <a:solidFill>
                <a:srgbClr val="FF0000"/>
              </a:solidFill>
              <a:latin typeface="Arial" panose="020B0604020202020204" pitchFamily="34" charset="0"/>
              <a:cs typeface="Arial" panose="020B0604020202020204" pitchFamily="34" charset="0"/>
            </a:endParaRPr>
          </a:p>
        </p:txBody>
      </p:sp>
      <p:sp>
        <p:nvSpPr>
          <p:cNvPr id="13" name="Title 1"/>
          <p:cNvSpPr txBox="1">
            <a:spLocks/>
          </p:cNvSpPr>
          <p:nvPr/>
        </p:nvSpPr>
        <p:spPr bwMode="auto">
          <a:xfrm>
            <a:off x="5967707"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2400" b="1" dirty="0">
                <a:solidFill>
                  <a:srgbClr val="0000FF"/>
                </a:solidFill>
                <a:latin typeface="Arial" panose="020B0604020202020204" pitchFamily="34" charset="0"/>
                <a:cs typeface="Arial" panose="020B0604020202020204" pitchFamily="34" charset="0"/>
              </a:rPr>
              <a:t>بارد</a:t>
            </a:r>
            <a:endParaRPr lang="en-US" sz="24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177396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27823"/>
            <a:ext cx="9144000" cy="980728"/>
          </a:xfrm>
          <a:solidFill>
            <a:schemeClr val="tx1"/>
          </a:solidFill>
        </p:spPr>
        <p:txBody>
          <a:bodyPr/>
          <a:lstStyle/>
          <a:p>
            <a:r>
              <a:rPr lang="ar-JO" sz="4000" b="1" dirty="0">
                <a:effectLst>
                  <a:glow rad="152400">
                    <a:schemeClr val="tx1"/>
                  </a:glow>
                </a:effectLst>
                <a:latin typeface="Arial" charset="0"/>
                <a:ea typeface="ＭＳ Ｐゴシック" charset="0"/>
              </a:rPr>
              <a:t>يمكن للمسيحي أن يكون في الوسط</a:t>
            </a:r>
            <a:endParaRPr lang="en-US" sz="40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5400" b="1" dirty="0">
                <a:solidFill>
                  <a:srgbClr val="FFFFFF"/>
                </a:solidFill>
                <a:effectLst>
                  <a:glow rad="152400">
                    <a:srgbClr val="000000"/>
                  </a:glow>
                </a:effectLst>
                <a:latin typeface="Arial" charset="0"/>
                <a:ea typeface="ＭＳ Ｐゴシック" charset="0"/>
              </a:rPr>
              <a:t>الطيف</a:t>
            </a:r>
            <a:endParaRPr lang="en-US" sz="5400" b="1" dirty="0">
              <a:solidFill>
                <a:srgbClr val="FFFFFF"/>
              </a:solidFill>
              <a:effectLst>
                <a:glow rad="152400">
                  <a:srgbClr val="000000"/>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1917700"/>
            <a:ext cx="9144000" cy="3008376"/>
          </a:xfrm>
          <a:prstGeom prst="rect">
            <a:avLst/>
          </a:prstGeom>
        </p:spPr>
      </p:pic>
    </p:spTree>
    <p:extLst>
      <p:ext uri="{BB962C8B-B14F-4D97-AF65-F5344CB8AC3E}">
        <p14:creationId xmlns:p14="http://schemas.microsoft.com/office/powerpoint/2010/main" val="206789711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4347792"/>
            <a:ext cx="6867418" cy="2220914"/>
          </a:xfrm>
          <a:noFill/>
        </p:spPr>
        <p:txBody>
          <a:bodyPr/>
          <a:lstStyle/>
          <a:p>
            <a:r>
              <a:rPr lang="ar-JO" sz="8000" b="1" dirty="0">
                <a:solidFill>
                  <a:schemeClr val="bg2">
                    <a:lumMod val="50000"/>
                  </a:schemeClr>
                </a:solidFill>
                <a:latin typeface="Arial" charset="0"/>
                <a:ea typeface="ＭＳ Ｐゴシック" charset="0"/>
              </a:rPr>
              <a:t>هل أنت</a:t>
            </a:r>
            <a:br>
              <a:rPr lang="ar-JO" sz="8000" b="1" dirty="0">
                <a:solidFill>
                  <a:schemeClr val="bg2">
                    <a:lumMod val="50000"/>
                  </a:schemeClr>
                </a:solidFill>
                <a:latin typeface="Arial" charset="0"/>
                <a:ea typeface="ＭＳ Ｐゴシック" charset="0"/>
              </a:rPr>
            </a:br>
            <a:r>
              <a:rPr lang="ar-JO" sz="8000" b="1" dirty="0">
                <a:solidFill>
                  <a:schemeClr val="bg2">
                    <a:lumMod val="50000"/>
                  </a:schemeClr>
                </a:solidFill>
                <a:latin typeface="Arial" charset="0"/>
                <a:ea typeface="ＭＳ Ｐゴシック" charset="0"/>
              </a:rPr>
              <a:t>فاتر؟</a:t>
            </a:r>
            <a:endParaRPr lang="en-US" sz="8000" b="1" dirty="0">
              <a:solidFill>
                <a:schemeClr val="bg2">
                  <a:lumMod val="50000"/>
                </a:schemeClr>
              </a:solidFill>
              <a:latin typeface="Arial" charset="0"/>
              <a:ea typeface="ＭＳ Ｐゴシック" charset="0"/>
            </a:endParaRPr>
          </a:p>
        </p:txBody>
      </p:sp>
    </p:spTree>
    <p:extLst>
      <p:ext uri="{BB962C8B-B14F-4D97-AF65-F5344CB8AC3E}">
        <p14:creationId xmlns:p14="http://schemas.microsoft.com/office/powerpoint/2010/main" val="351332862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956658"/>
            <a:ext cx="9144000" cy="1703372"/>
          </a:xfrm>
          <a:solidFill>
            <a:schemeClr val="tx1"/>
          </a:solidFill>
        </p:spPr>
        <p:txBody>
          <a:bodyPr/>
          <a:lstStyle/>
          <a:p>
            <a:r>
              <a:rPr lang="ar-JO" sz="6000" b="1" dirty="0">
                <a:latin typeface="Arial" panose="020B0604020202020204" pitchFamily="34" charset="0"/>
                <a:ea typeface="ＭＳ Ｐゴシック" charset="0"/>
                <a:cs typeface="Arial" panose="020B0604020202020204" pitchFamily="34" charset="0"/>
              </a:rPr>
              <a:t>كيف يمكنك علاج</a:t>
            </a:r>
            <a:br>
              <a:rPr lang="ar-JO" sz="6000" b="1" dirty="0">
                <a:latin typeface="Arial" panose="020B0604020202020204" pitchFamily="34" charset="0"/>
                <a:ea typeface="ＭＳ Ｐゴシック" charset="0"/>
                <a:cs typeface="Arial" panose="020B0604020202020204" pitchFamily="34" charset="0"/>
              </a:rPr>
            </a:br>
            <a:r>
              <a:rPr lang="ar-JO" sz="6000" b="1" dirty="0">
                <a:solidFill>
                  <a:srgbClr val="FFFF00"/>
                </a:solidFill>
                <a:latin typeface="Arial" panose="020B0604020202020204" pitchFamily="34" charset="0"/>
                <a:ea typeface="ＭＳ Ｐゴシック" charset="0"/>
                <a:cs typeface="Arial" panose="020B0604020202020204" pitchFamily="34" charset="0"/>
              </a:rPr>
              <a:t>الفتور </a:t>
            </a:r>
            <a:r>
              <a:rPr lang="ar-JO" sz="6000" b="1" dirty="0">
                <a:latin typeface="Arial" panose="020B0604020202020204" pitchFamily="34" charset="0"/>
                <a:ea typeface="ＭＳ Ｐゴシック" charset="0"/>
                <a:cs typeface="Arial" panose="020B0604020202020204" pitchFamily="34" charset="0"/>
              </a:rPr>
              <a:t>الروحي؟</a:t>
            </a:r>
            <a:endParaRPr lang="en-US" sz="6000" b="1" dirty="0">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142463" y="332925"/>
            <a:ext cx="6602908" cy="4401939"/>
          </a:xfrm>
          <a:prstGeom prst="rect">
            <a:avLst/>
          </a:prstGeom>
        </p:spPr>
      </p:pic>
    </p:spTree>
    <p:extLst>
      <p:ext uri="{BB962C8B-B14F-4D97-AF65-F5344CB8AC3E}">
        <p14:creationId xmlns:p14="http://schemas.microsoft.com/office/powerpoint/2010/main" val="974495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115718" y="2790032"/>
            <a:ext cx="6985001" cy="1366837"/>
          </a:xfrm>
          <a:solidFill>
            <a:srgbClr val="000000"/>
          </a:solidFill>
        </p:spPr>
        <p:txBody>
          <a:bodyPr anchor="b"/>
          <a:lstStyle/>
          <a:p>
            <a:r>
              <a:rPr lang="ar-JO" sz="11500" dirty="0">
                <a:latin typeface="Arial" charset="0"/>
                <a:ea typeface="ＭＳ Ｐゴシック" charset="0"/>
              </a:rPr>
              <a:t>رؤيا يوحنا</a:t>
            </a:r>
          </a:p>
        </p:txBody>
      </p:sp>
      <p:graphicFrame>
        <p:nvGraphicFramePr>
          <p:cNvPr id="9" name="Table 8"/>
          <p:cNvGraphicFramePr>
            <a:graphicFrameLocks noGrp="1"/>
          </p:cNvGraphicFramePr>
          <p:nvPr>
            <p:extLst>
              <p:ext uri="{D42A27DB-BD31-4B8C-83A1-F6EECF244321}">
                <p14:modId xmlns:p14="http://schemas.microsoft.com/office/powerpoint/2010/main" val="1664431175"/>
              </p:ext>
            </p:extLst>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 أحداث النهاية </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2-3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4-22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 رَأَيْتَ</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أ)</a:t>
                      </a:r>
                      <a:endParaRPr kumimoji="0" lang="en-US" sz="18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وَمَا هُوَ كَائِنٌ</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endParaRPr kumimoji="0" lang="en-US" altLang="ja-JP" sz="18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وَمَا هُوَ عَتِيدٌ أَنْ يَكُونَ بَعْدَ هذَا.</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endPar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ت)</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ماضي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حاضر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مستقبل</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كشف</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إلى السماء 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الواجبات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الدينونة والمكافآت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المسيح</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9-20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أفسس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برغامس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ثياتيرا</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ساردس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لاودكية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المجيء</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318، 324م</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032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ar-JO" b="1" dirty="0">
                <a:latin typeface="Arial" charset="0"/>
                <a:ea typeface="ＭＳ Ｐゴシック" charset="0"/>
              </a:rPr>
              <a:t>ماذا يعتقد يسوع عنك؟</a:t>
            </a:r>
            <a:endParaRPr lang="en-US" b="1" dirty="0">
              <a:latin typeface="Arial" charset="0"/>
              <a:ea typeface="ＭＳ Ｐゴシック" charset="0"/>
            </a:endParaRPr>
          </a:p>
        </p:txBody>
      </p:sp>
    </p:spTree>
    <p:extLst>
      <p:ext uri="{BB962C8B-B14F-4D97-AF65-F5344CB8AC3E}">
        <p14:creationId xmlns:p14="http://schemas.microsoft.com/office/powerpoint/2010/main" val="69873447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ar-JO" b="1" dirty="0">
                <a:latin typeface="Arial" panose="020B0604020202020204" pitchFamily="34" charset="0"/>
                <a:cs typeface="Arial" panose="020B0604020202020204" pitchFamily="34" charset="0"/>
              </a:rPr>
              <a:t>لو كتب يسوع رسالة لكنيستك ما الذي يمكن أن يقوله؟</a:t>
            </a:r>
            <a:endParaRPr lang="en-US" b="1" dirty="0">
              <a:latin typeface="Arial" panose="020B0604020202020204" pitchFamily="34" charset="0"/>
              <a:cs typeface="Arial" panose="020B0604020202020204" pitchFamily="34" charset="0"/>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715260" cy="923330"/>
          </a:xfrm>
          <a:prstGeom prst="rect">
            <a:avLst/>
          </a:prstGeom>
          <a:noFill/>
        </p:spPr>
        <p:txBody>
          <a:bodyPr wrap="none" rtlCol="0">
            <a:spAutoFit/>
          </a:bodyPr>
          <a:lstStyle/>
          <a:p>
            <a:pPr defTabSz="914400" eaLnBrk="0" fontAlgn="base" hangingPunct="0">
              <a:spcBef>
                <a:spcPct val="0"/>
              </a:spcBef>
              <a:spcAft>
                <a:spcPct val="0"/>
              </a:spcAft>
            </a:pPr>
            <a:r>
              <a:rPr lang="ar-JO" sz="5400" dirty="0">
                <a:solidFill>
                  <a:srgbClr val="FFFFFF"/>
                </a:solidFill>
                <a:latin typeface="Arial" panose="020B0604020202020204" pitchFamily="34" charset="0"/>
                <a:ea typeface="ＭＳ Ｐゴシック" charset="0"/>
                <a:cs typeface="Arial" panose="020B0604020202020204" pitchFamily="34" charset="0"/>
              </a:rPr>
              <a:t>ر </a:t>
            </a:r>
            <a:endParaRPr lang="en-US" sz="5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2003778" y="4473228"/>
            <a:ext cx="5400933" cy="1323439"/>
          </a:xfrm>
          <a:prstGeom prst="rect">
            <a:avLst/>
          </a:prstGeom>
          <a:noFill/>
        </p:spPr>
        <p:txBody>
          <a:bodyPr wrap="square" rtlCol="0">
            <a:spAutoFit/>
          </a:bodyPr>
          <a:lstStyle/>
          <a:p>
            <a:pPr algn="ctr" defTabSz="914400" eaLnBrk="0" fontAlgn="base" hangingPunct="0">
              <a:spcBef>
                <a:spcPct val="0"/>
              </a:spcBef>
              <a:spcAft>
                <a:spcPct val="0"/>
              </a:spcAft>
            </a:pPr>
            <a:r>
              <a:rPr lang="ar-JO" sz="8000" b="1" dirty="0">
                <a:solidFill>
                  <a:srgbClr val="000000"/>
                </a:solidFill>
                <a:latin typeface="Arial" panose="020B0604020202020204" pitchFamily="34" charset="0"/>
                <a:ea typeface="ＭＳ Ｐゴシック" charset="0"/>
                <a:cs typeface="Arial" panose="020B0604020202020204" pitchFamily="34" charset="0"/>
              </a:rPr>
              <a:t>لاودكية</a:t>
            </a:r>
          </a:p>
        </p:txBody>
      </p:sp>
    </p:spTree>
    <p:extLst>
      <p:ext uri="{BB962C8B-B14F-4D97-AF65-F5344CB8AC3E}">
        <p14:creationId xmlns:p14="http://schemas.microsoft.com/office/powerpoint/2010/main" val="217927831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5" y="5358193"/>
            <a:ext cx="8878455"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ar-JO" sz="4000" b="1" dirty="0">
                <a:solidFill>
                  <a:srgbClr val="E5E5FF"/>
                </a:solidFill>
                <a:effectLst>
                  <a:outerShdw blurRad="38100" dist="38100" dir="2700000" algn="tl">
                    <a:srgbClr val="000000"/>
                  </a:outerShdw>
                </a:effectLst>
                <a:latin typeface="Arial" charset="0"/>
                <a:cs typeface="Arial" charset="0"/>
              </a:rPr>
              <a:t>هذه هي الرسالة الأخيرة من القسم التالي             من الرسائل السبعة في رؤيا يوحنا 2-3</a:t>
            </a: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ar-SA" sz="8000" dirty="0">
                <a:latin typeface="Arial" charset="0"/>
                <a:ea typeface="ＭＳ Ｐゴシック" charset="0"/>
                <a:cs typeface="Arial Rounded MT Bold" charset="0"/>
              </a:rPr>
              <a:t>رؤيا يوحنا</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ar-JO" b="1" dirty="0">
                <a:solidFill>
                  <a:srgbClr val="E5E5FF"/>
                </a:solidFill>
                <a:effectLst>
                  <a:outerShdw blurRad="38100" dist="38100" dir="2700000" algn="tl">
                    <a:srgbClr val="000000"/>
                  </a:outerShdw>
                </a:effectLst>
                <a:latin typeface="Arial" charset="0"/>
                <a:cs typeface="Arial" charset="0"/>
              </a:rPr>
              <a:t>خدمة كتابة يسوع</a:t>
            </a:r>
            <a:endParaRPr lang="en-US" b="1" dirty="0">
              <a:solidFill>
                <a:srgbClr val="E5E5FF"/>
              </a:solidFill>
              <a:effectLst>
                <a:outerShdw blurRad="38100" dist="38100" dir="2700000" algn="tl">
                  <a:srgbClr val="000000"/>
                </a:outerShdw>
              </a:effectLst>
              <a:latin typeface="Arial" charset="0"/>
              <a:cs typeface="Arial" charset="0"/>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ar-JO" sz="3600" b="1" dirty="0">
                <a:solidFill>
                  <a:srgbClr val="E5E5FF"/>
                </a:solidFill>
                <a:effectLst>
                  <a:outerShdw blurRad="38100" dist="38100" dir="2700000" algn="tl">
                    <a:srgbClr val="000000"/>
                  </a:outerShdw>
                </a:effectLst>
                <a:latin typeface="Arial" charset="0"/>
                <a:cs typeface="Arial" charset="0"/>
              </a:rPr>
              <a:t>الكنائس السبع في رؤيا يوحنا</a:t>
            </a:r>
            <a:endParaRPr lang="en-US" sz="3600" b="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733467432"/>
      </p:ext>
    </p:extLst>
  </p:cSld>
  <p:clrMapOvr>
    <a:overrideClrMapping bg1="lt1" tx1="dk1" bg2="lt2" tx2="dk2" accent1="accent1" accent2="accent2" accent3="accent3" accent4="accent4" accent5="accent5" accent6="accent6" hlink="hlink" folHlink="folHlink"/>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ar-JO" b="1" dirty="0">
                <a:latin typeface="Arial" charset="0"/>
                <a:ea typeface="ＭＳ Ｐゴシック" charset="0"/>
              </a:rPr>
              <a:t>كيف تبدو لاودكية؟</a:t>
            </a:r>
            <a:endParaRPr lang="en-US"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42271" y="583538"/>
            <a:ext cx="9122599" cy="5131462"/>
          </a:xfrm>
          <a:prstGeom prst="rect">
            <a:avLst/>
          </a:prstGeom>
        </p:spPr>
      </p:pic>
    </p:spTree>
    <p:extLst>
      <p:ext uri="{BB962C8B-B14F-4D97-AF65-F5344CB8AC3E}">
        <p14:creationId xmlns:p14="http://schemas.microsoft.com/office/powerpoint/2010/main" val="346615900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odicea" descr="Laodicea">
            <a:hlinkClick r:id="" action="ppaction://media"/>
            <a:extLst>
              <a:ext uri="{FF2B5EF4-FFF2-40B4-BE49-F238E27FC236}">
                <a16:creationId xmlns:a16="http://schemas.microsoft.com/office/drawing/2014/main" id="{6B1D658F-2638-1941-8657-2F12D8338B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3174"/>
            <a:ext cx="9137650" cy="6999051"/>
          </a:xfrm>
          <a:prstGeom prst="rect">
            <a:avLst/>
          </a:prstGeom>
        </p:spPr>
      </p:pic>
      <p:sp>
        <p:nvSpPr>
          <p:cNvPr id="111618" name="Rectangle 2"/>
          <p:cNvSpPr>
            <a:spLocks noGrp="1" noChangeArrowheads="1"/>
          </p:cNvSpPr>
          <p:nvPr>
            <p:ph type="ctrTitle"/>
          </p:nvPr>
        </p:nvSpPr>
        <p:spPr>
          <a:xfrm>
            <a:off x="6350" y="6274827"/>
            <a:ext cx="9144000" cy="727398"/>
          </a:xfrm>
          <a:solidFill>
            <a:schemeClr val="tx1"/>
          </a:solidFill>
        </p:spPr>
        <p:txBody>
          <a:bodyPr/>
          <a:lstStyle/>
          <a:p>
            <a:r>
              <a:rPr lang="ar-JO" b="1" dirty="0">
                <a:latin typeface="Arial" charset="0"/>
                <a:ea typeface="ＭＳ Ｐゴシック" charset="0"/>
              </a:rPr>
              <a:t>فيديو لاودكية</a:t>
            </a:r>
            <a:endParaRPr lang="en-US" b="1" dirty="0">
              <a:latin typeface="Arial" charset="0"/>
              <a:ea typeface="ＭＳ Ｐゴシック" charset="0"/>
            </a:endParaRPr>
          </a:p>
        </p:txBody>
      </p:sp>
    </p:spTree>
    <p:extLst>
      <p:ext uri="{BB962C8B-B14F-4D97-AF65-F5344CB8AC3E}">
        <p14:creationId xmlns:p14="http://schemas.microsoft.com/office/powerpoint/2010/main" val="410417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6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تريلز</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نيسا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الكنائس السبعة (رؤ 2-3)</a:t>
            </a:r>
            <a:endParaRPr lang="en-US"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أريثريا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افروديسياس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سايم</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هيرابوليس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يومينيا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آيزاني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كولوسي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ألاباندا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هيراكليا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ميليتس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ليبادوس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كولوفون</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آدراميتيوم</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بطمس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5773"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082529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66480" cy="5596954"/>
          </a:xfrm>
          <a:prstGeom prst="rect">
            <a:avLst/>
          </a:prstGeom>
        </p:spPr>
      </p:pic>
      <p:sp>
        <p:nvSpPr>
          <p:cNvPr id="14" name="Text Box 1028"/>
          <p:cNvSpPr txBox="1">
            <a:spLocks noChangeArrowheads="1"/>
          </p:cNvSpPr>
          <p:nvPr/>
        </p:nvSpPr>
        <p:spPr bwMode="auto">
          <a:xfrm rot="20802301">
            <a:off x="0" y="881380"/>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تعرج ر.</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 name="Text Box 1028"/>
          <p:cNvSpPr txBox="1">
            <a:spLocks noChangeArrowheads="1"/>
          </p:cNvSpPr>
          <p:nvPr/>
        </p:nvSpPr>
        <p:spPr bwMode="auto">
          <a:xfrm rot="1978667">
            <a:off x="3395579" y="2646007"/>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لايكوس ر.</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10308" name="Text Box 1028"/>
          <p:cNvSpPr txBox="1">
            <a:spLocks noChangeArrowheads="1"/>
          </p:cNvSpPr>
          <p:nvPr/>
        </p:nvSpPr>
        <p:spPr bwMode="auto">
          <a:xfrm>
            <a:off x="1" y="5565914"/>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تملك لاودكية المال لكن لا مياه</a:t>
            </a:r>
            <a:endParaRPr kumimoji="0" lang="en-US" sz="40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rtl="1" eaLnBrk="1" hangingPunct="1">
              <a:defRPr/>
            </a:pPr>
            <a:r>
              <a:rPr lang="ar-JO" b="1" dirty="0">
                <a:solidFill>
                  <a:schemeClr val="bg1"/>
                </a:solidFill>
                <a:latin typeface="Arial" panose="020B0604020202020204" pitchFamily="34" charset="0"/>
                <a:ea typeface="ＭＳ Ｐゴシック" charset="0"/>
                <a:cs typeface="Arial" panose="020B0604020202020204" pitchFamily="34" charset="0"/>
              </a:rPr>
              <a:t>وادي نهر ليكوس</a:t>
            </a:r>
            <a:endParaRPr lang="en-US" sz="2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 name="Text Box 1028"/>
          <p:cNvSpPr txBox="1">
            <a:spLocks noChangeArrowheads="1"/>
          </p:cNvSpPr>
          <p:nvPr/>
        </p:nvSpPr>
        <p:spPr bwMode="auto">
          <a:xfrm>
            <a:off x="5311012" y="3556895"/>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كولوسي</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لاودكية</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 name="Text Box 1028"/>
          <p:cNvSpPr txBox="1">
            <a:spLocks noChangeArrowheads="1"/>
          </p:cNvSpPr>
          <p:nvPr/>
        </p:nvSpPr>
        <p:spPr bwMode="auto">
          <a:xfrm>
            <a:off x="3693665" y="1952635"/>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ينابيع حارة</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Text Box 1028"/>
          <p:cNvSpPr txBox="1">
            <a:spLocks noChangeArrowheads="1"/>
          </p:cNvSpPr>
          <p:nvPr/>
        </p:nvSpPr>
        <p:spPr bwMode="auto">
          <a:xfrm>
            <a:off x="5311012" y="4001498"/>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ينابيع باردة</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 name="Text Box 1028"/>
          <p:cNvSpPr txBox="1">
            <a:spLocks noChangeArrowheads="1"/>
          </p:cNvSpPr>
          <p:nvPr/>
        </p:nvSpPr>
        <p:spPr bwMode="auto">
          <a:xfrm>
            <a:off x="1046008" y="3424825"/>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فاتر</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cxnSp>
        <p:nvCxnSpPr>
          <p:cNvPr id="4" name="Straight Arrow Connector 3"/>
          <p:cNvCxnSpPr/>
          <p:nvPr/>
        </p:nvCxnSpPr>
        <p:spPr bwMode="auto">
          <a:xfrm flipH="1">
            <a:off x="3452166" y="1737237"/>
            <a:ext cx="255304" cy="1106745"/>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flipV="1">
            <a:off x="3438360" y="3092486"/>
            <a:ext cx="2000758" cy="593646"/>
          </a:xfrm>
          <a:prstGeom prst="straightConnector1">
            <a:avLst/>
          </a:prstGeom>
          <a:solidFill>
            <a:schemeClr val="accent1"/>
          </a:solidFill>
          <a:ln w="7620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هيرابوليس</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5979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Laodicea tell from southwest,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3794" name="Rectangle 2" hidden="1"/>
          <p:cNvSpPr>
            <a:spLocks noGrp="1" noChangeArrowheads="1"/>
          </p:cNvSpPr>
          <p:nvPr>
            <p:ph type="title"/>
          </p:nvPr>
        </p:nvSpPr>
        <p:spPr/>
        <p:txBody>
          <a:bodyPr/>
          <a:lstStyle/>
          <a:p>
            <a:r>
              <a:rPr lang="en-US">
                <a:solidFill>
                  <a:schemeClr val="bg1"/>
                </a:solidFill>
              </a:rPr>
              <a:t>Laodicea tell from southwest</a:t>
            </a:r>
          </a:p>
        </p:txBody>
      </p:sp>
      <p:sp>
        <p:nvSpPr>
          <p:cNvPr id="33796" name="Text Box 4"/>
          <p:cNvSpPr txBox="1">
            <a:spLocks noChangeArrowheads="1"/>
          </p:cNvSpPr>
          <p:nvPr/>
        </p:nvSpPr>
        <p:spPr bwMode="auto">
          <a:xfrm>
            <a:off x="-63500" y="6057674"/>
            <a:ext cx="9207500" cy="800326"/>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ar-JO" sz="4400" dirty="0"/>
              <a:t>تل لاودكية من الجنوب الغربي</a:t>
            </a:r>
            <a:endParaRPr lang="en-US" sz="4400" dirty="0"/>
          </a:p>
        </p:txBody>
      </p:sp>
    </p:spTree>
    <p:extLst>
      <p:ext uri="{BB962C8B-B14F-4D97-AF65-F5344CB8AC3E}">
        <p14:creationId xmlns:p14="http://schemas.microsoft.com/office/powerpoint/2010/main" val="77582721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Laodicea tell from south,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2770" name="Rectangle 2" hidden="1"/>
          <p:cNvSpPr>
            <a:spLocks noGrp="1" noChangeArrowheads="1"/>
          </p:cNvSpPr>
          <p:nvPr>
            <p:ph type="title"/>
          </p:nvPr>
        </p:nvSpPr>
        <p:spPr/>
        <p:txBody>
          <a:bodyPr/>
          <a:lstStyle/>
          <a:p>
            <a:r>
              <a:rPr lang="en-US">
                <a:solidFill>
                  <a:schemeClr val="bg1"/>
                </a:solidFill>
              </a:rPr>
              <a:t>Laodicea tell from south</a:t>
            </a:r>
          </a:p>
        </p:txBody>
      </p:sp>
      <p:sp>
        <p:nvSpPr>
          <p:cNvPr id="32772" name="Text Box 4"/>
          <p:cNvSpPr txBox="1">
            <a:spLocks noChangeArrowheads="1"/>
          </p:cNvSpPr>
          <p:nvPr/>
        </p:nvSpPr>
        <p:spPr bwMode="auto">
          <a:xfrm>
            <a:off x="15875" y="6129747"/>
            <a:ext cx="9128125" cy="72825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ar-JO" sz="4400" dirty="0"/>
              <a:t>تل لاودكية من الجنوب</a:t>
            </a:r>
            <a:endParaRPr lang="en-US" sz="4400" dirty="0"/>
          </a:p>
        </p:txBody>
      </p:sp>
      <p:sp>
        <p:nvSpPr>
          <p:cNvPr id="5" name="Text Box 4"/>
          <p:cNvSpPr txBox="1">
            <a:spLocks noChangeArrowheads="1"/>
          </p:cNvSpPr>
          <p:nvPr/>
        </p:nvSpPr>
        <p:spPr bwMode="auto">
          <a:xfrm>
            <a:off x="1" y="317531"/>
            <a:ext cx="9144000" cy="72825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ar-JO" sz="4000" dirty="0"/>
              <a:t>7500 رجل يهودي فقط</a:t>
            </a:r>
            <a:endParaRPr lang="en-US" sz="4000" dirty="0"/>
          </a:p>
        </p:txBody>
      </p:sp>
    </p:spTree>
    <p:extLst>
      <p:ext uri="{BB962C8B-B14F-4D97-AF65-F5344CB8AC3E}">
        <p14:creationId xmlns:p14="http://schemas.microsoft.com/office/powerpoint/2010/main" val="283457218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0" y="0"/>
            <a:ext cx="8876805" cy="6858000"/>
          </a:xfrm>
          <a:prstGeom prst="rect">
            <a:avLst/>
          </a:prstGeom>
        </p:spPr>
      </p:pic>
      <p:sp>
        <p:nvSpPr>
          <p:cNvPr id="111618" name="Rectangle 2"/>
          <p:cNvSpPr>
            <a:spLocks noGrp="1" noChangeArrowheads="1"/>
          </p:cNvSpPr>
          <p:nvPr>
            <p:ph type="ctrTitle"/>
          </p:nvPr>
        </p:nvSpPr>
        <p:spPr>
          <a:xfrm>
            <a:off x="0" y="5897286"/>
            <a:ext cx="9144000" cy="980728"/>
          </a:xfrm>
          <a:solidFill>
            <a:schemeClr val="tx1"/>
          </a:solidFill>
        </p:spPr>
        <p:txBody>
          <a:bodyPr/>
          <a:lstStyle/>
          <a:p>
            <a:r>
              <a:rPr lang="ar-JO" b="1" dirty="0">
                <a:latin typeface="Arial" charset="0"/>
                <a:ea typeface="ＭＳ Ｐゴシック" charset="0"/>
              </a:rPr>
              <a:t>قنوات حارة وباردة</a:t>
            </a:r>
            <a:endParaRPr lang="en-US" b="1" dirty="0">
              <a:latin typeface="Arial" charset="0"/>
              <a:ea typeface="ＭＳ Ｐゴシック" charset="0"/>
            </a:endParaRPr>
          </a:p>
        </p:txBody>
      </p:sp>
    </p:spTree>
    <p:extLst>
      <p:ext uri="{BB962C8B-B14F-4D97-AF65-F5344CB8AC3E}">
        <p14:creationId xmlns:p14="http://schemas.microsoft.com/office/powerpoint/2010/main" val="2443116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الكنائس السع (رؤ 2-3)</a:t>
            </a:r>
            <a:endParaRPr lang="en-US" dirty="0">
              <a:latin typeface="Arial" charset="0"/>
              <a:ea typeface="ＭＳ Ｐゴシック" charset="0"/>
            </a:endParaRPr>
          </a:p>
        </p:txBody>
      </p:sp>
      <p:pic>
        <p:nvPicPr>
          <p:cNvPr id="786434"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noChangeAspect="1"/>
          </p:cNvGrpSpPr>
          <p:nvPr/>
        </p:nvGrpSpPr>
        <p:grpSpPr bwMode="auto">
          <a:xfrm>
            <a:off x="971550" y="121731"/>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5" name="TextBox 34"/>
            <p:cNvSpPr txBox="1"/>
            <p:nvPr/>
          </p:nvSpPr>
          <p:spPr>
            <a:xfrm>
              <a:off x="3484471" y="836712"/>
              <a:ext cx="1887026" cy="39220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الوعد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4801681"/>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376613" y="6211381"/>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4915981"/>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683956"/>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624969"/>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696406"/>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712531"/>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13" name="Group 12"/>
          <p:cNvGrpSpPr>
            <a:grpSpLocks noChangeAspect="1"/>
          </p:cNvGrpSpPr>
          <p:nvPr/>
        </p:nvGrpSpPr>
        <p:grpSpPr bwMode="auto">
          <a:xfrm>
            <a:off x="1476375" y="624969"/>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5" name="TextBox 14"/>
            <p:cNvSpPr txBox="1"/>
            <p:nvPr/>
          </p:nvSpPr>
          <p:spPr>
            <a:xfrm>
              <a:off x="3484525" y="836712"/>
              <a:ext cx="1886918" cy="46201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تحذير</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noChangeAspect="1"/>
          </p:cNvGrpSpPr>
          <p:nvPr/>
        </p:nvGrpSpPr>
        <p:grpSpPr bwMode="auto">
          <a:xfrm>
            <a:off x="2016125" y="1137731"/>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ارشاد</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noChangeAspect="1"/>
          </p:cNvGrpSpPr>
          <p:nvPr/>
        </p:nvGrpSpPr>
        <p:grpSpPr bwMode="auto">
          <a:xfrm>
            <a:off x="2456536" y="1667956"/>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3422954" y="1879410"/>
              <a:ext cx="2010059" cy="46062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noChangeAspect="1"/>
          </p:cNvGrpSpPr>
          <p:nvPr/>
        </p:nvGrpSpPr>
        <p:grpSpPr bwMode="auto">
          <a:xfrm>
            <a:off x="2987675" y="2137856"/>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1798" y="2420331"/>
              <a:ext cx="2661035" cy="46204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6" name="Group 5"/>
          <p:cNvGrpSpPr>
            <a:grpSpLocks noChangeAspect="1"/>
          </p:cNvGrpSpPr>
          <p:nvPr/>
        </p:nvGrpSpPr>
        <p:grpSpPr bwMode="auto">
          <a:xfrm>
            <a:off x="3419475" y="2569656"/>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636531" y="3327021"/>
              <a:ext cx="1655931" cy="46195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يسوع المسيح</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30" name="TextBox 29"/>
          <p:cNvSpPr txBox="1"/>
          <p:nvPr/>
        </p:nvSpPr>
        <p:spPr>
          <a:xfrm>
            <a:off x="1779588" y="2930019"/>
            <a:ext cx="1566862" cy="461665"/>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Box 30"/>
          <p:cNvSpPr txBox="1"/>
          <p:nvPr/>
        </p:nvSpPr>
        <p:spPr>
          <a:xfrm>
            <a:off x="3362325" y="4296856"/>
            <a:ext cx="1317625"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2" name="TextBox 31"/>
          <p:cNvSpPr txBox="1"/>
          <p:nvPr/>
        </p:nvSpPr>
        <p:spPr>
          <a:xfrm>
            <a:off x="4572001" y="4080956"/>
            <a:ext cx="1441450"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3248027" y="5809744"/>
            <a:ext cx="1431924"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7" name="TextBox 36"/>
          <p:cNvSpPr txBox="1"/>
          <p:nvPr/>
        </p:nvSpPr>
        <p:spPr>
          <a:xfrm>
            <a:off x="5557840" y="4512756"/>
            <a:ext cx="1317624"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8" name="Text Box 37"/>
          <p:cNvSpPr txBox="1">
            <a:spLocks noChangeArrowheads="1"/>
          </p:cNvSpPr>
          <p:nvPr/>
        </p:nvSpPr>
        <p:spPr bwMode="auto">
          <a:xfrm>
            <a:off x="8410818" y="3495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348</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290999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p:cNvSpPr>
            <a:spLocks noGrp="1" noChangeArrowheads="1"/>
          </p:cNvSpPr>
          <p:nvPr>
            <p:ph type="title"/>
          </p:nvPr>
        </p:nvSpPr>
        <p:spPr/>
        <p:txBody>
          <a:bodyPr/>
          <a:lstStyle/>
          <a:p>
            <a:r>
              <a:rPr lang="en-US">
                <a:solidFill>
                  <a:schemeClr val="bg1"/>
                </a:solidFill>
              </a:rPr>
              <a:t>Laodicea aqueduct south of tell</a:t>
            </a:r>
          </a:p>
        </p:txBody>
      </p:sp>
      <p:pic>
        <p:nvPicPr>
          <p:cNvPr id="7171" name="Picture 3" descr="Laodicea aqueduct south of tell,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172" name="Text Box 4"/>
          <p:cNvSpPr txBox="1">
            <a:spLocks noChangeArrowheads="1"/>
          </p:cNvSpPr>
          <p:nvPr/>
        </p:nvSpPr>
        <p:spPr bwMode="auto">
          <a:xfrm>
            <a:off x="15875" y="6157359"/>
            <a:ext cx="9128125" cy="700641"/>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ar-JO" sz="4000" dirty="0"/>
              <a:t>قناة لاودكية جنوب التل</a:t>
            </a:r>
            <a:endParaRPr lang="en-US" sz="4000" dirty="0"/>
          </a:p>
        </p:txBody>
      </p:sp>
    </p:spTree>
    <p:extLst>
      <p:ext uri="{BB962C8B-B14F-4D97-AF65-F5344CB8AC3E}">
        <p14:creationId xmlns:p14="http://schemas.microsoft.com/office/powerpoint/2010/main" val="294721048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hidden="1"/>
          <p:cNvSpPr>
            <a:spLocks noGrp="1" noChangeArrowheads="1"/>
          </p:cNvSpPr>
          <p:nvPr>
            <p:ph type="title"/>
          </p:nvPr>
        </p:nvSpPr>
        <p:spPr/>
        <p:txBody>
          <a:bodyPr/>
          <a:lstStyle/>
          <a:p>
            <a:r>
              <a:rPr lang="en-US">
                <a:solidFill>
                  <a:schemeClr val="bg1"/>
                </a:solidFill>
              </a:rPr>
              <a:t>Laodicea pipe with calcium</a:t>
            </a:r>
          </a:p>
        </p:txBody>
      </p:sp>
      <p:pic>
        <p:nvPicPr>
          <p:cNvPr id="36867" name="Picture 3" descr="Laodicea pipe with calcium, rs 03190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6868" name="Text Box 4"/>
          <p:cNvSpPr txBox="1">
            <a:spLocks noChangeArrowheads="1"/>
          </p:cNvSpPr>
          <p:nvPr/>
        </p:nvSpPr>
        <p:spPr bwMode="auto">
          <a:xfrm>
            <a:off x="0" y="5949676"/>
            <a:ext cx="9144000" cy="951188"/>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ar-JO" sz="4400" dirty="0"/>
              <a:t>أنبوب لاودكية مع الشوائب</a:t>
            </a:r>
            <a:endParaRPr lang="en-US" sz="4400" dirty="0"/>
          </a:p>
        </p:txBody>
      </p:sp>
    </p:spTree>
    <p:extLst>
      <p:ext uri="{BB962C8B-B14F-4D97-AF65-F5344CB8AC3E}">
        <p14:creationId xmlns:p14="http://schemas.microsoft.com/office/powerpoint/2010/main" val="52411707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r>
              <a:rPr lang="en-US">
                <a:solidFill>
                  <a:schemeClr val="bg1"/>
                </a:solidFill>
              </a:rPr>
              <a:t>Laodicea graveyard with bathhouse remains</a:t>
            </a:r>
          </a:p>
        </p:txBody>
      </p:sp>
      <p:pic>
        <p:nvPicPr>
          <p:cNvPr id="15363" name="Picture 3" descr="Laodicea graveyard with bathhouse remains,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 name="Text Box 4"/>
          <p:cNvSpPr txBox="1">
            <a:spLocks noChangeArrowheads="1"/>
          </p:cNvSpPr>
          <p:nvPr/>
        </p:nvSpPr>
        <p:spPr bwMode="auto">
          <a:xfrm>
            <a:off x="317512" y="115888"/>
            <a:ext cx="8826488" cy="1858332"/>
          </a:xfrm>
          <a:prstGeom prst="rect">
            <a:avLst/>
          </a:prstGeom>
          <a:noFill/>
          <a:ln>
            <a:noFill/>
          </a:ln>
          <a:effectLst/>
        </p:spPr>
        <p:txBody>
          <a:bodyPr/>
          <a:lstStyle/>
          <a:p>
            <a:pPr marL="342900" indent="-342900" algn="r" defTabSz="914400" rtl="1" fontAlgn="base">
              <a:spcBef>
                <a:spcPct val="0"/>
              </a:spcBef>
              <a:spcAft>
                <a:spcPct val="0"/>
              </a:spcAft>
              <a:buFont typeface="Arial"/>
              <a:buChar char="•"/>
            </a:pPr>
            <a:r>
              <a:rPr lang="ar-JO" sz="3200" b="1" dirty="0">
                <a:solidFill>
                  <a:srgbClr val="FFFFFF"/>
                </a:solidFill>
                <a:effectLst>
                  <a:glow rad="228600">
                    <a:srgbClr val="000000"/>
                  </a:glow>
                </a:effectLst>
                <a:latin typeface="Arial" charset="0"/>
                <a:ea typeface="ＭＳ Ｐゴシック" charset="0"/>
              </a:rPr>
              <a:t>الرخام في كل مكان (أثرياء)</a:t>
            </a:r>
          </a:p>
          <a:p>
            <a:pPr marL="342900" indent="-342900" algn="r" defTabSz="914400" rtl="1" fontAlgn="base">
              <a:spcBef>
                <a:spcPct val="0"/>
              </a:spcBef>
              <a:spcAft>
                <a:spcPct val="0"/>
              </a:spcAft>
              <a:buFont typeface="Arial"/>
              <a:buChar char="•"/>
            </a:pPr>
            <a:r>
              <a:rPr lang="ar-JO" sz="3200" b="1" dirty="0">
                <a:solidFill>
                  <a:srgbClr val="FFFFFF"/>
                </a:solidFill>
                <a:effectLst>
                  <a:glow rad="228600">
                    <a:srgbClr val="000000"/>
                  </a:glow>
                </a:effectLst>
                <a:latin typeface="Arial" charset="0"/>
                <a:ea typeface="ＭＳ Ｐゴシック" charset="0"/>
              </a:rPr>
              <a:t>مسرحان وملعب وما إلى ذلك</a:t>
            </a:r>
            <a:endParaRPr lang="en-US" sz="3200" b="1" dirty="0">
              <a:solidFill>
                <a:srgbClr val="FFFFFF"/>
              </a:solidFill>
              <a:effectLst>
                <a:glow rad="228600">
                  <a:srgbClr val="000000"/>
                </a:glow>
              </a:effectLst>
              <a:latin typeface="Arial" charset="0"/>
              <a:ea typeface="ＭＳ Ｐゴシック" charset="0"/>
            </a:endParaRPr>
          </a:p>
        </p:txBody>
      </p:sp>
      <p:sp>
        <p:nvSpPr>
          <p:cNvPr id="15364" name="Text Box 4"/>
          <p:cNvSpPr txBox="1">
            <a:spLocks noChangeArrowheads="1"/>
          </p:cNvSpPr>
          <p:nvPr/>
        </p:nvSpPr>
        <p:spPr bwMode="auto">
          <a:xfrm>
            <a:off x="0" y="6171165"/>
            <a:ext cx="9144000" cy="723348"/>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r>
              <a:rPr lang="ar-JO" sz="4000" b="1" dirty="0">
                <a:solidFill>
                  <a:srgbClr val="FFFFFF"/>
                </a:solidFill>
                <a:latin typeface="Arial" charset="0"/>
                <a:ea typeface="ＭＳ Ｐゴシック" charset="0"/>
              </a:rPr>
              <a:t>مقبرة مع حمام على التل</a:t>
            </a:r>
            <a:endParaRPr lang="en-US" sz="4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57520399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r>
              <a:rPr lang="en-US">
                <a:solidFill>
                  <a:schemeClr val="bg1"/>
                </a:solidFill>
              </a:rPr>
              <a:t>Laodicea bathhouse arches</a:t>
            </a:r>
          </a:p>
        </p:txBody>
      </p:sp>
      <p:pic>
        <p:nvPicPr>
          <p:cNvPr id="10243" name="Picture 3" descr="Laodicea bathhouse arches,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15875" y="6129747"/>
            <a:ext cx="9128125" cy="72825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r>
              <a:rPr lang="ar-JO" sz="4400" dirty="0"/>
              <a:t>أقواس حمام لاودكية</a:t>
            </a:r>
            <a:endParaRPr lang="en-US" sz="4400" dirty="0"/>
          </a:p>
        </p:txBody>
      </p:sp>
    </p:spTree>
    <p:extLst>
      <p:ext uri="{BB962C8B-B14F-4D97-AF65-F5344CB8AC3E}">
        <p14:creationId xmlns:p14="http://schemas.microsoft.com/office/powerpoint/2010/main" val="63547355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p:cNvSpPr>
            <a:spLocks noGrp="1" noChangeArrowheads="1"/>
          </p:cNvSpPr>
          <p:nvPr>
            <p:ph type="title"/>
          </p:nvPr>
        </p:nvSpPr>
        <p:spPr/>
        <p:txBody>
          <a:bodyPr/>
          <a:lstStyle/>
          <a:p>
            <a:r>
              <a:rPr lang="en-US">
                <a:solidFill>
                  <a:schemeClr val="bg1"/>
                </a:solidFill>
              </a:rPr>
              <a:t>Laodicea Greek theater</a:t>
            </a:r>
          </a:p>
        </p:txBody>
      </p:sp>
      <p:pic>
        <p:nvPicPr>
          <p:cNvPr id="19459" name="Picture 3" descr="Laodicea Roman theater,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460" name="Text Box 4"/>
          <p:cNvSpPr txBox="1">
            <a:spLocks noChangeArrowheads="1"/>
          </p:cNvSpPr>
          <p:nvPr/>
        </p:nvSpPr>
        <p:spPr bwMode="auto">
          <a:xfrm>
            <a:off x="1588" y="5973193"/>
            <a:ext cx="9142412" cy="931841"/>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r>
              <a:rPr lang="ar-JO" sz="4800" b="1" dirty="0">
                <a:solidFill>
                  <a:srgbClr val="FFFFFF"/>
                </a:solidFill>
                <a:effectLst>
                  <a:glow rad="101600">
                    <a:srgbClr val="000000">
                      <a:alpha val="75000"/>
                    </a:srgbClr>
                  </a:glow>
                </a:effectLst>
                <a:latin typeface="Arial" charset="0"/>
                <a:ea typeface="ＭＳ Ｐゴシック" charset="0"/>
              </a:rPr>
              <a:t>مدرج لاودكية الروماني</a:t>
            </a:r>
            <a:endParaRPr lang="en-US" sz="4800" b="1" dirty="0">
              <a:solidFill>
                <a:srgbClr val="FFFFFF"/>
              </a:solidFill>
              <a:effectLst>
                <a:glow rad="1016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236685529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r>
              <a:rPr lang="en-US">
                <a:solidFill>
                  <a:schemeClr val="bg1"/>
                </a:solidFill>
              </a:rPr>
              <a:t>Laodicea Greek theater</a:t>
            </a:r>
          </a:p>
        </p:txBody>
      </p:sp>
      <p:pic>
        <p:nvPicPr>
          <p:cNvPr id="16387" name="Picture 3" descr="Laodicea Greek theater,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6388" name="Text Box 4"/>
          <p:cNvSpPr txBox="1">
            <a:spLocks noChangeArrowheads="1"/>
          </p:cNvSpPr>
          <p:nvPr/>
        </p:nvSpPr>
        <p:spPr bwMode="auto">
          <a:xfrm>
            <a:off x="-63500" y="6057674"/>
            <a:ext cx="9207500" cy="800326"/>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600" b="1">
                <a:solidFill>
                  <a:srgbClr val="FFFFFF"/>
                </a:solidFill>
                <a:effectLst>
                  <a:glow rad="101600">
                    <a:schemeClr val="tx1">
                      <a:alpha val="75000"/>
                    </a:schemeClr>
                  </a:glow>
                </a:effectLst>
                <a:latin typeface="Arial" charset="0"/>
                <a:ea typeface="ＭＳ Ｐゴシック" charset="0"/>
              </a:defRPr>
            </a:lvl1pPr>
          </a:lstStyle>
          <a:p>
            <a:r>
              <a:rPr lang="ar-JO" sz="4800" dirty="0">
                <a:effectLst>
                  <a:glow rad="101600">
                    <a:srgbClr val="000000">
                      <a:alpha val="75000"/>
                    </a:srgbClr>
                  </a:glow>
                </a:effectLst>
              </a:rPr>
              <a:t>مدرج لاودكية اليوناني</a:t>
            </a:r>
            <a:endParaRPr lang="en-US" sz="4800" dirty="0">
              <a:effectLst>
                <a:glow rad="101600">
                  <a:srgbClr val="000000">
                    <a:alpha val="75000"/>
                  </a:srgbClr>
                </a:glow>
              </a:effectLst>
            </a:endParaRPr>
          </a:p>
        </p:txBody>
      </p:sp>
    </p:spTree>
    <p:extLst>
      <p:ext uri="{BB962C8B-B14F-4D97-AF65-F5344CB8AC3E}">
        <p14:creationId xmlns:p14="http://schemas.microsoft.com/office/powerpoint/2010/main" val="107655299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hidden="1"/>
          <p:cNvSpPr>
            <a:spLocks noGrp="1" noChangeArrowheads="1"/>
          </p:cNvSpPr>
          <p:nvPr>
            <p:ph type="title"/>
          </p:nvPr>
        </p:nvSpPr>
        <p:spPr/>
        <p:txBody>
          <a:bodyPr/>
          <a:lstStyle/>
          <a:p>
            <a:r>
              <a:rPr lang="en-US">
                <a:solidFill>
                  <a:schemeClr val="bg1"/>
                </a:solidFill>
              </a:rPr>
              <a:t>Laodicea stadium seating northern side</a:t>
            </a:r>
          </a:p>
        </p:txBody>
      </p:sp>
      <p:pic>
        <p:nvPicPr>
          <p:cNvPr id="26627" name="Picture 3" descr="Laodicea stadium seating northern side,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6628" name="Text Box 4"/>
          <p:cNvSpPr txBox="1">
            <a:spLocks noChangeArrowheads="1"/>
          </p:cNvSpPr>
          <p:nvPr/>
        </p:nvSpPr>
        <p:spPr bwMode="auto">
          <a:xfrm>
            <a:off x="15875" y="6143554"/>
            <a:ext cx="9128125" cy="82523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4800" b="1">
                <a:solidFill>
                  <a:srgbClr val="FFFFFF"/>
                </a:solidFill>
                <a:effectLst>
                  <a:glow rad="101600">
                    <a:schemeClr val="tx1">
                      <a:alpha val="75000"/>
                    </a:schemeClr>
                  </a:glow>
                </a:effectLst>
                <a:latin typeface="Arial" charset="0"/>
                <a:ea typeface="ＭＳ Ｐゴシック" charset="0"/>
              </a:defRPr>
            </a:lvl1pPr>
          </a:lstStyle>
          <a:p>
            <a:r>
              <a:rPr lang="ar-JO" dirty="0">
                <a:effectLst>
                  <a:glow rad="101600">
                    <a:srgbClr val="000000">
                      <a:alpha val="75000"/>
                    </a:srgbClr>
                  </a:glow>
                </a:effectLst>
              </a:rPr>
              <a:t>مقاعد ملعب لاودكية</a:t>
            </a:r>
            <a:endParaRPr lang="en-US" dirty="0">
              <a:effectLst>
                <a:glow rad="101600">
                  <a:srgbClr val="000000">
                    <a:alpha val="75000"/>
                  </a:srgbClr>
                </a:glow>
              </a:effectLst>
            </a:endParaRPr>
          </a:p>
        </p:txBody>
      </p:sp>
    </p:spTree>
    <p:extLst>
      <p:ext uri="{BB962C8B-B14F-4D97-AF65-F5344CB8AC3E}">
        <p14:creationId xmlns:p14="http://schemas.microsoft.com/office/powerpoint/2010/main" val="272550854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hidden="1"/>
          <p:cNvSpPr>
            <a:spLocks noGrp="1" noChangeArrowheads="1"/>
          </p:cNvSpPr>
          <p:nvPr>
            <p:ph type="title"/>
          </p:nvPr>
        </p:nvSpPr>
        <p:spPr/>
        <p:txBody>
          <a:bodyPr/>
          <a:lstStyle/>
          <a:p>
            <a:r>
              <a:rPr lang="en-US">
                <a:solidFill>
                  <a:schemeClr val="bg1"/>
                </a:solidFill>
              </a:rPr>
              <a:t>Laodicea walls still standing</a:t>
            </a:r>
          </a:p>
        </p:txBody>
      </p:sp>
      <p:pic>
        <p:nvPicPr>
          <p:cNvPr id="34819" name="Picture 3" descr="Laodicea walls still standing,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4820" name="Text Box 4"/>
          <p:cNvSpPr txBox="1">
            <a:spLocks noChangeArrowheads="1"/>
          </p:cNvSpPr>
          <p:nvPr/>
        </p:nvSpPr>
        <p:spPr bwMode="auto">
          <a:xfrm>
            <a:off x="-20638" y="6043741"/>
            <a:ext cx="9164638" cy="814259"/>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4800" b="1">
                <a:solidFill>
                  <a:srgbClr val="FFFFFF"/>
                </a:solidFill>
                <a:effectLst>
                  <a:glow rad="101600">
                    <a:schemeClr val="tx1">
                      <a:alpha val="75000"/>
                    </a:schemeClr>
                  </a:glow>
                </a:effectLst>
                <a:latin typeface="Arial" charset="0"/>
                <a:ea typeface="ＭＳ Ｐゴシック" charset="0"/>
              </a:defRPr>
            </a:lvl1pPr>
          </a:lstStyle>
          <a:p>
            <a:r>
              <a:rPr lang="ar-JO" dirty="0">
                <a:effectLst>
                  <a:glow rad="101600">
                    <a:srgbClr val="000000">
                      <a:alpha val="75000"/>
                    </a:srgbClr>
                  </a:glow>
                </a:effectLst>
              </a:rPr>
              <a:t>لا تزال جدران لاودكية قائمة</a:t>
            </a:r>
            <a:endParaRPr lang="en-US" dirty="0">
              <a:effectLst>
                <a:glow rad="101600">
                  <a:srgbClr val="000000">
                    <a:alpha val="75000"/>
                  </a:srgbClr>
                </a:glow>
              </a:effectLst>
            </a:endParaRPr>
          </a:p>
        </p:txBody>
      </p:sp>
    </p:spTree>
    <p:extLst>
      <p:ext uri="{BB962C8B-B14F-4D97-AF65-F5344CB8AC3E}">
        <p14:creationId xmlns:p14="http://schemas.microsoft.com/office/powerpoint/2010/main" val="296371218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11618" name="Rectangle 2"/>
          <p:cNvSpPr>
            <a:spLocks noGrp="1" noChangeArrowheads="1"/>
          </p:cNvSpPr>
          <p:nvPr>
            <p:ph type="ctrTitle"/>
          </p:nvPr>
        </p:nvSpPr>
        <p:spPr>
          <a:xfrm>
            <a:off x="5630762" y="1185920"/>
            <a:ext cx="3513237" cy="1787206"/>
          </a:xfrm>
          <a:noFill/>
        </p:spPr>
        <p:txBody>
          <a:bodyPr/>
          <a:lstStyle/>
          <a:p>
            <a:r>
              <a:rPr lang="ar-JO" sz="8000" b="1" dirty="0">
                <a:solidFill>
                  <a:srgbClr val="FF0000"/>
                </a:solidFill>
                <a:ea typeface="ＭＳ Ｐゴシック" charset="0"/>
              </a:rPr>
              <a:t>كن حاراً</a:t>
            </a:r>
            <a:endParaRPr lang="en-US" sz="8000" b="1" dirty="0">
              <a:solidFill>
                <a:srgbClr val="FF0000"/>
              </a:solidFill>
              <a:ea typeface="ＭＳ Ｐゴシック" charset="0"/>
            </a:endParaRPr>
          </a:p>
        </p:txBody>
      </p:sp>
      <p:sp>
        <p:nvSpPr>
          <p:cNvPr id="4" name="Rectangle 2"/>
          <p:cNvSpPr txBox="1">
            <a:spLocks noChangeArrowheads="1"/>
          </p:cNvSpPr>
          <p:nvPr/>
        </p:nvSpPr>
        <p:spPr bwMode="auto">
          <a:xfrm>
            <a:off x="0" y="0"/>
            <a:ext cx="9144000" cy="98072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dirty="0">
                <a:solidFill>
                  <a:srgbClr val="FFFFFF"/>
                </a:solidFill>
                <a:latin typeface="Arial" charset="0"/>
                <a:ea typeface="ＭＳ Ｐゴシック" charset="0"/>
              </a:rPr>
              <a:t> </a:t>
            </a:r>
            <a:r>
              <a:rPr lang="ar-JO" sz="4800" b="1" dirty="0">
                <a:solidFill>
                  <a:srgbClr val="FFFFFF"/>
                </a:solidFill>
                <a:latin typeface="Arial" charset="0"/>
                <a:ea typeface="ＭＳ Ｐゴシック" charset="0"/>
              </a:rPr>
              <a:t>ثلاثة أحرف (ر) لعلاج اللامبالاة ...</a:t>
            </a:r>
            <a:endParaRPr lang="en-US" sz="4800" b="1" dirty="0">
              <a:solidFill>
                <a:srgbClr val="FFFFFF"/>
              </a:solidFill>
              <a:latin typeface="Arial" charset="0"/>
              <a:ea typeface="ＭＳ Ｐゴシック" charset="0"/>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i="1" dirty="0">
                <a:solidFill>
                  <a:srgbClr val="FFFFFF"/>
                </a:solidFill>
                <a:latin typeface="Arial" charset="0"/>
                <a:ea typeface="ＭＳ Ｐゴシック" charset="0"/>
              </a:rPr>
              <a:t>رؤ 3: 14-22</a:t>
            </a:r>
            <a:endParaRPr lang="en-US" sz="4800" b="1" i="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429349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solidFill>
                  <a:srgbClr val="FFFFFF"/>
                </a:solidFill>
                <a:effectLst>
                  <a:glow rad="165100">
                    <a:srgbClr val="000000"/>
                  </a:glow>
                </a:effectLst>
                <a:latin typeface="Arial" charset="0"/>
                <a:ea typeface="ＭＳ Ｐゴシック" charset="0"/>
              </a:rPr>
              <a:t>الطريقة الأولى لعلاج اللامبالاة الروحيةهو           رؤية التباين في ....</a:t>
            </a:r>
            <a:endParaRPr lang="en-US" sz="4000" b="1" dirty="0">
              <a:solidFill>
                <a:srgbClr val="FFFFFF"/>
              </a:solidFill>
              <a:effectLst>
                <a:glow rad="165100">
                  <a:srgbClr val="000000"/>
                </a:glow>
              </a:effectLst>
              <a:latin typeface="Arial" charset="0"/>
              <a:ea typeface="ＭＳ Ｐゴシック" charset="0"/>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i="1" dirty="0">
                <a:solidFill>
                  <a:srgbClr val="FFFFFF"/>
                </a:solidFill>
                <a:effectLst>
                  <a:glow rad="165100">
                    <a:srgbClr val="000000"/>
                  </a:glow>
                </a:effectLst>
                <a:latin typeface="Arial" charset="0"/>
                <a:ea typeface="ＭＳ Ｐゴシック" charset="0"/>
              </a:rPr>
              <a:t>رؤ 3: 14</a:t>
            </a:r>
            <a:endParaRPr lang="en-US" sz="4000" b="1" i="1" dirty="0">
              <a:solidFill>
                <a:srgbClr val="FFFFFF"/>
              </a:solidFill>
              <a:effectLst>
                <a:glow rad="165100">
                  <a:srgbClr val="000000"/>
                </a:glow>
              </a:effectLst>
              <a:latin typeface="Arial" charset="0"/>
              <a:ea typeface="ＭＳ Ｐゴシック" charset="0"/>
            </a:endParaRPr>
          </a:p>
        </p:txBody>
      </p:sp>
      <p:sp>
        <p:nvSpPr>
          <p:cNvPr id="8" name="Title 7"/>
          <p:cNvSpPr>
            <a:spLocks noGrp="1"/>
          </p:cNvSpPr>
          <p:nvPr>
            <p:ph type="ctrTitle"/>
          </p:nvPr>
        </p:nvSpPr>
        <p:spPr>
          <a:xfrm>
            <a:off x="0" y="2130425"/>
            <a:ext cx="9144000" cy="1470025"/>
          </a:xfrm>
        </p:spPr>
        <p:txBody>
          <a:bodyPr/>
          <a:lstStyle/>
          <a:p>
            <a:pPr algn="r"/>
            <a:br>
              <a:rPr lang="en-US" b="1" dirty="0">
                <a:solidFill>
                  <a:srgbClr val="FFFF00"/>
                </a:solidFill>
                <a:effectLst>
                  <a:glow rad="165100">
                    <a:schemeClr val="tx1"/>
                  </a:glow>
                </a:effectLst>
                <a:latin typeface="Arial" charset="0"/>
                <a:ea typeface="ＭＳ Ｐゴシック" charset="0"/>
              </a:rPr>
            </a:br>
            <a:r>
              <a:rPr lang="ar-JO" b="1" dirty="0">
                <a:solidFill>
                  <a:srgbClr val="FFFF00"/>
                </a:solidFill>
                <a:effectLst>
                  <a:glow rad="165100">
                    <a:schemeClr val="tx1"/>
                  </a:glow>
                </a:effectLst>
                <a:latin typeface="Arial" charset="0"/>
                <a:ea typeface="ＭＳ Ｐゴシック" charset="0"/>
              </a:rPr>
              <a:t>1. العلاقات</a:t>
            </a:r>
            <a:r>
              <a:rPr lang="ar-JO" b="1" dirty="0">
                <a:effectLst>
                  <a:glow rad="165100">
                    <a:schemeClr val="tx1"/>
                  </a:glow>
                </a:effectLst>
                <a:latin typeface="Arial" charset="0"/>
                <a:ea typeface="ＭＳ Ｐゴシック" charset="0"/>
              </a:rPr>
              <a:t>: يقصر كبريائنا أمام مستوى </a:t>
            </a:r>
            <a:r>
              <a:rPr lang="ar-JO" b="1" dirty="0">
                <a:solidFill>
                  <a:srgbClr val="FFFF00"/>
                </a:solidFill>
                <a:effectLst>
                  <a:glow rad="165100">
                    <a:schemeClr val="tx1"/>
                  </a:glow>
                </a:effectLst>
                <a:latin typeface="Arial" charset="0"/>
                <a:ea typeface="ＭＳ Ｐゴシック" charset="0"/>
              </a:rPr>
              <a:t>سلطة </a:t>
            </a:r>
            <a:r>
              <a:rPr lang="ar-JO" b="1" dirty="0">
                <a:effectLst>
                  <a:glow rad="165100">
                    <a:schemeClr val="tx1"/>
                  </a:glow>
                </a:effectLst>
                <a:latin typeface="Arial" charset="0"/>
                <a:ea typeface="ＭＳ Ｐゴシック" charset="0"/>
              </a:rPr>
              <a:t>المسيح الحقيقية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3729053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a:t>
            </a:r>
            <a:r>
              <a:rPr lang="ar-JO" sz="8800" dirty="0">
                <a:latin typeface="Arial" charset="0"/>
                <a:ea typeface="Osaka" charset="0"/>
                <a:cs typeface="Arial" charset="0"/>
              </a:rPr>
              <a:t>3</a:t>
            </a:r>
            <a:r>
              <a:rPr lang="en-US" sz="8800" dirty="0">
                <a:latin typeface="Arial" charset="0"/>
                <a:ea typeface="Osaka" charset="0"/>
                <a:cs typeface="Arial" charset="0"/>
              </a:rPr>
              <a:t> </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265677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8750" y="0"/>
            <a:ext cx="7955250" cy="5535716"/>
          </a:xfrm>
          <a:prstGeom prst="rect">
            <a:avLst/>
          </a:prstGeom>
        </p:spPr>
      </p:pic>
      <p:sp>
        <p:nvSpPr>
          <p:cNvPr id="2" name="Rectangle 1"/>
          <p:cNvSpPr/>
          <p:nvPr/>
        </p:nvSpPr>
        <p:spPr bwMode="auto">
          <a:xfrm>
            <a:off x="0" y="5495202"/>
            <a:ext cx="9854424"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697045" y="5235125"/>
            <a:ext cx="2979894" cy="165321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br>
              <a:rPr lang="en-US" sz="3200" b="1" spc="-130" dirty="0">
                <a:solidFill>
                  <a:srgbClr val="FF0000"/>
                </a:solidFill>
                <a:latin typeface="Arial" panose="020B0604020202020204" pitchFamily="34" charset="0"/>
                <a:ea typeface="ＭＳ Ｐゴシック" charset="0"/>
                <a:cs typeface="Arial" panose="020B0604020202020204" pitchFamily="34" charset="0"/>
              </a:rPr>
            </a:br>
            <a:r>
              <a:rPr lang="ar-JO" sz="6600" b="1" spc="-130" dirty="0">
                <a:solidFill>
                  <a:srgbClr val="FF0000"/>
                </a:solidFill>
                <a:latin typeface="Arial" panose="020B0604020202020204" pitchFamily="34" charset="0"/>
                <a:ea typeface="ＭＳ Ｐゴシック" charset="0"/>
                <a:cs typeface="Arial" panose="020B0604020202020204" pitchFamily="34" charset="0"/>
              </a:rPr>
              <a:t>الجيد</a:t>
            </a:r>
            <a:endParaRPr lang="en-US" sz="4000" b="1" spc="-130" dirty="0">
              <a:solidFill>
                <a:srgbClr val="FF0000"/>
              </a:solidFill>
              <a:latin typeface="Arial" panose="020B0604020202020204" pitchFamily="34" charset="0"/>
              <a:ea typeface="ＭＳ Ｐゴシック" charset="0"/>
              <a:cs typeface="Arial" panose="020B0604020202020204" pitchFamily="34" charset="0"/>
            </a:endParaRPr>
          </a:p>
        </p:txBody>
      </p:sp>
      <p:sp>
        <p:nvSpPr>
          <p:cNvPr id="111618" name="Rectangle 2"/>
          <p:cNvSpPr>
            <a:spLocks noGrp="1" noChangeArrowheads="1"/>
          </p:cNvSpPr>
          <p:nvPr>
            <p:ph type="ctrTitle"/>
          </p:nvPr>
        </p:nvSpPr>
        <p:spPr>
          <a:xfrm>
            <a:off x="-117786" y="1122395"/>
            <a:ext cx="3061599" cy="2776562"/>
          </a:xfrm>
        </p:spPr>
        <p:txBody>
          <a:bodyPr/>
          <a:lstStyle/>
          <a:p>
            <a:r>
              <a:rPr lang="ar-JO" sz="4800" b="1" dirty="0">
                <a:solidFill>
                  <a:srgbClr val="FF0000"/>
                </a:solidFill>
                <a:latin typeface="Arial" panose="020B0604020202020204" pitchFamily="34" charset="0"/>
                <a:ea typeface="ＭＳ Ｐゴシック" charset="0"/>
                <a:cs typeface="Arial" panose="020B0604020202020204" pitchFamily="34" charset="0"/>
              </a:rPr>
              <a:t>كلينت</a:t>
            </a:r>
            <a:br>
              <a:rPr lang="ar-JO" sz="4800" b="1" dirty="0">
                <a:solidFill>
                  <a:srgbClr val="FF0000"/>
                </a:solidFill>
                <a:latin typeface="Arial" panose="020B0604020202020204" pitchFamily="34" charset="0"/>
                <a:ea typeface="ＭＳ Ｐゴシック" charset="0"/>
                <a:cs typeface="Arial" panose="020B0604020202020204" pitchFamily="34" charset="0"/>
              </a:rPr>
            </a:br>
            <a:r>
              <a:rPr lang="ar-JO" sz="4800" b="1" dirty="0">
                <a:solidFill>
                  <a:srgbClr val="FF0000"/>
                </a:solidFill>
                <a:latin typeface="Arial" panose="020B0604020202020204" pitchFamily="34" charset="0"/>
                <a:ea typeface="ＭＳ Ｐゴシック" charset="0"/>
                <a:cs typeface="Arial" panose="020B0604020202020204" pitchFamily="34" charset="0"/>
              </a:rPr>
              <a:t>إيستوود</a:t>
            </a:r>
            <a:br>
              <a:rPr lang="ar-JO" sz="4800" b="1" dirty="0">
                <a:solidFill>
                  <a:srgbClr val="FF0000"/>
                </a:solidFill>
                <a:latin typeface="Arial" panose="020B0604020202020204" pitchFamily="34" charset="0"/>
                <a:ea typeface="ＭＳ Ｐゴシック" charset="0"/>
                <a:cs typeface="Arial" panose="020B0604020202020204" pitchFamily="34" charset="0"/>
              </a:rPr>
            </a:br>
            <a:r>
              <a:rPr lang="ar-JO" sz="4800" b="1" dirty="0">
                <a:solidFill>
                  <a:srgbClr val="FF0000"/>
                </a:solidFill>
                <a:latin typeface="Arial" panose="020B0604020202020204" pitchFamily="34" charset="0"/>
                <a:ea typeface="ＭＳ Ｐゴシック" charset="0"/>
                <a:cs typeface="Arial" panose="020B0604020202020204" pitchFamily="34" charset="0"/>
              </a:rPr>
              <a:t>1966</a:t>
            </a:r>
            <a:endParaRPr lang="en-US" sz="4800" b="1" dirty="0">
              <a:solidFill>
                <a:srgbClr val="FF0000"/>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062762" y="5235125"/>
            <a:ext cx="2979894" cy="165321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br>
              <a:rPr lang="en-US" sz="3200" b="1" spc="-130" dirty="0">
                <a:solidFill>
                  <a:schemeClr val="tx1"/>
                </a:solidFill>
                <a:latin typeface="Arial" panose="020B0604020202020204" pitchFamily="34" charset="0"/>
                <a:ea typeface="ＭＳ Ｐゴシック" charset="0"/>
                <a:cs typeface="Arial" panose="020B0604020202020204" pitchFamily="34" charset="0"/>
              </a:rPr>
            </a:br>
            <a:r>
              <a:rPr lang="ar-JO" sz="6600" b="1" spc="-130" dirty="0">
                <a:solidFill>
                  <a:schemeClr val="tx1"/>
                </a:solidFill>
                <a:latin typeface="Arial" panose="020B0604020202020204" pitchFamily="34" charset="0"/>
                <a:ea typeface="ＭＳ Ｐゴシック" charset="0"/>
                <a:cs typeface="Arial" panose="020B0604020202020204" pitchFamily="34" charset="0"/>
              </a:rPr>
              <a:t>السيء</a:t>
            </a:r>
            <a:endParaRPr lang="en-US" sz="4000" b="1" spc="-13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353328" y="5235125"/>
            <a:ext cx="3142364" cy="165321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spc="-130" dirty="0">
                <a:solidFill>
                  <a:srgbClr val="FF0000"/>
                </a:solidFill>
                <a:latin typeface="Arial" panose="020B0604020202020204" pitchFamily="34" charset="0"/>
                <a:ea typeface="ＭＳ Ｐゴシック" charset="0"/>
                <a:cs typeface="Arial" panose="020B0604020202020204" pitchFamily="34" charset="0"/>
              </a:rPr>
              <a:t>و</a:t>
            </a:r>
            <a:br>
              <a:rPr lang="en-US" sz="3200" b="1" spc="-130" dirty="0">
                <a:solidFill>
                  <a:srgbClr val="FF0000"/>
                </a:solidFill>
                <a:latin typeface="Arial" panose="020B0604020202020204" pitchFamily="34" charset="0"/>
                <a:ea typeface="ＭＳ Ｐゴシック" charset="0"/>
                <a:cs typeface="Arial" panose="020B0604020202020204" pitchFamily="34" charset="0"/>
              </a:rPr>
            </a:br>
            <a:r>
              <a:rPr lang="ar-JO" sz="6600" b="1" spc="-130" dirty="0">
                <a:solidFill>
                  <a:srgbClr val="FF0000"/>
                </a:solidFill>
                <a:latin typeface="Arial" panose="020B0604020202020204" pitchFamily="34" charset="0"/>
                <a:ea typeface="ＭＳ Ｐゴシック" charset="0"/>
                <a:cs typeface="Arial" panose="020B0604020202020204" pitchFamily="34" charset="0"/>
              </a:rPr>
              <a:t>القبيح</a:t>
            </a:r>
            <a:endParaRPr lang="en-US" sz="4000" b="1" spc="-130" dirty="0">
              <a:solidFill>
                <a:srgbClr val="FF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9718475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 3 laodicea money domna-6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37" y="1124744"/>
            <a:ext cx="9162252" cy="4581128"/>
          </a:xfrm>
          <a:prstGeom prst="rect">
            <a:avLst/>
          </a:prstGeom>
        </p:spPr>
      </p:pic>
      <p:sp>
        <p:nvSpPr>
          <p:cNvPr id="2" name="Title 1"/>
          <p:cNvSpPr>
            <a:spLocks noGrp="1"/>
          </p:cNvSpPr>
          <p:nvPr>
            <p:ph type="title"/>
          </p:nvPr>
        </p:nvSpPr>
        <p:spPr>
          <a:xfrm>
            <a:off x="37728" y="44624"/>
            <a:ext cx="9070776" cy="864096"/>
          </a:xfrm>
        </p:spPr>
        <p:txBody>
          <a:bodyPr/>
          <a:lstStyle/>
          <a:p>
            <a:r>
              <a:rPr lang="ar-JO" sz="4000" b="1" dirty="0">
                <a:effectLst>
                  <a:glow rad="177800">
                    <a:schemeClr val="tx1"/>
                  </a:glow>
                </a:effectLst>
              </a:rPr>
              <a:t>لاودكية الفاخرة</a:t>
            </a:r>
            <a:endParaRPr lang="en-US" sz="4000" b="1" dirty="0">
              <a:effectLst>
                <a:glow rad="177800">
                  <a:schemeClr val="tx1"/>
                </a:glow>
              </a:effectLst>
            </a:endParaRPr>
          </a:p>
        </p:txBody>
      </p:sp>
      <p:sp>
        <p:nvSpPr>
          <p:cNvPr id="6" name="Title 1"/>
          <p:cNvSpPr txBox="1">
            <a:spLocks/>
          </p:cNvSpPr>
          <p:nvPr/>
        </p:nvSpPr>
        <p:spPr bwMode="auto">
          <a:xfrm>
            <a:off x="73224" y="692696"/>
            <a:ext cx="9070776"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3600" b="1" dirty="0">
                <a:solidFill>
                  <a:prstClr val="white"/>
                </a:solidFill>
                <a:effectLst>
                  <a:glow rad="177800">
                    <a:prstClr val="black"/>
                  </a:glow>
                </a:effectLst>
              </a:rPr>
              <a:t>أعادت بناء مدينتها بعد زلزال 17 م</a:t>
            </a:r>
            <a:r>
              <a:rPr lang="en-US" sz="3600" b="1" dirty="0">
                <a:solidFill>
                  <a:prstClr val="white"/>
                </a:solidFill>
                <a:effectLst>
                  <a:glow rad="177800">
                    <a:prstClr val="black"/>
                  </a:glow>
                </a:effectLst>
              </a:rPr>
              <a:t> </a:t>
            </a:r>
          </a:p>
        </p:txBody>
      </p:sp>
      <p:sp>
        <p:nvSpPr>
          <p:cNvPr id="7"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95895173"/>
      </p:ext>
    </p:extLst>
  </p:cSld>
  <p:clrMapOvr>
    <a:overrideClrMapping bg1="lt1" tx1="dk1" bg2="lt2" tx2="dk2" accent1="accent1" accent2="accent2" accent3="accent3" accent4="accent4" accent5="accent5" accent6="accent6" hlink="hlink" folHlink="folHlink"/>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3314700" cy="6858000"/>
          </a:xfrm>
          <a:prstGeom prst="rect">
            <a:avLst/>
          </a:prstGeom>
        </p:spPr>
      </p:pic>
      <p:sp>
        <p:nvSpPr>
          <p:cNvPr id="2" name="Title 1"/>
          <p:cNvSpPr>
            <a:spLocks noGrp="1"/>
          </p:cNvSpPr>
          <p:nvPr>
            <p:ph type="title"/>
          </p:nvPr>
        </p:nvSpPr>
        <p:spPr>
          <a:xfrm>
            <a:off x="37728" y="44624"/>
            <a:ext cx="9070776" cy="792088"/>
          </a:xfrm>
        </p:spPr>
        <p:txBody>
          <a:bodyPr/>
          <a:lstStyle/>
          <a:p>
            <a:r>
              <a:rPr lang="ar-JO" sz="4000" b="1" dirty="0">
                <a:effectLst>
                  <a:glow rad="152400">
                    <a:schemeClr val="tx1"/>
                  </a:glow>
                </a:effectLst>
              </a:rPr>
              <a:t>صناعة ملابس لاودكية</a:t>
            </a:r>
            <a:endParaRPr lang="en-US" sz="4000" b="1" dirty="0">
              <a:effectLst>
                <a:glow rad="152400">
                  <a:schemeClr val="tx1"/>
                </a:glow>
              </a:effectLst>
            </a:endParaRPr>
          </a:p>
        </p:txBody>
      </p:sp>
      <p:sp>
        <p:nvSpPr>
          <p:cNvPr id="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1052327565"/>
      </p:ext>
    </p:extLst>
  </p:cSld>
  <p:clrMapOvr>
    <a:overrideClrMapping bg1="lt1" tx1="dk1" bg2="lt2" tx2="dk2" accent1="accent1" accent2="accent2" accent3="accent3" accent4="accent4" accent5="accent5" accent6="accent6" hlink="hlink" folHlink="folHlink"/>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laodicea eyeb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63" y="836712"/>
            <a:ext cx="9061899" cy="6017101"/>
          </a:xfrm>
          <a:prstGeom prst="rect">
            <a:avLst/>
          </a:prstGeom>
        </p:spPr>
      </p:pic>
      <p:sp>
        <p:nvSpPr>
          <p:cNvPr id="2" name="Title 1"/>
          <p:cNvSpPr>
            <a:spLocks noGrp="1"/>
          </p:cNvSpPr>
          <p:nvPr>
            <p:ph type="title"/>
          </p:nvPr>
        </p:nvSpPr>
        <p:spPr>
          <a:xfrm>
            <a:off x="37728" y="44624"/>
            <a:ext cx="9070776" cy="792088"/>
          </a:xfrm>
        </p:spPr>
        <p:txBody>
          <a:bodyPr/>
          <a:lstStyle/>
          <a:p>
            <a:r>
              <a:rPr lang="ar-JO" sz="4000" b="1" dirty="0"/>
              <a:t>مدارس لاودكية الطبية</a:t>
            </a:r>
            <a:endParaRPr lang="en-US" sz="4000" b="1" dirty="0"/>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effectLst>
                  <a:glow rad="177800">
                    <a:prstClr val="black"/>
                  </a:glow>
                </a:effectLst>
              </a:rPr>
              <a:t>تم تصدير مرهم للعين                                            في جميع أنحاء الإمبراطورية الرومانية</a:t>
            </a:r>
            <a:endParaRPr lang="en-US" dirty="0">
              <a:effectLst>
                <a:glow rad="177800">
                  <a:prstClr val="black"/>
                </a:glow>
              </a:effectLst>
            </a:endParaRPr>
          </a:p>
        </p:txBody>
      </p:sp>
      <p:sp>
        <p:nvSpPr>
          <p:cNvPr id="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254457502"/>
      </p:ext>
    </p:extLst>
  </p:cSld>
  <p:clrMapOvr>
    <a:overrideClrMapping bg1="lt1" tx1="dk1" bg2="lt2" tx2="dk2" accent1="accent1" accent2="accent2" accent3="accent3" accent4="accent4" accent5="accent5" accent6="accent6" hlink="hlink" folHlink="folHlink"/>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50120"/>
            <a:ext cx="2665412" cy="2661619"/>
            <a:chOff x="3059832" y="2348880"/>
            <a:chExt cx="2664304" cy="266431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936685"/>
              <a:ext cx="2448495" cy="1571248"/>
            </a:xfrm>
            <a:prstGeom prst="rect">
              <a:avLst/>
            </a:prstGeom>
            <a:noFill/>
            <a:ln>
              <a:noFill/>
            </a:ln>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المسيح</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الآمين الشاهد الأمين الصادق بداءة خليقة الله</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لاودكية</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برغامس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
        <p:nvSpPr>
          <p:cNvPr id="802823" name="Title 1"/>
          <p:cNvSpPr>
            <a:spLocks noGrp="1"/>
          </p:cNvSpPr>
          <p:nvPr>
            <p:ph type="title"/>
          </p:nvPr>
        </p:nvSpPr>
        <p:spPr>
          <a:xfrm>
            <a:off x="-31750" y="-26989"/>
            <a:ext cx="9212263" cy="1397002"/>
          </a:xfrm>
          <a:solidFill>
            <a:srgbClr val="000000"/>
          </a:solidFill>
        </p:spPr>
        <p:txBody>
          <a:bodyPr>
            <a:normAutofit/>
          </a:bodyPr>
          <a:lstStyle/>
          <a:p>
            <a:r>
              <a:rPr lang="ar-JO" b="1" dirty="0">
                <a:latin typeface="Arial" charset="0"/>
                <a:ea typeface="ＭＳ Ｐゴシック" charset="0"/>
              </a:rPr>
              <a:t>الحاكم: يسوع هو السيد الخالق الأمين (3: 14ب)</a:t>
            </a:r>
            <a:endParaRPr lang="en-US" b="1" dirty="0">
              <a:latin typeface="Arial" charset="0"/>
              <a:ea typeface="ＭＳ Ｐゴシック" charset="0"/>
            </a:endParaRPr>
          </a:p>
        </p:txBody>
      </p:sp>
    </p:spTree>
    <p:extLst>
      <p:ext uri="{BB962C8B-B14F-4D97-AF65-F5344CB8AC3E}">
        <p14:creationId xmlns:p14="http://schemas.microsoft.com/office/powerpoint/2010/main" val="25356791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566360"/>
            <a:ext cx="9144000" cy="1291640"/>
          </a:xfrm>
          <a:noFill/>
          <a:ln>
            <a:noFill/>
          </a:ln>
        </p:spPr>
        <p:txBody>
          <a:bodyPr vert="horz" wrap="square" lIns="91440" tIns="45720" rIns="91440" bIns="45720" numCol="1" anchor="ctr" anchorCtr="0" compatLnSpc="1">
            <a:prstTxWarp prst="textNoShape">
              <a:avLst/>
            </a:prstTxWarp>
          </a:bodyPr>
          <a:lstStyle/>
          <a:p>
            <a:r>
              <a:rPr lang="ar-JO" b="1" dirty="0">
                <a:effectLst>
                  <a:glow rad="152400">
                    <a:schemeClr val="tx1"/>
                  </a:glow>
                </a:effectLst>
                <a:latin typeface="Arial" charset="0"/>
                <a:ea typeface="ＭＳ Ｐゴシック" charset="0"/>
              </a:rPr>
              <a:t>يسوع هو ليكن (راجع 1: 6)</a:t>
            </a:r>
            <a:endParaRPr lang="en-US" b="1" dirty="0">
              <a:effectLst>
                <a:glow rad="152400">
                  <a:schemeClr val="tx1"/>
                </a:glow>
              </a:effectLst>
              <a:latin typeface="Arial" charset="0"/>
              <a:ea typeface="ＭＳ Ｐゴシック" charset="0"/>
            </a:endParaRPr>
          </a:p>
        </p:txBody>
      </p:sp>
      <p:sp>
        <p:nvSpPr>
          <p:cNvPr id="6" name="Rectangle 2"/>
          <p:cNvSpPr txBox="1">
            <a:spLocks noChangeArrowheads="1"/>
          </p:cNvSpPr>
          <p:nvPr/>
        </p:nvSpPr>
        <p:spPr bwMode="auto">
          <a:xfrm>
            <a:off x="0" y="2744379"/>
            <a:ext cx="9144000" cy="1291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11500" b="1" dirty="0">
                <a:solidFill>
                  <a:srgbClr val="FFFFFF"/>
                </a:solidFill>
                <a:effectLst>
                  <a:glow rad="152400">
                    <a:srgbClr val="000000"/>
                  </a:glow>
                </a:effectLst>
                <a:latin typeface="Arial" charset="0"/>
                <a:ea typeface="ＭＳ Ｐゴシック" charset="0"/>
              </a:rPr>
              <a:t>الآمين</a:t>
            </a:r>
            <a:endParaRPr lang="en-US" sz="11500"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322161799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1"/>
            <a:ext cx="6821248" cy="5022660"/>
          </a:xfrm>
          <a:noFill/>
          <a:ln>
            <a:noFill/>
          </a:ln>
        </p:spPr>
        <p:txBody>
          <a:bodyPr vert="horz" wrap="square" lIns="91440" tIns="45720" rIns="91440" bIns="45720" numCol="1" anchor="ctr" anchorCtr="0" compatLnSpc="1">
            <a:prstTxWarp prst="textNoShape">
              <a:avLst/>
            </a:prstTxWarp>
          </a:bodyPr>
          <a:lstStyle/>
          <a:p>
            <a:r>
              <a:rPr lang="ar-JO" sz="8000" b="1" dirty="0">
                <a:effectLst>
                  <a:glow rad="152400">
                    <a:schemeClr val="tx1"/>
                  </a:glow>
                </a:effectLst>
                <a:latin typeface="Arial" charset="0"/>
                <a:ea typeface="ＭＳ Ｐゴシック" charset="0"/>
              </a:rPr>
              <a:t>الشاهد         الأمين        الصادق</a:t>
            </a:r>
            <a:endParaRPr lang="en-US" sz="8000" b="1" dirty="0">
              <a:effectLst>
                <a:glow rad="152400">
                  <a:schemeClr val="tx1"/>
                </a:glow>
              </a:effectLst>
              <a:latin typeface="Arial" charset="0"/>
              <a:ea typeface="ＭＳ Ｐゴシック" charset="0"/>
            </a:endParaRPr>
          </a:p>
        </p:txBody>
      </p:sp>
      <p:sp>
        <p:nvSpPr>
          <p:cNvPr id="4" name="Rectangle 2"/>
          <p:cNvSpPr txBox="1">
            <a:spLocks noChangeArrowheads="1"/>
          </p:cNvSpPr>
          <p:nvPr/>
        </p:nvSpPr>
        <p:spPr bwMode="auto">
          <a:xfrm>
            <a:off x="0" y="5566360"/>
            <a:ext cx="9144000" cy="1291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solidFill>
                  <a:srgbClr val="FFFFFF"/>
                </a:solidFill>
                <a:effectLst>
                  <a:glow rad="152400">
                    <a:srgbClr val="000000"/>
                  </a:glow>
                </a:effectLst>
                <a:latin typeface="Arial" charset="0"/>
                <a:ea typeface="ＭＳ Ｐゴシック" charset="0"/>
              </a:rPr>
              <a:t>يعلن يسوع النهاية (راجع 1: 5)</a:t>
            </a:r>
            <a:endParaRPr lang="en-US"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404205728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
        <p:nvSpPr>
          <p:cNvPr id="111618" name="Rectangle 2"/>
          <p:cNvSpPr>
            <a:spLocks noGrp="1" noChangeArrowheads="1"/>
          </p:cNvSpPr>
          <p:nvPr>
            <p:ph type="ctrTitle"/>
          </p:nvPr>
        </p:nvSpPr>
        <p:spPr>
          <a:xfrm>
            <a:off x="0" y="5492306"/>
            <a:ext cx="9144000" cy="1291640"/>
          </a:xfrm>
          <a:noFill/>
        </p:spPr>
        <p:txBody>
          <a:bodyPr/>
          <a:lstStyle/>
          <a:p>
            <a:r>
              <a:rPr lang="ar-JO" b="1" dirty="0">
                <a:effectLst>
                  <a:glow rad="152400">
                    <a:schemeClr val="tx1"/>
                  </a:glow>
                </a:effectLst>
                <a:latin typeface="Arial" charset="0"/>
                <a:ea typeface="ＭＳ Ｐゴシック" charset="0"/>
              </a:rPr>
              <a:t>الحاكم (البداية، الرأس، الأول)</a:t>
            </a:r>
            <a:br>
              <a:rPr lang="ar-JO" b="1" dirty="0">
                <a:effectLst>
                  <a:glow rad="152400">
                    <a:schemeClr val="tx1"/>
                  </a:glow>
                </a:effectLst>
                <a:latin typeface="Arial" charset="0"/>
                <a:ea typeface="ＭＳ Ｐゴシック" charset="0"/>
              </a:rPr>
            </a:br>
            <a:r>
              <a:rPr lang="ar-JO" b="1" dirty="0">
                <a:effectLst>
                  <a:glow rad="152400">
                    <a:schemeClr val="tx1"/>
                  </a:glow>
                </a:effectLst>
                <a:latin typeface="Arial" charset="0"/>
                <a:ea typeface="ＭＳ Ｐゴシック" charset="0"/>
              </a:rPr>
              <a:t>لكل الخيلقة (راجع 21: 6)</a:t>
            </a:r>
            <a:endParaRPr lang="en-US" b="1" dirty="0">
              <a:effectLst>
                <a:glow rad="152400">
                  <a:schemeClr val="tx1"/>
                </a:glow>
              </a:effectLst>
              <a:latin typeface="Arial" charset="0"/>
              <a:ea typeface="ＭＳ Ｐゴシック" charset="0"/>
            </a:endParaRPr>
          </a:p>
        </p:txBody>
      </p:sp>
    </p:spTree>
    <p:extLst>
      <p:ext uri="{BB962C8B-B14F-4D97-AF65-F5344CB8AC3E}">
        <p14:creationId xmlns:p14="http://schemas.microsoft.com/office/powerpoint/2010/main" val="264686019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الطريقة الأولى لعلاج اللامبالاة الروحيةهو           رؤية التباين في ....</a:t>
            </a:r>
            <a:endParaRPr kumimoji="0" lang="en-US" sz="4000" b="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رؤ 3: 14</a:t>
            </a:r>
            <a:endPar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8" name="Title 7"/>
          <p:cNvSpPr>
            <a:spLocks noGrp="1"/>
          </p:cNvSpPr>
          <p:nvPr>
            <p:ph type="ctrTitle"/>
          </p:nvPr>
        </p:nvSpPr>
        <p:spPr>
          <a:xfrm>
            <a:off x="0" y="2130425"/>
            <a:ext cx="9144000" cy="1470025"/>
          </a:xfrm>
        </p:spPr>
        <p:txBody>
          <a:bodyPr/>
          <a:lstStyle/>
          <a:p>
            <a:pPr algn="r"/>
            <a:br>
              <a:rPr lang="en-US" b="1" dirty="0">
                <a:solidFill>
                  <a:srgbClr val="FFFF00"/>
                </a:solidFill>
                <a:effectLst>
                  <a:glow rad="165100">
                    <a:schemeClr val="tx1"/>
                  </a:glow>
                </a:effectLst>
                <a:latin typeface="Arial" charset="0"/>
                <a:ea typeface="ＭＳ Ｐゴシック" charset="0"/>
              </a:rPr>
            </a:br>
            <a:r>
              <a:rPr lang="ar-JO" b="1" dirty="0">
                <a:solidFill>
                  <a:srgbClr val="FFFF00"/>
                </a:solidFill>
                <a:effectLst>
                  <a:glow rad="165100">
                    <a:schemeClr val="tx1"/>
                  </a:glow>
                </a:effectLst>
                <a:latin typeface="Arial" charset="0"/>
                <a:ea typeface="ＭＳ Ｐゴシック" charset="0"/>
              </a:rPr>
              <a:t>1. العلاقات</a:t>
            </a:r>
            <a:r>
              <a:rPr lang="ar-JO" b="1" dirty="0">
                <a:effectLst>
                  <a:glow rad="165100">
                    <a:schemeClr val="tx1"/>
                  </a:glow>
                </a:effectLst>
                <a:latin typeface="Arial" charset="0"/>
                <a:ea typeface="ＭＳ Ｐゴシック" charset="0"/>
              </a:rPr>
              <a:t>: يقصر كبريائنا أمام مستوى </a:t>
            </a:r>
            <a:r>
              <a:rPr lang="ar-JO" b="1" dirty="0">
                <a:solidFill>
                  <a:srgbClr val="FFFF00"/>
                </a:solidFill>
                <a:effectLst>
                  <a:glow rad="165100">
                    <a:schemeClr val="tx1"/>
                  </a:glow>
                </a:effectLst>
                <a:latin typeface="Arial" charset="0"/>
                <a:ea typeface="ＭＳ Ｐゴシック" charset="0"/>
              </a:rPr>
              <a:t>سلطة </a:t>
            </a:r>
            <a:r>
              <a:rPr lang="ar-JO" b="1" dirty="0">
                <a:effectLst>
                  <a:glow rad="165100">
                    <a:schemeClr val="tx1"/>
                  </a:glow>
                </a:effectLst>
                <a:latin typeface="Arial" charset="0"/>
                <a:ea typeface="ＭＳ Ｐゴシック" charset="0"/>
              </a:rPr>
              <a:t>المسيح الحقيقية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392610725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solidFill>
                  <a:srgbClr val="FFFFFF"/>
                </a:solidFill>
                <a:effectLst>
                  <a:glow rad="165100">
                    <a:srgbClr val="000000"/>
                  </a:glow>
                </a:effectLst>
                <a:latin typeface="Arial" charset="0"/>
                <a:ea typeface="ＭＳ Ｐゴシック" charset="0"/>
              </a:rPr>
              <a:t>الطريقة الثانية لعلاج اللامبالاة الروحية                هو رؤية التباين في ....</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solidFill>
                  <a:srgbClr val="FFFFFF"/>
                </a:solidFill>
                <a:effectLst>
                  <a:glow rad="165100">
                    <a:srgbClr val="000000"/>
                  </a:glow>
                </a:effectLst>
                <a:latin typeface="Arial" charset="0"/>
                <a:ea typeface="ＭＳ Ｐゴシック" charset="0"/>
              </a:rPr>
              <a:t>رؤ 3: 15-16</a:t>
            </a:r>
            <a:endParaRPr lang="en-US" sz="4000" b="1" dirty="0">
              <a:solidFill>
                <a:srgbClr val="FFFFFF"/>
              </a:solidFill>
              <a:effectLst>
                <a:glow rad="165100">
                  <a:srgbClr val="000000"/>
                </a:glow>
              </a:effectLst>
              <a:latin typeface="Arial" charset="0"/>
              <a:ea typeface="ＭＳ Ｐゴシック" charset="0"/>
            </a:endParaRPr>
          </a:p>
        </p:txBody>
      </p:sp>
      <p:sp>
        <p:nvSpPr>
          <p:cNvPr id="8" name="Title 7"/>
          <p:cNvSpPr>
            <a:spLocks noGrp="1"/>
          </p:cNvSpPr>
          <p:nvPr>
            <p:ph type="ctrTitle"/>
          </p:nvPr>
        </p:nvSpPr>
        <p:spPr>
          <a:xfrm>
            <a:off x="0" y="3902143"/>
            <a:ext cx="9144000" cy="1470025"/>
          </a:xfrm>
        </p:spPr>
        <p:txBody>
          <a:bodyPr/>
          <a:lstStyle/>
          <a:p>
            <a:pPr algn="r"/>
            <a:r>
              <a:rPr lang="ar-JO" b="1" dirty="0">
                <a:solidFill>
                  <a:srgbClr val="FFFF00"/>
                </a:solidFill>
                <a:effectLst>
                  <a:glow rad="165100">
                    <a:schemeClr val="tx1"/>
                  </a:glow>
                </a:effectLst>
                <a:latin typeface="Arial" charset="0"/>
                <a:ea typeface="ＭＳ Ｐゴシック" charset="0"/>
              </a:rPr>
              <a:t>2. التوبيخ</a:t>
            </a:r>
            <a:r>
              <a:rPr lang="ar-JO" b="1" dirty="0">
                <a:effectLst>
                  <a:glow rad="165100">
                    <a:schemeClr val="tx1"/>
                  </a:glow>
                </a:effectLst>
                <a:latin typeface="Arial" charset="0"/>
                <a:ea typeface="ＭＳ Ｐゴシック" charset="0"/>
              </a:rPr>
              <a:t>: يتجاوب المسيح مع اللامبالاة من خلال </a:t>
            </a:r>
            <a:r>
              <a:rPr lang="ar-JO" b="1" dirty="0">
                <a:solidFill>
                  <a:srgbClr val="FFFF00"/>
                </a:solidFill>
                <a:effectLst>
                  <a:glow rad="165100">
                    <a:schemeClr val="tx1"/>
                  </a:glow>
                </a:effectLst>
                <a:latin typeface="Arial" charset="0"/>
                <a:ea typeface="ＭＳ Ｐゴシック" charset="0"/>
              </a:rPr>
              <a:t>التأديب</a:t>
            </a:r>
            <a:r>
              <a:rPr lang="en-US" b="1" dirty="0">
                <a:solidFill>
                  <a:srgbClr val="FFFF00"/>
                </a:solidFill>
                <a:effectLst>
                  <a:glow rad="165100">
                    <a:schemeClr val="tx1"/>
                  </a:glow>
                </a:effectLst>
                <a:latin typeface="Arial" charset="0"/>
                <a:ea typeface="ＭＳ Ｐゴシック" charset="0"/>
              </a:rPr>
              <a:t>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390690574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492306"/>
            <a:ext cx="9144000" cy="1291640"/>
          </a:xfrm>
          <a:solidFill>
            <a:schemeClr val="tx1"/>
          </a:solidFill>
        </p:spPr>
        <p:txBody>
          <a:bodyPr/>
          <a:lstStyle/>
          <a:p>
            <a:r>
              <a:rPr lang="ar-JO" b="1" dirty="0">
                <a:latin typeface="Arial" charset="0"/>
                <a:ea typeface="ＭＳ Ｐゴシック" charset="0"/>
              </a:rPr>
              <a:t>الحقيقة: يمكن أن نكون نشيطين ولكن مساومين (3: 15-16أ)</a:t>
            </a:r>
            <a:r>
              <a:rPr lang="en-US" b="1" dirty="0">
                <a:latin typeface="Arial" charset="0"/>
                <a:ea typeface="ＭＳ Ｐゴシック" charset="0"/>
              </a:rPr>
              <a:t> </a:t>
            </a:r>
          </a:p>
        </p:txBody>
      </p:sp>
      <p:pic>
        <p:nvPicPr>
          <p:cNvPr id="2" name="Picture 1"/>
          <p:cNvPicPr>
            <a:picLocks noChangeAspect="1"/>
          </p:cNvPicPr>
          <p:nvPr/>
        </p:nvPicPr>
        <p:blipFill>
          <a:blip r:embed="rId3"/>
          <a:stretch>
            <a:fillRect/>
          </a:stretch>
        </p:blipFill>
        <p:spPr>
          <a:xfrm>
            <a:off x="1599467" y="364831"/>
            <a:ext cx="5775560" cy="4999738"/>
          </a:xfrm>
          <a:prstGeom prst="rect">
            <a:avLst/>
          </a:prstGeom>
        </p:spPr>
      </p:pic>
    </p:spTree>
    <p:extLst>
      <p:ext uri="{BB962C8B-B14F-4D97-AF65-F5344CB8AC3E}">
        <p14:creationId xmlns:p14="http://schemas.microsoft.com/office/powerpoint/2010/main" val="2914865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8750" y="0"/>
            <a:ext cx="9144000" cy="5535716"/>
          </a:xfrm>
          <a:prstGeom prst="rect">
            <a:avLst/>
          </a:prstGeom>
        </p:spPr>
      </p:pic>
      <p:sp>
        <p:nvSpPr>
          <p:cNvPr id="111618" name="Rectangle 2"/>
          <p:cNvSpPr>
            <a:spLocks noGrp="1" noChangeArrowheads="1"/>
          </p:cNvSpPr>
          <p:nvPr>
            <p:ph type="ctrTitle"/>
          </p:nvPr>
        </p:nvSpPr>
        <p:spPr>
          <a:xfrm>
            <a:off x="-4628" y="3841991"/>
            <a:ext cx="2593862" cy="2776562"/>
          </a:xfrm>
        </p:spPr>
        <p:txBody>
          <a:bodyPr/>
          <a:lstStyle/>
          <a:p>
            <a:r>
              <a:rPr lang="ar-JO" sz="4800" b="1" dirty="0">
                <a:solidFill>
                  <a:srgbClr val="FF0000"/>
                </a:solidFill>
                <a:latin typeface="Arial" charset="0"/>
                <a:ea typeface="ＭＳ Ｐゴシック" charset="0"/>
              </a:rPr>
              <a:t>يعرفهم المسيح جميعاً</a:t>
            </a:r>
            <a:endParaRPr lang="en-US" sz="4800" b="1" dirty="0">
              <a:solidFill>
                <a:srgbClr val="FF0000"/>
              </a:solidFill>
              <a:latin typeface="Times"/>
              <a:ea typeface="ＭＳ Ｐゴシック" charset="0"/>
              <a:cs typeface="Times"/>
            </a:endParaRPr>
          </a:p>
        </p:txBody>
      </p:sp>
      <p:sp>
        <p:nvSpPr>
          <p:cNvPr id="4" name="Rectangle 2"/>
          <p:cNvSpPr txBox="1">
            <a:spLocks noChangeArrowheads="1"/>
          </p:cNvSpPr>
          <p:nvPr/>
        </p:nvSpPr>
        <p:spPr bwMode="auto">
          <a:xfrm>
            <a:off x="2061781" y="5257551"/>
            <a:ext cx="7066057" cy="16953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dirty="0">
                <a:solidFill>
                  <a:srgbClr val="000000"/>
                </a:solidFill>
                <a:latin typeface="Arial" charset="0"/>
                <a:ea typeface="ＭＳ Ｐゴシック" charset="0"/>
              </a:rPr>
              <a:t>كنيسة ساردس</a:t>
            </a:r>
            <a:br>
              <a:rPr lang="en-US" sz="3600" b="1" dirty="0">
                <a:solidFill>
                  <a:srgbClr val="000000"/>
                </a:solidFill>
                <a:latin typeface="Arial" charset="0"/>
                <a:ea typeface="ＭＳ Ｐゴシック" charset="0"/>
              </a:rPr>
            </a:br>
            <a:r>
              <a:rPr lang="en-US" sz="3600" b="1" dirty="0">
                <a:solidFill>
                  <a:srgbClr val="000000"/>
                </a:solidFill>
                <a:latin typeface="Arial" charset="0"/>
                <a:ea typeface="ＭＳ Ｐゴシック" charset="0"/>
              </a:rPr>
              <a:t>(</a:t>
            </a:r>
            <a:r>
              <a:rPr lang="ar-JO" sz="3600" b="1" dirty="0">
                <a:solidFill>
                  <a:srgbClr val="000000"/>
                </a:solidFill>
                <a:latin typeface="Arial" charset="0"/>
                <a:ea typeface="ＭＳ Ｐゴシック" charset="0"/>
              </a:rPr>
              <a:t>رؤ 3: 1-6</a:t>
            </a:r>
            <a:r>
              <a:rPr lang="en-US" sz="3600" b="1" dirty="0">
                <a:solidFill>
                  <a:srgbClr val="000000"/>
                </a:solidFill>
                <a:latin typeface="Arial" charset="0"/>
                <a:ea typeface="ＭＳ Ｐゴシック" charset="0"/>
              </a:rPr>
              <a:t>)</a:t>
            </a:r>
          </a:p>
        </p:txBody>
      </p:sp>
    </p:spTree>
    <p:extLst>
      <p:ext uri="{BB962C8B-B14F-4D97-AF65-F5344CB8AC3E}">
        <p14:creationId xmlns:p14="http://schemas.microsoft.com/office/powerpoint/2010/main" val="2596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15712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الآمين الشاهد الأمين الصادق بداءة خليقة الله</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02823" name="Title 1"/>
          <p:cNvSpPr>
            <a:spLocks noGrp="1"/>
          </p:cNvSpPr>
          <p:nvPr>
            <p:ph type="title"/>
          </p:nvPr>
        </p:nvSpPr>
        <p:spPr>
          <a:xfrm>
            <a:off x="-31750" y="-26989"/>
            <a:ext cx="9212263" cy="1397002"/>
          </a:xfrm>
          <a:solidFill>
            <a:srgbClr val="000000"/>
          </a:solidFill>
        </p:spPr>
        <p:txBody>
          <a:bodyPr>
            <a:normAutofit/>
          </a:bodyPr>
          <a:lstStyle/>
          <a:p>
            <a:r>
              <a:rPr lang="ar-JO" b="1" dirty="0">
                <a:latin typeface="Arial" charset="0"/>
                <a:ea typeface="ＭＳ Ｐゴシック" charset="0"/>
              </a:rPr>
              <a:t>الحاكم: يسوع هو السيد الخالق الأمين (3: 14ب)</a:t>
            </a:r>
            <a:endParaRPr lang="en-US" b="1" dirty="0">
              <a:latin typeface="Arial" charset="0"/>
              <a:ea typeface="ＭＳ Ｐゴシック" charset="0"/>
            </a:endParaRPr>
          </a:p>
        </p:txBody>
      </p:sp>
      <p:grpSp>
        <p:nvGrpSpPr>
          <p:cNvPr id="2" name="Group 1">
            <a:extLst>
              <a:ext uri="{FF2B5EF4-FFF2-40B4-BE49-F238E27FC236}">
                <a16:creationId xmlns:a16="http://schemas.microsoft.com/office/drawing/2014/main" id="{9AB79FF4-DE29-0C0F-74B1-A925FBFEED96}"/>
              </a:ext>
            </a:extLst>
          </p:cNvPr>
          <p:cNvGrpSpPr>
            <a:grpSpLocks/>
          </p:cNvGrpSpPr>
          <p:nvPr/>
        </p:nvGrpSpPr>
        <p:grpSpPr bwMode="auto">
          <a:xfrm>
            <a:off x="2913518" y="2349500"/>
            <a:ext cx="2940050" cy="2663825"/>
            <a:chOff x="2983932" y="2348880"/>
            <a:chExt cx="2963986" cy="2664296"/>
          </a:xfrm>
        </p:grpSpPr>
        <p:sp>
          <p:nvSpPr>
            <p:cNvPr id="3" name="Oval 23">
              <a:extLst>
                <a:ext uri="{FF2B5EF4-FFF2-40B4-BE49-F238E27FC236}">
                  <a16:creationId xmlns:a16="http://schemas.microsoft.com/office/drawing/2014/main" id="{5BA0FCE6-B565-5DDD-51DD-7CAE329965FF}"/>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68071D93-CEFE-5FBC-56C8-6479ADB1895B}"/>
                </a:ext>
              </a:extLst>
            </p:cNvPr>
            <p:cNvSpPr txBox="1"/>
            <p:nvPr/>
          </p:nvSpPr>
          <p:spPr>
            <a:xfrm>
              <a:off x="2983932" y="2420331"/>
              <a:ext cx="2963986" cy="1200362"/>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الثناء:</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لا يوجد</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5" name="Group 4">
            <a:extLst>
              <a:ext uri="{FF2B5EF4-FFF2-40B4-BE49-F238E27FC236}">
                <a16:creationId xmlns:a16="http://schemas.microsoft.com/office/drawing/2014/main" id="{16803398-864B-6B30-F946-5967ECEF45F9}"/>
              </a:ext>
            </a:extLst>
          </p:cNvPr>
          <p:cNvGrpSpPr>
            <a:grpSpLocks/>
          </p:cNvGrpSpPr>
          <p:nvPr/>
        </p:nvGrpSpPr>
        <p:grpSpPr bwMode="auto">
          <a:xfrm>
            <a:off x="2480313" y="1751241"/>
            <a:ext cx="3802615" cy="3671888"/>
            <a:chOff x="2555776" y="1844824"/>
            <a:chExt cx="3744416" cy="3672408"/>
          </a:xfrm>
        </p:grpSpPr>
        <p:sp>
          <p:nvSpPr>
            <p:cNvPr id="6" name="Oval 21">
              <a:extLst>
                <a:ext uri="{FF2B5EF4-FFF2-40B4-BE49-F238E27FC236}">
                  <a16:creationId xmlns:a16="http://schemas.microsoft.com/office/drawing/2014/main" id="{85AEFFB8-87B3-914E-5267-CAB791B6BF29}"/>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48BCFB73-CB54-D896-5918-6E02AF293744}"/>
                </a:ext>
              </a:extLst>
            </p:cNvPr>
            <p:cNvSpPr txBox="1"/>
            <p:nvPr/>
          </p:nvSpPr>
          <p:spPr>
            <a:xfrm>
              <a:off x="2894354" y="2824450"/>
              <a:ext cx="3009454" cy="1569882"/>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التوبيخ</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فاتر، لا بارد ولا حار</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Tree>
    <p:extLst>
      <p:ext uri="{BB962C8B-B14F-4D97-AF65-F5344CB8AC3E}">
        <p14:creationId xmlns:p14="http://schemas.microsoft.com/office/powerpoint/2010/main" val="32343609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p:txBody>
          <a:bodyPr/>
          <a:lstStyle/>
          <a:p>
            <a:r>
              <a:rPr lang="ar-JO" sz="4000" b="1" dirty="0">
                <a:solidFill>
                  <a:schemeClr val="accent6">
                    <a:lumMod val="75000"/>
                  </a:schemeClr>
                </a:solidFill>
                <a:latin typeface="Arial" panose="020B0604020202020204" pitchFamily="34" charset="0"/>
                <a:cs typeface="Arial" panose="020B0604020202020204" pitchFamily="34" charset="0"/>
              </a:rPr>
              <a:t>لاودكية </a:t>
            </a:r>
            <a:br>
              <a:rPr lang="ar-JO" sz="4000" b="1" dirty="0">
                <a:solidFill>
                  <a:schemeClr val="accent6">
                    <a:lumMod val="75000"/>
                  </a:schemeClr>
                </a:solidFill>
                <a:latin typeface="Arial" panose="020B0604020202020204" pitchFamily="34" charset="0"/>
                <a:cs typeface="Arial" panose="020B0604020202020204" pitchFamily="34" charset="0"/>
              </a:rPr>
            </a:br>
            <a:r>
              <a:rPr lang="ar-JO" sz="4000" b="1" dirty="0">
                <a:solidFill>
                  <a:schemeClr val="accent6">
                    <a:lumMod val="75000"/>
                  </a:schemeClr>
                </a:solidFill>
                <a:latin typeface="Arial" panose="020B0604020202020204" pitchFamily="34" charset="0"/>
                <a:cs typeface="Arial" panose="020B0604020202020204" pitchFamily="34" charset="0"/>
              </a:rPr>
              <a:t>الفاخرة ولكن الفاترة</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أنا عارف أعمالك أنك لست </a:t>
            </a:r>
            <a:r>
              <a:rPr kumimoji="0" lang="ar-JO" sz="36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pitchFamily="-108" charset="-128"/>
                <a:cs typeface="Arial" panose="020B0604020202020204" pitchFamily="34" charset="0"/>
              </a:rPr>
              <a:t>بارداً</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 ولا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rPr>
              <a:t>حارا</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                  ليتك كنت بارداً أو حاراً (3: 15)</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363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Title 1"/>
          <p:cNvSpPr txBox="1">
            <a:spLocks/>
          </p:cNvSpPr>
          <p:nvPr/>
        </p:nvSpPr>
        <p:spPr bwMode="auto">
          <a:xfrm>
            <a:off x="1162483"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rPr>
              <a:t>حار</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1" name="Title 1"/>
          <p:cNvSpPr txBox="1">
            <a:spLocks/>
          </p:cNvSpPr>
          <p:nvPr/>
        </p:nvSpPr>
        <p:spPr bwMode="auto">
          <a:xfrm>
            <a:off x="5967707"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108" charset="-128"/>
                <a:cs typeface="Arial" panose="020B0604020202020204" pitchFamily="34" charset="0"/>
              </a:rPr>
              <a:t>بارد</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81605554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p:txBody>
          <a:bodyPr/>
          <a:lstStyle/>
          <a:p>
            <a:r>
              <a:rPr lang="ar-JO" sz="4000" b="1" dirty="0">
                <a:solidFill>
                  <a:schemeClr val="accent6">
                    <a:lumMod val="75000"/>
                  </a:schemeClr>
                </a:solidFill>
                <a:latin typeface="Arial" panose="020B0604020202020204" pitchFamily="34" charset="0"/>
                <a:cs typeface="Arial" panose="020B0604020202020204" pitchFamily="34" charset="0"/>
              </a:rPr>
              <a:t>لاودكية </a:t>
            </a:r>
            <a:br>
              <a:rPr lang="ar-JO" sz="4000" b="1" dirty="0">
                <a:solidFill>
                  <a:schemeClr val="accent6">
                    <a:lumMod val="75000"/>
                  </a:schemeClr>
                </a:solidFill>
                <a:latin typeface="Arial" panose="020B0604020202020204" pitchFamily="34" charset="0"/>
                <a:cs typeface="Arial" panose="020B0604020202020204" pitchFamily="34" charset="0"/>
              </a:rPr>
            </a:br>
            <a:r>
              <a:rPr lang="ar-JO" sz="4000" b="1" dirty="0">
                <a:solidFill>
                  <a:schemeClr val="accent6">
                    <a:lumMod val="75000"/>
                  </a:schemeClr>
                </a:solidFill>
                <a:latin typeface="Arial" panose="020B0604020202020204" pitchFamily="34" charset="0"/>
                <a:cs typeface="Arial" panose="020B0604020202020204" pitchFamily="34" charset="0"/>
              </a:rPr>
              <a:t>الفاخرة ولكن الفاترة</a:t>
            </a:r>
            <a:endParaRPr lang="en-US" sz="4000" b="1" dirty="0">
              <a:solidFill>
                <a:schemeClr val="accent6">
                  <a:lumMod val="75000"/>
                </a:schemeClr>
              </a:solidFill>
              <a:latin typeface="Arial" panose="020B0604020202020204" pitchFamily="34" charset="0"/>
              <a:cs typeface="Arial" panose="020B0604020202020204" pitchFamily="34" charset="0"/>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srgbClr val="000000"/>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هكذا لأنك </a:t>
            </a:r>
            <a:r>
              <a:rPr kumimoji="0" lang="ar-JO" sz="3600" b="1" i="0" u="none" strike="noStrike" kern="1200" cap="none" spc="0" normalizeH="0" baseline="0" noProof="0" dirty="0">
                <a:ln>
                  <a:noFill/>
                </a:ln>
                <a:solidFill>
                  <a:srgbClr val="7030A0"/>
                </a:solidFill>
                <a:effectLst/>
                <a:uLnTx/>
                <a:uFillTx/>
                <a:latin typeface="Arial" panose="020B0604020202020204" pitchFamily="34" charset="0"/>
                <a:ea typeface="ＭＳ Ｐゴシック" pitchFamily="-108" charset="-128"/>
                <a:cs typeface="Arial" panose="020B0604020202020204" pitchFamily="34" charset="0"/>
              </a:rPr>
              <a:t>فاتر</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 ولست </a:t>
            </a:r>
            <a:r>
              <a:rPr kumimoji="0" lang="ar-JO" sz="36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pitchFamily="-108" charset="-128"/>
                <a:cs typeface="Arial" panose="020B0604020202020204" pitchFamily="34" charset="0"/>
              </a:rPr>
              <a:t>بارداً</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 ولا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rPr>
              <a:t>حارا</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 ... (3: 16أ)</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363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itle 1"/>
          <p:cNvSpPr txBox="1">
            <a:spLocks/>
          </p:cNvSpPr>
          <p:nvPr/>
        </p:nvSpPr>
        <p:spPr bwMode="auto">
          <a:xfrm>
            <a:off x="1162483"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rPr>
              <a:t>حار</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13" name="Title 1"/>
          <p:cNvSpPr txBox="1">
            <a:spLocks/>
          </p:cNvSpPr>
          <p:nvPr/>
        </p:nvSpPr>
        <p:spPr bwMode="auto">
          <a:xfrm>
            <a:off x="5967707"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108" charset="-128"/>
                <a:cs typeface="Arial" panose="020B0604020202020204" pitchFamily="34" charset="0"/>
              </a:rPr>
              <a:t>بارد</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17545765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gradFill rotWithShape="1">
            <a:gsLst>
              <a:gs pos="0">
                <a:sysClr val="windowText" lastClr="000000"/>
              </a:gs>
              <a:gs pos="80000">
                <a:srgbClr val="4F81BD">
                  <a:shade val="93000"/>
                  <a:satMod val="130000"/>
                </a:srgbClr>
              </a:gs>
              <a:gs pos="100000">
                <a:sysClr val="windowText" lastClr="000000"/>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14400">
              <a:defRPr/>
            </a:pPr>
            <a:endParaRPr lang="en-US" kern="0">
              <a:solidFill>
                <a:sysClr val="window" lastClr="FFFFFF"/>
              </a:solidFill>
              <a:latin typeface="Calibri"/>
              <a:ea typeface="ＭＳ Ｐゴシック" charset="0"/>
              <a:cs typeface="ＭＳ Ｐゴシック" charset="0"/>
            </a:endParaRPr>
          </a:p>
        </p:txBody>
      </p:sp>
      <p:sp>
        <p:nvSpPr>
          <p:cNvPr id="2" name="Title 1"/>
          <p:cNvSpPr>
            <a:spLocks noGrp="1"/>
          </p:cNvSpPr>
          <p:nvPr>
            <p:ph type="title"/>
          </p:nvPr>
        </p:nvSpPr>
        <p:spPr>
          <a:xfrm>
            <a:off x="251520" y="44624"/>
            <a:ext cx="4536504" cy="1728192"/>
          </a:xfrm>
          <a:noFill/>
          <a:ln>
            <a:noFill/>
          </a:ln>
        </p:spPr>
        <p:txBody>
          <a:bodyPr vert="horz" wrap="square" lIns="91440" tIns="45720" rIns="91440" bIns="45720" numCol="1" anchor="ctr" anchorCtr="0" compatLnSpc="1">
            <a:prstTxWarp prst="textNoShape">
              <a:avLst/>
            </a:prstTxWarp>
          </a:bodyPr>
          <a:lstStyle/>
          <a:p>
            <a:pPr eaLnBrk="0" fontAlgn="base" hangingPunct="0">
              <a:spcAft>
                <a:spcPct val="0"/>
              </a:spcAft>
            </a:pPr>
            <a:r>
              <a:rPr lang="ar-JO" sz="3600" b="1" dirty="0">
                <a:solidFill>
                  <a:prstClr val="white"/>
                </a:solidFill>
                <a:effectLst>
                  <a:glow rad="177800">
                    <a:schemeClr val="tx1"/>
                  </a:glow>
                </a:effectLst>
                <a:ea typeface="ＭＳ Ｐゴシック" pitchFamily="-108" charset="-128"/>
              </a:rPr>
              <a:t>قناة لاودكية</a:t>
            </a:r>
            <a:endParaRPr lang="en-US" sz="3600" b="1" dirty="0">
              <a:solidFill>
                <a:prstClr val="white"/>
              </a:solidFill>
              <a:effectLst>
                <a:glow rad="177800">
                  <a:schemeClr val="tx1"/>
                </a:glow>
              </a:effectLst>
              <a:ea typeface="ＭＳ Ｐゴシック" pitchFamily="-108" charset="-128"/>
            </a:endParaRPr>
          </a:p>
        </p:txBody>
      </p:sp>
      <p:pic>
        <p:nvPicPr>
          <p:cNvPr id="3" name="Picture 2" descr="rev 3 laodicea sevenCities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778000"/>
            <a:ext cx="7884013" cy="6307210"/>
          </a:xfrm>
          <a:prstGeom prst="rect">
            <a:avLst/>
          </a:prstGeom>
        </p:spPr>
      </p:pic>
      <p:pic>
        <p:nvPicPr>
          <p:cNvPr id="4" name="Picture 3" descr="rev 3 laodicea aqueduc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68552" y="-171400"/>
            <a:ext cx="4211960" cy="4330607"/>
          </a:xfrm>
          <a:prstGeom prst="rect">
            <a:avLst/>
          </a:prstGeom>
        </p:spPr>
      </p:pic>
      <p:sp>
        <p:nvSpPr>
          <p:cNvPr id="7" name="Text Box 1041"/>
          <p:cNvSpPr txBox="1">
            <a:spLocks noChangeArrowheads="1"/>
          </p:cNvSpPr>
          <p:nvPr/>
        </p:nvSpPr>
        <p:spPr bwMode="auto">
          <a:xfrm>
            <a:off x="8388424" y="27426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3928085042"/>
      </p:ext>
    </p:extLst>
  </p:cSld>
  <p:clrMapOvr>
    <a:overrideClrMapping bg1="lt1" tx1="dk1" bg2="lt2" tx2="dk2" accent1="accent1" accent2="accent2" accent3="accent3" accent4="accent4" accent5="accent5" accent6="accent6" hlink="hlink" folHlink="folHlink"/>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66480" cy="5596954"/>
          </a:xfrm>
          <a:prstGeom prst="rect">
            <a:avLst/>
          </a:prstGeom>
        </p:spPr>
      </p:pic>
      <p:sp>
        <p:nvSpPr>
          <p:cNvPr id="14" name="Text Box 1028"/>
          <p:cNvSpPr txBox="1">
            <a:spLocks noChangeArrowheads="1"/>
          </p:cNvSpPr>
          <p:nvPr/>
        </p:nvSpPr>
        <p:spPr bwMode="auto">
          <a:xfrm rot="20802301">
            <a:off x="0" y="881380"/>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تعرج ر.</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 name="Text Box 1028"/>
          <p:cNvSpPr txBox="1">
            <a:spLocks noChangeArrowheads="1"/>
          </p:cNvSpPr>
          <p:nvPr/>
        </p:nvSpPr>
        <p:spPr bwMode="auto">
          <a:xfrm rot="1978667">
            <a:off x="3395579" y="2646007"/>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لايكوس ر.</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10308" name="Text Box 1028"/>
          <p:cNvSpPr txBox="1">
            <a:spLocks noChangeArrowheads="1"/>
          </p:cNvSpPr>
          <p:nvPr/>
        </p:nvSpPr>
        <p:spPr bwMode="auto">
          <a:xfrm>
            <a:off x="1" y="5565914"/>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تملك لاودكية المال لكن لا مياه</a:t>
            </a:r>
            <a:endParaRPr kumimoji="0" lang="en-US"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ar-JO" b="1" dirty="0">
                <a:solidFill>
                  <a:schemeClr val="bg1"/>
                </a:solidFill>
                <a:latin typeface="Arial" panose="020B0604020202020204" pitchFamily="34" charset="0"/>
                <a:ea typeface="ＭＳ Ｐゴシック" charset="0"/>
                <a:cs typeface="Arial" panose="020B0604020202020204" pitchFamily="34" charset="0"/>
              </a:rPr>
              <a:t>وادي نهر ليكوس</a:t>
            </a:r>
            <a:endParaRPr lang="en-US" sz="2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 name="Text Box 1028"/>
          <p:cNvSpPr txBox="1">
            <a:spLocks noChangeArrowheads="1"/>
          </p:cNvSpPr>
          <p:nvPr/>
        </p:nvSpPr>
        <p:spPr bwMode="auto">
          <a:xfrm>
            <a:off x="5311012" y="3556895"/>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كولوسي</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لاودكية</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 name="Text Box 1028"/>
          <p:cNvSpPr txBox="1">
            <a:spLocks noChangeArrowheads="1"/>
          </p:cNvSpPr>
          <p:nvPr/>
        </p:nvSpPr>
        <p:spPr bwMode="auto">
          <a:xfrm>
            <a:off x="3693665" y="1952635"/>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ينابيع حارة</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Text Box 1028"/>
          <p:cNvSpPr txBox="1">
            <a:spLocks noChangeArrowheads="1"/>
          </p:cNvSpPr>
          <p:nvPr/>
        </p:nvSpPr>
        <p:spPr bwMode="auto">
          <a:xfrm>
            <a:off x="5311012" y="4001498"/>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ينابيع باردة</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 name="Text Box 1028"/>
          <p:cNvSpPr txBox="1">
            <a:spLocks noChangeArrowheads="1"/>
          </p:cNvSpPr>
          <p:nvPr/>
        </p:nvSpPr>
        <p:spPr bwMode="auto">
          <a:xfrm>
            <a:off x="1046008" y="3424825"/>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فاتر</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cxnSp>
        <p:nvCxnSpPr>
          <p:cNvPr id="4" name="Straight Arrow Connector 3"/>
          <p:cNvCxnSpPr/>
          <p:nvPr/>
        </p:nvCxnSpPr>
        <p:spPr bwMode="auto">
          <a:xfrm flipH="1">
            <a:off x="3452166" y="1737237"/>
            <a:ext cx="255304" cy="1106745"/>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flipV="1">
            <a:off x="3438360" y="3092486"/>
            <a:ext cx="2000758" cy="593646"/>
          </a:xfrm>
          <a:prstGeom prst="straightConnector1">
            <a:avLst/>
          </a:prstGeom>
          <a:solidFill>
            <a:schemeClr val="accent1"/>
          </a:solidFill>
          <a:ln w="7620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هيرابوليس</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8688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ar-JO" sz="4000" b="1" dirty="0">
                <a:effectLst>
                  <a:glow rad="152400">
                    <a:schemeClr val="tx1"/>
                  </a:glow>
                </a:effectLst>
                <a:latin typeface="Arial" charset="0"/>
                <a:ea typeface="ＭＳ Ｐゴシック" charset="0"/>
              </a:rPr>
              <a:t>يفضل الجميع واحداً منهما</a:t>
            </a:r>
            <a:endParaRPr lang="en-US" sz="4000" b="1" dirty="0">
              <a:effectLst>
                <a:glow rad="152400">
                  <a:schemeClr val="tx1"/>
                </a:glow>
              </a:effectLst>
              <a:latin typeface="Arial" charset="0"/>
              <a:ea typeface="ＭＳ Ｐゴシック" charset="0"/>
            </a:endParaRP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5400" b="1" dirty="0">
                <a:solidFill>
                  <a:srgbClr val="FFFFFF"/>
                </a:solidFill>
                <a:effectLst>
                  <a:glow rad="152400">
                    <a:srgbClr val="000000"/>
                  </a:glow>
                </a:effectLst>
                <a:latin typeface="Arial" charset="0"/>
                <a:ea typeface="ＭＳ Ｐゴシック" charset="0"/>
              </a:rPr>
              <a:t>مشروبات باردة وساخنة</a:t>
            </a:r>
            <a:endParaRPr lang="en-US" sz="5400" b="1" dirty="0">
              <a:solidFill>
                <a:srgbClr val="FFFFFF"/>
              </a:solidFill>
              <a:effectLst>
                <a:glow rad="152400">
                  <a:srgbClr val="000000"/>
                </a:glow>
              </a:effectLst>
              <a:latin typeface="Arial" charset="0"/>
              <a:ea typeface="ＭＳ Ｐゴシック" charset="0"/>
            </a:endParaRPr>
          </a:p>
        </p:txBody>
      </p:sp>
      <p:pic>
        <p:nvPicPr>
          <p:cNvPr id="3" name="Picture 2"/>
          <p:cNvPicPr>
            <a:picLocks noChangeAspect="1"/>
          </p:cNvPicPr>
          <p:nvPr/>
        </p:nvPicPr>
        <p:blipFill>
          <a:blip r:embed="rId3"/>
          <a:stretch>
            <a:fillRect/>
          </a:stretch>
        </p:blipFill>
        <p:spPr>
          <a:xfrm>
            <a:off x="1460500" y="1206500"/>
            <a:ext cx="6223000" cy="4445000"/>
          </a:xfrm>
          <a:prstGeom prst="rect">
            <a:avLst/>
          </a:prstGeom>
        </p:spPr>
      </p:pic>
    </p:spTree>
    <p:extLst>
      <p:ext uri="{BB962C8B-B14F-4D97-AF65-F5344CB8AC3E}">
        <p14:creationId xmlns:p14="http://schemas.microsoft.com/office/powerpoint/2010/main" val="308033183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06705"/>
            <a:ext cx="3070210" cy="1446897"/>
          </a:xfrm>
          <a:noFill/>
        </p:spPr>
        <p:txBody>
          <a:bodyPr anchor="t"/>
          <a:lstStyle/>
          <a:p>
            <a: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t>على النار</a:t>
            </a:r>
            <a:b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t>من أجل المسيح</a:t>
            </a:r>
            <a:endParaRPr lang="en-US" sz="4000" b="1" dirty="0">
              <a:effectLst>
                <a:glow rad="1524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3321" y="1"/>
            <a:ext cx="9144000" cy="197058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5400" b="1" dirty="0">
                <a:solidFill>
                  <a:srgbClr val="FFFFFF"/>
                </a:solidFill>
                <a:effectLst>
                  <a:glow rad="152400">
                    <a:srgbClr val="000000"/>
                  </a:glow>
                </a:effectLst>
                <a:latin typeface="Arial" charset="0"/>
                <a:ea typeface="ＭＳ Ｐゴシック" charset="0"/>
              </a:rPr>
              <a:t>الحماس الروحي</a:t>
            </a:r>
            <a:endParaRPr lang="en-US" sz="5400" b="1" dirty="0">
              <a:solidFill>
                <a:srgbClr val="FFFFFF"/>
              </a:solidFill>
              <a:effectLst>
                <a:glow rad="152400">
                  <a:srgbClr val="000000"/>
                </a:glow>
              </a:effectLst>
              <a:latin typeface="Arial" charset="0"/>
              <a:ea typeface="ＭＳ Ｐゴシック" charset="0"/>
            </a:endParaRPr>
          </a:p>
        </p:txBody>
      </p:sp>
      <p:grpSp>
        <p:nvGrpSpPr>
          <p:cNvPr id="4" name="Group 3"/>
          <p:cNvGrpSpPr/>
          <p:nvPr/>
        </p:nvGrpSpPr>
        <p:grpSpPr>
          <a:xfrm>
            <a:off x="-153895" y="2064182"/>
            <a:ext cx="3150833" cy="3120832"/>
            <a:chOff x="-153895" y="1385015"/>
            <a:chExt cx="3150833" cy="3120832"/>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rPr>
                <a:t>حار</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endParaRPr>
            </a:p>
          </p:txBody>
        </p:sp>
      </p:grpSp>
      <p:grpSp>
        <p:nvGrpSpPr>
          <p:cNvPr id="18" name="Group 17"/>
          <p:cNvGrpSpPr/>
          <p:nvPr/>
        </p:nvGrpSpPr>
        <p:grpSpPr>
          <a:xfrm>
            <a:off x="6163210" y="2064182"/>
            <a:ext cx="2983106" cy="3120832"/>
            <a:chOff x="6163210" y="1385015"/>
            <a:chExt cx="2983106" cy="3120832"/>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FF"/>
                  </a:solidFill>
                  <a:effectLst/>
                  <a:uLnTx/>
                  <a:uFillTx/>
                  <a:latin typeface="Arial"/>
                  <a:ea typeface="ＭＳ Ｐゴシック" pitchFamily="-108" charset="-128"/>
                  <a:cs typeface="Arial"/>
                </a:rPr>
                <a:t>بارد</a:t>
              </a:r>
              <a:endParaRPr kumimoji="0" lang="en-US" sz="1800" b="1" i="0" u="none" strike="noStrike" kern="1200" cap="none" spc="0" normalizeH="0" baseline="0" noProof="0" dirty="0">
                <a:ln>
                  <a:noFill/>
                </a:ln>
                <a:solidFill>
                  <a:srgbClr val="0000FF"/>
                </a:solidFill>
                <a:effectLst/>
                <a:uLnTx/>
                <a:uFillTx/>
                <a:latin typeface="Arial"/>
                <a:ea typeface="ＭＳ Ｐゴシック" pitchFamily="-108" charset="-128"/>
                <a:cs typeface="Arial"/>
              </a:endParaRPr>
            </a:p>
          </p:txBody>
        </p:sp>
      </p:grpSp>
      <p:grpSp>
        <p:nvGrpSpPr>
          <p:cNvPr id="5" name="Group 4"/>
          <p:cNvGrpSpPr/>
          <p:nvPr/>
        </p:nvGrpSpPr>
        <p:grpSpPr>
          <a:xfrm>
            <a:off x="3070210" y="2064182"/>
            <a:ext cx="3007069" cy="3120832"/>
            <a:chOff x="3070210" y="1385015"/>
            <a:chExt cx="3007069" cy="3120832"/>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660066"/>
                  </a:solidFill>
                  <a:effectLst/>
                  <a:uLnTx/>
                  <a:uFillTx/>
                  <a:latin typeface="Arial"/>
                  <a:ea typeface="ＭＳ Ｐゴシック" pitchFamily="-108" charset="-128"/>
                  <a:cs typeface="Arial"/>
                </a:rPr>
                <a:t>فاتر</a:t>
              </a:r>
              <a:endParaRPr kumimoji="0" lang="en-US" sz="2000" b="1" i="0" u="none" strike="noStrike" kern="1200" cap="none" spc="0" normalizeH="0" baseline="0" noProof="0" dirty="0">
                <a:ln>
                  <a:noFill/>
                </a:ln>
                <a:solidFill>
                  <a:srgbClr val="660066"/>
                </a:solidFill>
                <a:effectLst/>
                <a:uLnTx/>
                <a:uFillTx/>
                <a:latin typeface="Arial"/>
                <a:ea typeface="ＭＳ Ｐゴシック" pitchFamily="-108" charset="-128"/>
                <a:cs typeface="Arial"/>
              </a:endParaRPr>
            </a:p>
          </p:txBody>
        </p:sp>
      </p:grpSp>
      <p:sp>
        <p:nvSpPr>
          <p:cNvPr id="19" name="Rectangle 2"/>
          <p:cNvSpPr txBox="1">
            <a:spLocks noChangeArrowheads="1"/>
          </p:cNvSpPr>
          <p:nvPr/>
        </p:nvSpPr>
        <p:spPr bwMode="auto">
          <a:xfrm>
            <a:off x="6047462"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رافض</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52400">
                    <a:srgbClr val="000000"/>
                  </a:glow>
                </a:effectLst>
                <a:latin typeface="Arial" charset="0"/>
                <a:ea typeface="ＭＳ Ｐゴシック" charset="0"/>
              </a:rPr>
              <a:t>ل</a:t>
            </a: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لمسيح</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
        <p:nvSpPr>
          <p:cNvPr id="20" name="Rectangle 2"/>
          <p:cNvSpPr txBox="1">
            <a:spLocks noChangeArrowheads="1"/>
          </p:cNvSpPr>
          <p:nvPr/>
        </p:nvSpPr>
        <p:spPr bwMode="auto">
          <a:xfrm>
            <a:off x="3023731"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مدّعي</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
        <p:nvSpPr>
          <p:cNvPr id="2" name="Freeform 1"/>
          <p:cNvSpPr/>
          <p:nvPr/>
        </p:nvSpPr>
        <p:spPr>
          <a:xfrm>
            <a:off x="3325091" y="1869229"/>
            <a:ext cx="2725718" cy="4437634"/>
          </a:xfrm>
          <a:custGeom>
            <a:avLst/>
            <a:gdLst>
              <a:gd name="connsiteX0" fmla="*/ 0 w 2725718"/>
              <a:gd name="connsiteY0" fmla="*/ 0 h 4437634"/>
              <a:gd name="connsiteX1" fmla="*/ 114166 w 2725718"/>
              <a:gd name="connsiteY1" fmla="*/ 142689 h 4437634"/>
              <a:gd name="connsiteX2" fmla="*/ 214062 w 2725718"/>
              <a:gd name="connsiteY2" fmla="*/ 271109 h 4437634"/>
              <a:gd name="connsiteX3" fmla="*/ 256874 w 2725718"/>
              <a:gd name="connsiteY3" fmla="*/ 342454 h 4437634"/>
              <a:gd name="connsiteX4" fmla="*/ 313957 w 2725718"/>
              <a:gd name="connsiteY4" fmla="*/ 399529 h 4437634"/>
              <a:gd name="connsiteX5" fmla="*/ 371040 w 2725718"/>
              <a:gd name="connsiteY5" fmla="*/ 485143 h 4437634"/>
              <a:gd name="connsiteX6" fmla="*/ 399582 w 2725718"/>
              <a:gd name="connsiteY6" fmla="*/ 542219 h 4437634"/>
              <a:gd name="connsiteX7" fmla="*/ 499477 w 2725718"/>
              <a:gd name="connsiteY7" fmla="*/ 642101 h 4437634"/>
              <a:gd name="connsiteX8" fmla="*/ 528019 w 2725718"/>
              <a:gd name="connsiteY8" fmla="*/ 684908 h 4437634"/>
              <a:gd name="connsiteX9" fmla="*/ 570831 w 2725718"/>
              <a:gd name="connsiteY9" fmla="*/ 727715 h 4437634"/>
              <a:gd name="connsiteX10" fmla="*/ 627914 w 2725718"/>
              <a:gd name="connsiteY10" fmla="*/ 813328 h 4437634"/>
              <a:gd name="connsiteX11" fmla="*/ 642185 w 2725718"/>
              <a:gd name="connsiteY11" fmla="*/ 870404 h 4437634"/>
              <a:gd name="connsiteX12" fmla="*/ 670726 w 2725718"/>
              <a:gd name="connsiteY12" fmla="*/ 1227127 h 4437634"/>
              <a:gd name="connsiteX13" fmla="*/ 684997 w 2725718"/>
              <a:gd name="connsiteY13" fmla="*/ 1655194 h 4437634"/>
              <a:gd name="connsiteX14" fmla="*/ 756351 w 2725718"/>
              <a:gd name="connsiteY14" fmla="*/ 1797884 h 4437634"/>
              <a:gd name="connsiteX15" fmla="*/ 841976 w 2725718"/>
              <a:gd name="connsiteY15" fmla="*/ 1940573 h 4437634"/>
              <a:gd name="connsiteX16" fmla="*/ 956142 w 2725718"/>
              <a:gd name="connsiteY16" fmla="*/ 2054724 h 4437634"/>
              <a:gd name="connsiteX17" fmla="*/ 984683 w 2725718"/>
              <a:gd name="connsiteY17" fmla="*/ 2140338 h 4437634"/>
              <a:gd name="connsiteX18" fmla="*/ 1041767 w 2725718"/>
              <a:gd name="connsiteY18" fmla="*/ 2254489 h 4437634"/>
              <a:gd name="connsiteX19" fmla="*/ 1056037 w 2725718"/>
              <a:gd name="connsiteY19" fmla="*/ 2325834 h 4437634"/>
              <a:gd name="connsiteX20" fmla="*/ 1113120 w 2725718"/>
              <a:gd name="connsiteY20" fmla="*/ 2454254 h 4437634"/>
              <a:gd name="connsiteX21" fmla="*/ 1155933 w 2725718"/>
              <a:gd name="connsiteY21" fmla="*/ 2511330 h 4437634"/>
              <a:gd name="connsiteX22" fmla="*/ 1184474 w 2725718"/>
              <a:gd name="connsiteY22" fmla="*/ 2568405 h 4437634"/>
              <a:gd name="connsiteX23" fmla="*/ 1213016 w 2725718"/>
              <a:gd name="connsiteY23" fmla="*/ 2611212 h 4437634"/>
              <a:gd name="connsiteX24" fmla="*/ 1227287 w 2725718"/>
              <a:gd name="connsiteY24" fmla="*/ 2654019 h 4437634"/>
              <a:gd name="connsiteX25" fmla="*/ 1270099 w 2725718"/>
              <a:gd name="connsiteY25" fmla="*/ 2711095 h 4437634"/>
              <a:gd name="connsiteX26" fmla="*/ 1298641 w 2725718"/>
              <a:gd name="connsiteY26" fmla="*/ 2768170 h 4437634"/>
              <a:gd name="connsiteX27" fmla="*/ 1327182 w 2725718"/>
              <a:gd name="connsiteY27" fmla="*/ 2810977 h 4437634"/>
              <a:gd name="connsiteX28" fmla="*/ 1341453 w 2725718"/>
              <a:gd name="connsiteY28" fmla="*/ 2853784 h 4437634"/>
              <a:gd name="connsiteX29" fmla="*/ 1427078 w 2725718"/>
              <a:gd name="connsiteY29" fmla="*/ 2996473 h 4437634"/>
              <a:gd name="connsiteX30" fmla="*/ 1455619 w 2725718"/>
              <a:gd name="connsiteY30" fmla="*/ 3039280 h 4437634"/>
              <a:gd name="connsiteX31" fmla="*/ 1498431 w 2725718"/>
              <a:gd name="connsiteY31" fmla="*/ 3124893 h 4437634"/>
              <a:gd name="connsiteX32" fmla="*/ 1569785 w 2725718"/>
              <a:gd name="connsiteY32" fmla="*/ 3196238 h 4437634"/>
              <a:gd name="connsiteX33" fmla="*/ 1641139 w 2725718"/>
              <a:gd name="connsiteY33" fmla="*/ 3267582 h 4437634"/>
              <a:gd name="connsiteX34" fmla="*/ 1683952 w 2725718"/>
              <a:gd name="connsiteY34" fmla="*/ 3324658 h 4437634"/>
              <a:gd name="connsiteX35" fmla="*/ 1741035 w 2725718"/>
              <a:gd name="connsiteY35" fmla="*/ 3353196 h 4437634"/>
              <a:gd name="connsiteX36" fmla="*/ 1769576 w 2725718"/>
              <a:gd name="connsiteY36" fmla="*/ 3410272 h 4437634"/>
              <a:gd name="connsiteX37" fmla="*/ 1826659 w 2725718"/>
              <a:gd name="connsiteY37" fmla="*/ 3467347 h 4437634"/>
              <a:gd name="connsiteX38" fmla="*/ 1855201 w 2725718"/>
              <a:gd name="connsiteY38" fmla="*/ 3538692 h 4437634"/>
              <a:gd name="connsiteX39" fmla="*/ 1940826 w 2725718"/>
              <a:gd name="connsiteY39" fmla="*/ 3695650 h 4437634"/>
              <a:gd name="connsiteX40" fmla="*/ 1997909 w 2725718"/>
              <a:gd name="connsiteY40" fmla="*/ 3824070 h 4437634"/>
              <a:gd name="connsiteX41" fmla="*/ 2012179 w 2725718"/>
              <a:gd name="connsiteY41" fmla="*/ 3881146 h 4437634"/>
              <a:gd name="connsiteX42" fmla="*/ 2026450 w 2725718"/>
              <a:gd name="connsiteY42" fmla="*/ 4038104 h 4437634"/>
              <a:gd name="connsiteX43" fmla="*/ 2040721 w 2725718"/>
              <a:gd name="connsiteY43" fmla="*/ 4095180 h 4437634"/>
              <a:gd name="connsiteX44" fmla="*/ 2112075 w 2725718"/>
              <a:gd name="connsiteY44" fmla="*/ 4237869 h 4437634"/>
              <a:gd name="connsiteX45" fmla="*/ 2197699 w 2725718"/>
              <a:gd name="connsiteY45" fmla="*/ 4280676 h 4437634"/>
              <a:gd name="connsiteX46" fmla="*/ 2269053 w 2725718"/>
              <a:gd name="connsiteY46" fmla="*/ 4437634 h 4437634"/>
              <a:gd name="connsiteX47" fmla="*/ 2725718 w 2725718"/>
              <a:gd name="connsiteY47" fmla="*/ 4009566 h 44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25718" h="4437634">
                <a:moveTo>
                  <a:pt x="0" y="0"/>
                </a:moveTo>
                <a:cubicBezTo>
                  <a:pt x="231998" y="270627"/>
                  <a:pt x="8420" y="1713"/>
                  <a:pt x="114166" y="142689"/>
                </a:cubicBezTo>
                <a:cubicBezTo>
                  <a:pt x="146708" y="186073"/>
                  <a:pt x="186157" y="224606"/>
                  <a:pt x="214062" y="271109"/>
                </a:cubicBezTo>
                <a:cubicBezTo>
                  <a:pt x="228333" y="294891"/>
                  <a:pt x="239845" y="320563"/>
                  <a:pt x="256874" y="342454"/>
                </a:cubicBezTo>
                <a:cubicBezTo>
                  <a:pt x="273395" y="363692"/>
                  <a:pt x="297147" y="378519"/>
                  <a:pt x="313957" y="399529"/>
                </a:cubicBezTo>
                <a:cubicBezTo>
                  <a:pt x="335386" y="426311"/>
                  <a:pt x="355699" y="454465"/>
                  <a:pt x="371040" y="485143"/>
                </a:cubicBezTo>
                <a:cubicBezTo>
                  <a:pt x="380554" y="504168"/>
                  <a:pt x="386111" y="525757"/>
                  <a:pt x="399582" y="542219"/>
                </a:cubicBezTo>
                <a:cubicBezTo>
                  <a:pt x="429402" y="578661"/>
                  <a:pt x="473355" y="602923"/>
                  <a:pt x="499477" y="642101"/>
                </a:cubicBezTo>
                <a:cubicBezTo>
                  <a:pt x="508991" y="656370"/>
                  <a:pt x="517039" y="671734"/>
                  <a:pt x="528019" y="684908"/>
                </a:cubicBezTo>
                <a:cubicBezTo>
                  <a:pt x="540939" y="700410"/>
                  <a:pt x="558440" y="711786"/>
                  <a:pt x="570831" y="727715"/>
                </a:cubicBezTo>
                <a:cubicBezTo>
                  <a:pt x="591890" y="754788"/>
                  <a:pt x="627914" y="813328"/>
                  <a:pt x="627914" y="813328"/>
                </a:cubicBezTo>
                <a:cubicBezTo>
                  <a:pt x="632671" y="832353"/>
                  <a:pt x="640167" y="850897"/>
                  <a:pt x="642185" y="870404"/>
                </a:cubicBezTo>
                <a:cubicBezTo>
                  <a:pt x="654461" y="989058"/>
                  <a:pt x="670726" y="1227127"/>
                  <a:pt x="670726" y="1227127"/>
                </a:cubicBezTo>
                <a:cubicBezTo>
                  <a:pt x="675483" y="1369816"/>
                  <a:pt x="673139" y="1512919"/>
                  <a:pt x="684997" y="1655194"/>
                </a:cubicBezTo>
                <a:cubicBezTo>
                  <a:pt x="691826" y="1737124"/>
                  <a:pt x="718601" y="1737493"/>
                  <a:pt x="756351" y="1797884"/>
                </a:cubicBezTo>
                <a:cubicBezTo>
                  <a:pt x="784794" y="1843386"/>
                  <a:pt x="797990" y="1905389"/>
                  <a:pt x="841976" y="1940573"/>
                </a:cubicBezTo>
                <a:cubicBezTo>
                  <a:pt x="931902" y="2012505"/>
                  <a:pt x="895054" y="1973284"/>
                  <a:pt x="956142" y="2054724"/>
                </a:cubicBezTo>
                <a:cubicBezTo>
                  <a:pt x="965656" y="2083262"/>
                  <a:pt x="971228" y="2113433"/>
                  <a:pt x="984683" y="2140338"/>
                </a:cubicBezTo>
                <a:lnTo>
                  <a:pt x="1041767" y="2254489"/>
                </a:lnTo>
                <a:cubicBezTo>
                  <a:pt x="1046524" y="2278271"/>
                  <a:pt x="1049067" y="2302604"/>
                  <a:pt x="1056037" y="2325834"/>
                </a:cubicBezTo>
                <a:cubicBezTo>
                  <a:pt x="1063842" y="2351849"/>
                  <a:pt x="1096906" y="2428315"/>
                  <a:pt x="1113120" y="2454254"/>
                </a:cubicBezTo>
                <a:cubicBezTo>
                  <a:pt x="1125726" y="2474421"/>
                  <a:pt x="1143327" y="2491163"/>
                  <a:pt x="1155933" y="2511330"/>
                </a:cubicBezTo>
                <a:cubicBezTo>
                  <a:pt x="1167208" y="2529367"/>
                  <a:pt x="1173920" y="2549937"/>
                  <a:pt x="1184474" y="2568405"/>
                </a:cubicBezTo>
                <a:cubicBezTo>
                  <a:pt x="1192984" y="2583295"/>
                  <a:pt x="1205345" y="2595873"/>
                  <a:pt x="1213016" y="2611212"/>
                </a:cubicBezTo>
                <a:cubicBezTo>
                  <a:pt x="1219743" y="2624665"/>
                  <a:pt x="1219824" y="2640960"/>
                  <a:pt x="1227287" y="2654019"/>
                </a:cubicBezTo>
                <a:cubicBezTo>
                  <a:pt x="1239088" y="2674668"/>
                  <a:pt x="1257493" y="2690928"/>
                  <a:pt x="1270099" y="2711095"/>
                </a:cubicBezTo>
                <a:cubicBezTo>
                  <a:pt x="1281374" y="2729132"/>
                  <a:pt x="1288086" y="2749702"/>
                  <a:pt x="1298641" y="2768170"/>
                </a:cubicBezTo>
                <a:cubicBezTo>
                  <a:pt x="1307151" y="2783060"/>
                  <a:pt x="1319512" y="2795638"/>
                  <a:pt x="1327182" y="2810977"/>
                </a:cubicBezTo>
                <a:cubicBezTo>
                  <a:pt x="1333909" y="2824430"/>
                  <a:pt x="1334321" y="2840541"/>
                  <a:pt x="1341453" y="2853784"/>
                </a:cubicBezTo>
                <a:cubicBezTo>
                  <a:pt x="1367754" y="2902622"/>
                  <a:pt x="1398004" y="2949234"/>
                  <a:pt x="1427078" y="2996473"/>
                </a:cubicBezTo>
                <a:cubicBezTo>
                  <a:pt x="1436067" y="3011078"/>
                  <a:pt x="1447949" y="3023941"/>
                  <a:pt x="1455619" y="3039280"/>
                </a:cubicBezTo>
                <a:cubicBezTo>
                  <a:pt x="1469890" y="3067818"/>
                  <a:pt x="1479663" y="3099090"/>
                  <a:pt x="1498431" y="3124893"/>
                </a:cubicBezTo>
                <a:cubicBezTo>
                  <a:pt x="1518216" y="3152093"/>
                  <a:pt x="1547635" y="3170927"/>
                  <a:pt x="1569785" y="3196238"/>
                </a:cubicBezTo>
                <a:cubicBezTo>
                  <a:pt x="1636381" y="3272338"/>
                  <a:pt x="1555516" y="3210509"/>
                  <a:pt x="1641139" y="3267582"/>
                </a:cubicBezTo>
                <a:cubicBezTo>
                  <a:pt x="1655410" y="3286607"/>
                  <a:pt x="1665894" y="3309181"/>
                  <a:pt x="1683952" y="3324658"/>
                </a:cubicBezTo>
                <a:cubicBezTo>
                  <a:pt x="1700105" y="3338501"/>
                  <a:pt x="1725992" y="3338155"/>
                  <a:pt x="1741035" y="3353196"/>
                </a:cubicBezTo>
                <a:cubicBezTo>
                  <a:pt x="1756077" y="3368236"/>
                  <a:pt x="1756812" y="3393256"/>
                  <a:pt x="1769576" y="3410272"/>
                </a:cubicBezTo>
                <a:cubicBezTo>
                  <a:pt x="1785722" y="3431797"/>
                  <a:pt x="1807631" y="3448322"/>
                  <a:pt x="1826659" y="3467347"/>
                </a:cubicBezTo>
                <a:cubicBezTo>
                  <a:pt x="1836173" y="3491129"/>
                  <a:pt x="1843745" y="3515783"/>
                  <a:pt x="1855201" y="3538692"/>
                </a:cubicBezTo>
                <a:cubicBezTo>
                  <a:pt x="1965139" y="3758540"/>
                  <a:pt x="1827272" y="3445863"/>
                  <a:pt x="1940826" y="3695650"/>
                </a:cubicBezTo>
                <a:cubicBezTo>
                  <a:pt x="2031929" y="3896050"/>
                  <a:pt x="1912517" y="3653313"/>
                  <a:pt x="1997909" y="3824070"/>
                </a:cubicBezTo>
                <a:cubicBezTo>
                  <a:pt x="2002666" y="3843095"/>
                  <a:pt x="2009587" y="3861707"/>
                  <a:pt x="2012179" y="3881146"/>
                </a:cubicBezTo>
                <a:cubicBezTo>
                  <a:pt x="2019123" y="3933220"/>
                  <a:pt x="2019506" y="3986030"/>
                  <a:pt x="2026450" y="4038104"/>
                </a:cubicBezTo>
                <a:cubicBezTo>
                  <a:pt x="2029042" y="4057543"/>
                  <a:pt x="2035085" y="4076396"/>
                  <a:pt x="2040721" y="4095180"/>
                </a:cubicBezTo>
                <a:cubicBezTo>
                  <a:pt x="2060635" y="4161552"/>
                  <a:pt x="2063979" y="4189779"/>
                  <a:pt x="2112075" y="4237869"/>
                </a:cubicBezTo>
                <a:cubicBezTo>
                  <a:pt x="2139740" y="4265530"/>
                  <a:pt x="2162880" y="4269071"/>
                  <a:pt x="2197699" y="4280676"/>
                </a:cubicBezTo>
                <a:cubicBezTo>
                  <a:pt x="2268237" y="4386468"/>
                  <a:pt x="2248056" y="4332656"/>
                  <a:pt x="2269053" y="4437634"/>
                </a:cubicBezTo>
                <a:lnTo>
                  <a:pt x="2725718" y="4009566"/>
                </a:lnTo>
              </a:path>
            </a:pathLst>
          </a:custGeom>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4913214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06705"/>
            <a:ext cx="3070210" cy="1446897"/>
          </a:xfrm>
          <a:noFill/>
        </p:spPr>
        <p:txBody>
          <a:bodyPr anchor="t"/>
          <a:lstStyle/>
          <a:p>
            <a: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t>على النار</a:t>
            </a:r>
            <a:b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52400">
                    <a:schemeClr val="tx1"/>
                  </a:glow>
                </a:effectLst>
                <a:latin typeface="Arial" panose="020B0604020202020204" pitchFamily="34" charset="0"/>
                <a:ea typeface="ＭＳ Ｐゴシック" charset="0"/>
                <a:cs typeface="Arial" panose="020B0604020202020204" pitchFamily="34" charset="0"/>
              </a:rPr>
              <a:t>من أجل المسيح</a:t>
            </a:r>
            <a:endParaRPr lang="en-US" sz="4000" b="1" dirty="0">
              <a:effectLst>
                <a:glow rad="1524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3321" y="1"/>
            <a:ext cx="9144000" cy="197058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لَيْتَكَ كُنْتَ بَارِدًا أَوْ حَارًّا</a:t>
            </a:r>
            <a:b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ar-JO"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 15 ب) حقًا؟ لماذا؟</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grpSp>
        <p:nvGrpSpPr>
          <p:cNvPr id="4" name="Group 3"/>
          <p:cNvGrpSpPr/>
          <p:nvPr/>
        </p:nvGrpSpPr>
        <p:grpSpPr>
          <a:xfrm>
            <a:off x="-153895" y="2064182"/>
            <a:ext cx="3150833" cy="3120832"/>
            <a:chOff x="-153895" y="1385015"/>
            <a:chExt cx="3150833" cy="3120832"/>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rPr>
                <a:t>ساخن</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108" charset="-128"/>
                <a:cs typeface="Arial" panose="020B0604020202020204" pitchFamily="34" charset="0"/>
              </a:endParaRPr>
            </a:p>
          </p:txBody>
        </p:sp>
      </p:grpSp>
      <p:grpSp>
        <p:nvGrpSpPr>
          <p:cNvPr id="18" name="Group 17"/>
          <p:cNvGrpSpPr/>
          <p:nvPr/>
        </p:nvGrpSpPr>
        <p:grpSpPr>
          <a:xfrm>
            <a:off x="6163210" y="2064182"/>
            <a:ext cx="2983106" cy="3120832"/>
            <a:chOff x="6163210" y="1385015"/>
            <a:chExt cx="2983106" cy="3120832"/>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FF"/>
                  </a:solidFill>
                  <a:effectLst/>
                  <a:uLnTx/>
                  <a:uFillTx/>
                  <a:latin typeface="Arial"/>
                  <a:ea typeface="ＭＳ Ｐゴシック" pitchFamily="-108" charset="-128"/>
                  <a:cs typeface="Arial"/>
                </a:rPr>
                <a:t>بارد</a:t>
              </a:r>
              <a:endParaRPr kumimoji="0" lang="en-US" sz="1800" b="1" i="0" u="none" strike="noStrike" kern="1200" cap="none" spc="0" normalizeH="0" baseline="0" noProof="0" dirty="0">
                <a:ln>
                  <a:noFill/>
                </a:ln>
                <a:solidFill>
                  <a:srgbClr val="0000FF"/>
                </a:solidFill>
                <a:effectLst/>
                <a:uLnTx/>
                <a:uFillTx/>
                <a:latin typeface="Arial"/>
                <a:ea typeface="ＭＳ Ｐゴシック" pitchFamily="-108" charset="-128"/>
                <a:cs typeface="Arial"/>
              </a:endParaRPr>
            </a:p>
          </p:txBody>
        </p:sp>
      </p:grpSp>
      <p:grpSp>
        <p:nvGrpSpPr>
          <p:cNvPr id="5" name="Group 4"/>
          <p:cNvGrpSpPr/>
          <p:nvPr/>
        </p:nvGrpSpPr>
        <p:grpSpPr>
          <a:xfrm>
            <a:off x="3070210" y="2064182"/>
            <a:ext cx="3007069" cy="3120832"/>
            <a:chOff x="3070210" y="1385015"/>
            <a:chExt cx="3007069" cy="3120832"/>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660066"/>
                  </a:solidFill>
                  <a:effectLst/>
                  <a:uLnTx/>
                  <a:uFillTx/>
                  <a:latin typeface="Arial"/>
                  <a:ea typeface="ＭＳ Ｐゴシック" pitchFamily="-108" charset="-128"/>
                  <a:cs typeface="Arial"/>
                </a:rPr>
                <a:t>فاتر</a:t>
              </a:r>
              <a:endParaRPr kumimoji="0" lang="en-US" sz="2000" b="1" i="0" u="none" strike="noStrike" kern="1200" cap="none" spc="0" normalizeH="0" baseline="0" noProof="0" dirty="0">
                <a:ln>
                  <a:noFill/>
                </a:ln>
                <a:solidFill>
                  <a:srgbClr val="660066"/>
                </a:solidFill>
                <a:effectLst/>
                <a:uLnTx/>
                <a:uFillTx/>
                <a:latin typeface="Arial"/>
                <a:ea typeface="ＭＳ Ｐゴシック" pitchFamily="-108" charset="-128"/>
                <a:cs typeface="Arial"/>
              </a:endParaRPr>
            </a:p>
          </p:txBody>
        </p:sp>
      </p:grpSp>
      <p:sp>
        <p:nvSpPr>
          <p:cNvPr id="19" name="Rectangle 2"/>
          <p:cNvSpPr txBox="1">
            <a:spLocks noChangeArrowheads="1"/>
          </p:cNvSpPr>
          <p:nvPr/>
        </p:nvSpPr>
        <p:spPr bwMode="auto">
          <a:xfrm>
            <a:off x="6047462"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رافض</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المسيح</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
        <p:nvSpPr>
          <p:cNvPr id="20" name="Rectangle 2"/>
          <p:cNvSpPr txBox="1">
            <a:spLocks noChangeArrowheads="1"/>
          </p:cNvSpPr>
          <p:nvPr/>
        </p:nvSpPr>
        <p:spPr bwMode="auto">
          <a:xfrm>
            <a:off x="3023731"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مدّعي</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sp>
        <p:nvSpPr>
          <p:cNvPr id="2" name="Freeform 1"/>
          <p:cNvSpPr/>
          <p:nvPr/>
        </p:nvSpPr>
        <p:spPr>
          <a:xfrm>
            <a:off x="3325091" y="1869229"/>
            <a:ext cx="2725718" cy="4437634"/>
          </a:xfrm>
          <a:custGeom>
            <a:avLst/>
            <a:gdLst>
              <a:gd name="connsiteX0" fmla="*/ 0 w 2725718"/>
              <a:gd name="connsiteY0" fmla="*/ 0 h 4437634"/>
              <a:gd name="connsiteX1" fmla="*/ 114166 w 2725718"/>
              <a:gd name="connsiteY1" fmla="*/ 142689 h 4437634"/>
              <a:gd name="connsiteX2" fmla="*/ 214062 w 2725718"/>
              <a:gd name="connsiteY2" fmla="*/ 271109 h 4437634"/>
              <a:gd name="connsiteX3" fmla="*/ 256874 w 2725718"/>
              <a:gd name="connsiteY3" fmla="*/ 342454 h 4437634"/>
              <a:gd name="connsiteX4" fmla="*/ 313957 w 2725718"/>
              <a:gd name="connsiteY4" fmla="*/ 399529 h 4437634"/>
              <a:gd name="connsiteX5" fmla="*/ 371040 w 2725718"/>
              <a:gd name="connsiteY5" fmla="*/ 485143 h 4437634"/>
              <a:gd name="connsiteX6" fmla="*/ 399582 w 2725718"/>
              <a:gd name="connsiteY6" fmla="*/ 542219 h 4437634"/>
              <a:gd name="connsiteX7" fmla="*/ 499477 w 2725718"/>
              <a:gd name="connsiteY7" fmla="*/ 642101 h 4437634"/>
              <a:gd name="connsiteX8" fmla="*/ 528019 w 2725718"/>
              <a:gd name="connsiteY8" fmla="*/ 684908 h 4437634"/>
              <a:gd name="connsiteX9" fmla="*/ 570831 w 2725718"/>
              <a:gd name="connsiteY9" fmla="*/ 727715 h 4437634"/>
              <a:gd name="connsiteX10" fmla="*/ 627914 w 2725718"/>
              <a:gd name="connsiteY10" fmla="*/ 813328 h 4437634"/>
              <a:gd name="connsiteX11" fmla="*/ 642185 w 2725718"/>
              <a:gd name="connsiteY11" fmla="*/ 870404 h 4437634"/>
              <a:gd name="connsiteX12" fmla="*/ 670726 w 2725718"/>
              <a:gd name="connsiteY12" fmla="*/ 1227127 h 4437634"/>
              <a:gd name="connsiteX13" fmla="*/ 684997 w 2725718"/>
              <a:gd name="connsiteY13" fmla="*/ 1655194 h 4437634"/>
              <a:gd name="connsiteX14" fmla="*/ 756351 w 2725718"/>
              <a:gd name="connsiteY14" fmla="*/ 1797884 h 4437634"/>
              <a:gd name="connsiteX15" fmla="*/ 841976 w 2725718"/>
              <a:gd name="connsiteY15" fmla="*/ 1940573 h 4437634"/>
              <a:gd name="connsiteX16" fmla="*/ 956142 w 2725718"/>
              <a:gd name="connsiteY16" fmla="*/ 2054724 h 4437634"/>
              <a:gd name="connsiteX17" fmla="*/ 984683 w 2725718"/>
              <a:gd name="connsiteY17" fmla="*/ 2140338 h 4437634"/>
              <a:gd name="connsiteX18" fmla="*/ 1041767 w 2725718"/>
              <a:gd name="connsiteY18" fmla="*/ 2254489 h 4437634"/>
              <a:gd name="connsiteX19" fmla="*/ 1056037 w 2725718"/>
              <a:gd name="connsiteY19" fmla="*/ 2325834 h 4437634"/>
              <a:gd name="connsiteX20" fmla="*/ 1113120 w 2725718"/>
              <a:gd name="connsiteY20" fmla="*/ 2454254 h 4437634"/>
              <a:gd name="connsiteX21" fmla="*/ 1155933 w 2725718"/>
              <a:gd name="connsiteY21" fmla="*/ 2511330 h 4437634"/>
              <a:gd name="connsiteX22" fmla="*/ 1184474 w 2725718"/>
              <a:gd name="connsiteY22" fmla="*/ 2568405 h 4437634"/>
              <a:gd name="connsiteX23" fmla="*/ 1213016 w 2725718"/>
              <a:gd name="connsiteY23" fmla="*/ 2611212 h 4437634"/>
              <a:gd name="connsiteX24" fmla="*/ 1227287 w 2725718"/>
              <a:gd name="connsiteY24" fmla="*/ 2654019 h 4437634"/>
              <a:gd name="connsiteX25" fmla="*/ 1270099 w 2725718"/>
              <a:gd name="connsiteY25" fmla="*/ 2711095 h 4437634"/>
              <a:gd name="connsiteX26" fmla="*/ 1298641 w 2725718"/>
              <a:gd name="connsiteY26" fmla="*/ 2768170 h 4437634"/>
              <a:gd name="connsiteX27" fmla="*/ 1327182 w 2725718"/>
              <a:gd name="connsiteY27" fmla="*/ 2810977 h 4437634"/>
              <a:gd name="connsiteX28" fmla="*/ 1341453 w 2725718"/>
              <a:gd name="connsiteY28" fmla="*/ 2853784 h 4437634"/>
              <a:gd name="connsiteX29" fmla="*/ 1427078 w 2725718"/>
              <a:gd name="connsiteY29" fmla="*/ 2996473 h 4437634"/>
              <a:gd name="connsiteX30" fmla="*/ 1455619 w 2725718"/>
              <a:gd name="connsiteY30" fmla="*/ 3039280 h 4437634"/>
              <a:gd name="connsiteX31" fmla="*/ 1498431 w 2725718"/>
              <a:gd name="connsiteY31" fmla="*/ 3124893 h 4437634"/>
              <a:gd name="connsiteX32" fmla="*/ 1569785 w 2725718"/>
              <a:gd name="connsiteY32" fmla="*/ 3196238 h 4437634"/>
              <a:gd name="connsiteX33" fmla="*/ 1641139 w 2725718"/>
              <a:gd name="connsiteY33" fmla="*/ 3267582 h 4437634"/>
              <a:gd name="connsiteX34" fmla="*/ 1683952 w 2725718"/>
              <a:gd name="connsiteY34" fmla="*/ 3324658 h 4437634"/>
              <a:gd name="connsiteX35" fmla="*/ 1741035 w 2725718"/>
              <a:gd name="connsiteY35" fmla="*/ 3353196 h 4437634"/>
              <a:gd name="connsiteX36" fmla="*/ 1769576 w 2725718"/>
              <a:gd name="connsiteY36" fmla="*/ 3410272 h 4437634"/>
              <a:gd name="connsiteX37" fmla="*/ 1826659 w 2725718"/>
              <a:gd name="connsiteY37" fmla="*/ 3467347 h 4437634"/>
              <a:gd name="connsiteX38" fmla="*/ 1855201 w 2725718"/>
              <a:gd name="connsiteY38" fmla="*/ 3538692 h 4437634"/>
              <a:gd name="connsiteX39" fmla="*/ 1940826 w 2725718"/>
              <a:gd name="connsiteY39" fmla="*/ 3695650 h 4437634"/>
              <a:gd name="connsiteX40" fmla="*/ 1997909 w 2725718"/>
              <a:gd name="connsiteY40" fmla="*/ 3824070 h 4437634"/>
              <a:gd name="connsiteX41" fmla="*/ 2012179 w 2725718"/>
              <a:gd name="connsiteY41" fmla="*/ 3881146 h 4437634"/>
              <a:gd name="connsiteX42" fmla="*/ 2026450 w 2725718"/>
              <a:gd name="connsiteY42" fmla="*/ 4038104 h 4437634"/>
              <a:gd name="connsiteX43" fmla="*/ 2040721 w 2725718"/>
              <a:gd name="connsiteY43" fmla="*/ 4095180 h 4437634"/>
              <a:gd name="connsiteX44" fmla="*/ 2112075 w 2725718"/>
              <a:gd name="connsiteY44" fmla="*/ 4237869 h 4437634"/>
              <a:gd name="connsiteX45" fmla="*/ 2197699 w 2725718"/>
              <a:gd name="connsiteY45" fmla="*/ 4280676 h 4437634"/>
              <a:gd name="connsiteX46" fmla="*/ 2269053 w 2725718"/>
              <a:gd name="connsiteY46" fmla="*/ 4437634 h 4437634"/>
              <a:gd name="connsiteX47" fmla="*/ 2725718 w 2725718"/>
              <a:gd name="connsiteY47" fmla="*/ 4009566 h 44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25718" h="4437634">
                <a:moveTo>
                  <a:pt x="0" y="0"/>
                </a:moveTo>
                <a:cubicBezTo>
                  <a:pt x="231998" y="270627"/>
                  <a:pt x="8420" y="1713"/>
                  <a:pt x="114166" y="142689"/>
                </a:cubicBezTo>
                <a:cubicBezTo>
                  <a:pt x="146708" y="186073"/>
                  <a:pt x="186157" y="224606"/>
                  <a:pt x="214062" y="271109"/>
                </a:cubicBezTo>
                <a:cubicBezTo>
                  <a:pt x="228333" y="294891"/>
                  <a:pt x="239845" y="320563"/>
                  <a:pt x="256874" y="342454"/>
                </a:cubicBezTo>
                <a:cubicBezTo>
                  <a:pt x="273395" y="363692"/>
                  <a:pt x="297147" y="378519"/>
                  <a:pt x="313957" y="399529"/>
                </a:cubicBezTo>
                <a:cubicBezTo>
                  <a:pt x="335386" y="426311"/>
                  <a:pt x="355699" y="454465"/>
                  <a:pt x="371040" y="485143"/>
                </a:cubicBezTo>
                <a:cubicBezTo>
                  <a:pt x="380554" y="504168"/>
                  <a:pt x="386111" y="525757"/>
                  <a:pt x="399582" y="542219"/>
                </a:cubicBezTo>
                <a:cubicBezTo>
                  <a:pt x="429402" y="578661"/>
                  <a:pt x="473355" y="602923"/>
                  <a:pt x="499477" y="642101"/>
                </a:cubicBezTo>
                <a:cubicBezTo>
                  <a:pt x="508991" y="656370"/>
                  <a:pt x="517039" y="671734"/>
                  <a:pt x="528019" y="684908"/>
                </a:cubicBezTo>
                <a:cubicBezTo>
                  <a:pt x="540939" y="700410"/>
                  <a:pt x="558440" y="711786"/>
                  <a:pt x="570831" y="727715"/>
                </a:cubicBezTo>
                <a:cubicBezTo>
                  <a:pt x="591890" y="754788"/>
                  <a:pt x="627914" y="813328"/>
                  <a:pt x="627914" y="813328"/>
                </a:cubicBezTo>
                <a:cubicBezTo>
                  <a:pt x="632671" y="832353"/>
                  <a:pt x="640167" y="850897"/>
                  <a:pt x="642185" y="870404"/>
                </a:cubicBezTo>
                <a:cubicBezTo>
                  <a:pt x="654461" y="989058"/>
                  <a:pt x="670726" y="1227127"/>
                  <a:pt x="670726" y="1227127"/>
                </a:cubicBezTo>
                <a:cubicBezTo>
                  <a:pt x="675483" y="1369816"/>
                  <a:pt x="673139" y="1512919"/>
                  <a:pt x="684997" y="1655194"/>
                </a:cubicBezTo>
                <a:cubicBezTo>
                  <a:pt x="691826" y="1737124"/>
                  <a:pt x="718601" y="1737493"/>
                  <a:pt x="756351" y="1797884"/>
                </a:cubicBezTo>
                <a:cubicBezTo>
                  <a:pt x="784794" y="1843386"/>
                  <a:pt x="797990" y="1905389"/>
                  <a:pt x="841976" y="1940573"/>
                </a:cubicBezTo>
                <a:cubicBezTo>
                  <a:pt x="931902" y="2012505"/>
                  <a:pt x="895054" y="1973284"/>
                  <a:pt x="956142" y="2054724"/>
                </a:cubicBezTo>
                <a:cubicBezTo>
                  <a:pt x="965656" y="2083262"/>
                  <a:pt x="971228" y="2113433"/>
                  <a:pt x="984683" y="2140338"/>
                </a:cubicBezTo>
                <a:lnTo>
                  <a:pt x="1041767" y="2254489"/>
                </a:lnTo>
                <a:cubicBezTo>
                  <a:pt x="1046524" y="2278271"/>
                  <a:pt x="1049067" y="2302604"/>
                  <a:pt x="1056037" y="2325834"/>
                </a:cubicBezTo>
                <a:cubicBezTo>
                  <a:pt x="1063842" y="2351849"/>
                  <a:pt x="1096906" y="2428315"/>
                  <a:pt x="1113120" y="2454254"/>
                </a:cubicBezTo>
                <a:cubicBezTo>
                  <a:pt x="1125726" y="2474421"/>
                  <a:pt x="1143327" y="2491163"/>
                  <a:pt x="1155933" y="2511330"/>
                </a:cubicBezTo>
                <a:cubicBezTo>
                  <a:pt x="1167208" y="2529367"/>
                  <a:pt x="1173920" y="2549937"/>
                  <a:pt x="1184474" y="2568405"/>
                </a:cubicBezTo>
                <a:cubicBezTo>
                  <a:pt x="1192984" y="2583295"/>
                  <a:pt x="1205345" y="2595873"/>
                  <a:pt x="1213016" y="2611212"/>
                </a:cubicBezTo>
                <a:cubicBezTo>
                  <a:pt x="1219743" y="2624665"/>
                  <a:pt x="1219824" y="2640960"/>
                  <a:pt x="1227287" y="2654019"/>
                </a:cubicBezTo>
                <a:cubicBezTo>
                  <a:pt x="1239088" y="2674668"/>
                  <a:pt x="1257493" y="2690928"/>
                  <a:pt x="1270099" y="2711095"/>
                </a:cubicBezTo>
                <a:cubicBezTo>
                  <a:pt x="1281374" y="2729132"/>
                  <a:pt x="1288086" y="2749702"/>
                  <a:pt x="1298641" y="2768170"/>
                </a:cubicBezTo>
                <a:cubicBezTo>
                  <a:pt x="1307151" y="2783060"/>
                  <a:pt x="1319512" y="2795638"/>
                  <a:pt x="1327182" y="2810977"/>
                </a:cubicBezTo>
                <a:cubicBezTo>
                  <a:pt x="1333909" y="2824430"/>
                  <a:pt x="1334321" y="2840541"/>
                  <a:pt x="1341453" y="2853784"/>
                </a:cubicBezTo>
                <a:cubicBezTo>
                  <a:pt x="1367754" y="2902622"/>
                  <a:pt x="1398004" y="2949234"/>
                  <a:pt x="1427078" y="2996473"/>
                </a:cubicBezTo>
                <a:cubicBezTo>
                  <a:pt x="1436067" y="3011078"/>
                  <a:pt x="1447949" y="3023941"/>
                  <a:pt x="1455619" y="3039280"/>
                </a:cubicBezTo>
                <a:cubicBezTo>
                  <a:pt x="1469890" y="3067818"/>
                  <a:pt x="1479663" y="3099090"/>
                  <a:pt x="1498431" y="3124893"/>
                </a:cubicBezTo>
                <a:cubicBezTo>
                  <a:pt x="1518216" y="3152093"/>
                  <a:pt x="1547635" y="3170927"/>
                  <a:pt x="1569785" y="3196238"/>
                </a:cubicBezTo>
                <a:cubicBezTo>
                  <a:pt x="1636381" y="3272338"/>
                  <a:pt x="1555516" y="3210509"/>
                  <a:pt x="1641139" y="3267582"/>
                </a:cubicBezTo>
                <a:cubicBezTo>
                  <a:pt x="1655410" y="3286607"/>
                  <a:pt x="1665894" y="3309181"/>
                  <a:pt x="1683952" y="3324658"/>
                </a:cubicBezTo>
                <a:cubicBezTo>
                  <a:pt x="1700105" y="3338501"/>
                  <a:pt x="1725992" y="3338155"/>
                  <a:pt x="1741035" y="3353196"/>
                </a:cubicBezTo>
                <a:cubicBezTo>
                  <a:pt x="1756077" y="3368236"/>
                  <a:pt x="1756812" y="3393256"/>
                  <a:pt x="1769576" y="3410272"/>
                </a:cubicBezTo>
                <a:cubicBezTo>
                  <a:pt x="1785722" y="3431797"/>
                  <a:pt x="1807631" y="3448322"/>
                  <a:pt x="1826659" y="3467347"/>
                </a:cubicBezTo>
                <a:cubicBezTo>
                  <a:pt x="1836173" y="3491129"/>
                  <a:pt x="1843745" y="3515783"/>
                  <a:pt x="1855201" y="3538692"/>
                </a:cubicBezTo>
                <a:cubicBezTo>
                  <a:pt x="1965139" y="3758540"/>
                  <a:pt x="1827272" y="3445863"/>
                  <a:pt x="1940826" y="3695650"/>
                </a:cubicBezTo>
                <a:cubicBezTo>
                  <a:pt x="2031929" y="3896050"/>
                  <a:pt x="1912517" y="3653313"/>
                  <a:pt x="1997909" y="3824070"/>
                </a:cubicBezTo>
                <a:cubicBezTo>
                  <a:pt x="2002666" y="3843095"/>
                  <a:pt x="2009587" y="3861707"/>
                  <a:pt x="2012179" y="3881146"/>
                </a:cubicBezTo>
                <a:cubicBezTo>
                  <a:pt x="2019123" y="3933220"/>
                  <a:pt x="2019506" y="3986030"/>
                  <a:pt x="2026450" y="4038104"/>
                </a:cubicBezTo>
                <a:cubicBezTo>
                  <a:pt x="2029042" y="4057543"/>
                  <a:pt x="2035085" y="4076396"/>
                  <a:pt x="2040721" y="4095180"/>
                </a:cubicBezTo>
                <a:cubicBezTo>
                  <a:pt x="2060635" y="4161552"/>
                  <a:pt x="2063979" y="4189779"/>
                  <a:pt x="2112075" y="4237869"/>
                </a:cubicBezTo>
                <a:cubicBezTo>
                  <a:pt x="2139740" y="4265530"/>
                  <a:pt x="2162880" y="4269071"/>
                  <a:pt x="2197699" y="4280676"/>
                </a:cubicBezTo>
                <a:cubicBezTo>
                  <a:pt x="2268237" y="4386468"/>
                  <a:pt x="2248056" y="4332656"/>
                  <a:pt x="2269053" y="4437634"/>
                </a:cubicBezTo>
                <a:lnTo>
                  <a:pt x="2725718" y="4009566"/>
                </a:lnTo>
              </a:path>
            </a:pathLst>
          </a:custGeom>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Freeform 8"/>
          <p:cNvSpPr/>
          <p:nvPr/>
        </p:nvSpPr>
        <p:spPr>
          <a:xfrm>
            <a:off x="3070210" y="2064182"/>
            <a:ext cx="2633411" cy="3830765"/>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1" name="Freeform 20"/>
          <p:cNvSpPr/>
          <p:nvPr/>
        </p:nvSpPr>
        <p:spPr>
          <a:xfrm rot="3694116">
            <a:off x="3390039" y="1871183"/>
            <a:ext cx="2356685" cy="4280580"/>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38897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3000"/>
            <a:ext cx="9144000" cy="4572000"/>
          </a:xfrm>
          <a:prstGeom prst="rect">
            <a:avLst/>
          </a:prstGeom>
        </p:spPr>
      </p:pic>
      <p:sp>
        <p:nvSpPr>
          <p:cNvPr id="111618" name="Rectangle 2"/>
          <p:cNvSpPr>
            <a:spLocks noGrp="1" noChangeArrowheads="1"/>
          </p:cNvSpPr>
          <p:nvPr>
            <p:ph type="ctrTitle"/>
          </p:nvPr>
        </p:nvSpPr>
        <p:spPr>
          <a:xfrm>
            <a:off x="0" y="5744160"/>
            <a:ext cx="9144000" cy="1113840"/>
          </a:xfrm>
          <a:solidFill>
            <a:schemeClr val="tx1"/>
          </a:solidFill>
        </p:spPr>
        <p:txBody>
          <a:bodyPr/>
          <a:lstStyle/>
          <a:p>
            <a:r>
              <a:rPr lang="ar-JO" sz="7200" b="1" dirty="0">
                <a:effectLst>
                  <a:glow rad="139700">
                    <a:schemeClr val="tx1"/>
                  </a:glow>
                </a:effectLst>
                <a:latin typeface="Arial" charset="0"/>
                <a:ea typeface="ＭＳ Ｐゴシック" charset="0"/>
              </a:rPr>
              <a:t>بارد</a:t>
            </a:r>
            <a:endParaRPr lang="en-US" sz="7200" b="1" dirty="0">
              <a:effectLst>
                <a:glow rad="139700">
                  <a:schemeClr val="tx1"/>
                </a:glow>
              </a:effectLst>
              <a:latin typeface="Arial" charset="0"/>
              <a:ea typeface="ＭＳ Ｐゴシック" charset="0"/>
            </a:endParaRPr>
          </a:p>
        </p:txBody>
      </p:sp>
      <p:sp>
        <p:nvSpPr>
          <p:cNvPr id="6" name="Rectangle 2"/>
          <p:cNvSpPr txBox="1">
            <a:spLocks noChangeArrowheads="1"/>
          </p:cNvSpPr>
          <p:nvPr/>
        </p:nvSpPr>
        <p:spPr bwMode="auto">
          <a:xfrm>
            <a:off x="96634" y="584649"/>
            <a:ext cx="1652653"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ar-JO" b="1" dirty="0">
                <a:solidFill>
                  <a:srgbClr val="FFFFFF"/>
                </a:solidFill>
                <a:effectLst>
                  <a:glow rad="139700">
                    <a:srgbClr val="000000"/>
                  </a:glow>
                </a:effectLst>
                <a:latin typeface="Arial" charset="0"/>
                <a:ea typeface="ＭＳ Ｐゴシック" charset="0"/>
              </a:rPr>
              <a:t>رفض             المسيح</a:t>
            </a:r>
            <a:endParaRPr lang="en-US" b="1" dirty="0">
              <a:solidFill>
                <a:srgbClr val="FFFFFF"/>
              </a:solidFill>
              <a:effectLst>
                <a:glow rad="139700">
                  <a:srgbClr val="000000"/>
                </a:glow>
              </a:effectLst>
              <a:latin typeface="Arial" charset="0"/>
              <a:ea typeface="ＭＳ Ｐゴシック" charset="0"/>
            </a:endParaRPr>
          </a:p>
        </p:txBody>
      </p:sp>
      <p:sp>
        <p:nvSpPr>
          <p:cNvPr id="4" name="&quot;No&quot; Symbol 3"/>
          <p:cNvSpPr>
            <a:spLocks noChangeAspect="1"/>
          </p:cNvSpPr>
          <p:nvPr/>
        </p:nvSpPr>
        <p:spPr bwMode="auto">
          <a:xfrm>
            <a:off x="3275264" y="493638"/>
            <a:ext cx="4797226" cy="4800257"/>
          </a:xfrm>
          <a:prstGeom prst="noSmoking">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40731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806440"/>
          </a:xfrm>
          <a:prstGeom prst="rect">
            <a:avLst/>
          </a:prstGeom>
        </p:spPr>
      </p:pic>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ar-JO" sz="7200" b="1" dirty="0">
                <a:latin typeface="Arial" charset="0"/>
                <a:ea typeface="ＭＳ Ｐゴシック" charset="0"/>
              </a:rPr>
              <a:t>فاتر</a:t>
            </a:r>
            <a:endParaRPr lang="en-US" sz="7200" b="1" dirty="0">
              <a:latin typeface="Arial" charset="0"/>
              <a:ea typeface="ＭＳ Ｐゴシック" charset="0"/>
            </a:endParaRPr>
          </a:p>
        </p:txBody>
      </p:sp>
      <p:sp>
        <p:nvSpPr>
          <p:cNvPr id="6" name="Rectangle 2"/>
          <p:cNvSpPr txBox="1">
            <a:spLocks noChangeArrowheads="1"/>
          </p:cNvSpPr>
          <p:nvPr/>
        </p:nvSpPr>
        <p:spPr bwMode="auto">
          <a:xfrm>
            <a:off x="4581398" y="4554995"/>
            <a:ext cx="4293314"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ar-JO" b="1" dirty="0">
                <a:solidFill>
                  <a:srgbClr val="FFFFFF"/>
                </a:solidFill>
                <a:latin typeface="Arial" charset="0"/>
                <a:ea typeface="ＭＳ Ｐゴシック" charset="0"/>
              </a:rPr>
              <a:t>اللامبالاة</a:t>
            </a:r>
            <a:endParaRPr lang="en-US"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771929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ar-JO" b="1" dirty="0">
                <a:latin typeface="Arial" charset="0"/>
                <a:ea typeface="ＭＳ Ｐゴシック" charset="0"/>
              </a:rPr>
              <a:t>1. يعرف يسوع </a:t>
            </a:r>
            <a:r>
              <a:rPr lang="ar-JO" b="1" dirty="0">
                <a:solidFill>
                  <a:srgbClr val="FFFF00"/>
                </a:solidFill>
                <a:latin typeface="Arial" charset="0"/>
                <a:ea typeface="ＭＳ Ｐゴシック" charset="0"/>
              </a:rPr>
              <a:t>الصالح</a:t>
            </a:r>
            <a:endParaRPr lang="en-US" b="1" dirty="0">
              <a:solidFill>
                <a:srgbClr val="FFFF00"/>
              </a:solidFill>
              <a:latin typeface="Arial" charset="0"/>
              <a:ea typeface="ＭＳ Ｐゴシック" charset="0"/>
            </a:endParaRPr>
          </a:p>
        </p:txBody>
      </p:sp>
    </p:spTree>
    <p:extLst>
      <p:ext uri="{BB962C8B-B14F-4D97-AF65-F5344CB8AC3E}">
        <p14:creationId xmlns:p14="http://schemas.microsoft.com/office/powerpoint/2010/main" val="318505845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4205" y="0"/>
            <a:ext cx="9188205" cy="6858000"/>
          </a:xfrm>
          <a:prstGeom prst="rect">
            <a:avLst/>
          </a:prstGeom>
        </p:spPr>
      </p:pic>
      <p:sp>
        <p:nvSpPr>
          <p:cNvPr id="2" name="Title 1"/>
          <p:cNvSpPr>
            <a:spLocks noGrp="1"/>
          </p:cNvSpPr>
          <p:nvPr>
            <p:ph type="title"/>
          </p:nvPr>
        </p:nvSpPr>
        <p:spPr>
          <a:xfrm>
            <a:off x="37727" y="44624"/>
            <a:ext cx="7002755" cy="1984819"/>
          </a:xfrm>
        </p:spPr>
        <p:txBody>
          <a:bodyPr vert="horz" lIns="91440" tIns="45720" rIns="91440" bIns="45720" rtlCol="0" anchor="ctr">
            <a:noAutofit/>
          </a:bodyPr>
          <a:lstStyle/>
          <a:p>
            <a:pPr algn="l"/>
            <a:r>
              <a:rPr lang="ar-JO" sz="4800" b="1" dirty="0">
                <a:effectLst>
                  <a:glow rad="317500">
                    <a:prstClr val="black">
                      <a:alpha val="75000"/>
                    </a:prstClr>
                  </a:glow>
                </a:effectLst>
                <a:latin typeface="Arial" charset="0"/>
                <a:ea typeface="ＭＳ Ｐゴシック" charset="0"/>
              </a:rPr>
              <a:t>النتيجة: يوقف المسيح    المساومة (3: 16ب)</a:t>
            </a:r>
            <a:r>
              <a:rPr lang="en-US" sz="4800" b="1" dirty="0">
                <a:effectLst>
                  <a:glow rad="317500">
                    <a:prstClr val="black">
                      <a:alpha val="75000"/>
                    </a:prstClr>
                  </a:glow>
                </a:effectLst>
                <a:latin typeface="Arial" charset="0"/>
                <a:ea typeface="ＭＳ Ｐゴシック" charset="0"/>
              </a:rPr>
              <a:t> </a:t>
            </a:r>
          </a:p>
        </p:txBody>
      </p:sp>
      <p:sp>
        <p:nvSpPr>
          <p:cNvPr id="6" name="Rectangle 2"/>
          <p:cNvSpPr txBox="1">
            <a:spLocks noChangeArrowheads="1"/>
          </p:cNvSpPr>
          <p:nvPr/>
        </p:nvSpPr>
        <p:spPr>
          <a:xfrm>
            <a:off x="190480" y="4141719"/>
            <a:ext cx="3978593" cy="26667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ar-JO" altLang="ja-JP" sz="4800" b="1" dirty="0">
                <a:effectLst>
                  <a:glow rad="317500">
                    <a:prstClr val="black">
                      <a:alpha val="75000"/>
                    </a:prstClr>
                  </a:glow>
                </a:effectLst>
                <a:latin typeface="Arial" charset="0"/>
                <a:ea typeface="ＭＳ Ｐゴシック" charset="0"/>
              </a:rPr>
              <a:t>أنا مزمع أن   أتقيأك من فمي</a:t>
            </a:r>
            <a:endParaRPr lang="en-US" sz="4800" b="1" dirty="0">
              <a:effectLst>
                <a:glow rad="317500">
                  <a:prstClr val="black">
                    <a:alpha val="75000"/>
                  </a:prstClr>
                </a:glow>
              </a:effectLst>
              <a:latin typeface="Arial" charset="0"/>
              <a:ea typeface="ＭＳ Ｐゴシック" charset="0"/>
            </a:endParaRPr>
          </a:p>
        </p:txBody>
      </p:sp>
    </p:spTree>
    <p:extLst>
      <p:ext uri="{BB962C8B-B14F-4D97-AF65-F5344CB8AC3E}">
        <p14:creationId xmlns:p14="http://schemas.microsoft.com/office/powerpoint/2010/main" val="45230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Rectangle 1"/>
          <p:cNvSpPr/>
          <p:nvPr/>
        </p:nvSpPr>
        <p:spPr>
          <a:xfrm>
            <a:off x="-70553" y="-23517"/>
            <a:ext cx="9238071" cy="6996159"/>
          </a:xfrm>
          <a:prstGeom prst="rect">
            <a:avLst/>
          </a:prstGeom>
          <a:gradFill>
            <a:gsLst>
              <a:gs pos="0">
                <a:schemeClr val="tx1"/>
              </a:gs>
              <a:gs pos="80000">
                <a:schemeClr val="accent1">
                  <a:shade val="93000"/>
                  <a:satMod val="13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Arial" panose="020B0604020202020204" pitchFamily="34" charset="0"/>
              <a:cs typeface="Arial" panose="020B0604020202020204" pitchFamily="34" charset="0"/>
            </a:endParaRPr>
          </a:p>
        </p:txBody>
      </p:sp>
      <p:sp>
        <p:nvSpPr>
          <p:cNvPr id="13314" name="Title 1"/>
          <p:cNvSpPr>
            <a:spLocks noGrp="1"/>
          </p:cNvSpPr>
          <p:nvPr>
            <p:ph type="title"/>
          </p:nvPr>
        </p:nvSpPr>
        <p:spPr>
          <a:xfrm>
            <a:off x="457200" y="76200"/>
            <a:ext cx="8229600" cy="868362"/>
          </a:xfrm>
        </p:spPr>
        <p:txBody>
          <a:bodyPr/>
          <a:lstStyle/>
          <a:p>
            <a:pPr eaLnBrk="1" hangingPunct="1"/>
            <a:r>
              <a:rPr lang="ar-JO" dirty="0">
                <a:solidFill>
                  <a:schemeClr val="bg1"/>
                </a:solidFill>
                <a:latin typeface="Arial" panose="020B0604020202020204" pitchFamily="34" charset="0"/>
                <a:cs typeface="Arial" panose="020B0604020202020204" pitchFamily="34" charset="0"/>
              </a:rPr>
              <a:t>تزويد لاودكية بالمياه</a:t>
            </a:r>
            <a:endParaRPr lang="en-SG" dirty="0">
              <a:solidFill>
                <a:schemeClr val="bg1"/>
              </a:solidFill>
              <a:latin typeface="Arial" panose="020B0604020202020204" pitchFamily="34" charset="0"/>
              <a:cs typeface="Arial" panose="020B0604020202020204" pitchFamily="34" charset="0"/>
            </a:endParaRPr>
          </a:p>
        </p:txBody>
      </p:sp>
      <p:sp>
        <p:nvSpPr>
          <p:cNvPr id="5" name="Title 1"/>
          <p:cNvSpPr txBox="1">
            <a:spLocks/>
          </p:cNvSpPr>
          <p:nvPr/>
        </p:nvSpPr>
        <p:spPr>
          <a:xfrm>
            <a:off x="-10440" y="5105400"/>
            <a:ext cx="9154439" cy="17526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ar-JO" sz="3600" dirty="0">
                <a:solidFill>
                  <a:prstClr val="white"/>
                </a:solidFill>
                <a:latin typeface="Arial" panose="020B0604020202020204" pitchFamily="34" charset="0"/>
                <a:cs typeface="Arial" panose="020B0604020202020204" pitchFamily="34" charset="0"/>
              </a:rPr>
              <a:t>يتم توجيه مياه لاودكية عبر هذا الأنبوب المزدوج، ولكنها تحمل شوائب كثيفة من الكالسيوم، إلى جانب درجة حرارته الفاترة مما يجعل الزائر يتقيأ.</a:t>
            </a:r>
            <a:endParaRPr lang="en-SG" sz="3600" dirty="0">
              <a:solidFill>
                <a:prstClr val="white"/>
              </a:solidFill>
              <a:latin typeface="Arial" panose="020B0604020202020204" pitchFamily="34" charset="0"/>
              <a:cs typeface="Arial" panose="020B0604020202020204" pitchFamily="34" charset="0"/>
            </a:endParaRPr>
          </a:p>
        </p:txBody>
      </p:sp>
      <p:pic>
        <p:nvPicPr>
          <p:cNvPr id="7" name="Picture 2" descr="C:\Users\bs\Documents\Bible Text &amp; Chart\NT\Revelation\Others\Scan000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90600"/>
            <a:ext cx="9144000" cy="4090036"/>
          </a:xfrm>
          <a:prstGeom prst="rect">
            <a:avLst/>
          </a:prstGeom>
          <a:noFill/>
          <a:ln w="9525">
            <a:noFill/>
            <a:miter lim="800000"/>
            <a:headEnd/>
            <a:tailEnd/>
          </a:ln>
        </p:spPr>
      </p:pic>
      <p:sp>
        <p:nvSpPr>
          <p:cNvPr id="6"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363</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62911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155266" y="0"/>
            <a:ext cx="4988734" cy="3492852"/>
          </a:xfrm>
          <a:noFill/>
        </p:spPr>
        <p:txBody>
          <a:bodyPr/>
          <a:lstStyle/>
          <a:p>
            <a:r>
              <a:rPr lang="ar-JO" b="1" dirty="0">
                <a:latin typeface="Arial" charset="0"/>
                <a:ea typeface="ＭＳ Ｐゴシック" charset="0"/>
              </a:rPr>
              <a:t>ما معنى أن يتقيأ يسوع الشخص الفاتر؟</a:t>
            </a:r>
            <a:endParaRPr lang="en-US" b="1" dirty="0">
              <a:latin typeface="Arial" charset="0"/>
              <a:ea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712" y="662676"/>
            <a:ext cx="3319481" cy="2317274"/>
          </a:xfrm>
          <a:prstGeom prst="rect">
            <a:avLst/>
          </a:prstGeom>
        </p:spPr>
      </p:pic>
      <p:sp>
        <p:nvSpPr>
          <p:cNvPr id="5" name="Rectangle 2"/>
          <p:cNvSpPr txBox="1">
            <a:spLocks noChangeArrowheads="1"/>
          </p:cNvSpPr>
          <p:nvPr/>
        </p:nvSpPr>
        <p:spPr bwMode="auto">
          <a:xfrm>
            <a:off x="628712" y="3603296"/>
            <a:ext cx="8515288" cy="3296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r" rtl="1">
              <a:buFont typeface="Arial"/>
              <a:buChar char="•"/>
            </a:pPr>
            <a:r>
              <a:rPr lang="ar-JO" b="1" dirty="0">
                <a:solidFill>
                  <a:srgbClr val="FFFFFF"/>
                </a:solidFill>
                <a:latin typeface="Arial" charset="0"/>
                <a:ea typeface="ＭＳ Ｐゴシック" charset="0"/>
              </a:rPr>
              <a:t>يفقدون خلاصهم</a:t>
            </a:r>
            <a:endParaRPr lang="en-US" b="1" dirty="0">
              <a:solidFill>
                <a:srgbClr val="FFFFFF"/>
              </a:solidFill>
              <a:latin typeface="Arial" charset="0"/>
              <a:ea typeface="ＭＳ Ｐゴシック" charset="0"/>
            </a:endParaRPr>
          </a:p>
          <a:p>
            <a:pPr marL="571500" indent="-571500" algn="r" rtl="1">
              <a:buFont typeface="Arial"/>
              <a:buChar char="•"/>
            </a:pPr>
            <a:r>
              <a:rPr lang="ar-JO" b="1" dirty="0">
                <a:solidFill>
                  <a:srgbClr val="FFFFFF"/>
                </a:solidFill>
                <a:latin typeface="Arial" charset="0"/>
                <a:ea typeface="ＭＳ Ｐゴシック" charset="0"/>
              </a:rPr>
              <a:t>يفقدون امتيازاتهم من خلال التأديب</a:t>
            </a:r>
            <a:endParaRPr lang="en-US" b="1" dirty="0">
              <a:solidFill>
                <a:srgbClr val="FFFFFF"/>
              </a:solidFill>
              <a:latin typeface="Arial" charset="0"/>
              <a:ea typeface="ＭＳ Ｐゴシック"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731" y="4232978"/>
            <a:ext cx="1017711" cy="987692"/>
          </a:xfrm>
          <a:prstGeom prst="rect">
            <a:avLst/>
          </a:prstGeom>
        </p:spPr>
      </p:pic>
      <p:sp>
        <p:nvSpPr>
          <p:cNvPr id="6" name="Rectangle 2"/>
          <p:cNvSpPr txBox="1">
            <a:spLocks noChangeArrowheads="1"/>
          </p:cNvSpPr>
          <p:nvPr/>
        </p:nvSpPr>
        <p:spPr bwMode="auto">
          <a:xfrm>
            <a:off x="1938421" y="909053"/>
            <a:ext cx="1844841" cy="833705"/>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solidFill>
                  <a:srgbClr val="000090"/>
                </a:solidFill>
                <a:latin typeface="Arial" charset="0"/>
                <a:ea typeface="ＭＳ Ｐゴシック" charset="0"/>
              </a:rPr>
              <a:t>Like</a:t>
            </a:r>
          </a:p>
        </p:txBody>
      </p:sp>
      <p:sp>
        <p:nvSpPr>
          <p:cNvPr id="7" name="Rectangle 2"/>
          <p:cNvSpPr txBox="1">
            <a:spLocks noChangeArrowheads="1"/>
          </p:cNvSpPr>
          <p:nvPr/>
        </p:nvSpPr>
        <p:spPr bwMode="auto">
          <a:xfrm>
            <a:off x="1938421" y="2005260"/>
            <a:ext cx="1844841" cy="833705"/>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dirty="0">
                <a:solidFill>
                  <a:srgbClr val="000090"/>
                </a:solidFill>
                <a:latin typeface="Arial" charset="0"/>
                <a:ea typeface="ＭＳ Ｐゴシック" charset="0"/>
              </a:rPr>
              <a:t>Vomit</a:t>
            </a:r>
          </a:p>
        </p:txBody>
      </p:sp>
    </p:spTree>
    <p:extLst>
      <p:ext uri="{BB962C8B-B14F-4D97-AF65-F5344CB8AC3E}">
        <p14:creationId xmlns:p14="http://schemas.microsoft.com/office/powerpoint/2010/main" val="27477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33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2338"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التصالب (رؤ 2-3)</a:t>
            </a:r>
            <a:endParaRPr lang="en-US" dirty="0">
              <a:latin typeface="Arial" charset="0"/>
              <a:ea typeface="ＭＳ Ｐゴシック" charset="0"/>
            </a:endParaRPr>
          </a:p>
        </p:txBody>
      </p:sp>
      <p:sp>
        <p:nvSpPr>
          <p:cNvPr id="8" name="TextBox 7"/>
          <p:cNvSpPr txBox="1"/>
          <p:nvPr/>
        </p:nvSpPr>
        <p:spPr>
          <a:xfrm>
            <a:off x="12940" y="1052736"/>
            <a:ext cx="2494157"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a:ea typeface="ＭＳ Ｐゴシック" charset="0"/>
                <a:cs typeface="Arial"/>
              </a:rPr>
              <a:t>أفسس</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13733" y="5992961"/>
            <a:ext cx="2492060"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a:ea typeface="ＭＳ Ｐゴシック" charset="0"/>
                <a:cs typeface="Arial"/>
              </a:rPr>
              <a:t>لاودكية</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2065168" y="5212560"/>
            <a:ext cx="3159126"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a:ea typeface="ＭＳ Ｐゴシック" charset="0"/>
                <a:cs typeface="Arial"/>
              </a:rPr>
              <a:t>فيلادلفيا</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4513440" y="4432159"/>
            <a:ext cx="2208872"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a:ea typeface="ＭＳ Ｐゴシック" charset="0"/>
                <a:cs typeface="Arial"/>
              </a:rPr>
              <a:t>ساردس</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6745688" y="3536069"/>
            <a:ext cx="2492060"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a:ea typeface="ＭＳ Ｐゴシック" charset="0"/>
                <a:cs typeface="Arial"/>
              </a:rPr>
              <a:t>ثياتيرا</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a:off x="4513440" y="2611950"/>
            <a:ext cx="2568363"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a:ea typeface="ＭＳ Ｐゴシック" charset="0"/>
                <a:cs typeface="Arial"/>
              </a:rPr>
              <a:t>برغامس</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a:off x="2316787" y="1833137"/>
            <a:ext cx="2494157"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a:ea typeface="ＭＳ Ｐゴシック" charset="0"/>
                <a:cs typeface="Arial"/>
              </a:rPr>
              <a:t>سميرنا</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 name="Up-Down Arrow Callout 1"/>
          <p:cNvSpPr/>
          <p:nvPr/>
        </p:nvSpPr>
        <p:spPr bwMode="auto">
          <a:xfrm>
            <a:off x="367196" y="1916832"/>
            <a:ext cx="1728192" cy="3244678"/>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تهديد الوجود</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3" name="Up-Down Arrow Callout 12"/>
          <p:cNvSpPr/>
          <p:nvPr/>
        </p:nvSpPr>
        <p:spPr bwMode="auto">
          <a:xfrm>
            <a:off x="2671043" y="2436510"/>
            <a:ext cx="1728192" cy="2021906"/>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12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12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أمناء في الإضطهاد</a:t>
            </a:r>
            <a:endParaRPr lang="en-US" sz="16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1600" b="1" dirty="0">
              <a:solidFill>
                <a:srgbClr val="000000"/>
              </a:solidFill>
              <a:latin typeface="Arial" panose="020B0604020202020204" pitchFamily="34" charset="0"/>
              <a:ea typeface="ＭＳ Ｐゴシック" charset="0"/>
              <a:cs typeface="Arial" panose="020B0604020202020204" pitchFamily="34" charset="0"/>
            </a:endParaRPr>
          </a:p>
        </p:txBody>
      </p:sp>
      <p:grpSp>
        <p:nvGrpSpPr>
          <p:cNvPr id="6" name="Group 5"/>
          <p:cNvGrpSpPr/>
          <p:nvPr/>
        </p:nvGrpSpPr>
        <p:grpSpPr>
          <a:xfrm>
            <a:off x="4716016" y="3070823"/>
            <a:ext cx="2376264" cy="1567635"/>
            <a:chOff x="4716016" y="3070823"/>
            <a:chExt cx="2376264" cy="1567635"/>
          </a:xfrm>
          <a:solidFill>
            <a:srgbClr val="FFFF00"/>
          </a:solidFill>
        </p:grpSpPr>
        <p:sp>
          <p:nvSpPr>
            <p:cNvPr id="15" name="Up-Down Arrow Callout 14"/>
            <p:cNvSpPr/>
            <p:nvPr/>
          </p:nvSpPr>
          <p:spPr bwMode="auto">
            <a:xfrm>
              <a:off x="4716016" y="3070823"/>
              <a:ext cx="1728192" cy="1567635"/>
            </a:xfrm>
            <a:prstGeom prst="upDownArrowCallout">
              <a:avLst>
                <a:gd name="adj1" fmla="val 23522"/>
                <a:gd name="adj2" fmla="val 16132"/>
                <a:gd name="adj3" fmla="val 25000"/>
                <a:gd name="adj4" fmla="val 39062"/>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7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حقيبة مختلطة</a:t>
              </a:r>
              <a:endParaRPr lang="en-US" sz="8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7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3" name="Right Arrow 2"/>
            <p:cNvSpPr/>
            <p:nvPr/>
          </p:nvSpPr>
          <p:spPr bwMode="auto">
            <a:xfrm>
              <a:off x="6444208" y="3645024"/>
              <a:ext cx="648072" cy="432048"/>
            </a:xfrm>
            <a:prstGeom prst="rightArrow">
              <a:avLst>
                <a:gd name="adj1" fmla="val 50000"/>
                <a:gd name="adj2" fmla="val 103890"/>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5" name="Rectangle 4"/>
            <p:cNvSpPr/>
            <p:nvPr/>
          </p:nvSpPr>
          <p:spPr bwMode="auto">
            <a:xfrm>
              <a:off x="6350001" y="3765551"/>
              <a:ext cx="238224" cy="186847"/>
            </a:xfrm>
            <a:prstGeom prst="rect">
              <a:avLst/>
            </a:prstGeom>
            <a:grp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r>
                <a:rPr lang="en-US" sz="600" dirty="0">
                  <a:solidFill>
                    <a:srgbClr val="000000"/>
                  </a:solidFill>
                  <a:latin typeface="Comic Sans MS" pitchFamily="-112" charset="0"/>
                  <a:ea typeface="ＭＳ Ｐゴシック" charset="0"/>
                  <a:cs typeface="ＭＳ Ｐゴシック" charset="0"/>
                </a:rPr>
                <a:t> </a:t>
              </a:r>
            </a:p>
          </p:txBody>
        </p:sp>
      </p:grpSp>
      <p:sp>
        <p:nvSpPr>
          <p:cNvPr id="19"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366</a:t>
            </a:r>
            <a:endParaRPr lang="en-US" b="1" dirty="0">
              <a:solidFill>
                <a:srgbClr val="000000"/>
              </a:solidFill>
              <a:latin typeface="Arial"/>
              <a:cs typeface="Arial"/>
            </a:endParaRPr>
          </a:p>
        </p:txBody>
      </p:sp>
    </p:spTree>
    <p:extLst>
      <p:ext uri="{BB962C8B-B14F-4D97-AF65-F5344CB8AC3E}">
        <p14:creationId xmlns:p14="http://schemas.microsoft.com/office/powerpoint/2010/main" val="94299013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3 laodicea_satellit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73897" y="0"/>
            <a:ext cx="7070103" cy="6858000"/>
          </a:xfrm>
          <a:prstGeom prst="rect">
            <a:avLst/>
          </a:prstGeom>
        </p:spPr>
      </p:pic>
      <p:sp>
        <p:nvSpPr>
          <p:cNvPr id="2" name="Title 1"/>
          <p:cNvSpPr>
            <a:spLocks noGrp="1"/>
          </p:cNvSpPr>
          <p:nvPr>
            <p:ph type="title"/>
          </p:nvPr>
        </p:nvSpPr>
        <p:spPr>
          <a:xfrm>
            <a:off x="37728" y="44624"/>
            <a:ext cx="2158008" cy="2952328"/>
          </a:xfrm>
        </p:spPr>
        <p:txBody>
          <a:bodyPr/>
          <a:lstStyle/>
          <a:p>
            <a:r>
              <a:rPr lang="ar-JO" sz="3200" b="1" dirty="0"/>
              <a:t>لاودكية    اليوم</a:t>
            </a:r>
            <a:endParaRPr lang="en-US" sz="3200" b="1" dirty="0"/>
          </a:p>
        </p:txBody>
      </p:sp>
      <p:sp>
        <p:nvSpPr>
          <p:cNvPr id="4"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363</a:t>
            </a:r>
            <a:endParaRPr lang="en-US" b="1" dirty="0">
              <a:solidFill>
                <a:srgbClr val="000000"/>
              </a:solidFill>
              <a:latin typeface="Arial"/>
              <a:cs typeface="Arial"/>
            </a:endParaRPr>
          </a:p>
        </p:txBody>
      </p:sp>
      <p:sp>
        <p:nvSpPr>
          <p:cNvPr id="5" name="Title 1"/>
          <p:cNvSpPr txBox="1">
            <a:spLocks/>
          </p:cNvSpPr>
          <p:nvPr/>
        </p:nvSpPr>
        <p:spPr>
          <a:xfrm>
            <a:off x="5853482" y="5550821"/>
            <a:ext cx="3103016" cy="1252559"/>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base">
              <a:spcAft>
                <a:spcPct val="0"/>
              </a:spcAft>
            </a:pPr>
            <a:r>
              <a:rPr lang="ar-JO" sz="2800" b="1" dirty="0">
                <a:solidFill>
                  <a:prstClr val="black"/>
                </a:solidFill>
                <a:latin typeface="Arial Black"/>
                <a:cs typeface="Arial Black"/>
              </a:rPr>
              <a:t>لاودكية على        الليكوس</a:t>
            </a:r>
            <a:endParaRPr lang="en-US" sz="2800" b="1" dirty="0">
              <a:solidFill>
                <a:prstClr val="black"/>
              </a:solidFill>
              <a:latin typeface="Arial Black"/>
              <a:cs typeface="Arial Black"/>
            </a:endParaRPr>
          </a:p>
        </p:txBody>
      </p:sp>
      <p:sp>
        <p:nvSpPr>
          <p:cNvPr id="6" name="Rectangle 2"/>
          <p:cNvSpPr txBox="1">
            <a:spLocks noChangeArrowheads="1"/>
          </p:cNvSpPr>
          <p:nvPr/>
        </p:nvSpPr>
        <p:spPr>
          <a:xfrm>
            <a:off x="187504" y="2539521"/>
            <a:ext cx="3103016" cy="36925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a:r>
              <a:rPr lang="ar-JO" sz="4800" b="1" dirty="0">
                <a:effectLst>
                  <a:glow rad="317500">
                    <a:prstClr val="black">
                      <a:alpha val="75000"/>
                    </a:prstClr>
                  </a:glow>
                </a:effectLst>
                <a:latin typeface="Arial" charset="0"/>
                <a:ea typeface="ＭＳ Ｐゴシック" charset="0"/>
              </a:rPr>
              <a:t>أنا مزمع أن</a:t>
            </a:r>
          </a:p>
          <a:p>
            <a:pPr algn="r"/>
            <a:r>
              <a:rPr lang="ar-JO" sz="4800" b="1" dirty="0">
                <a:effectLst>
                  <a:glow rad="317500">
                    <a:prstClr val="black">
                      <a:alpha val="75000"/>
                    </a:prstClr>
                  </a:glow>
                </a:effectLst>
                <a:latin typeface="Arial" charset="0"/>
                <a:ea typeface="ＭＳ Ｐゴシック" charset="0"/>
              </a:rPr>
              <a:t>أتقيأك من فمي</a:t>
            </a:r>
          </a:p>
          <a:p>
            <a:pPr algn="r"/>
            <a:r>
              <a:rPr lang="ar-JO" sz="4800" b="1" dirty="0">
                <a:effectLst>
                  <a:glow rad="317500">
                    <a:prstClr val="black">
                      <a:alpha val="75000"/>
                    </a:prstClr>
                  </a:glow>
                </a:effectLst>
                <a:latin typeface="Arial" charset="0"/>
                <a:ea typeface="ＭＳ Ｐゴシック" charset="0"/>
              </a:rPr>
              <a:t>(3: 16)</a:t>
            </a:r>
            <a:endParaRPr lang="en-US" sz="4800" b="1" dirty="0">
              <a:effectLst>
                <a:glow rad="317500">
                  <a:prstClr val="black">
                    <a:alpha val="75000"/>
                  </a:prstClr>
                </a:glow>
              </a:effectLst>
              <a:latin typeface="Arial" charset="0"/>
              <a:ea typeface="ＭＳ Ｐゴシック" charset="0"/>
            </a:endParaRPr>
          </a:p>
        </p:txBody>
      </p:sp>
    </p:spTree>
    <p:extLst>
      <p:ext uri="{BB962C8B-B14F-4D97-AF65-F5344CB8AC3E}">
        <p14:creationId xmlns:p14="http://schemas.microsoft.com/office/powerpoint/2010/main" val="195873588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5170"/>
            <a:ext cx="9144000" cy="6075045"/>
          </a:xfrm>
          <a:prstGeom prst="rect">
            <a:avLst/>
          </a:prstGeom>
        </p:spPr>
      </p:pic>
      <p:sp>
        <p:nvSpPr>
          <p:cNvPr id="111618" name="Rectangle 2"/>
          <p:cNvSpPr>
            <a:spLocks noGrp="1" noChangeArrowheads="1"/>
          </p:cNvSpPr>
          <p:nvPr>
            <p:ph type="ctrTitle"/>
          </p:nvPr>
        </p:nvSpPr>
        <p:spPr>
          <a:xfrm>
            <a:off x="0" y="5832093"/>
            <a:ext cx="9144000" cy="1022404"/>
          </a:xfrm>
          <a:solidFill>
            <a:schemeClr val="tx1"/>
          </a:solidFill>
        </p:spPr>
        <p:txBody>
          <a:bodyPr/>
          <a:lstStyle/>
          <a:p>
            <a:r>
              <a:rPr lang="ar-JO" sz="4800" b="1" dirty="0">
                <a:latin typeface="Arial" charset="0"/>
                <a:ea typeface="ＭＳ Ｐゴシック" charset="0"/>
              </a:rPr>
              <a:t>الأشجار العالية في خليج مارينا</a:t>
            </a:r>
            <a:endParaRPr lang="en-US" sz="4800" b="1" dirty="0">
              <a:latin typeface="Arial" charset="0"/>
              <a:ea typeface="ＭＳ Ｐゴシック" charset="0"/>
            </a:endParaRPr>
          </a:p>
        </p:txBody>
      </p:sp>
    </p:spTree>
    <p:extLst>
      <p:ext uri="{BB962C8B-B14F-4D97-AF65-F5344CB8AC3E}">
        <p14:creationId xmlns:p14="http://schemas.microsoft.com/office/powerpoint/2010/main" val="93300378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05714" cy="6858000"/>
          </a:xfrm>
          <a:prstGeom prst="rect">
            <a:avLst/>
          </a:prstGeom>
        </p:spPr>
      </p:pic>
      <p:sp>
        <p:nvSpPr>
          <p:cNvPr id="111618" name="Rectangle 2"/>
          <p:cNvSpPr>
            <a:spLocks noGrp="1" noChangeArrowheads="1"/>
          </p:cNvSpPr>
          <p:nvPr>
            <p:ph type="ctrTitle"/>
          </p:nvPr>
        </p:nvSpPr>
        <p:spPr>
          <a:xfrm>
            <a:off x="0" y="5136811"/>
            <a:ext cx="9144000" cy="1717686"/>
          </a:xfrm>
          <a:solidFill>
            <a:schemeClr val="tx1"/>
          </a:solidFill>
        </p:spPr>
        <p:txBody>
          <a:bodyPr/>
          <a:lstStyle/>
          <a:p>
            <a:r>
              <a:rPr lang="ar-JO" sz="4800" b="1" dirty="0">
                <a:latin typeface="Arial" charset="0"/>
                <a:ea typeface="ＭＳ Ｐゴシック" charset="0"/>
              </a:rPr>
              <a:t>محطة تحلية </a:t>
            </a:r>
            <a:br>
              <a:rPr lang="ar-JO" sz="4800" b="1" dirty="0">
                <a:latin typeface="Arial" charset="0"/>
                <a:ea typeface="ＭＳ Ｐゴシック" charset="0"/>
              </a:rPr>
            </a:br>
            <a:r>
              <a:rPr lang="ar-JO" sz="4800" b="1" dirty="0">
                <a:latin typeface="Arial" charset="0"/>
                <a:ea typeface="ＭＳ Ｐゴシック" charset="0"/>
              </a:rPr>
              <a:t>قناطر مارينا</a:t>
            </a:r>
            <a:endParaRPr lang="en-US" sz="4800" b="1" dirty="0">
              <a:latin typeface="Arial" charset="0"/>
              <a:ea typeface="ＭＳ Ｐゴシック" charset="0"/>
            </a:endParaRPr>
          </a:p>
        </p:txBody>
      </p:sp>
    </p:spTree>
    <p:extLst>
      <p:ext uri="{BB962C8B-B14F-4D97-AF65-F5344CB8AC3E}">
        <p14:creationId xmlns:p14="http://schemas.microsoft.com/office/powerpoint/2010/main" val="377418338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teau_wood_ypres_191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01102" y="-1"/>
            <a:ext cx="11645102" cy="11193855"/>
          </a:xfrm>
          <a:prstGeom prst="rect">
            <a:avLst/>
          </a:prstGeom>
        </p:spPr>
      </p:pic>
      <p:sp>
        <p:nvSpPr>
          <p:cNvPr id="111618" name="Rectangle 2"/>
          <p:cNvSpPr>
            <a:spLocks noGrp="1" noChangeArrowheads="1"/>
          </p:cNvSpPr>
          <p:nvPr>
            <p:ph type="ctrTitle"/>
          </p:nvPr>
        </p:nvSpPr>
        <p:spPr>
          <a:xfrm>
            <a:off x="0" y="5855610"/>
            <a:ext cx="9144000" cy="1022404"/>
          </a:xfrm>
          <a:solidFill>
            <a:schemeClr val="tx1"/>
          </a:solidFill>
        </p:spPr>
        <p:txBody>
          <a:bodyPr/>
          <a:lstStyle/>
          <a:p>
            <a:r>
              <a:rPr lang="ar-JO" sz="4800" b="1" dirty="0">
                <a:latin typeface="Arial" charset="0"/>
                <a:ea typeface="ＭＳ Ｐゴシック" charset="0"/>
              </a:rPr>
              <a:t>مؤخراً ....</a:t>
            </a:r>
            <a:endParaRPr lang="en-US" sz="4800" b="1" dirty="0">
              <a:latin typeface="Arial" charset="0"/>
              <a:ea typeface="ＭＳ Ｐゴシック" charset="0"/>
            </a:endParaRPr>
          </a:p>
        </p:txBody>
      </p:sp>
    </p:spTree>
    <p:extLst>
      <p:ext uri="{BB962C8B-B14F-4D97-AF65-F5344CB8AC3E}">
        <p14:creationId xmlns:p14="http://schemas.microsoft.com/office/powerpoint/2010/main" val="370141615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983" y="-73992"/>
            <a:ext cx="2620197" cy="6931992"/>
          </a:xfrm>
        </p:spPr>
        <p:txBody>
          <a:bodyPr vert="horz" lIns="91440" tIns="45720" rIns="91440" bIns="45720" rtlCol="0" anchor="ctr">
            <a:noAutofit/>
          </a:bodyPr>
          <a:lstStyle/>
          <a:p>
            <a:pPr algn="r"/>
            <a:r>
              <a:rPr lang="ar-JO" sz="4800" b="1" dirty="0">
                <a:effectLst>
                  <a:glow rad="317500">
                    <a:prstClr val="black">
                      <a:alpha val="75000"/>
                    </a:prstClr>
                  </a:glow>
                </a:effectLst>
                <a:latin typeface="Arial" charset="0"/>
                <a:ea typeface="ＭＳ Ｐゴシック" charset="0"/>
              </a:rPr>
              <a:t>يسوع: لا، أنت من تجعلني أشعر بالمرض</a:t>
            </a:r>
            <a:endParaRPr lang="en-US" sz="4800" b="1" dirty="0">
              <a:effectLst>
                <a:glow rad="317500">
                  <a:prstClr val="black">
                    <a:alpha val="75000"/>
                  </a:prstClr>
                </a:glow>
              </a:effectLst>
              <a:latin typeface="Arial" charset="0"/>
              <a:ea typeface="ＭＳ Ｐゴシック" charset="0"/>
            </a:endParaRPr>
          </a:p>
        </p:txBody>
      </p:sp>
      <p:sp>
        <p:nvSpPr>
          <p:cNvPr id="4"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pic>
        <p:nvPicPr>
          <p:cNvPr id="7" name="Picture 6"/>
          <p:cNvPicPr>
            <a:picLocks noChangeAspect="1"/>
          </p:cNvPicPr>
          <p:nvPr/>
        </p:nvPicPr>
        <p:blipFill>
          <a:blip r:embed="rId2"/>
          <a:stretch>
            <a:fillRect/>
          </a:stretch>
        </p:blipFill>
        <p:spPr>
          <a:xfrm>
            <a:off x="4488940" y="-73992"/>
            <a:ext cx="4655060" cy="6931992"/>
          </a:xfrm>
          <a:prstGeom prst="rect">
            <a:avLst/>
          </a:prstGeom>
        </p:spPr>
      </p:pic>
      <p:sp>
        <p:nvSpPr>
          <p:cNvPr id="6" name="Rectangle 2"/>
          <p:cNvSpPr txBox="1">
            <a:spLocks noChangeArrowheads="1"/>
          </p:cNvSpPr>
          <p:nvPr/>
        </p:nvSpPr>
        <p:spPr>
          <a:xfrm>
            <a:off x="3156114" y="1150689"/>
            <a:ext cx="5232310" cy="36925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ar-JO" altLang="ja-JP" sz="4800" b="1" dirty="0">
                <a:effectLst>
                  <a:glow rad="317500">
                    <a:prstClr val="black">
                      <a:alpha val="75000"/>
                    </a:prstClr>
                  </a:glow>
                </a:effectLst>
                <a:latin typeface="Arial" charset="0"/>
                <a:ea typeface="ＭＳ Ｐゴシック" charset="0"/>
              </a:rPr>
              <a:t>الفاتر: يا يسوع، أنت تجعلني أشعر بالمرض</a:t>
            </a:r>
            <a:endParaRPr lang="en-US" sz="4800" b="1" dirty="0">
              <a:effectLst>
                <a:glow rad="317500">
                  <a:prstClr val="black">
                    <a:alpha val="75000"/>
                  </a:prstClr>
                </a:glow>
              </a:effectLst>
              <a:latin typeface="Arial" charset="0"/>
              <a:ea typeface="ＭＳ Ｐゴシック" charset="0"/>
            </a:endParaRPr>
          </a:p>
        </p:txBody>
      </p:sp>
    </p:spTree>
    <p:extLst>
      <p:ext uri="{BB962C8B-B14F-4D97-AF65-F5344CB8AC3E}">
        <p14:creationId xmlns:p14="http://schemas.microsoft.com/office/powerpoint/2010/main" val="367893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الطريقة الأولى لعلاج اللامبالاة الروحيةهو           رؤية التباين في ....</a:t>
            </a:r>
            <a:endPar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رؤ 3: 14</a:t>
            </a:r>
            <a:endPar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8" name="Title 7"/>
          <p:cNvSpPr>
            <a:spLocks noGrp="1"/>
          </p:cNvSpPr>
          <p:nvPr>
            <p:ph type="ctrTitle"/>
          </p:nvPr>
        </p:nvSpPr>
        <p:spPr>
          <a:xfrm>
            <a:off x="0" y="2130425"/>
            <a:ext cx="9144000" cy="1470025"/>
          </a:xfrm>
        </p:spPr>
        <p:txBody>
          <a:bodyPr/>
          <a:lstStyle/>
          <a:p>
            <a:pPr algn="r"/>
            <a:br>
              <a:rPr lang="en-US" b="1" dirty="0">
                <a:solidFill>
                  <a:srgbClr val="FFFF00"/>
                </a:solidFill>
                <a:effectLst>
                  <a:glow rad="165100">
                    <a:schemeClr val="tx1"/>
                  </a:glow>
                </a:effectLst>
                <a:latin typeface="Arial" charset="0"/>
                <a:ea typeface="ＭＳ Ｐゴシック" charset="0"/>
              </a:rPr>
            </a:br>
            <a:r>
              <a:rPr lang="ar-JO" b="1" dirty="0">
                <a:solidFill>
                  <a:srgbClr val="FFFF00"/>
                </a:solidFill>
                <a:effectLst>
                  <a:glow rad="165100">
                    <a:schemeClr val="tx1"/>
                  </a:glow>
                </a:effectLst>
                <a:latin typeface="Arial" charset="0"/>
                <a:ea typeface="ＭＳ Ｐゴシック" charset="0"/>
              </a:rPr>
              <a:t>1. العلاقات</a:t>
            </a:r>
            <a:r>
              <a:rPr lang="ar-JO" b="1" dirty="0">
                <a:effectLst>
                  <a:glow rad="165100">
                    <a:schemeClr val="tx1"/>
                  </a:glow>
                </a:effectLst>
                <a:latin typeface="Arial" charset="0"/>
                <a:ea typeface="ＭＳ Ｐゴシック" charset="0"/>
              </a:rPr>
              <a:t>: يقصر كبريائنا أمام مستوى </a:t>
            </a:r>
            <a:r>
              <a:rPr lang="ar-JO" b="1" dirty="0">
                <a:solidFill>
                  <a:srgbClr val="FFFF00"/>
                </a:solidFill>
                <a:effectLst>
                  <a:glow rad="165100">
                    <a:schemeClr val="tx1"/>
                  </a:glow>
                </a:effectLst>
                <a:latin typeface="Arial" charset="0"/>
                <a:ea typeface="ＭＳ Ｐゴシック" charset="0"/>
              </a:rPr>
              <a:t>سلطة </a:t>
            </a:r>
            <a:r>
              <a:rPr lang="ar-JO" b="1" dirty="0">
                <a:effectLst>
                  <a:glow rad="165100">
                    <a:schemeClr val="tx1"/>
                  </a:glow>
                </a:effectLst>
                <a:latin typeface="Arial" charset="0"/>
                <a:ea typeface="ＭＳ Ｐゴシック" charset="0"/>
              </a:rPr>
              <a:t>المسيح الحقيقية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3399379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تريلز</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نيسا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برغامس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أريثريا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آفروديسياس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سايم</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هيرابوليس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يومينيا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آيزاني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كولوسي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آلاباندا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هيراكليا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ميليتس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ليبيدوس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كولوفون</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200346"/>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بطمس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sp>
        <p:nvSpPr>
          <p:cNvPr id="778244" name="Title 1"/>
          <p:cNvSpPr>
            <a:spLocks noGrp="1"/>
          </p:cNvSpPr>
          <p:nvPr>
            <p:ph type="title"/>
          </p:nvPr>
        </p:nvSpPr>
        <p:spPr>
          <a:xfrm>
            <a:off x="-31750" y="1"/>
            <a:ext cx="9212263" cy="1697332"/>
          </a:xfrm>
          <a:solidFill>
            <a:srgbClr val="000000"/>
          </a:solidFill>
        </p:spPr>
        <p:txBody>
          <a:bodyPr/>
          <a:lstStyle/>
          <a:p>
            <a:r>
              <a:rPr lang="ar-JO" sz="3600" b="1" dirty="0">
                <a:latin typeface="Arial" charset="0"/>
                <a:ea typeface="ＭＳ Ｐゴシック" charset="0"/>
              </a:rPr>
              <a:t>شجع يسوع كنيسة ساردس من خلال الأخبار السارة أنه هو السيد ويعرف أمانتهم (3: 1-2أ)</a:t>
            </a:r>
            <a:endParaRPr lang="en-US" sz="3600" b="1" dirty="0">
              <a:latin typeface="Arial" charset="0"/>
              <a:ea typeface="ＭＳ Ｐゴシック" charset="0"/>
            </a:endParaRPr>
          </a:p>
        </p:txBody>
      </p:sp>
    </p:spTree>
    <p:extLst>
      <p:ext uri="{BB962C8B-B14F-4D97-AF65-F5344CB8AC3E}">
        <p14:creationId xmlns:p14="http://schemas.microsoft.com/office/powerpoint/2010/main" val="39396475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nodeType="with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nodeType="with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nodeType="withGroup">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nodeType="withGroup">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childTnLst>
                          </p:cTn>
                        </p:par>
                        <p:par>
                          <p:cTn id="48" fill="hold" nodeType="afterGroup">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nodeType="afterGroup">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18" grpId="0"/>
      <p:bldP spid="20" grpId="0"/>
      <p:bldP spid="57" grpId="0" animBg="1"/>
      <p:bldP spid="59" grpId="0" animBg="1"/>
      <p:bldP spid="60" grpId="0" animBg="1"/>
      <p:bldP spid="61" grpId="0" animBg="1"/>
      <p:bldP spid="5" grpId="0" animBg="1"/>
      <p:bldP spid="9" grpId="0" animBg="1"/>
      <p:bldP spid="15" grpId="0" animBg="1"/>
      <p:bldP spid="17" grpId="0" animBg="1"/>
      <p:bldP spid="19"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الطريقة الثانية لعلاج اللامبالاة الروحية                هو رؤية التباين في ....</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رؤ 3: 15-16</a:t>
            </a:r>
            <a:endPar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8" name="Title 7"/>
          <p:cNvSpPr>
            <a:spLocks noGrp="1"/>
          </p:cNvSpPr>
          <p:nvPr>
            <p:ph type="ctrTitle"/>
          </p:nvPr>
        </p:nvSpPr>
        <p:spPr>
          <a:xfrm>
            <a:off x="0" y="3902143"/>
            <a:ext cx="9144000" cy="1470025"/>
          </a:xfrm>
        </p:spPr>
        <p:txBody>
          <a:bodyPr/>
          <a:lstStyle/>
          <a:p>
            <a:pPr algn="r"/>
            <a:r>
              <a:rPr lang="ar-JO" b="1" dirty="0">
                <a:solidFill>
                  <a:srgbClr val="FFFF00"/>
                </a:solidFill>
                <a:effectLst>
                  <a:glow rad="165100">
                    <a:schemeClr val="tx1"/>
                  </a:glow>
                </a:effectLst>
                <a:latin typeface="Arial" charset="0"/>
                <a:ea typeface="ＭＳ Ｐゴシック" charset="0"/>
              </a:rPr>
              <a:t>2. التوبيخ</a:t>
            </a:r>
            <a:r>
              <a:rPr lang="ar-JO" b="1" dirty="0">
                <a:effectLst>
                  <a:glow rad="165100">
                    <a:schemeClr val="tx1"/>
                  </a:glow>
                </a:effectLst>
                <a:latin typeface="Arial" charset="0"/>
                <a:ea typeface="ＭＳ Ｐゴシック" charset="0"/>
              </a:rPr>
              <a:t>: يتجاوب المسيح مع اللامبالاة من خلال </a:t>
            </a:r>
            <a:r>
              <a:rPr lang="ar-JO" b="1" dirty="0">
                <a:solidFill>
                  <a:srgbClr val="FFFF00"/>
                </a:solidFill>
                <a:effectLst>
                  <a:glow rad="165100">
                    <a:schemeClr val="tx1"/>
                  </a:glow>
                </a:effectLst>
                <a:latin typeface="Arial" charset="0"/>
                <a:ea typeface="ＭＳ Ｐゴシック" charset="0"/>
              </a:rPr>
              <a:t>التأديب</a:t>
            </a:r>
            <a:r>
              <a:rPr lang="en-US" b="1" dirty="0">
                <a:solidFill>
                  <a:srgbClr val="FFFF00"/>
                </a:solidFill>
                <a:effectLst>
                  <a:glow rad="165100">
                    <a:schemeClr val="tx1"/>
                  </a:glow>
                </a:effectLst>
                <a:latin typeface="Arial" charset="0"/>
                <a:ea typeface="ＭＳ Ｐゴシック" charset="0"/>
              </a:rPr>
              <a:t>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108754702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a:stretch/>
        </p:blipFill>
        <p:spPr>
          <a:xfrm>
            <a:off x="56353" y="3305160"/>
            <a:ext cx="3996187" cy="2993283"/>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i="1" dirty="0">
                <a:solidFill>
                  <a:srgbClr val="FFFFFF"/>
                </a:solidFill>
                <a:effectLst>
                  <a:glow rad="165100">
                    <a:srgbClr val="000000"/>
                  </a:glow>
                </a:effectLst>
                <a:latin typeface="Arial" panose="020B0604020202020204" pitchFamily="34" charset="0"/>
                <a:ea typeface="ＭＳ Ｐゴシック" charset="0"/>
                <a:cs typeface="Arial" panose="020B0604020202020204" pitchFamily="34" charset="0"/>
              </a:rPr>
              <a:t>الطريقة الثالثة لعلاج اللامبالاة الروحية                هو رؤية التباين في ....</a:t>
            </a:r>
          </a:p>
        </p:txBody>
      </p:sp>
      <p:sp>
        <p:nvSpPr>
          <p:cNvPr id="8" name="Title 7"/>
          <p:cNvSpPr>
            <a:spLocks noGrp="1"/>
          </p:cNvSpPr>
          <p:nvPr>
            <p:ph type="ctrTitle"/>
          </p:nvPr>
        </p:nvSpPr>
        <p:spPr>
          <a:xfrm>
            <a:off x="0" y="1835135"/>
            <a:ext cx="9144000" cy="1470025"/>
          </a:xfrm>
        </p:spPr>
        <p:txBody>
          <a:bodyPr>
            <a:normAutofit/>
          </a:bodyPr>
          <a:lstStyle/>
          <a:p>
            <a:pPr algn="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3. </a:t>
            </a:r>
            <a:r>
              <a:rPr lang="ar-JO" b="1" dirty="0">
                <a:solidFill>
                  <a:srgbClr val="FFFF00"/>
                </a:solidFill>
                <a:effectLst>
                  <a:glow rad="165100">
                    <a:schemeClr val="tx1"/>
                  </a:glow>
                </a:effectLst>
                <a:latin typeface="Arial" panose="020B0604020202020204" pitchFamily="34" charset="0"/>
                <a:ea typeface="ＭＳ Ｐゴシック" charset="0"/>
                <a:cs typeface="Arial" panose="020B0604020202020204" pitchFamily="34" charset="0"/>
              </a:rPr>
              <a:t>الإعتماد</a:t>
            </a: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 استبدل الإعتماد على الذات بقبول </a:t>
            </a:r>
            <a:r>
              <a:rPr lang="ar-JO" b="1" dirty="0">
                <a:solidFill>
                  <a:srgbClr val="FFFF00"/>
                </a:solidFill>
                <a:effectLst>
                  <a:glow rad="165100">
                    <a:schemeClr val="tx1"/>
                  </a:glow>
                </a:effectLst>
                <a:latin typeface="Arial" panose="020B0604020202020204" pitchFamily="34" charset="0"/>
                <a:ea typeface="ＭＳ Ｐゴシック" charset="0"/>
                <a:cs typeface="Arial" panose="020B0604020202020204" pitchFamily="34" charset="0"/>
              </a:rPr>
              <a:t>غنى</a:t>
            </a: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 المسيح وحكمه</a:t>
            </a:r>
            <a:endParaRPr lang="en-US" dirty="0">
              <a:effectLst>
                <a:glow rad="165100">
                  <a:schemeClr val="tx1"/>
                </a:glow>
              </a:effectLst>
              <a:latin typeface="Arial" panose="020B0604020202020204" pitchFamily="34" charset="0"/>
              <a:cs typeface="Arial" panose="020B0604020202020204" pitchFamily="34" charset="0"/>
            </a:endParaRPr>
          </a:p>
        </p:txBody>
      </p:sp>
      <p:sp>
        <p:nvSpPr>
          <p:cNvPr id="6" name="Right Arrow 5"/>
          <p:cNvSpPr/>
          <p:nvPr/>
        </p:nvSpPr>
        <p:spPr>
          <a:xfrm>
            <a:off x="4052540" y="4229635"/>
            <a:ext cx="1084346" cy="1262486"/>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353" y="5469758"/>
            <a:ext cx="1787276" cy="815028"/>
          </a:xfrm>
          <a:prstGeom prst="rect">
            <a:avLst/>
          </a:prstGeom>
        </p:spPr>
      </p:pic>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i="1" dirty="0">
                <a:solidFill>
                  <a:srgbClr val="FFFFFF"/>
                </a:solidFill>
                <a:effectLst>
                  <a:glow rad="165100">
                    <a:srgbClr val="000000"/>
                  </a:glow>
                </a:effectLst>
                <a:latin typeface="Arial" panose="020B0604020202020204" pitchFamily="34" charset="0"/>
                <a:ea typeface="ＭＳ Ｐゴシック" charset="0"/>
                <a:cs typeface="Arial" panose="020B0604020202020204" pitchFamily="34" charset="0"/>
              </a:rPr>
              <a:t>رؤ 3: 17-22</a:t>
            </a:r>
            <a:endParaRPr lang="en-US" sz="4000" b="1" i="1" dirty="0">
              <a:solidFill>
                <a:srgbClr val="FFFFFF"/>
              </a:solidFill>
              <a:effectLst>
                <a:glow rad="165100">
                  <a:srgbClr val="000000"/>
                </a:glow>
              </a:effectLst>
              <a:latin typeface="Arial" panose="020B0604020202020204" pitchFamily="34" charset="0"/>
              <a:ea typeface="ＭＳ Ｐゴシック" charset="0"/>
              <a:cs typeface="Arial" panose="020B0604020202020204" pitchFamily="34" charset="0"/>
            </a:endParaRPr>
          </a:p>
        </p:txBody>
      </p:sp>
      <p:pic>
        <p:nvPicPr>
          <p:cNvPr id="7" name="Picture 6" descr="Rule with Chris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70455" y="3276600"/>
            <a:ext cx="2336800" cy="3581400"/>
          </a:xfrm>
          <a:prstGeom prst="rect">
            <a:avLst/>
          </a:prstGeom>
        </p:spPr>
      </p:pic>
    </p:spTree>
    <p:extLst>
      <p:ext uri="{BB962C8B-B14F-4D97-AF65-F5344CB8AC3E}">
        <p14:creationId xmlns:p14="http://schemas.microsoft.com/office/powerpoint/2010/main" val="195216071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15712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الآمين الشاهد الأمين الصادق بداءة خليقة الله</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02823" name="Title 1"/>
          <p:cNvSpPr>
            <a:spLocks noGrp="1"/>
          </p:cNvSpPr>
          <p:nvPr>
            <p:ph type="title"/>
          </p:nvPr>
        </p:nvSpPr>
        <p:spPr>
          <a:xfrm>
            <a:off x="-31750" y="-26989"/>
            <a:ext cx="9212263" cy="1397002"/>
          </a:xfrm>
          <a:solidFill>
            <a:srgbClr val="000000"/>
          </a:solidFill>
        </p:spPr>
        <p:txBody>
          <a:bodyPr>
            <a:normAutofit fontScale="90000"/>
          </a:bodyPr>
          <a:lstStyle/>
          <a:p>
            <a:r>
              <a:rPr lang="ar-JO" b="1" dirty="0">
                <a:latin typeface="Arial" charset="0"/>
                <a:ea typeface="ＭＳ Ｐゴシック" charset="0"/>
              </a:rPr>
              <a:t>أدرك حالتك الحزينة من الإكتفاء الذاتي الروحي      (3: 17)</a:t>
            </a:r>
            <a:endParaRPr lang="en-US" b="1" dirty="0">
              <a:latin typeface="Arial" charset="0"/>
              <a:ea typeface="ＭＳ Ｐゴシック" charset="0"/>
            </a:endParaRPr>
          </a:p>
        </p:txBody>
      </p:sp>
      <p:grpSp>
        <p:nvGrpSpPr>
          <p:cNvPr id="2" name="Group 1">
            <a:extLst>
              <a:ext uri="{FF2B5EF4-FFF2-40B4-BE49-F238E27FC236}">
                <a16:creationId xmlns:a16="http://schemas.microsoft.com/office/drawing/2014/main" id="{9AB79FF4-DE29-0C0F-74B1-A925FBFEED96}"/>
              </a:ext>
            </a:extLst>
          </p:cNvPr>
          <p:cNvGrpSpPr>
            <a:grpSpLocks/>
          </p:cNvGrpSpPr>
          <p:nvPr/>
        </p:nvGrpSpPr>
        <p:grpSpPr bwMode="auto">
          <a:xfrm>
            <a:off x="2859088" y="2349500"/>
            <a:ext cx="2940050" cy="2663825"/>
            <a:chOff x="2983932" y="2348880"/>
            <a:chExt cx="2963986" cy="2664296"/>
          </a:xfrm>
        </p:grpSpPr>
        <p:sp>
          <p:nvSpPr>
            <p:cNvPr id="3" name="Oval 23">
              <a:extLst>
                <a:ext uri="{FF2B5EF4-FFF2-40B4-BE49-F238E27FC236}">
                  <a16:creationId xmlns:a16="http://schemas.microsoft.com/office/drawing/2014/main" id="{5BA0FCE6-B565-5DDD-51DD-7CAE329965FF}"/>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68071D93-CEFE-5FBC-56C8-6479ADB1895B}"/>
                </a:ext>
              </a:extLst>
            </p:cNvPr>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16803398-864B-6B30-F946-5967ECEF45F9}"/>
              </a:ext>
            </a:extLst>
          </p:cNvPr>
          <p:cNvGrpSpPr>
            <a:grpSpLocks/>
          </p:cNvGrpSpPr>
          <p:nvPr/>
        </p:nvGrpSpPr>
        <p:grpSpPr bwMode="auto">
          <a:xfrm>
            <a:off x="2531166" y="1844675"/>
            <a:ext cx="3696598" cy="3671888"/>
            <a:chOff x="2555776" y="1844824"/>
            <a:chExt cx="3744416" cy="3672408"/>
          </a:xfrm>
        </p:grpSpPr>
        <p:sp>
          <p:nvSpPr>
            <p:cNvPr id="6" name="Oval 21">
              <a:extLst>
                <a:ext uri="{FF2B5EF4-FFF2-40B4-BE49-F238E27FC236}">
                  <a16:creationId xmlns:a16="http://schemas.microsoft.com/office/drawing/2014/main" id="{85AEFFB8-87B3-914E-5267-CAB791B6BF29}"/>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48BCFB73-CB54-D896-5918-6E02AF293744}"/>
                </a:ext>
              </a:extLst>
            </p:cNvPr>
            <p:cNvSpPr txBox="1"/>
            <p:nvPr/>
          </p:nvSpPr>
          <p:spPr>
            <a:xfrm>
              <a:off x="2923257" y="1844824"/>
              <a:ext cx="3009454" cy="267803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فاتر، لا بارد ولا حار</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الشقي والبئس وفقير وأعمى وعريان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9" name="Curved Left Arrow 1">
            <a:extLst>
              <a:ext uri="{FF2B5EF4-FFF2-40B4-BE49-F238E27FC236}">
                <a16:creationId xmlns:a16="http://schemas.microsoft.com/office/drawing/2014/main" id="{D463D09D-FE12-717E-E53A-9071FEB2D0E7}"/>
              </a:ext>
            </a:extLst>
          </p:cNvPr>
          <p:cNvSpPr/>
          <p:nvPr/>
        </p:nvSpPr>
        <p:spPr>
          <a:xfrm rot="1585876">
            <a:off x="6115113" y="1304607"/>
            <a:ext cx="2796707" cy="4790240"/>
          </a:xfrm>
          <a:prstGeom prst="curvedLef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latin typeface="Calibri"/>
            </a:endParaRPr>
          </a:p>
        </p:txBody>
      </p:sp>
    </p:spTree>
    <p:extLst>
      <p:ext uri="{BB962C8B-B14F-4D97-AF65-F5344CB8AC3E}">
        <p14:creationId xmlns:p14="http://schemas.microsoft.com/office/powerpoint/2010/main" val="12495355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15712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الآمين الشاهد الأمين الصادق بداءة خليقة الله</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02823" name="Title 1"/>
          <p:cNvSpPr>
            <a:spLocks noGrp="1"/>
          </p:cNvSpPr>
          <p:nvPr>
            <p:ph type="title"/>
          </p:nvPr>
        </p:nvSpPr>
        <p:spPr>
          <a:xfrm>
            <a:off x="-31750" y="-26989"/>
            <a:ext cx="9212263" cy="1397002"/>
          </a:xfrm>
          <a:solidFill>
            <a:srgbClr val="000000"/>
          </a:solidFill>
        </p:spPr>
        <p:txBody>
          <a:bodyPr>
            <a:normAutofit fontScale="90000"/>
          </a:bodyPr>
          <a:lstStyle/>
          <a:p>
            <a:r>
              <a:rPr lang="ar-JO" b="1" dirty="0">
                <a:latin typeface="Arial" charset="0"/>
                <a:ea typeface="ＭＳ Ｐゴシック" charset="0"/>
              </a:rPr>
              <a:t>أدرك حالتك الحزينة من الإكتفاء الذاتي الروحي      (3: 17)</a:t>
            </a:r>
            <a:endParaRPr lang="en-US" b="1" dirty="0">
              <a:latin typeface="Arial" charset="0"/>
              <a:ea typeface="ＭＳ Ｐゴシック" charset="0"/>
            </a:endParaRPr>
          </a:p>
        </p:txBody>
      </p:sp>
      <p:grpSp>
        <p:nvGrpSpPr>
          <p:cNvPr id="2" name="Group 1">
            <a:extLst>
              <a:ext uri="{FF2B5EF4-FFF2-40B4-BE49-F238E27FC236}">
                <a16:creationId xmlns:a16="http://schemas.microsoft.com/office/drawing/2014/main" id="{9AB79FF4-DE29-0C0F-74B1-A925FBFEED96}"/>
              </a:ext>
            </a:extLst>
          </p:cNvPr>
          <p:cNvGrpSpPr>
            <a:grpSpLocks/>
          </p:cNvGrpSpPr>
          <p:nvPr/>
        </p:nvGrpSpPr>
        <p:grpSpPr bwMode="auto">
          <a:xfrm>
            <a:off x="2859088" y="2349500"/>
            <a:ext cx="2940050" cy="2663825"/>
            <a:chOff x="2983932" y="2348880"/>
            <a:chExt cx="2963986" cy="2664296"/>
          </a:xfrm>
        </p:grpSpPr>
        <p:sp>
          <p:nvSpPr>
            <p:cNvPr id="3" name="Oval 23">
              <a:extLst>
                <a:ext uri="{FF2B5EF4-FFF2-40B4-BE49-F238E27FC236}">
                  <a16:creationId xmlns:a16="http://schemas.microsoft.com/office/drawing/2014/main" id="{5BA0FCE6-B565-5DDD-51DD-7CAE329965FF}"/>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68071D93-CEFE-5FBC-56C8-6479ADB1895B}"/>
                </a:ext>
              </a:extLst>
            </p:cNvPr>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16803398-864B-6B30-F946-5967ECEF45F9}"/>
              </a:ext>
            </a:extLst>
          </p:cNvPr>
          <p:cNvGrpSpPr>
            <a:grpSpLocks/>
          </p:cNvGrpSpPr>
          <p:nvPr/>
        </p:nvGrpSpPr>
        <p:grpSpPr bwMode="auto">
          <a:xfrm>
            <a:off x="2531166" y="1844675"/>
            <a:ext cx="3696598" cy="3671888"/>
            <a:chOff x="2555776" y="1844824"/>
            <a:chExt cx="3744416" cy="3672408"/>
          </a:xfrm>
        </p:grpSpPr>
        <p:sp>
          <p:nvSpPr>
            <p:cNvPr id="6" name="Oval 21">
              <a:extLst>
                <a:ext uri="{FF2B5EF4-FFF2-40B4-BE49-F238E27FC236}">
                  <a16:creationId xmlns:a16="http://schemas.microsoft.com/office/drawing/2014/main" id="{85AEFFB8-87B3-914E-5267-CAB791B6BF29}"/>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48BCFB73-CB54-D896-5918-6E02AF293744}"/>
                </a:ext>
              </a:extLst>
            </p:cNvPr>
            <p:cNvSpPr txBox="1"/>
            <p:nvPr/>
          </p:nvSpPr>
          <p:spPr>
            <a:xfrm>
              <a:off x="2923257" y="1844824"/>
              <a:ext cx="3009454" cy="267803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فاتر، لا بارد ولا حار</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الشقي والبئس وفقير وأعمى وعريان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a:extLst>
              <a:ext uri="{FF2B5EF4-FFF2-40B4-BE49-F238E27FC236}">
                <a16:creationId xmlns:a16="http://schemas.microsoft.com/office/drawing/2014/main" id="{6A93EB40-E652-C743-849E-A0561451A568}"/>
              </a:ext>
            </a:extLst>
          </p:cNvPr>
          <p:cNvGrpSpPr>
            <a:grpSpLocks/>
          </p:cNvGrpSpPr>
          <p:nvPr/>
        </p:nvGrpSpPr>
        <p:grpSpPr bwMode="auto">
          <a:xfrm>
            <a:off x="1993901" y="1349375"/>
            <a:ext cx="4738688" cy="4600575"/>
            <a:chOff x="2060104" y="1349152"/>
            <a:chExt cx="4672136" cy="4600128"/>
          </a:xfrm>
        </p:grpSpPr>
        <p:sp>
          <p:nvSpPr>
            <p:cNvPr id="13" name="Oval 12">
              <a:extLst>
                <a:ext uri="{FF2B5EF4-FFF2-40B4-BE49-F238E27FC236}">
                  <a16:creationId xmlns:a16="http://schemas.microsoft.com/office/drawing/2014/main" id="{8BD24D70-2C04-52B4-4884-07D57E3E3139}"/>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5" name="TextBox 14">
              <a:extLst>
                <a:ext uri="{FF2B5EF4-FFF2-40B4-BE49-F238E27FC236}">
                  <a16:creationId xmlns:a16="http://schemas.microsoft.com/office/drawing/2014/main" id="{B8500704-C6FE-B4B8-2004-EB62BBB5C849}"/>
                </a:ext>
              </a:extLst>
            </p:cNvPr>
            <p:cNvSpPr txBox="1"/>
            <p:nvPr/>
          </p:nvSpPr>
          <p:spPr>
            <a:xfrm>
              <a:off x="3060255" y="1412646"/>
              <a:ext cx="2663895" cy="3046692"/>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الحث</a:t>
              </a: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تشتري من المسيح   ذهبً مصفى          وثياباً بيضاً             كحل العينين</a:t>
              </a: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  </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كن غيوراً وتب</a:t>
              </a: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grpSp>
    </p:spTree>
    <p:extLst>
      <p:ext uri="{BB962C8B-B14F-4D97-AF65-F5344CB8AC3E}">
        <p14:creationId xmlns:p14="http://schemas.microsoft.com/office/powerpoint/2010/main" val="42110210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 3 laodicea money domna-6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37" y="1124744"/>
            <a:ext cx="9162252" cy="4581128"/>
          </a:xfrm>
          <a:prstGeom prst="rect">
            <a:avLst/>
          </a:prstGeom>
        </p:spPr>
      </p:pic>
      <p:sp>
        <p:nvSpPr>
          <p:cNvPr id="2" name="Title 1"/>
          <p:cNvSpPr>
            <a:spLocks noGrp="1"/>
          </p:cNvSpPr>
          <p:nvPr>
            <p:ph type="title"/>
          </p:nvPr>
        </p:nvSpPr>
        <p:spPr>
          <a:xfrm>
            <a:off x="37728" y="44624"/>
            <a:ext cx="9070776" cy="864096"/>
          </a:xfrm>
        </p:spPr>
        <p:txBody>
          <a:bodyPr/>
          <a:lstStyle/>
          <a:p>
            <a:r>
              <a:rPr lang="ar-JO" sz="4000" b="1" dirty="0">
                <a:effectLst>
                  <a:glow rad="177800">
                    <a:schemeClr val="tx1"/>
                  </a:glow>
                </a:effectLst>
              </a:rPr>
              <a:t>لاودكية الفاخرة</a:t>
            </a:r>
            <a:endParaRPr lang="en-US" sz="4000" b="1" dirty="0">
              <a:effectLst>
                <a:glow rad="177800">
                  <a:schemeClr val="tx1"/>
                </a:glow>
              </a:effectLst>
            </a:endParaRPr>
          </a:p>
        </p:txBody>
      </p:sp>
      <p:sp>
        <p:nvSpPr>
          <p:cNvPr id="6" name="Title 1"/>
          <p:cNvSpPr txBox="1">
            <a:spLocks/>
          </p:cNvSpPr>
          <p:nvPr/>
        </p:nvSpPr>
        <p:spPr bwMode="auto">
          <a:xfrm>
            <a:off x="73224" y="692696"/>
            <a:ext cx="9070776"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prstClr val="white"/>
                </a:solidFill>
                <a:effectLst>
                  <a:glow rad="177800">
                    <a:prstClr val="black"/>
                  </a:glow>
                </a:effectLst>
              </a:rPr>
              <a:t>اعادت بناء مدينتها بعد زلزال 17 م</a:t>
            </a:r>
            <a:r>
              <a:rPr kumimoji="0" lang="en-US"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 </a:t>
            </a:r>
          </a:p>
        </p:txBody>
      </p:sp>
      <p:sp>
        <p:nvSpPr>
          <p:cNvPr id="7"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067488966"/>
      </p:ext>
    </p:extLst>
  </p:cSld>
  <p:clrMapOvr>
    <a:overrideClrMapping bg1="lt1" tx1="dk1" bg2="lt2" tx2="dk2" accent1="accent1" accent2="accent2" accent3="accent3" accent4="accent4" accent5="accent5" accent6="accent6" hlink="hlink" folHlink="folHlink"/>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 y="1118265"/>
            <a:ext cx="9171741" cy="5739735"/>
          </a:xfrm>
          <a:prstGeom prst="rect">
            <a:avLst/>
          </a:prstGeom>
        </p:spPr>
      </p:pic>
      <p:sp>
        <p:nvSpPr>
          <p:cNvPr id="2" name="Title 1"/>
          <p:cNvSpPr>
            <a:spLocks noGrp="1"/>
          </p:cNvSpPr>
          <p:nvPr>
            <p:ph type="title"/>
          </p:nvPr>
        </p:nvSpPr>
        <p:spPr>
          <a:xfrm>
            <a:off x="37728" y="44624"/>
            <a:ext cx="9070776" cy="864096"/>
          </a:xfrm>
        </p:spPr>
        <p:txBody>
          <a:bodyPr/>
          <a:lstStyle/>
          <a:p>
            <a:r>
              <a:rPr lang="ar-JO" sz="4000" b="1" dirty="0">
                <a:effectLst>
                  <a:glow rad="177800">
                    <a:schemeClr val="tx1"/>
                  </a:glow>
                </a:effectLst>
              </a:rPr>
              <a:t>لاودكية الفاخرة</a:t>
            </a:r>
            <a:endParaRPr lang="en-US" sz="4000" b="1" dirty="0">
              <a:effectLst>
                <a:glow rad="177800">
                  <a:schemeClr val="tx1"/>
                </a:glow>
              </a:effectLst>
            </a:endParaRP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3600" b="1" dirty="0">
                <a:solidFill>
                  <a:prstClr val="white"/>
                </a:solidFill>
                <a:effectLst>
                  <a:glow rad="177800">
                    <a:prstClr val="black"/>
                  </a:glow>
                </a:effectLst>
              </a:rPr>
              <a:t>أشير عليك أن تشتري مني ذهباً مصفى بالنار لكي تستغني (3: 18أ)</a:t>
            </a:r>
            <a:endParaRPr lang="en-US" sz="3600" b="1" dirty="0">
              <a:solidFill>
                <a:prstClr val="white"/>
              </a:solidFill>
              <a:effectLst>
                <a:glow rad="177800">
                  <a:prstClr val="black"/>
                </a:glow>
              </a:effectLst>
            </a:endParaRPr>
          </a:p>
        </p:txBody>
      </p:sp>
      <p:sp>
        <p:nvSpPr>
          <p:cNvPr id="6" name="Title 1"/>
          <p:cNvSpPr txBox="1">
            <a:spLocks/>
          </p:cNvSpPr>
          <p:nvPr/>
        </p:nvSpPr>
        <p:spPr bwMode="auto">
          <a:xfrm>
            <a:off x="73224" y="692696"/>
            <a:ext cx="9070776"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3600" b="1" dirty="0">
                <a:solidFill>
                  <a:prstClr val="white"/>
                </a:solidFill>
                <a:effectLst>
                  <a:glow rad="177800">
                    <a:prstClr val="black"/>
                  </a:glow>
                </a:effectLst>
              </a:rPr>
              <a:t>اعادت بناء مدينتها بعد زلزال 17 م </a:t>
            </a:r>
          </a:p>
        </p:txBody>
      </p:sp>
      <p:sp>
        <p:nvSpPr>
          <p:cNvPr id="7"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19867770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792088"/>
          </a:xfrm>
        </p:spPr>
        <p:txBody>
          <a:bodyPr/>
          <a:lstStyle/>
          <a:p>
            <a:r>
              <a:rPr lang="ar-JO" sz="4000" b="1" dirty="0"/>
              <a:t>صناعة الملابس في لاودكية</a:t>
            </a:r>
            <a:endParaRPr lang="en-US" sz="4000" b="1" dirty="0"/>
          </a:p>
        </p:txBody>
      </p:sp>
      <p:sp>
        <p:nvSpPr>
          <p:cNvPr id="6" name="Title 1"/>
          <p:cNvSpPr txBox="1">
            <a:spLocks/>
          </p:cNvSpPr>
          <p:nvPr/>
        </p:nvSpPr>
        <p:spPr bwMode="auto">
          <a:xfrm>
            <a:off x="73224" y="836712"/>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4000" b="1" dirty="0">
                <a:solidFill>
                  <a:prstClr val="white"/>
                </a:solidFill>
              </a:rPr>
              <a:t>أنتج صوفاً أسود فريداً</a:t>
            </a:r>
            <a:endParaRPr lang="en-US" sz="4000" b="1" dirty="0">
              <a:solidFill>
                <a:prstClr val="white"/>
              </a:solidFill>
            </a:endParaRPr>
          </a:p>
        </p:txBody>
      </p:sp>
      <p:pic>
        <p:nvPicPr>
          <p:cNvPr id="3" name="Picture 2" descr="rev 3 laodicea black woo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504" y="1844824"/>
            <a:ext cx="4206240" cy="3136392"/>
          </a:xfrm>
          <a:prstGeom prst="rect">
            <a:avLst/>
          </a:prstGeom>
        </p:spPr>
      </p:pic>
      <p:pic>
        <p:nvPicPr>
          <p:cNvPr id="5" name="Picture 4" descr="rev 3 laodicea black yarn-640wi.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19975" y="1844824"/>
            <a:ext cx="4224024" cy="3158240"/>
          </a:xfrm>
          <a:prstGeom prst="rect">
            <a:avLst/>
          </a:prstGeom>
        </p:spPr>
      </p:pic>
      <p:pic>
        <p:nvPicPr>
          <p:cNvPr id="8" name="Picture 7" descr="rev 3 laodicea black wool robe.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55776" y="1778000"/>
            <a:ext cx="3619500" cy="5080000"/>
          </a:xfrm>
          <a:prstGeom prst="rect">
            <a:avLst/>
          </a:prstGeom>
        </p:spPr>
      </p:pic>
      <p:sp>
        <p:nvSpPr>
          <p:cNvPr id="7"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2522250296"/>
      </p:ext>
    </p:extLst>
  </p:cSld>
  <p:clrMapOvr>
    <a:overrideClrMapping bg1="lt1" tx1="dk1" bg2="lt2" tx2="dk2" accent1="accent1" accent2="accent2" accent3="accent3" accent4="accent4" accent5="accent5" accent6="accent6" hlink="hlink" folHlink="folHlink"/>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3314700" cy="6858000"/>
          </a:xfrm>
          <a:prstGeom prst="rect">
            <a:avLst/>
          </a:prstGeom>
        </p:spPr>
      </p:pic>
      <p:pic>
        <p:nvPicPr>
          <p:cNvPr id="3" name="Picture 2" descr="rev 3 laodicea Waffle-Weave-Robe.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41065" y="427408"/>
            <a:ext cx="3002935" cy="6237311"/>
          </a:xfrm>
          <a:prstGeom prst="rect">
            <a:avLst/>
          </a:prstGeom>
        </p:spPr>
      </p:pic>
      <p:sp>
        <p:nvSpPr>
          <p:cNvPr id="4" name="Title 1"/>
          <p:cNvSpPr txBox="1">
            <a:spLocks/>
          </p:cNvSpPr>
          <p:nvPr/>
        </p:nvSpPr>
        <p:spPr bwMode="auto">
          <a:xfrm>
            <a:off x="2758352" y="2708919"/>
            <a:ext cx="4522146" cy="4149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3600" b="1" dirty="0">
                <a:solidFill>
                  <a:srgbClr val="FFFF00"/>
                </a:solidFill>
                <a:effectLst>
                  <a:glow rad="152400">
                    <a:prstClr val="black"/>
                  </a:glow>
                </a:effectLst>
              </a:rPr>
              <a:t>وثياباً </a:t>
            </a:r>
            <a:r>
              <a:rPr lang="ar-JO" sz="3600" b="1" dirty="0">
                <a:effectLst>
                  <a:glow rad="152400">
                    <a:prstClr val="black"/>
                  </a:glow>
                </a:effectLst>
              </a:rPr>
              <a:t>بيضاً</a:t>
            </a:r>
            <a:r>
              <a:rPr lang="ar-JO" sz="3600" b="1" dirty="0">
                <a:solidFill>
                  <a:srgbClr val="FFFF00"/>
                </a:solidFill>
                <a:effectLst>
                  <a:glow rad="152400">
                    <a:prstClr val="black"/>
                  </a:glow>
                </a:effectLst>
              </a:rPr>
              <a:t> لكي تلبس       فلا يظهر خزي عريتك     (3: 18ب)</a:t>
            </a:r>
            <a:endParaRPr lang="en-US" sz="3600" b="1" dirty="0">
              <a:solidFill>
                <a:srgbClr val="FFFF00"/>
              </a:solidFill>
              <a:effectLst>
                <a:glow rad="152400">
                  <a:prstClr val="black"/>
                </a:glow>
              </a:effectLst>
            </a:endParaRPr>
          </a:p>
        </p:txBody>
      </p:sp>
      <p:sp>
        <p:nvSpPr>
          <p:cNvPr id="2" name="Title 1"/>
          <p:cNvSpPr>
            <a:spLocks noGrp="1"/>
          </p:cNvSpPr>
          <p:nvPr>
            <p:ph type="title"/>
          </p:nvPr>
        </p:nvSpPr>
        <p:spPr>
          <a:xfrm>
            <a:off x="37728" y="44624"/>
            <a:ext cx="9070776" cy="792088"/>
          </a:xfrm>
        </p:spPr>
        <p:txBody>
          <a:bodyPr/>
          <a:lstStyle/>
          <a:p>
            <a:r>
              <a:rPr lang="ar-JO" sz="4000" b="1" dirty="0">
                <a:effectLst>
                  <a:glow rad="152400">
                    <a:schemeClr val="tx1"/>
                  </a:glow>
                </a:effectLst>
              </a:rPr>
              <a:t>صناعة الملابس في لاودكية</a:t>
            </a:r>
            <a:endParaRPr lang="en-US" sz="4000" b="1" dirty="0">
              <a:effectLst>
                <a:glow rad="152400">
                  <a:schemeClr val="tx1"/>
                </a:glow>
              </a:effectLst>
            </a:endParaRPr>
          </a:p>
        </p:txBody>
      </p:sp>
      <p:sp>
        <p:nvSpPr>
          <p:cNvPr id="5"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761326250"/>
      </p:ext>
    </p:extLst>
  </p:cSld>
  <p:clrMapOvr>
    <a:overrideClrMapping bg1="lt1" tx1="dk1" bg2="lt2" tx2="dk2" accent1="accent1" accent2="accent2" accent3="accent3" accent4="accent4" accent5="accent5" accent6="accent6" hlink="hlink" folHlink="folHlink"/>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laodicea eyeb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63" y="836712"/>
            <a:ext cx="9061899" cy="6017101"/>
          </a:xfrm>
          <a:prstGeom prst="rect">
            <a:avLst/>
          </a:prstGeom>
        </p:spPr>
      </p:pic>
      <p:sp>
        <p:nvSpPr>
          <p:cNvPr id="2" name="Title 1"/>
          <p:cNvSpPr>
            <a:spLocks noGrp="1"/>
          </p:cNvSpPr>
          <p:nvPr>
            <p:ph type="title"/>
          </p:nvPr>
        </p:nvSpPr>
        <p:spPr>
          <a:xfrm>
            <a:off x="37728" y="44624"/>
            <a:ext cx="9070776" cy="792088"/>
          </a:xfrm>
        </p:spPr>
        <p:txBody>
          <a:bodyPr>
            <a:normAutofit/>
          </a:bodyPr>
          <a:lstStyle/>
          <a:p>
            <a:r>
              <a:rPr lang="ar-JO" sz="3200" b="1" dirty="0"/>
              <a:t>كلية الطب في معبد أسكليبيوس</a:t>
            </a:r>
            <a:endParaRPr lang="en-US" sz="3200" b="1" dirty="0"/>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effectLst>
                  <a:glow rad="177800">
                    <a:prstClr val="black"/>
                  </a:glow>
                </a:effectLst>
              </a:rPr>
              <a:t>صدرت كحل العينين عبر كل                        الإمبراطورية الرومانية</a:t>
            </a:r>
            <a:r>
              <a:rPr lang="en-US" dirty="0">
                <a:effectLst>
                  <a:glow rad="177800">
                    <a:prstClr val="black"/>
                  </a:glow>
                </a:effectLst>
              </a:rPr>
              <a:t> </a:t>
            </a:r>
          </a:p>
        </p:txBody>
      </p:sp>
      <p:pic>
        <p:nvPicPr>
          <p:cNvPr id="4" name="Picture 3"/>
          <p:cNvPicPr>
            <a:picLocks noChangeAspect="1"/>
          </p:cNvPicPr>
          <p:nvPr/>
        </p:nvPicPr>
        <p:blipFill>
          <a:blip r:embed="rId5"/>
          <a:stretch>
            <a:fillRect/>
          </a:stretch>
        </p:blipFill>
        <p:spPr>
          <a:xfrm>
            <a:off x="-2963" y="3580454"/>
            <a:ext cx="3277546" cy="3277546"/>
          </a:xfrm>
          <a:prstGeom prst="rect">
            <a:avLst/>
          </a:prstGeom>
        </p:spPr>
      </p:pic>
      <p:sp>
        <p:nvSpPr>
          <p:cNvPr id="7" name="Title 1"/>
          <p:cNvSpPr txBox="1">
            <a:spLocks/>
          </p:cNvSpPr>
          <p:nvPr/>
        </p:nvSpPr>
        <p:spPr bwMode="auto">
          <a:xfrm>
            <a:off x="3274583" y="4833637"/>
            <a:ext cx="5833920"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4400" dirty="0">
                <a:effectLst>
                  <a:glow rad="177800">
                    <a:prstClr val="black"/>
                  </a:glow>
                </a:effectLst>
              </a:rPr>
              <a:t>أنت أعمى ... (3: 17)</a:t>
            </a:r>
            <a:endParaRPr lang="en-US" sz="4400" dirty="0">
              <a:effectLst>
                <a:glow rad="177800">
                  <a:prstClr val="black"/>
                </a:glow>
              </a:effectLst>
            </a:endParaRPr>
          </a:p>
        </p:txBody>
      </p:sp>
    </p:spTree>
    <p:extLst>
      <p:ext uri="{BB962C8B-B14F-4D97-AF65-F5344CB8AC3E}">
        <p14:creationId xmlns:p14="http://schemas.microsoft.com/office/powerpoint/2010/main" val="3161703780"/>
      </p:ext>
    </p:extLst>
  </p:cSld>
  <p:clrMapOvr>
    <a:overrideClrMapping bg1="lt1" tx1="dk1" bg2="lt2" tx2="dk2" accent1="accent1" accent2="accent2" accent3="accent3" accent4="accent4" accent5="accent5" accent6="accent6" hlink="hlink" folHlink="folHlink"/>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792088"/>
          </a:xfrm>
        </p:spPr>
        <p:txBody>
          <a:bodyPr/>
          <a:lstStyle/>
          <a:p>
            <a:r>
              <a:rPr lang="ar-JO" sz="4000" b="1" dirty="0"/>
              <a:t>كلية الطب في لاودكية</a:t>
            </a:r>
            <a:endParaRPr lang="en-US" sz="4000" b="1" dirty="0"/>
          </a:p>
        </p:txBody>
      </p:sp>
      <p:sp>
        <p:nvSpPr>
          <p:cNvPr id="4" name="Title 1"/>
          <p:cNvSpPr txBox="1">
            <a:spLocks/>
          </p:cNvSpPr>
          <p:nvPr/>
        </p:nvSpPr>
        <p:spPr bwMode="auto">
          <a:xfrm>
            <a:off x="4572000" y="2636912"/>
            <a:ext cx="4522146" cy="4149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3600" b="1" dirty="0">
                <a:solidFill>
                  <a:prstClr val="white"/>
                </a:solidFill>
              </a:rPr>
              <a:t>وكحل عينيك بكحل          لكي تبصر                   (3: 18ت)</a:t>
            </a:r>
            <a:r>
              <a:rPr lang="en-US" sz="3600" b="1" dirty="0">
                <a:solidFill>
                  <a:prstClr val="white"/>
                </a:solidFill>
              </a:rPr>
              <a:t> </a:t>
            </a:r>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effectLst>
                  <a:glow rad="177800">
                    <a:prstClr val="black"/>
                  </a:glow>
                </a:effectLst>
              </a:rPr>
              <a:t>صدرت كحل العينين عبر كل                        الإمبراطورية الرومانية </a:t>
            </a:r>
          </a:p>
        </p:txBody>
      </p:sp>
      <p:pic>
        <p:nvPicPr>
          <p:cNvPr id="7" name="Picture 6" descr="rev 3 laodicea jaundiced_ey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84" y="2443750"/>
            <a:ext cx="4445000" cy="4445000"/>
          </a:xfrm>
          <a:prstGeom prst="rect">
            <a:avLst/>
          </a:prstGeom>
        </p:spPr>
      </p:pic>
      <p:sp>
        <p:nvSpPr>
          <p:cNvPr id="8"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364</a:t>
            </a:r>
            <a:endParaRPr lang="en-US" b="1" dirty="0">
              <a:solidFill>
                <a:srgbClr val="000000"/>
              </a:solidFill>
              <a:latin typeface="Arial"/>
              <a:cs typeface="Arial"/>
            </a:endParaRPr>
          </a:p>
        </p:txBody>
      </p:sp>
    </p:spTree>
    <p:extLst>
      <p:ext uri="{BB962C8B-B14F-4D97-AF65-F5344CB8AC3E}">
        <p14:creationId xmlns:p14="http://schemas.microsoft.com/office/powerpoint/2010/main" val="21804665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hidden="1"/>
          <p:cNvSpPr>
            <a:spLocks noGrp="1" noChangeArrowheads="1"/>
          </p:cNvSpPr>
          <p:nvPr>
            <p:ph type="title"/>
          </p:nvPr>
        </p:nvSpPr>
        <p:spPr/>
        <p:txBody>
          <a:bodyPr/>
          <a:lstStyle/>
          <a:p>
            <a:r>
              <a:rPr lang="en-US">
                <a:solidFill>
                  <a:schemeClr val="bg1"/>
                </a:solidFill>
              </a:rPr>
              <a:t>Sardis acropolis from below</a:t>
            </a:r>
          </a:p>
        </p:txBody>
      </p:sp>
      <p:pic>
        <p:nvPicPr>
          <p:cNvPr id="5123" name="Picture 3" descr="Sardis acropolis from below,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124" name="Text Box 4"/>
          <p:cNvSpPr txBox="1">
            <a:spLocks noChangeArrowheads="1"/>
          </p:cNvSpPr>
          <p:nvPr/>
        </p:nvSpPr>
        <p:spPr bwMode="auto">
          <a:xfrm>
            <a:off x="0" y="6036084"/>
            <a:ext cx="9144000" cy="821916"/>
          </a:xfrm>
          <a:prstGeom prst="rect">
            <a:avLst/>
          </a:prstGeom>
          <a:solidFill>
            <a:schemeClr val="tx1"/>
          </a:solidFill>
          <a:ln>
            <a:noFill/>
          </a:ln>
          <a:effectLst/>
        </p:spPr>
        <p:txBody>
          <a:bodyPr/>
          <a:lstStyle/>
          <a:p>
            <a:pPr algn="ctr" defTabSz="914400" fontAlgn="base">
              <a:spcBef>
                <a:spcPct val="0"/>
              </a:spcBef>
              <a:spcAft>
                <a:spcPct val="0"/>
              </a:spcAft>
            </a:pPr>
            <a:r>
              <a:rPr lang="ar-JO" sz="4000" b="1" dirty="0">
                <a:solidFill>
                  <a:srgbClr val="FFFFFF"/>
                </a:solidFill>
                <a:latin typeface="Arial" charset="0"/>
                <a:ea typeface="ＭＳ Ｐゴシック" charset="0"/>
              </a:rPr>
              <a:t>سارديس أكروبوليس من الأسفل</a:t>
            </a:r>
            <a:endParaRPr lang="en-US" sz="4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61501472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864096"/>
          </a:xfrm>
        </p:spPr>
        <p:txBody>
          <a:bodyPr/>
          <a:lstStyle/>
          <a:p>
            <a:r>
              <a:rPr lang="ar-JO" sz="4000" b="1" dirty="0">
                <a:effectLst>
                  <a:glow rad="177800">
                    <a:schemeClr val="tx1"/>
                  </a:glow>
                </a:effectLst>
              </a:rPr>
              <a:t>لاودكية الفاخرة</a:t>
            </a:r>
            <a:endParaRPr lang="en-US" sz="4000" b="1" dirty="0">
              <a:effectLst>
                <a:glow rad="177800">
                  <a:schemeClr val="tx1"/>
                </a:glow>
              </a:effectLst>
            </a:endParaRPr>
          </a:p>
        </p:txBody>
      </p:sp>
      <p:sp>
        <p:nvSpPr>
          <p:cNvPr id="7"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363</a:t>
            </a:r>
            <a:endParaRPr lang="en-US" b="1" dirty="0">
              <a:solidFill>
                <a:srgbClr val="000000"/>
              </a:solidFill>
              <a:latin typeface="Arial"/>
              <a:cs typeface="Arial"/>
            </a:endParaRPr>
          </a:p>
        </p:txBody>
      </p:sp>
      <p:pic>
        <p:nvPicPr>
          <p:cNvPr id="9" name="Picture 8">
            <a:extLst>
              <a:ext uri="{FF2B5EF4-FFF2-40B4-BE49-F238E27FC236}">
                <a16:creationId xmlns:a16="http://schemas.microsoft.com/office/drawing/2014/main" id="{F1D1B5DE-0CC5-D340-A56A-45424A62461B}"/>
              </a:ext>
            </a:extLst>
          </p:cNvPr>
          <p:cNvPicPr>
            <a:picLocks noChangeAspect="1"/>
          </p:cNvPicPr>
          <p:nvPr/>
        </p:nvPicPr>
        <p:blipFill>
          <a:blip r:embed="rId4"/>
          <a:stretch>
            <a:fillRect/>
          </a:stretch>
        </p:blipFill>
        <p:spPr>
          <a:xfrm>
            <a:off x="35496" y="1185937"/>
            <a:ext cx="9144000" cy="5715000"/>
          </a:xfrm>
          <a:prstGeom prst="rect">
            <a:avLst/>
          </a:prstGeom>
        </p:spPr>
      </p:pic>
      <p:sp>
        <p:nvSpPr>
          <p:cNvPr id="6" name="Title 1"/>
          <p:cNvSpPr txBox="1">
            <a:spLocks/>
          </p:cNvSpPr>
          <p:nvPr/>
        </p:nvSpPr>
        <p:spPr bwMode="auto">
          <a:xfrm>
            <a:off x="15826" y="908720"/>
            <a:ext cx="9070776" cy="79208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3600" b="1" dirty="0">
                <a:solidFill>
                  <a:prstClr val="white"/>
                </a:solidFill>
                <a:effectLst>
                  <a:glow rad="177800">
                    <a:prstClr val="black"/>
                  </a:glow>
                </a:effectLst>
              </a:rPr>
              <a:t>تقييم يسوع</a:t>
            </a:r>
            <a:endParaRPr lang="en-US" sz="3600" b="1" dirty="0">
              <a:solidFill>
                <a:prstClr val="white"/>
              </a:solidFill>
              <a:effectLst>
                <a:glow rad="177800">
                  <a:prstClr val="black"/>
                </a:glow>
              </a:effectLst>
            </a:endParaRPr>
          </a:p>
        </p:txBody>
      </p:sp>
    </p:spTree>
    <p:extLst>
      <p:ext uri="{BB962C8B-B14F-4D97-AF65-F5344CB8AC3E}">
        <p14:creationId xmlns:p14="http://schemas.microsoft.com/office/powerpoint/2010/main" val="2829942661"/>
      </p:ext>
    </p:extLst>
  </p:cSld>
  <p:clrMapOvr>
    <a:overrideClrMapping bg1="lt1" tx1="dk1" bg2="lt2" tx2="dk2" accent1="accent1" accent2="accent2" accent3="accent3" accent4="accent4" accent5="accent5" accent6="accent6" hlink="hlink" folHlink="folHlink"/>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15712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الآمين الشاهد الأمين الصادق بداءة خليقة الله</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02823" name="Title 1"/>
          <p:cNvSpPr>
            <a:spLocks noGrp="1"/>
          </p:cNvSpPr>
          <p:nvPr>
            <p:ph type="title"/>
          </p:nvPr>
        </p:nvSpPr>
        <p:spPr>
          <a:xfrm>
            <a:off x="-31750" y="-26989"/>
            <a:ext cx="9212263" cy="1397002"/>
          </a:xfrm>
          <a:solidFill>
            <a:srgbClr val="000000"/>
          </a:solidFill>
        </p:spPr>
        <p:txBody>
          <a:bodyPr>
            <a:normAutofit/>
          </a:bodyPr>
          <a:lstStyle/>
          <a:p>
            <a:r>
              <a:rPr lang="ar-JO" b="1" dirty="0">
                <a:latin typeface="Arial" charset="0"/>
                <a:ea typeface="ＭＳ Ｐゴシック" charset="0"/>
              </a:rPr>
              <a:t>لاودكية (رؤ 3: 14-22)</a:t>
            </a:r>
            <a:endParaRPr lang="en-US" b="1" dirty="0">
              <a:latin typeface="Arial" charset="0"/>
              <a:ea typeface="ＭＳ Ｐゴシック" charset="0"/>
            </a:endParaRPr>
          </a:p>
        </p:txBody>
      </p:sp>
      <p:grpSp>
        <p:nvGrpSpPr>
          <p:cNvPr id="2" name="Group 1">
            <a:extLst>
              <a:ext uri="{FF2B5EF4-FFF2-40B4-BE49-F238E27FC236}">
                <a16:creationId xmlns:a16="http://schemas.microsoft.com/office/drawing/2014/main" id="{9AB79FF4-DE29-0C0F-74B1-A925FBFEED96}"/>
              </a:ext>
            </a:extLst>
          </p:cNvPr>
          <p:cNvGrpSpPr>
            <a:grpSpLocks/>
          </p:cNvGrpSpPr>
          <p:nvPr/>
        </p:nvGrpSpPr>
        <p:grpSpPr bwMode="auto">
          <a:xfrm>
            <a:off x="2859088" y="2349500"/>
            <a:ext cx="2940050" cy="2663825"/>
            <a:chOff x="2983932" y="2348880"/>
            <a:chExt cx="2963986" cy="2664296"/>
          </a:xfrm>
        </p:grpSpPr>
        <p:sp>
          <p:nvSpPr>
            <p:cNvPr id="3" name="Oval 23">
              <a:extLst>
                <a:ext uri="{FF2B5EF4-FFF2-40B4-BE49-F238E27FC236}">
                  <a16:creationId xmlns:a16="http://schemas.microsoft.com/office/drawing/2014/main" id="{5BA0FCE6-B565-5DDD-51DD-7CAE329965FF}"/>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68071D93-CEFE-5FBC-56C8-6479ADB1895B}"/>
                </a:ext>
              </a:extLst>
            </p:cNvPr>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16803398-864B-6B30-F946-5967ECEF45F9}"/>
              </a:ext>
            </a:extLst>
          </p:cNvPr>
          <p:cNvGrpSpPr>
            <a:grpSpLocks/>
          </p:cNvGrpSpPr>
          <p:nvPr/>
        </p:nvGrpSpPr>
        <p:grpSpPr bwMode="auto">
          <a:xfrm>
            <a:off x="2531166" y="1844675"/>
            <a:ext cx="3696598" cy="3671888"/>
            <a:chOff x="2555776" y="1844824"/>
            <a:chExt cx="3744416" cy="3672408"/>
          </a:xfrm>
        </p:grpSpPr>
        <p:sp>
          <p:nvSpPr>
            <p:cNvPr id="6" name="Oval 21">
              <a:extLst>
                <a:ext uri="{FF2B5EF4-FFF2-40B4-BE49-F238E27FC236}">
                  <a16:creationId xmlns:a16="http://schemas.microsoft.com/office/drawing/2014/main" id="{85AEFFB8-87B3-914E-5267-CAB791B6BF29}"/>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48BCFB73-CB54-D896-5918-6E02AF293744}"/>
                </a:ext>
              </a:extLst>
            </p:cNvPr>
            <p:cNvSpPr txBox="1"/>
            <p:nvPr/>
          </p:nvSpPr>
          <p:spPr>
            <a:xfrm>
              <a:off x="2923257" y="1844824"/>
              <a:ext cx="3009454" cy="267803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فاتر، لا بارد ولا حار</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الشقي والبئس وفقير وأعمى وعريان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a:extLst>
              <a:ext uri="{FF2B5EF4-FFF2-40B4-BE49-F238E27FC236}">
                <a16:creationId xmlns:a16="http://schemas.microsoft.com/office/drawing/2014/main" id="{6A93EB40-E652-C743-849E-A0561451A568}"/>
              </a:ext>
            </a:extLst>
          </p:cNvPr>
          <p:cNvGrpSpPr>
            <a:grpSpLocks/>
          </p:cNvGrpSpPr>
          <p:nvPr/>
        </p:nvGrpSpPr>
        <p:grpSpPr bwMode="auto">
          <a:xfrm>
            <a:off x="1993901" y="1349375"/>
            <a:ext cx="4738688" cy="4600575"/>
            <a:chOff x="2060104" y="1349152"/>
            <a:chExt cx="4672136" cy="4600128"/>
          </a:xfrm>
        </p:grpSpPr>
        <p:sp>
          <p:nvSpPr>
            <p:cNvPr id="13" name="Oval 12">
              <a:extLst>
                <a:ext uri="{FF2B5EF4-FFF2-40B4-BE49-F238E27FC236}">
                  <a16:creationId xmlns:a16="http://schemas.microsoft.com/office/drawing/2014/main" id="{8BD24D70-2C04-52B4-4884-07D57E3E3139}"/>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5" name="TextBox 14">
              <a:extLst>
                <a:ext uri="{FF2B5EF4-FFF2-40B4-BE49-F238E27FC236}">
                  <a16:creationId xmlns:a16="http://schemas.microsoft.com/office/drawing/2014/main" id="{B8500704-C6FE-B4B8-2004-EB62BBB5C849}"/>
                </a:ext>
              </a:extLst>
            </p:cNvPr>
            <p:cNvSpPr txBox="1"/>
            <p:nvPr/>
          </p:nvSpPr>
          <p:spPr>
            <a:xfrm>
              <a:off x="3060255" y="1412646"/>
              <a:ext cx="2663895" cy="304669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تشتري من المسيح   ذهبً مصفى          وثياباً بيضاً             كحل العينين</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غيوراً وتب</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a:extLst>
              <a:ext uri="{FF2B5EF4-FFF2-40B4-BE49-F238E27FC236}">
                <a16:creationId xmlns:a16="http://schemas.microsoft.com/office/drawing/2014/main" id="{BC855653-1E63-2FE4-D64F-DA63498D97EC}"/>
              </a:ext>
            </a:extLst>
          </p:cNvPr>
          <p:cNvGrpSpPr>
            <a:grpSpLocks noChangeAspect="1"/>
          </p:cNvGrpSpPr>
          <p:nvPr/>
        </p:nvGrpSpPr>
        <p:grpSpPr bwMode="auto">
          <a:xfrm>
            <a:off x="1604962" y="735013"/>
            <a:ext cx="5688014" cy="5688012"/>
            <a:chOff x="1475656" y="836712"/>
            <a:chExt cx="5904656" cy="5688632"/>
          </a:xfrm>
        </p:grpSpPr>
        <p:sp>
          <p:nvSpPr>
            <p:cNvPr id="17" name="Oval 4">
              <a:extLst>
                <a:ext uri="{FF2B5EF4-FFF2-40B4-BE49-F238E27FC236}">
                  <a16:creationId xmlns:a16="http://schemas.microsoft.com/office/drawing/2014/main" id="{BB66E49A-6DCE-2E26-5AF4-A07D2756D8D2}"/>
                </a:ext>
              </a:extLst>
            </p:cNvPr>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9" name="TextBox 18">
              <a:extLst>
                <a:ext uri="{FF2B5EF4-FFF2-40B4-BE49-F238E27FC236}">
                  <a16:creationId xmlns:a16="http://schemas.microsoft.com/office/drawing/2014/main" id="{A06EF9A0-17F2-7F7F-93D3-31F60B69EB5F}"/>
                </a:ext>
              </a:extLst>
            </p:cNvPr>
            <p:cNvSpPr txBox="1"/>
            <p:nvPr/>
          </p:nvSpPr>
          <p:spPr>
            <a:xfrm>
              <a:off x="1923902" y="836712"/>
              <a:ext cx="5008164" cy="3047320"/>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black"/>
                  </a:solidFill>
                  <a:effectLst>
                    <a:outerShdw blurRad="38100" dist="38100" dir="2700000" algn="tl">
                      <a:srgbClr val="000000">
                        <a:alpha val="43137"/>
                      </a:srgbClr>
                    </a:outerShdw>
                  </a:effectLst>
                  <a:latin typeface="Arial"/>
                  <a:ea typeface="ＭＳ Ｐゴシック" charset="0"/>
                  <a:cs typeface="Arial"/>
                </a:rPr>
                <a:t>التحذير</a:t>
              </a: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prstClr val="black"/>
                  </a:solidFill>
                  <a:effectLst>
                    <a:outerShdw blurRad="38100" dist="38100" dir="2700000" algn="tl">
                      <a:srgbClr val="000000">
                        <a:alpha val="43137"/>
                      </a:srgbClr>
                    </a:outerShdw>
                  </a:effectLst>
                  <a:latin typeface="Arial"/>
                  <a:ea typeface="ＭＳ Ｐゴシック" charset="0"/>
                  <a:cs typeface="Arial"/>
                </a:rPr>
                <a:t>غير موجود</a:t>
              </a: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48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4800" b="1" dirty="0">
                  <a:solidFill>
                    <a:prstClr val="black"/>
                  </a:solidFill>
                  <a:effectLst>
                    <a:outerShdw blurRad="38100" dist="38100" dir="2700000" algn="tl">
                      <a:srgbClr val="000000">
                        <a:alpha val="43137"/>
                      </a:srgbClr>
                    </a:outerShdw>
                  </a:effectLst>
                  <a:latin typeface="Arial"/>
                  <a:ea typeface="ＭＳ Ｐゴシック" charset="0"/>
                  <a:cs typeface="Arial"/>
                </a:rPr>
                <a:t>لكن هناك دعوة</a:t>
              </a:r>
              <a:endParaRPr lang="en-US" sz="48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p:txBody>
        </p:sp>
      </p:grpSp>
    </p:spTree>
    <p:extLst>
      <p:ext uri="{BB962C8B-B14F-4D97-AF65-F5344CB8AC3E}">
        <p14:creationId xmlns:p14="http://schemas.microsoft.com/office/powerpoint/2010/main" val="974918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157" y="713197"/>
            <a:ext cx="9217205" cy="6144803"/>
          </a:xfrm>
          <a:prstGeom prst="rect">
            <a:avLst/>
          </a:prstGeom>
        </p:spPr>
      </p:pic>
      <p:sp>
        <p:nvSpPr>
          <p:cNvPr id="841730" name="Rectangle 2"/>
          <p:cNvSpPr>
            <a:spLocks noGrp="1" noChangeArrowheads="1"/>
          </p:cNvSpPr>
          <p:nvPr>
            <p:ph type="title"/>
          </p:nvPr>
        </p:nvSpPr>
        <p:spPr>
          <a:xfrm>
            <a:off x="0" y="-116698"/>
            <a:ext cx="9144000" cy="1328192"/>
          </a:xfrm>
          <a:effectLst/>
        </p:spPr>
        <p:txBody>
          <a:bodyPr>
            <a:normAutofit/>
          </a:bodyPr>
          <a:lstStyle/>
          <a:p>
            <a:pPr>
              <a:defRPr/>
            </a:pPr>
            <a:r>
              <a:rPr lang="ar-JO" b="1" dirty="0">
                <a:effectLst>
                  <a:glow rad="165100">
                    <a:schemeClr val="tx1"/>
                  </a:glow>
                </a:effectLst>
                <a:ea typeface="ＭＳ Ｐゴシック" charset="0"/>
              </a:rPr>
              <a:t>يسوع إلى فيلادلفيا</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502158" y="263205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prstClr val="white"/>
                </a:solidFill>
                <a:effectLst>
                  <a:glow rad="165100">
                    <a:prstClr val="black"/>
                  </a:glow>
                </a:effectLst>
                <a:ea typeface="ＭＳ Ｐゴシック" charset="0"/>
              </a:rPr>
              <a:t>هنذا قد جعلت أمامك بابا مفتوحا ولا يستطيع أحد أن يغلقه (3: 8)</a:t>
            </a:r>
            <a:r>
              <a:rPr lang="en-US" sz="4000" b="1" dirty="0">
                <a:solidFill>
                  <a:prstClr val="white"/>
                </a:solidFill>
                <a:effectLst>
                  <a:glow rad="165100">
                    <a:prstClr val="black"/>
                  </a:glow>
                </a:effectLst>
                <a:ea typeface="ＭＳ Ｐゴシック" charset="0"/>
              </a:rPr>
              <a:t> </a:t>
            </a:r>
          </a:p>
        </p:txBody>
      </p:sp>
    </p:spTree>
    <p:extLst>
      <p:ext uri="{BB962C8B-B14F-4D97-AF65-F5344CB8AC3E}">
        <p14:creationId xmlns:p14="http://schemas.microsoft.com/office/powerpoint/2010/main" val="417686640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 Jesus-knocking-288x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62" y="-178"/>
            <a:ext cx="6568261" cy="6841938"/>
          </a:xfrm>
          <a:prstGeom prst="rect">
            <a:avLst/>
          </a:prstGeom>
        </p:spPr>
      </p:pic>
      <p:sp>
        <p:nvSpPr>
          <p:cNvPr id="113667" name="Rectangle 2"/>
          <p:cNvSpPr>
            <a:spLocks noGrp="1" noChangeArrowheads="1"/>
          </p:cNvSpPr>
          <p:nvPr>
            <p:ph type="ctrTitle"/>
          </p:nvPr>
        </p:nvSpPr>
        <p:spPr>
          <a:xfrm>
            <a:off x="5436096" y="0"/>
            <a:ext cx="3707904" cy="5508037"/>
          </a:xfrm>
        </p:spPr>
        <p:txBody>
          <a:bodyPr/>
          <a:lstStyle/>
          <a:p>
            <a:pPr algn="r"/>
            <a:br>
              <a:rPr lang="en-US" altLang="ja-JP" sz="4000" b="1" dirty="0">
                <a:effectLst>
                  <a:glow rad="317500">
                    <a:schemeClr val="tx1">
                      <a:alpha val="75000"/>
                    </a:schemeClr>
                  </a:glow>
                </a:effectLst>
                <a:latin typeface="Arial" charset="0"/>
                <a:ea typeface="ＭＳ Ｐゴシック" charset="0"/>
              </a:rPr>
            </a:br>
            <a:r>
              <a:rPr lang="ar-JO" altLang="ja-JP" sz="4000" b="1" dirty="0">
                <a:effectLst>
                  <a:glow rad="317500">
                    <a:schemeClr val="tx1">
                      <a:alpha val="75000"/>
                    </a:schemeClr>
                  </a:glow>
                </a:effectLst>
                <a:latin typeface="Arial" charset="0"/>
                <a:ea typeface="ＭＳ Ｐゴシック" charset="0"/>
              </a:rPr>
              <a:t>هنذا واقف         على الباب       وأقرع إن          سمع أحد        صوتي وفتح      الباب أدخل إليه     (3: 20أ)</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19962" y="5876176"/>
            <a:ext cx="9124038" cy="938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altLang="ja-JP" sz="4800" b="1" dirty="0">
                <a:solidFill>
                  <a:srgbClr val="FFFFFF"/>
                </a:solidFill>
                <a:effectLst>
                  <a:glow rad="317500">
                    <a:srgbClr val="000000">
                      <a:alpha val="75000"/>
                    </a:srgbClr>
                  </a:glow>
                </a:effectLst>
                <a:latin typeface="Arial" charset="0"/>
                <a:ea typeface="ＭＳ Ｐゴシック" charset="0"/>
              </a:rPr>
              <a:t>اقبل المسيح في حياتك</a:t>
            </a:r>
            <a:endParaRPr lang="en-US" sz="4800"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229974684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13667" name="Rectangle 2"/>
          <p:cNvSpPr>
            <a:spLocks noGrp="1" noChangeArrowheads="1"/>
          </p:cNvSpPr>
          <p:nvPr>
            <p:ph type="ctrTitle"/>
          </p:nvPr>
        </p:nvSpPr>
        <p:spPr>
          <a:xfrm>
            <a:off x="176441" y="0"/>
            <a:ext cx="3337926" cy="5078906"/>
          </a:xfrm>
        </p:spPr>
        <p:txBody>
          <a:bodyPr/>
          <a:lstStyle/>
          <a:p>
            <a:pPr algn="l"/>
            <a:r>
              <a:rPr lang="ar-JO" altLang="ja-JP" sz="4000" b="1" dirty="0">
                <a:effectLst>
                  <a:glow rad="317500">
                    <a:schemeClr val="tx1">
                      <a:alpha val="75000"/>
                    </a:schemeClr>
                  </a:glow>
                </a:effectLst>
                <a:latin typeface="Arial" charset="0"/>
                <a:ea typeface="ＭＳ Ｐゴシック" charset="0"/>
              </a:rPr>
              <a:t>هنذا واقف         على الباب       وأقرع </a:t>
            </a:r>
            <a:r>
              <a:rPr lang="ar-JO" altLang="ja-JP" sz="4000" b="1" dirty="0">
                <a:solidFill>
                  <a:srgbClr val="FFFF00"/>
                </a:solidFill>
                <a:effectLst>
                  <a:glow rad="317500">
                    <a:schemeClr val="tx1">
                      <a:alpha val="75000"/>
                    </a:schemeClr>
                  </a:glow>
                </a:effectLst>
                <a:latin typeface="Arial" charset="0"/>
                <a:ea typeface="ＭＳ Ｐゴシック" charset="0"/>
              </a:rPr>
              <a:t>إن          سمع أحد </a:t>
            </a:r>
            <a:r>
              <a:rPr lang="en-US" altLang="ja-JP" sz="4000" b="1" dirty="0">
                <a:solidFill>
                  <a:srgbClr val="FFFF00"/>
                </a:solidFill>
                <a:effectLst>
                  <a:glow rad="317500">
                    <a:schemeClr val="tx1">
                      <a:alpha val="75000"/>
                    </a:schemeClr>
                  </a:glow>
                </a:effectLst>
                <a:latin typeface="Arial" charset="0"/>
                <a:ea typeface="ＭＳ Ｐゴシック" charset="0"/>
              </a:rPr>
              <a:t> </a:t>
            </a:r>
            <a:br>
              <a:rPr lang="en-US"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a:t>
            </a:r>
            <a:r>
              <a:rPr lang="ar-JO" altLang="ja-JP" sz="4000" b="1" dirty="0">
                <a:effectLst>
                  <a:glow rad="317500">
                    <a:schemeClr val="tx1">
                      <a:alpha val="75000"/>
                    </a:schemeClr>
                  </a:glow>
                </a:effectLst>
                <a:latin typeface="Arial" charset="0"/>
                <a:ea typeface="ＭＳ Ｐゴシック" charset="0"/>
              </a:rPr>
              <a:t>3: 20أ</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0" y="5101764"/>
            <a:ext cx="8967558" cy="1779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altLang="ja-JP" b="1" dirty="0">
                <a:solidFill>
                  <a:srgbClr val="FFFFFF"/>
                </a:solidFill>
                <a:effectLst>
                  <a:glow rad="317500">
                    <a:srgbClr val="000000">
                      <a:alpha val="75000"/>
                    </a:srgbClr>
                  </a:glow>
                </a:effectLst>
                <a:latin typeface="Arial" charset="0"/>
                <a:ea typeface="ＭＳ Ｐゴシック" charset="0"/>
              </a:rPr>
              <a:t>هل هي دعوة للمؤمنين أم لغير المؤمنين؟</a:t>
            </a:r>
            <a:endParaRPr lang="en-US"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96551858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13667" name="Rectangle 2"/>
          <p:cNvSpPr>
            <a:spLocks noGrp="1" noChangeArrowheads="1"/>
          </p:cNvSpPr>
          <p:nvPr>
            <p:ph type="ctrTitle"/>
          </p:nvPr>
        </p:nvSpPr>
        <p:spPr>
          <a:xfrm>
            <a:off x="165668" y="0"/>
            <a:ext cx="6588279" cy="3867872"/>
          </a:xfrm>
        </p:spPr>
        <p:txBody>
          <a:bodyPr/>
          <a:lstStyle/>
          <a:p>
            <a:pPr algn="l"/>
            <a:r>
              <a:rPr lang="ar-JO" altLang="ja-JP" sz="4000" b="1" dirty="0">
                <a:effectLst>
                  <a:glow rad="317500">
                    <a:schemeClr val="tx1">
                      <a:alpha val="75000"/>
                    </a:schemeClr>
                  </a:glow>
                </a:effectLst>
                <a:latin typeface="Arial" charset="0"/>
                <a:ea typeface="ＭＳ Ｐゴシック" charset="0"/>
              </a:rPr>
              <a:t>وأتعشى معه وهو معي</a:t>
            </a:r>
            <a:br>
              <a:rPr lang="ar-JO"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a:t>
            </a:r>
            <a:r>
              <a:rPr lang="ar-JO" altLang="ja-JP" sz="4000" b="1" dirty="0">
                <a:effectLst>
                  <a:glow rad="317500">
                    <a:schemeClr val="tx1">
                      <a:alpha val="75000"/>
                    </a:schemeClr>
                  </a:glow>
                </a:effectLst>
                <a:latin typeface="Arial" charset="0"/>
                <a:ea typeface="ＭＳ Ｐゴシック" charset="0"/>
              </a:rPr>
              <a:t>3: 20ب</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5" name="Rectangle 2"/>
          <p:cNvSpPr txBox="1">
            <a:spLocks noChangeArrowheads="1"/>
          </p:cNvSpPr>
          <p:nvPr/>
        </p:nvSpPr>
        <p:spPr bwMode="auto">
          <a:xfrm>
            <a:off x="19962" y="5876176"/>
            <a:ext cx="9124038" cy="938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altLang="ja-JP" sz="4800" b="1" dirty="0">
                <a:solidFill>
                  <a:srgbClr val="FFFFFF"/>
                </a:solidFill>
                <a:effectLst>
                  <a:glow rad="317500">
                    <a:srgbClr val="000000">
                      <a:alpha val="75000"/>
                    </a:srgbClr>
                  </a:glow>
                </a:effectLst>
                <a:latin typeface="Arial" charset="0"/>
                <a:ea typeface="ＭＳ Ｐゴシック" charset="0"/>
              </a:rPr>
              <a:t>استقبل المسيح في حياتك</a:t>
            </a:r>
            <a:endParaRPr lang="en-US" sz="4800"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102457919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3515" y="1572736"/>
            <a:ext cx="3689585" cy="3962400"/>
          </a:xfrm>
        </p:spPr>
        <p:txBody>
          <a:bodyPr/>
          <a:lstStyle/>
          <a:p>
            <a:br>
              <a:rPr lang="en-US" sz="4000" b="1" dirty="0">
                <a:solidFill>
                  <a:schemeClr val="tx1"/>
                </a:solidFill>
                <a:effectLst>
                  <a:outerShdw blurRad="38100" dist="38100" dir="2700000" algn="tl">
                    <a:srgbClr val="DDDDDD"/>
                  </a:outerShdw>
                </a:effectLst>
                <a:latin typeface="Arial" panose="020B0604020202020204" pitchFamily="34" charset="0"/>
                <a:ea typeface="ヒラギノ角ゴ Pro W3" charset="0"/>
                <a:cs typeface="Arial" panose="020B0604020202020204" pitchFamily="34" charset="0"/>
              </a:rPr>
            </a:br>
            <a:r>
              <a:rPr lang="ar-JO" sz="4000" b="1" dirty="0">
                <a:solidFill>
                  <a:schemeClr val="tx1"/>
                </a:solidFill>
                <a:effectLst>
                  <a:outerShdw blurRad="38100" dist="38100" dir="2700000" algn="tl">
                    <a:srgbClr val="DDDDDD"/>
                  </a:outerShdw>
                </a:effectLst>
                <a:latin typeface="Arial" panose="020B0604020202020204" pitchFamily="34" charset="0"/>
                <a:ea typeface="ヒラギノ角ゴ Pro W3" charset="0"/>
                <a:cs typeface="Arial" panose="020B0604020202020204" pitchFamily="34" charset="0"/>
              </a:rPr>
              <a:t>نملك مع المسيح كما يملك هو مع الآب (رؤ 3: 21-22)</a:t>
            </a:r>
            <a:endParaRPr lang="en-US" dirty="0">
              <a:solidFill>
                <a:schemeClr val="tx1"/>
              </a:solidFill>
              <a:latin typeface="Arial" panose="020B0604020202020204" pitchFamily="34" charset="0"/>
              <a:ea typeface="ヒラギノ角ゴ Pro W3" charset="0"/>
              <a:cs typeface="Arial" panose="020B0604020202020204" pitchFamily="34" charset="0"/>
            </a:endParaRPr>
          </a:p>
        </p:txBody>
      </p:sp>
      <p:sp>
        <p:nvSpPr>
          <p:cNvPr id="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452370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15712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الآمين الشاهد الأمين الصادق بداءة خليقة الله</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02823" name="Title 1"/>
          <p:cNvSpPr>
            <a:spLocks noGrp="1"/>
          </p:cNvSpPr>
          <p:nvPr>
            <p:ph type="title"/>
          </p:nvPr>
        </p:nvSpPr>
        <p:spPr>
          <a:xfrm>
            <a:off x="-31750" y="-26989"/>
            <a:ext cx="9212263" cy="1397002"/>
          </a:xfrm>
          <a:solidFill>
            <a:srgbClr val="000000"/>
          </a:solidFill>
        </p:spPr>
        <p:txBody>
          <a:bodyPr>
            <a:normAutofit/>
          </a:bodyPr>
          <a:lstStyle/>
          <a:p>
            <a:r>
              <a:rPr lang="ar-JO" b="1" dirty="0">
                <a:latin typeface="Arial" charset="0"/>
                <a:ea typeface="ＭＳ Ｐゴシック" charset="0"/>
              </a:rPr>
              <a:t>لاودكية (رؤ 3: 14-22)</a:t>
            </a:r>
            <a:endParaRPr lang="en-US" b="1" dirty="0">
              <a:latin typeface="Arial" charset="0"/>
              <a:ea typeface="ＭＳ Ｐゴシック" charset="0"/>
            </a:endParaRPr>
          </a:p>
        </p:txBody>
      </p:sp>
      <p:grpSp>
        <p:nvGrpSpPr>
          <p:cNvPr id="2" name="Group 1">
            <a:extLst>
              <a:ext uri="{FF2B5EF4-FFF2-40B4-BE49-F238E27FC236}">
                <a16:creationId xmlns:a16="http://schemas.microsoft.com/office/drawing/2014/main" id="{9AB79FF4-DE29-0C0F-74B1-A925FBFEED96}"/>
              </a:ext>
            </a:extLst>
          </p:cNvPr>
          <p:cNvGrpSpPr>
            <a:grpSpLocks/>
          </p:cNvGrpSpPr>
          <p:nvPr/>
        </p:nvGrpSpPr>
        <p:grpSpPr bwMode="auto">
          <a:xfrm>
            <a:off x="2859088" y="2349500"/>
            <a:ext cx="2940050" cy="2663825"/>
            <a:chOff x="2983932" y="2348880"/>
            <a:chExt cx="2963986" cy="2664296"/>
          </a:xfrm>
        </p:grpSpPr>
        <p:sp>
          <p:nvSpPr>
            <p:cNvPr id="3" name="Oval 23">
              <a:extLst>
                <a:ext uri="{FF2B5EF4-FFF2-40B4-BE49-F238E27FC236}">
                  <a16:creationId xmlns:a16="http://schemas.microsoft.com/office/drawing/2014/main" id="{5BA0FCE6-B565-5DDD-51DD-7CAE329965FF}"/>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68071D93-CEFE-5FBC-56C8-6479ADB1895B}"/>
                </a:ext>
              </a:extLst>
            </p:cNvPr>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 يوجد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16803398-864B-6B30-F946-5967ECEF45F9}"/>
              </a:ext>
            </a:extLst>
          </p:cNvPr>
          <p:cNvGrpSpPr>
            <a:grpSpLocks/>
          </p:cNvGrpSpPr>
          <p:nvPr/>
        </p:nvGrpSpPr>
        <p:grpSpPr bwMode="auto">
          <a:xfrm>
            <a:off x="2531166" y="1844675"/>
            <a:ext cx="3696598" cy="3671888"/>
            <a:chOff x="2555776" y="1844824"/>
            <a:chExt cx="3744416" cy="3672408"/>
          </a:xfrm>
        </p:grpSpPr>
        <p:sp>
          <p:nvSpPr>
            <p:cNvPr id="6" name="Oval 21">
              <a:extLst>
                <a:ext uri="{FF2B5EF4-FFF2-40B4-BE49-F238E27FC236}">
                  <a16:creationId xmlns:a16="http://schemas.microsoft.com/office/drawing/2014/main" id="{85AEFFB8-87B3-914E-5267-CAB791B6BF29}"/>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48BCFB73-CB54-D896-5918-6E02AF293744}"/>
                </a:ext>
              </a:extLst>
            </p:cNvPr>
            <p:cNvSpPr txBox="1"/>
            <p:nvPr/>
          </p:nvSpPr>
          <p:spPr>
            <a:xfrm>
              <a:off x="2923257" y="1844824"/>
              <a:ext cx="3009454" cy="267803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فاتر، لا بارد ولا حار</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الشقي والبئس وفقير وأعمى وعريان</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a:extLst>
              <a:ext uri="{FF2B5EF4-FFF2-40B4-BE49-F238E27FC236}">
                <a16:creationId xmlns:a16="http://schemas.microsoft.com/office/drawing/2014/main" id="{6A93EB40-E652-C743-849E-A0561451A568}"/>
              </a:ext>
            </a:extLst>
          </p:cNvPr>
          <p:cNvGrpSpPr>
            <a:grpSpLocks/>
          </p:cNvGrpSpPr>
          <p:nvPr/>
        </p:nvGrpSpPr>
        <p:grpSpPr bwMode="auto">
          <a:xfrm>
            <a:off x="1993901" y="1349375"/>
            <a:ext cx="4738688" cy="4600575"/>
            <a:chOff x="2060104" y="1349152"/>
            <a:chExt cx="4672136" cy="4600128"/>
          </a:xfrm>
        </p:grpSpPr>
        <p:sp>
          <p:nvSpPr>
            <p:cNvPr id="13" name="Oval 12">
              <a:extLst>
                <a:ext uri="{FF2B5EF4-FFF2-40B4-BE49-F238E27FC236}">
                  <a16:creationId xmlns:a16="http://schemas.microsoft.com/office/drawing/2014/main" id="{8BD24D70-2C04-52B4-4884-07D57E3E3139}"/>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5" name="TextBox 14">
              <a:extLst>
                <a:ext uri="{FF2B5EF4-FFF2-40B4-BE49-F238E27FC236}">
                  <a16:creationId xmlns:a16="http://schemas.microsoft.com/office/drawing/2014/main" id="{B8500704-C6FE-B4B8-2004-EB62BBB5C849}"/>
                </a:ext>
              </a:extLst>
            </p:cNvPr>
            <p:cNvSpPr txBox="1"/>
            <p:nvPr/>
          </p:nvSpPr>
          <p:spPr>
            <a:xfrm>
              <a:off x="3060255" y="1412646"/>
              <a:ext cx="2663895" cy="304669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تشتري من المسيح   ذهبً مصفى          وثياباً بيضاً             كحل العينين</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غيوراً وتب</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a:extLst>
              <a:ext uri="{FF2B5EF4-FFF2-40B4-BE49-F238E27FC236}">
                <a16:creationId xmlns:a16="http://schemas.microsoft.com/office/drawing/2014/main" id="{BC855653-1E63-2FE4-D64F-DA63498D97EC}"/>
              </a:ext>
            </a:extLst>
          </p:cNvPr>
          <p:cNvGrpSpPr>
            <a:grpSpLocks noChangeAspect="1"/>
          </p:cNvGrpSpPr>
          <p:nvPr/>
        </p:nvGrpSpPr>
        <p:grpSpPr bwMode="auto">
          <a:xfrm>
            <a:off x="1604962" y="735013"/>
            <a:ext cx="5688014" cy="5688012"/>
            <a:chOff x="1475656" y="836712"/>
            <a:chExt cx="5904656" cy="5688632"/>
          </a:xfrm>
        </p:grpSpPr>
        <p:sp>
          <p:nvSpPr>
            <p:cNvPr id="17" name="Oval 4">
              <a:extLst>
                <a:ext uri="{FF2B5EF4-FFF2-40B4-BE49-F238E27FC236}">
                  <a16:creationId xmlns:a16="http://schemas.microsoft.com/office/drawing/2014/main" id="{BB66E49A-6DCE-2E26-5AF4-A07D2756D8D2}"/>
                </a:ext>
              </a:extLst>
            </p:cNvPr>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9" name="TextBox 18">
              <a:extLst>
                <a:ext uri="{FF2B5EF4-FFF2-40B4-BE49-F238E27FC236}">
                  <a16:creationId xmlns:a16="http://schemas.microsoft.com/office/drawing/2014/main" id="{A06EF9A0-17F2-7F7F-93D3-31F60B69EB5F}"/>
                </a:ext>
              </a:extLst>
            </p:cNvPr>
            <p:cNvSpPr txBox="1"/>
            <p:nvPr/>
          </p:nvSpPr>
          <p:spPr>
            <a:xfrm>
              <a:off x="1923902" y="836712"/>
              <a:ext cx="5008164" cy="304732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التحذير</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22" name="Group 21">
            <a:extLst>
              <a:ext uri="{FF2B5EF4-FFF2-40B4-BE49-F238E27FC236}">
                <a16:creationId xmlns:a16="http://schemas.microsoft.com/office/drawing/2014/main" id="{FD3F6E40-3F06-CA80-BD0A-252DFE46E895}"/>
              </a:ext>
            </a:extLst>
          </p:cNvPr>
          <p:cNvGrpSpPr>
            <a:grpSpLocks noChangeAspect="1"/>
          </p:cNvGrpSpPr>
          <p:nvPr/>
        </p:nvGrpSpPr>
        <p:grpSpPr bwMode="auto">
          <a:xfrm>
            <a:off x="971550" y="273844"/>
            <a:ext cx="6769100" cy="6149181"/>
            <a:chOff x="1475656" y="836712"/>
            <a:chExt cx="5904656" cy="5688633"/>
          </a:xfrm>
        </p:grpSpPr>
        <p:sp>
          <p:nvSpPr>
            <p:cNvPr id="23" name="Oval 4">
              <a:extLst>
                <a:ext uri="{FF2B5EF4-FFF2-40B4-BE49-F238E27FC236}">
                  <a16:creationId xmlns:a16="http://schemas.microsoft.com/office/drawing/2014/main" id="{913CF0D0-A191-E47C-B7F8-3C1BC8F40B58}"/>
                </a:ext>
              </a:extLst>
            </p:cNvPr>
            <p:cNvSpPr>
              <a:spLocks noChangeArrowheads="1"/>
            </p:cNvSpPr>
            <p:nvPr/>
          </p:nvSpPr>
          <p:spPr bwMode="auto">
            <a:xfrm>
              <a:off x="1475656" y="836712"/>
              <a:ext cx="5904656" cy="5688633"/>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4" name="TextBox 23">
              <a:extLst>
                <a:ext uri="{FF2B5EF4-FFF2-40B4-BE49-F238E27FC236}">
                  <a16:creationId xmlns:a16="http://schemas.microsoft.com/office/drawing/2014/main" id="{52D8499E-CEE8-3D2F-2580-810D9CC9D791}"/>
                </a:ext>
              </a:extLst>
            </p:cNvPr>
            <p:cNvSpPr txBox="1"/>
            <p:nvPr/>
          </p:nvSpPr>
          <p:spPr>
            <a:xfrm>
              <a:off x="3060310" y="1061063"/>
              <a:ext cx="2743747" cy="367295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الوعد</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الغالبون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سيأكلون           مع المسيح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ويملكون           مع المسيح</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1129435230"/>
      </p:ext>
    </p:extLst>
  </p:cSld>
  <p:clrMapOvr>
    <a:overrideClrMapping bg1="lt1" tx1="dk1" bg2="lt2" tx2="dk2" accent1="accent1" accent2="accent2" accent3="accent3" accent4="accent4" accent5="accent5" accent6="accent6" hlink="hlink" folHlink="folHlink"/>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5-Point Star 21">
            <a:extLst>
              <a:ext uri="{FF2B5EF4-FFF2-40B4-BE49-F238E27FC236}">
                <a16:creationId xmlns:a16="http://schemas.microsoft.com/office/drawing/2014/main" id="{D8E3BB9E-2DB7-964B-8653-466D4782FC41}"/>
              </a:ext>
            </a:extLst>
          </p:cNvPr>
          <p:cNvSpPr>
            <a:spLocks noChangeAspect="1"/>
          </p:cNvSpPr>
          <p:nvPr/>
        </p:nvSpPr>
        <p:spPr bwMode="auto">
          <a:xfrm>
            <a:off x="2696066" y="50663"/>
            <a:ext cx="7522590" cy="636028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3" name="TextBox 22">
            <a:extLst>
              <a:ext uri="{FF2B5EF4-FFF2-40B4-BE49-F238E27FC236}">
                <a16:creationId xmlns:a16="http://schemas.microsoft.com/office/drawing/2014/main" id="{45D64725-BDD0-CD4E-98C8-FAA051F2F83B}"/>
              </a:ext>
            </a:extLst>
          </p:cNvPr>
          <p:cNvSpPr txBox="1">
            <a:spLocks noChangeArrowheads="1"/>
          </p:cNvSpPr>
          <p:nvPr/>
        </p:nvSpPr>
        <p:spPr bwMode="auto">
          <a:xfrm>
            <a:off x="4886714" y="2809187"/>
            <a:ext cx="3141295"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الغالب يحفظ كلمة صبري (رؤ 3: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ويحفظ أعمالي إلى النهاية (رؤ 2: 26)</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12" name="TextBox 11">
            <a:extLst>
              <a:ext uri="{FF2B5EF4-FFF2-40B4-BE49-F238E27FC236}">
                <a16:creationId xmlns:a16="http://schemas.microsoft.com/office/drawing/2014/main" id="{26BF9246-CB30-4B4D-8ABE-0C617101B067}"/>
              </a:ext>
            </a:extLst>
          </p:cNvPr>
          <p:cNvSpPr txBox="1">
            <a:spLocks noChangeArrowheads="1"/>
          </p:cNvSpPr>
          <p:nvPr/>
        </p:nvSpPr>
        <p:spPr bwMode="auto">
          <a:xfrm>
            <a:off x="1595724" y="5556707"/>
            <a:ext cx="2375962" cy="107721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كل مؤمن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يغلب</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5" name="TextBox 24">
            <a:extLst>
              <a:ext uri="{FF2B5EF4-FFF2-40B4-BE49-F238E27FC236}">
                <a16:creationId xmlns:a16="http://schemas.microsoft.com/office/drawing/2014/main" id="{A6CCDA33-ACA4-894C-9D55-C04D5352F7C2}"/>
              </a:ext>
            </a:extLst>
          </p:cNvPr>
          <p:cNvSpPr txBox="1">
            <a:spLocks noChangeArrowheads="1"/>
          </p:cNvSpPr>
          <p:nvPr/>
        </p:nvSpPr>
        <p:spPr bwMode="auto">
          <a:xfrm>
            <a:off x="5269380" y="5556707"/>
            <a:ext cx="2375962" cy="107721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المؤمنون الأمناء يغلبون</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noChangeAspect="1"/>
          </p:cNvSpPr>
          <p:nvPr/>
        </p:nvSpPr>
        <p:spPr bwMode="auto">
          <a:xfrm>
            <a:off x="-1319753" y="-793396"/>
            <a:ext cx="8206917" cy="6938875"/>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1084286" y="1797022"/>
            <a:ext cx="3398839"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لأن كل من ولد من الله يغلب العالم وهذه هي الغلبة التي تغلب العالم إيماننا من هو الذي يغلب العالم إلا الذي يؤمن أن يسوع هو ابن 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يو 5: 4-5)</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4866" name="Title 1"/>
          <p:cNvSpPr>
            <a:spLocks noGrp="1"/>
          </p:cNvSpPr>
          <p:nvPr>
            <p:ph type="title"/>
          </p:nvPr>
        </p:nvSpPr>
        <p:spPr>
          <a:xfrm>
            <a:off x="-31750" y="-26988"/>
            <a:ext cx="9212263" cy="719138"/>
          </a:xfrm>
          <a:solidFill>
            <a:schemeClr val="accent4">
              <a:lumMod val="10000"/>
            </a:schemeClr>
          </a:solidFill>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262972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strVal val="#ppt_w*0.70"/>
                                          </p:val>
                                        </p:tav>
                                        <p:tav tm="100000">
                                          <p:val>
                                            <p:strVal val="#ppt_w"/>
                                          </p:val>
                                        </p:tav>
                                      </p:tavLst>
                                    </p:anim>
                                    <p:anim calcmode="lin" valueType="num">
                                      <p:cBhvr>
                                        <p:cTn id="21" dur="1000" fill="hold"/>
                                        <p:tgtEl>
                                          <p:spTgt spid="12"/>
                                        </p:tgtEl>
                                        <p:attrNameLst>
                                          <p:attrName>ppt_h</p:attrName>
                                        </p:attrNameLst>
                                      </p:cBhvr>
                                      <p:tavLst>
                                        <p:tav tm="0">
                                          <p:val>
                                            <p:strVal val="#ppt_h"/>
                                          </p:val>
                                        </p:tav>
                                        <p:tav tm="100000">
                                          <p:val>
                                            <p:strVal val="#ppt_h"/>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strVal val="#ppt_w*0.70"/>
                                          </p:val>
                                        </p:tav>
                                        <p:tav tm="100000">
                                          <p:val>
                                            <p:strVal val="#ppt_w"/>
                                          </p:val>
                                        </p:tav>
                                      </p:tavLst>
                                    </p:anim>
                                    <p:anim calcmode="lin" valueType="num">
                                      <p:cBhvr>
                                        <p:cTn id="28" dur="1000" fill="hold"/>
                                        <p:tgtEl>
                                          <p:spTgt spid="22"/>
                                        </p:tgtEl>
                                        <p:attrNameLst>
                                          <p:attrName>ppt_h</p:attrName>
                                        </p:attrNameLst>
                                      </p:cBhvr>
                                      <p:tavLst>
                                        <p:tav tm="0">
                                          <p:val>
                                            <p:strVal val="#ppt_h"/>
                                          </p:val>
                                        </p:tav>
                                        <p:tav tm="100000">
                                          <p:val>
                                            <p:strVal val="#ppt_h"/>
                                          </p:val>
                                        </p:tav>
                                      </p:tavLst>
                                    </p:anim>
                                    <p:animEffect transition="in" filter="fade">
                                      <p:cBhvr>
                                        <p:cTn id="29" dur="1000"/>
                                        <p:tgtEl>
                                          <p:spTgt spid="22"/>
                                        </p:tgtEl>
                                      </p:cBhvr>
                                    </p:animEffect>
                                  </p:childTnLst>
                                </p:cTn>
                              </p:par>
                            </p:childTnLst>
                          </p:cTn>
                        </p:par>
                        <p:par>
                          <p:cTn id="30" fill="hold">
                            <p:stCondLst>
                              <p:cond delay="1000"/>
                            </p:stCondLst>
                            <p:childTnLst>
                              <p:par>
                                <p:cTn id="31" presetID="55"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1000" fill="hold"/>
                                        <p:tgtEl>
                                          <p:spTgt spid="23"/>
                                        </p:tgtEl>
                                        <p:attrNameLst>
                                          <p:attrName>ppt_w</p:attrName>
                                        </p:attrNameLst>
                                      </p:cBhvr>
                                      <p:tavLst>
                                        <p:tav tm="0">
                                          <p:val>
                                            <p:strVal val="#ppt_w*0.70"/>
                                          </p:val>
                                        </p:tav>
                                        <p:tav tm="100000">
                                          <p:val>
                                            <p:strVal val="#ppt_w"/>
                                          </p:val>
                                        </p:tav>
                                      </p:tavLst>
                                    </p:anim>
                                    <p:anim calcmode="lin" valueType="num">
                                      <p:cBhvr>
                                        <p:cTn id="34" dur="1000" fill="hold"/>
                                        <p:tgtEl>
                                          <p:spTgt spid="23"/>
                                        </p:tgtEl>
                                        <p:attrNameLst>
                                          <p:attrName>ppt_h</p:attrName>
                                        </p:attrNameLst>
                                      </p:cBhvr>
                                      <p:tavLst>
                                        <p:tav tm="0">
                                          <p:val>
                                            <p:strVal val="#ppt_h"/>
                                          </p:val>
                                        </p:tav>
                                        <p:tav tm="100000">
                                          <p:val>
                                            <p:strVal val="#ppt_h"/>
                                          </p:val>
                                        </p:tav>
                                      </p:tavLst>
                                    </p:anim>
                                    <p:animEffect transition="in" filter="fade">
                                      <p:cBhvr>
                                        <p:cTn id="35" dur="1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1000" fill="hold"/>
                                        <p:tgtEl>
                                          <p:spTgt spid="25"/>
                                        </p:tgtEl>
                                        <p:attrNameLst>
                                          <p:attrName>ppt_w</p:attrName>
                                        </p:attrNameLst>
                                      </p:cBhvr>
                                      <p:tavLst>
                                        <p:tav tm="0">
                                          <p:val>
                                            <p:strVal val="#ppt_w*0.70"/>
                                          </p:val>
                                        </p:tav>
                                        <p:tav tm="100000">
                                          <p:val>
                                            <p:strVal val="#ppt_w"/>
                                          </p:val>
                                        </p:tav>
                                      </p:tavLst>
                                    </p:anim>
                                    <p:anim calcmode="lin" valueType="num">
                                      <p:cBhvr>
                                        <p:cTn id="41" dur="1000" fill="hold"/>
                                        <p:tgtEl>
                                          <p:spTgt spid="25"/>
                                        </p:tgtEl>
                                        <p:attrNameLst>
                                          <p:attrName>ppt_h</p:attrName>
                                        </p:attrNameLst>
                                      </p:cBhvr>
                                      <p:tavLst>
                                        <p:tav tm="0">
                                          <p:val>
                                            <p:strVal val="#ppt_h"/>
                                          </p:val>
                                        </p:tav>
                                        <p:tav tm="100000">
                                          <p:val>
                                            <p:strVal val="#ppt_h"/>
                                          </p:val>
                                        </p:tav>
                                      </p:tavLst>
                                    </p:anim>
                                    <p:animEffect transition="in" filter="fade">
                                      <p:cBhvr>
                                        <p:cTn id="4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25" grpId="0"/>
      <p:bldP spid="5"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33572" y="3618597"/>
            <a:ext cx="2635138"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كل المؤمنون يغلبون حسب 1 يو 5: 4-5 مع أن البعض سيخجلون منه (1 يو 2: 28)</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6532775" y="3618596"/>
            <a:ext cx="2538883"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وجعلتنا لإلهنا ملوكاً وكهنة فسنملك على الأرض</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(رؤ 5: 10)</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3289983"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فقط الكنيسة التي كوفئت وتوجت سوف تحكم في السماء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(ديلو، 664)</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63093" y="2428774"/>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هل كل المسيحيون غالبون ؟</a:t>
            </a:r>
            <a:endPar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TextBox 17"/>
          <p:cNvSpPr txBox="1"/>
          <p:nvPr/>
        </p:nvSpPr>
        <p:spPr>
          <a:xfrm>
            <a:off x="24717" y="692150"/>
            <a:ext cx="4299634"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وأما من يبغض أخاه فهو في الظلمة وفي الظلمة يسلك ولا يعلم أين يمضي لأن الظلمة أعمت عينيه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يو 2: 11)</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181349" y="4090767"/>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فقط</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الأمناء منهم</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1488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hidden="1"/>
          <p:cNvSpPr>
            <a:spLocks noGrp="1" noChangeArrowheads="1"/>
          </p:cNvSpPr>
          <p:nvPr>
            <p:ph type="title"/>
          </p:nvPr>
        </p:nvSpPr>
        <p:spPr/>
        <p:txBody>
          <a:bodyPr/>
          <a:lstStyle/>
          <a:p>
            <a:r>
              <a:rPr lang="en-US">
                <a:solidFill>
                  <a:schemeClr val="bg1"/>
                </a:solidFill>
              </a:rPr>
              <a:t>Sardis from acropolis</a:t>
            </a:r>
          </a:p>
        </p:txBody>
      </p:sp>
      <p:pic>
        <p:nvPicPr>
          <p:cNvPr id="8195" name="Picture 3" descr="Sardis from acropolis,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196" name="Text Box 4"/>
          <p:cNvSpPr txBox="1">
            <a:spLocks noChangeArrowheads="1"/>
          </p:cNvSpPr>
          <p:nvPr/>
        </p:nvSpPr>
        <p:spPr bwMode="auto">
          <a:xfrm>
            <a:off x="0" y="6157849"/>
            <a:ext cx="9144000" cy="700151"/>
          </a:xfrm>
          <a:prstGeom prst="rect">
            <a:avLst/>
          </a:prstGeom>
          <a:solidFill>
            <a:srgbClr val="000000"/>
          </a:solidFill>
          <a:ln>
            <a:noFill/>
          </a:ln>
          <a:effectLst/>
        </p:spPr>
        <p:txBody>
          <a:bodyPr/>
          <a:lstStyle>
            <a:defPPr>
              <a:defRPr lang="en-US"/>
            </a:defPPr>
            <a:lvl1pPr algn="ctr" defTabSz="914400" fontAlgn="base">
              <a:spcBef>
                <a:spcPct val="0"/>
              </a:spcBef>
              <a:spcAft>
                <a:spcPct val="0"/>
              </a:spcAft>
              <a:defRPr sz="4000" b="1">
                <a:solidFill>
                  <a:srgbClr val="FFFFFF"/>
                </a:solidFill>
                <a:latin typeface="Arial" charset="0"/>
                <a:ea typeface="ＭＳ Ｐゴシック" charset="0"/>
              </a:defRPr>
            </a:lvl1pPr>
          </a:lstStyle>
          <a:p>
            <a:r>
              <a:rPr lang="ar-JO" dirty="0"/>
              <a:t>ساردس من أكروبوليس</a:t>
            </a:r>
            <a:endParaRPr lang="en-US" dirty="0"/>
          </a:p>
        </p:txBody>
      </p:sp>
    </p:spTree>
    <p:extLst>
      <p:ext uri="{BB962C8B-B14F-4D97-AF65-F5344CB8AC3E}">
        <p14:creationId xmlns:p14="http://schemas.microsoft.com/office/powerpoint/2010/main" val="209174410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18" name="TextBox 17"/>
          <p:cNvSpPr txBox="1"/>
          <p:nvPr/>
        </p:nvSpPr>
        <p:spPr>
          <a:xfrm>
            <a:off x="971550" y="908050"/>
            <a:ext cx="2808288"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سياق رؤ 21: 6-8 يقدم ثلاثة أنواع من الناس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017548" y="2852738"/>
            <a:ext cx="3313112"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يرث كل شيء وأكون له إلهاً وهو يكون لي ابناً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7)</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 name="TextBox 7"/>
          <p:cNvSpPr txBox="1"/>
          <p:nvPr/>
        </p:nvSpPr>
        <p:spPr>
          <a:xfrm>
            <a:off x="48761" y="2559805"/>
            <a:ext cx="3017384" cy="2308324"/>
          </a:xfrm>
          <a:prstGeom prst="rect">
            <a:avLst/>
          </a:prstGeom>
          <a:solidFill>
            <a:schemeClr val="tx1"/>
          </a:solid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كل القديسين :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ثم قال لي قد تم أنا هو الألف والياء البداية والنهاية أنا أعطي العطشان من ينبوع ماء الحياة مجاناً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(رؤ 21: 6)</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6282395" y="730930"/>
            <a:ext cx="2808288" cy="3785652"/>
          </a:xfrm>
          <a:prstGeom prst="rect">
            <a:avLst/>
          </a:prstGeom>
          <a:solidFill>
            <a:schemeClr val="tx1"/>
          </a:solidFill>
        </p:spPr>
        <p:txBody>
          <a:bodyPr wrap="square">
            <a:spAutoFit/>
          </a:bodyPr>
          <a:lstStyle>
            <a:defPPr>
              <a:defRPr lang="en-US"/>
            </a:defPPr>
            <a:lvl1pPr defTabSz="914400" eaLnBrk="0" fontAlgn="base" hangingPunct="0">
              <a:spcBef>
                <a:spcPct val="0"/>
              </a:spcBef>
              <a:spcAft>
                <a:spcPct val="0"/>
              </a:spcAft>
              <a:defRPr sz="2400" b="1">
                <a:solidFill>
                  <a:srgbClr val="FFFFFF"/>
                </a:solidFill>
                <a:effectLst>
                  <a:outerShdw blurRad="38100" dist="38100" dir="2700000" algn="tl">
                    <a:srgbClr val="000000">
                      <a:alpha val="43137"/>
                    </a:srgbClr>
                  </a:outerShdw>
                </a:effectLst>
                <a:latin typeface="Arial"/>
                <a:ea typeface="ＭＳ Ｐゴシック" charset="0"/>
                <a:cs typeface="Aria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غير المؤمنين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وأما الخائفون وغير المؤمنين والرجسون والقاتلون والزناة والسحرة وعبدة الأوثان وجميع الكذبة فنصيبهم في البحيرة المتقدة بنار وكبريت الذي هو الموت الثاني</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(رؤ 21: 8)</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034645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8" grpId="0" animBg="1"/>
      <p:bldP spid="14"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33572" y="3618597"/>
            <a:ext cx="2635138"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إذا كنا كلنا سنغلب فلماذا التحذيرات والوعود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6728846" y="3958772"/>
            <a:ext cx="2289858"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ولن أمحو اسمه من سفر الحياة (3: 5)</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475517" y="692150"/>
            <a:ext cx="3683229" cy="1569660"/>
          </a:xfrm>
          <a:prstGeom prst="rect">
            <a:avLst/>
          </a:prstGeom>
          <a:noFill/>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a:ea typeface="+mn-ea"/>
                <a:cs typeface="+mn-cs"/>
              </a:rPr>
              <a:t>"الرسائل السبعة تتعامل مع الأعمال المسيحية وليس الخلاص (2: 2 ، 9 ، 13 ، 19 ؛ 3: 1 ، 8 ، 15) - ييتس ، بيبساك (2006): 227 </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63093" y="2608886"/>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هل كل المسيحيون غالبون ؟</a:t>
            </a:r>
            <a:endPar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TextBox 17"/>
          <p:cNvSpPr txBox="1"/>
          <p:nvPr/>
        </p:nvSpPr>
        <p:spPr>
          <a:xfrm>
            <a:off x="24716" y="692150"/>
            <a:ext cx="4820333"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ها أنا آتي سريعاً تمسك بما عندك              لئلا يأخذ أحد أكليلك (3: 11)</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098219" y="4090767"/>
            <a:ext cx="31067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فقط الأمناء منهم</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35506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32138" y="2426850"/>
            <a:ext cx="3106737"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من يغلب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استخدمت مرة واحدة لكل من الكنائس السبعة بالإضافة إلى 21: 7 بمجموع 8 مرات في سفر الرؤيا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42631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691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6927"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132138" y="2511130"/>
            <a:ext cx="3106737"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فسأعطيه أن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يأكل من شجرة الحياة</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التي في وسط فردوس الله (2: 7)</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594917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62"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8978"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8976"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132138" y="2705100"/>
            <a:ext cx="3106737"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فلا يؤذيه الموت الثاني</a:t>
            </a:r>
            <a:b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b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11)</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686635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101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1027"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1025"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sp>
        <p:nvSpPr>
          <p:cNvPr id="5" name="TextBox 4"/>
          <p:cNvSpPr txBox="1">
            <a:spLocks noChangeArrowheads="1"/>
          </p:cNvSpPr>
          <p:nvPr/>
        </p:nvSpPr>
        <p:spPr bwMode="auto">
          <a:xfrm>
            <a:off x="2885932" y="2432457"/>
            <a:ext cx="3598863"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فسأعطيه أن يأكل من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المن المخفى</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وأعطيه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حصاة بيضاء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وعلى الحصاة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جديد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مكتوب لا يعرفه أحد غير الذي يأخذ (2: 17)</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420504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3058"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8"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6"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4"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976563" y="2636838"/>
            <a:ext cx="34671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ومن يغلب ويحفظ أعمالي إلى النهاية فسأعطيه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سلطاناً على الأمم </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26)</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264046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510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5115"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9"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5116"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7"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15118"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5"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8"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3" name="TextBox 29"/>
            <p:cNvSpPr txBox="1">
              <a:spLocks noChangeArrowheads="1"/>
            </p:cNvSpPr>
            <p:nvPr/>
          </p:nvSpPr>
          <p:spPr bwMode="auto">
            <a:xfrm>
              <a:off x="1619672" y="5631631"/>
              <a:ext cx="649313"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581275" y="2583811"/>
            <a:ext cx="4332288"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فذلك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سيلبس ثياباً بيضاً </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ولن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أمحو اسمه </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سفر الحياة و</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سأعترف باسمه</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أمام أبي وأمام ملائكته (3: 5)</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495473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8"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665338"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82794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12</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874963" y="2471480"/>
            <a:ext cx="3698874"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فسأجعله عموداً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هيكل إلهي و</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لا يعود يخرج إلى خارج</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وأكتب عليه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a:t>
            </a:r>
            <a:r>
              <a:rPr lang="ar-JO" sz="2800" b="1" dirty="0">
                <a:solidFill>
                  <a:srgbClr val="FF0000"/>
                </a:solidFill>
                <a:latin typeface="Arial" panose="020B0604020202020204" pitchFamily="34" charset="0"/>
                <a:cs typeface="Arial" panose="020B0604020202020204" pitchFamily="34" charset="0"/>
              </a:rPr>
              <a:t>إ</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لهي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مدينة</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إلهي أورشليم الجديدة النازلة من السماء من عند إلهي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واسمي الجديد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12)</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5527867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02"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921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31"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9212"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9"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19214"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7"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9215"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5" name="TextBox 29"/>
            <p:cNvSpPr txBox="1">
              <a:spLocks noChangeArrowheads="1"/>
            </p:cNvSpPr>
            <p:nvPr/>
          </p:nvSpPr>
          <p:spPr bwMode="auto">
            <a:xfrm>
              <a:off x="1619672" y="5631631"/>
              <a:ext cx="665338"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9216"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3" name="TextBox 32"/>
            <p:cNvSpPr txBox="1">
              <a:spLocks noChangeArrowheads="1"/>
            </p:cNvSpPr>
            <p:nvPr/>
          </p:nvSpPr>
          <p:spPr bwMode="auto">
            <a:xfrm>
              <a:off x="1619672" y="5631631"/>
              <a:ext cx="82794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12</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34"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1" name="TextBox 35"/>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21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059113" y="2620820"/>
            <a:ext cx="3313112"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فسأعطيه أن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يجلس معي في عرشي</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كما غلبت أنا أيضاً وجلست مع أبي في عرشه (3: 21)</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6"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327731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p:cNvSpPr>
            <a:spLocks noGrp="1" noChangeArrowheads="1"/>
          </p:cNvSpPr>
          <p:nvPr>
            <p:ph type="title"/>
          </p:nvPr>
        </p:nvSpPr>
        <p:spPr/>
        <p:txBody>
          <a:bodyPr/>
          <a:lstStyle/>
          <a:p>
            <a:r>
              <a:rPr lang="en-US">
                <a:solidFill>
                  <a:schemeClr val="bg1"/>
                </a:solidFill>
              </a:rPr>
              <a:t>Sardis Temple of Artemis from above</a:t>
            </a:r>
          </a:p>
        </p:txBody>
      </p:sp>
      <p:pic>
        <p:nvPicPr>
          <p:cNvPr id="17411" name="Picture 3" descr="Sardis Temple of Artemis from above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412"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4000" b="1">
                <a:solidFill>
                  <a:srgbClr val="FFFFFF"/>
                </a:solidFill>
                <a:latin typeface="Arial" charset="0"/>
                <a:ea typeface="ＭＳ Ｐゴシック" charset="0"/>
              </a:defRPr>
            </a:lvl1pPr>
          </a:lstStyle>
          <a:p>
            <a:r>
              <a:rPr lang="ar-JO" sz="3600" dirty="0"/>
              <a:t>هيكل أرطاميس ساردس من الأعلى</a:t>
            </a:r>
            <a:endParaRPr lang="en-US" sz="3600" dirty="0"/>
          </a:p>
        </p:txBody>
      </p:sp>
    </p:spTree>
    <p:extLst>
      <p:ext uri="{BB962C8B-B14F-4D97-AF65-F5344CB8AC3E}">
        <p14:creationId xmlns:p14="http://schemas.microsoft.com/office/powerpoint/2010/main" val="207351024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2125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8"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2126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6"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21262"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4"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21263"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2" name="TextBox 29"/>
            <p:cNvSpPr txBox="1">
              <a:spLocks noChangeArrowheads="1"/>
            </p:cNvSpPr>
            <p:nvPr/>
          </p:nvSpPr>
          <p:spPr bwMode="auto">
            <a:xfrm>
              <a:off x="1619672" y="5631631"/>
              <a:ext cx="665338"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21264"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0" name="TextBox 32"/>
            <p:cNvSpPr txBox="1">
              <a:spLocks noChangeArrowheads="1"/>
            </p:cNvSpPr>
            <p:nvPr/>
          </p:nvSpPr>
          <p:spPr bwMode="auto">
            <a:xfrm>
              <a:off x="1619672" y="5631631"/>
              <a:ext cx="82794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12</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21265"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68" name="TextBox 35"/>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21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059113" y="2852738"/>
            <a:ext cx="3313112"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يرث كل شيء وأكون له إلهاً وهو يكون لي ابناً   </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7)</a:t>
            </a:r>
          </a:p>
        </p:txBody>
      </p:sp>
      <p:sp>
        <p:nvSpPr>
          <p:cNvPr id="34"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544328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956658"/>
            <a:ext cx="9144000" cy="1703372"/>
          </a:xfrm>
          <a:solidFill>
            <a:schemeClr val="tx1"/>
          </a:solidFill>
        </p:spPr>
        <p:txBody>
          <a:bodyPr/>
          <a:lstStyle/>
          <a:p>
            <a:r>
              <a:rPr lang="ar-JO" sz="6000" b="1" dirty="0">
                <a:latin typeface="Arial" panose="020B0604020202020204" pitchFamily="34" charset="0"/>
                <a:ea typeface="ＭＳ Ｐゴシック" charset="0"/>
                <a:cs typeface="Arial" panose="020B0604020202020204" pitchFamily="34" charset="0"/>
              </a:rPr>
              <a:t>كيف يمكنك علاج</a:t>
            </a:r>
            <a:br>
              <a:rPr lang="ar-JO" sz="6000" b="1" dirty="0">
                <a:latin typeface="Arial" panose="020B0604020202020204" pitchFamily="34" charset="0"/>
                <a:ea typeface="ＭＳ Ｐゴシック" charset="0"/>
                <a:cs typeface="Arial" panose="020B0604020202020204" pitchFamily="34" charset="0"/>
              </a:rPr>
            </a:br>
            <a:r>
              <a:rPr lang="ar-JO" sz="6000" b="1" dirty="0">
                <a:solidFill>
                  <a:srgbClr val="FFFF00"/>
                </a:solidFill>
                <a:latin typeface="Arial" panose="020B0604020202020204" pitchFamily="34" charset="0"/>
                <a:ea typeface="ＭＳ Ｐゴシック" charset="0"/>
                <a:cs typeface="Arial" panose="020B0604020202020204" pitchFamily="34" charset="0"/>
              </a:rPr>
              <a:t>الفتور </a:t>
            </a:r>
            <a:r>
              <a:rPr lang="ar-JO" sz="6000" b="1" dirty="0">
                <a:latin typeface="Arial" panose="020B0604020202020204" pitchFamily="34" charset="0"/>
                <a:ea typeface="ＭＳ Ｐゴシック" charset="0"/>
                <a:cs typeface="Arial" panose="020B0604020202020204" pitchFamily="34" charset="0"/>
              </a:rPr>
              <a:t>الرّوحي؟</a:t>
            </a:r>
            <a:endParaRPr lang="en-US" sz="6000" b="1" dirty="0">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142463" y="332925"/>
            <a:ext cx="6602908" cy="4401939"/>
          </a:xfrm>
          <a:prstGeom prst="rect">
            <a:avLst/>
          </a:prstGeom>
        </p:spPr>
      </p:pic>
    </p:spTree>
    <p:extLst>
      <p:ext uri="{BB962C8B-B14F-4D97-AF65-F5344CB8AC3E}">
        <p14:creationId xmlns:p14="http://schemas.microsoft.com/office/powerpoint/2010/main" val="327054559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6660" y="5057328"/>
            <a:ext cx="9144000" cy="1748142"/>
          </a:xfrm>
          <a:noFill/>
        </p:spPr>
        <p:txBody>
          <a:bodyPr/>
          <a:lstStyle/>
          <a:p>
            <a:r>
              <a:rPr lang="ar-JO" sz="5400" b="1" dirty="0">
                <a:effectLst>
                  <a:glow rad="152400">
                    <a:schemeClr val="tx1"/>
                  </a:glow>
                </a:effectLst>
                <a:latin typeface="Arial" panose="020B0604020202020204" pitchFamily="34" charset="0"/>
                <a:ea typeface="ＭＳ Ｐゴシック" charset="0"/>
                <a:cs typeface="Arial" panose="020B0604020202020204" pitchFamily="34" charset="0"/>
              </a:rPr>
              <a:t>استبدل الإعتماد – على </a:t>
            </a:r>
            <a:r>
              <a:rPr lang="ar-JO" sz="54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rPr>
              <a:t>الذات</a:t>
            </a:r>
            <a:br>
              <a:rPr lang="ar-JO" sz="5400" b="1" dirty="0">
                <a:effectLst>
                  <a:glow rad="1524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52400">
                    <a:schemeClr val="tx1"/>
                  </a:glow>
                </a:effectLst>
                <a:latin typeface="Arial" panose="020B0604020202020204" pitchFamily="34" charset="0"/>
                <a:ea typeface="ＭＳ Ｐゴシック" charset="0"/>
                <a:cs typeface="Arial" panose="020B0604020202020204" pitchFamily="34" charset="0"/>
              </a:rPr>
              <a:t>بالإعتماد – على </a:t>
            </a:r>
            <a:r>
              <a:rPr lang="ar-JO" sz="54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rPr>
              <a:t>المسيح</a:t>
            </a:r>
            <a:endParaRPr lang="en-US" sz="54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6660"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الفكرة الرئيسية في لاودكية</a:t>
            </a:r>
            <a:endParaRPr kumimoji="0" lang="en-US" sz="48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69160" y="1364623"/>
            <a:ext cx="7239000" cy="3619500"/>
          </a:xfrm>
          <a:prstGeom prst="rect">
            <a:avLst/>
          </a:prstGeom>
        </p:spPr>
      </p:pic>
    </p:spTree>
    <p:extLst>
      <p:ext uri="{BB962C8B-B14F-4D97-AF65-F5344CB8AC3E}">
        <p14:creationId xmlns:p14="http://schemas.microsoft.com/office/powerpoint/2010/main" val="2976633038"/>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11618" name="Rectangle 2"/>
          <p:cNvSpPr>
            <a:spLocks noGrp="1" noChangeArrowheads="1"/>
          </p:cNvSpPr>
          <p:nvPr>
            <p:ph type="ctrTitle"/>
          </p:nvPr>
        </p:nvSpPr>
        <p:spPr>
          <a:xfrm>
            <a:off x="5924859" y="905191"/>
            <a:ext cx="3205768" cy="2891429"/>
          </a:xfrm>
          <a:noFill/>
        </p:spPr>
        <p:txBody>
          <a:bodyPr anchor="t"/>
          <a:lstStyle/>
          <a:p>
            <a:r>
              <a:rPr lang="ar-JO" sz="8000" b="1" dirty="0">
                <a:solidFill>
                  <a:srgbClr val="FF0000"/>
                </a:solidFill>
                <a:latin typeface="Arial" panose="020B0604020202020204" pitchFamily="34" charset="0"/>
                <a:ea typeface="ＭＳ Ｐゴシック" charset="0"/>
                <a:cs typeface="Arial" panose="020B0604020202020204" pitchFamily="34" charset="0"/>
              </a:rPr>
              <a:t>كن حراً</a:t>
            </a:r>
            <a:endParaRPr lang="en-US" sz="8000" b="1" dirty="0">
              <a:solidFill>
                <a:srgbClr val="FF0000"/>
              </a:solidFill>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0"/>
            <a:ext cx="9144000" cy="98072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dirty="0">
                <a:solidFill>
                  <a:srgbClr val="FFFFFF"/>
                </a:solidFill>
                <a:latin typeface="Arial" panose="020B0604020202020204" pitchFamily="34" charset="0"/>
                <a:ea typeface="ＭＳ Ｐゴシック" charset="0"/>
                <a:cs typeface="Arial" panose="020B0604020202020204" pitchFamily="34" charset="0"/>
              </a:rPr>
              <a:t>ثلاث حروف (ر) لعلاج اللامبالاة ...</a:t>
            </a:r>
            <a:endParaRPr lang="en-US" sz="4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i="1" dirty="0">
                <a:solidFill>
                  <a:srgbClr val="FFFFFF"/>
                </a:solidFill>
                <a:latin typeface="Arial" panose="020B0604020202020204" pitchFamily="34" charset="0"/>
                <a:ea typeface="ＭＳ Ｐゴシック" charset="0"/>
                <a:cs typeface="Arial" panose="020B0604020202020204" pitchFamily="34" charset="0"/>
              </a:rPr>
              <a:t>رؤ 3: 14-22</a:t>
            </a:r>
            <a:endParaRPr lang="en-US" sz="4800" b="1" i="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727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الطريقة الأولى لعلاج اللامبالاة الروحيةهو           رؤية التباين في ....</a:t>
            </a:r>
            <a:endParaRPr kumimoji="0" lang="en-US" sz="4000" b="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رؤ 3: 14</a:t>
            </a:r>
            <a:endParaRPr kumimoji="0" lang="en-US" sz="4000" b="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8" name="Title 7"/>
          <p:cNvSpPr>
            <a:spLocks noGrp="1"/>
          </p:cNvSpPr>
          <p:nvPr>
            <p:ph type="ctrTitle"/>
          </p:nvPr>
        </p:nvSpPr>
        <p:spPr>
          <a:xfrm>
            <a:off x="0" y="2130425"/>
            <a:ext cx="9144000" cy="1470025"/>
          </a:xfrm>
        </p:spPr>
        <p:txBody>
          <a:bodyPr/>
          <a:lstStyle/>
          <a:p>
            <a:pPr algn="r"/>
            <a:br>
              <a:rPr lang="en-US" b="1" dirty="0">
                <a:solidFill>
                  <a:srgbClr val="FFFF00"/>
                </a:solidFill>
                <a:effectLst>
                  <a:glow rad="165100">
                    <a:schemeClr val="tx1"/>
                  </a:glow>
                </a:effectLst>
                <a:latin typeface="Arial" charset="0"/>
                <a:ea typeface="ＭＳ Ｐゴシック" charset="0"/>
              </a:rPr>
            </a:br>
            <a:r>
              <a:rPr lang="ar-JO" b="1" dirty="0">
                <a:solidFill>
                  <a:srgbClr val="FFFF00"/>
                </a:solidFill>
                <a:effectLst>
                  <a:glow rad="165100">
                    <a:schemeClr val="tx1"/>
                  </a:glow>
                </a:effectLst>
                <a:latin typeface="Arial" charset="0"/>
                <a:ea typeface="ＭＳ Ｐゴシック" charset="0"/>
              </a:rPr>
              <a:t>1. العلاقات</a:t>
            </a:r>
            <a:r>
              <a:rPr lang="ar-JO" b="1" dirty="0">
                <a:effectLst>
                  <a:glow rad="165100">
                    <a:schemeClr val="tx1"/>
                  </a:glow>
                </a:effectLst>
                <a:latin typeface="Arial" charset="0"/>
                <a:ea typeface="ＭＳ Ｐゴシック" charset="0"/>
              </a:rPr>
              <a:t>: يقصر كبريائنا أمام مستوى </a:t>
            </a:r>
            <a:r>
              <a:rPr lang="ar-JO" b="1" dirty="0">
                <a:solidFill>
                  <a:srgbClr val="FFFF00"/>
                </a:solidFill>
                <a:effectLst>
                  <a:glow rad="165100">
                    <a:schemeClr val="tx1"/>
                  </a:glow>
                </a:effectLst>
                <a:latin typeface="Arial" charset="0"/>
                <a:ea typeface="ＭＳ Ｐゴシック" charset="0"/>
              </a:rPr>
              <a:t>سلطة </a:t>
            </a:r>
            <a:r>
              <a:rPr lang="ar-JO" b="1" dirty="0">
                <a:effectLst>
                  <a:glow rad="165100">
                    <a:schemeClr val="tx1"/>
                  </a:glow>
                </a:effectLst>
                <a:latin typeface="Arial" charset="0"/>
                <a:ea typeface="ＭＳ Ｐゴシック" charset="0"/>
              </a:rPr>
              <a:t>المسيح الحقيقية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71950779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الطريقة الثانية لعلاج اللامبالاة الروحية                هو رؤية التباين في ....</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رؤ 3: 15-16</a:t>
            </a:r>
            <a:endParaRPr kumimoji="0" lang="en-US" sz="4000" b="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8" name="Title 7"/>
          <p:cNvSpPr>
            <a:spLocks noGrp="1"/>
          </p:cNvSpPr>
          <p:nvPr>
            <p:ph type="ctrTitle"/>
          </p:nvPr>
        </p:nvSpPr>
        <p:spPr>
          <a:xfrm>
            <a:off x="0" y="3902143"/>
            <a:ext cx="9144000" cy="1470025"/>
          </a:xfrm>
        </p:spPr>
        <p:txBody>
          <a:bodyPr/>
          <a:lstStyle/>
          <a:p>
            <a:pPr algn="r"/>
            <a:r>
              <a:rPr lang="ar-JO" b="1" dirty="0">
                <a:solidFill>
                  <a:srgbClr val="FFFF00"/>
                </a:solidFill>
                <a:effectLst>
                  <a:glow rad="165100">
                    <a:schemeClr val="tx1"/>
                  </a:glow>
                </a:effectLst>
                <a:latin typeface="Arial" charset="0"/>
                <a:ea typeface="ＭＳ Ｐゴシック" charset="0"/>
              </a:rPr>
              <a:t>2. التوبيخ</a:t>
            </a:r>
            <a:r>
              <a:rPr lang="ar-JO" b="1" dirty="0">
                <a:effectLst>
                  <a:glow rad="165100">
                    <a:schemeClr val="tx1"/>
                  </a:glow>
                </a:effectLst>
                <a:latin typeface="Arial" charset="0"/>
                <a:ea typeface="ＭＳ Ｐゴシック" charset="0"/>
              </a:rPr>
              <a:t>: يتجاوب المسيح مع اللامبالاة من خلال </a:t>
            </a:r>
            <a:r>
              <a:rPr lang="ar-JO" b="1" dirty="0">
                <a:solidFill>
                  <a:srgbClr val="FFFF00"/>
                </a:solidFill>
                <a:effectLst>
                  <a:glow rad="165100">
                    <a:schemeClr val="tx1"/>
                  </a:glow>
                </a:effectLst>
                <a:latin typeface="Arial" charset="0"/>
                <a:ea typeface="ＭＳ Ｐゴシック" charset="0"/>
              </a:rPr>
              <a:t>التأديب</a:t>
            </a:r>
            <a:r>
              <a:rPr lang="en-US" b="1" dirty="0">
                <a:solidFill>
                  <a:srgbClr val="FFFF00"/>
                </a:solidFill>
                <a:effectLst>
                  <a:glow rad="165100">
                    <a:schemeClr val="tx1"/>
                  </a:glow>
                </a:effectLst>
                <a:latin typeface="Arial" charset="0"/>
                <a:ea typeface="ＭＳ Ｐゴシック" charset="0"/>
              </a:rPr>
              <a:t>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229715685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a:stretch/>
        </p:blipFill>
        <p:spPr>
          <a:xfrm>
            <a:off x="56353" y="3305160"/>
            <a:ext cx="3996187" cy="2993283"/>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الطريقة الثالثة لعلاج اللامبالاة الروحية                هو رؤية التباين في ....</a:t>
            </a:r>
          </a:p>
        </p:txBody>
      </p:sp>
      <p:sp>
        <p:nvSpPr>
          <p:cNvPr id="8" name="Title 7"/>
          <p:cNvSpPr>
            <a:spLocks noGrp="1"/>
          </p:cNvSpPr>
          <p:nvPr>
            <p:ph type="ctrTitle"/>
          </p:nvPr>
        </p:nvSpPr>
        <p:spPr>
          <a:xfrm>
            <a:off x="0" y="1835135"/>
            <a:ext cx="9144000" cy="1470025"/>
          </a:xfrm>
        </p:spPr>
        <p:txBody>
          <a:bodyPr>
            <a:normAutofit/>
          </a:bodyPr>
          <a:lstStyle/>
          <a:p>
            <a:pPr algn="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3. </a:t>
            </a:r>
            <a:r>
              <a:rPr lang="ar-JO" b="1" dirty="0">
                <a:solidFill>
                  <a:srgbClr val="FFFF00"/>
                </a:solidFill>
                <a:effectLst>
                  <a:glow rad="165100">
                    <a:schemeClr val="tx1"/>
                  </a:glow>
                </a:effectLst>
                <a:latin typeface="Arial" panose="020B0604020202020204" pitchFamily="34" charset="0"/>
                <a:ea typeface="ＭＳ Ｐゴシック" charset="0"/>
                <a:cs typeface="Arial" panose="020B0604020202020204" pitchFamily="34" charset="0"/>
              </a:rPr>
              <a:t>الإعتماد</a:t>
            </a: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 استبدل الإعتماد على الذات بقبول </a:t>
            </a:r>
            <a:r>
              <a:rPr lang="ar-JO" b="1" dirty="0">
                <a:solidFill>
                  <a:srgbClr val="FFFF00"/>
                </a:solidFill>
                <a:effectLst>
                  <a:glow rad="165100">
                    <a:schemeClr val="tx1"/>
                  </a:glow>
                </a:effectLst>
                <a:latin typeface="Arial" panose="020B0604020202020204" pitchFamily="34" charset="0"/>
                <a:ea typeface="ＭＳ Ｐゴシック" charset="0"/>
                <a:cs typeface="Arial" panose="020B0604020202020204" pitchFamily="34" charset="0"/>
              </a:rPr>
              <a:t>غنى</a:t>
            </a: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 المسيح وحكمه</a:t>
            </a:r>
            <a:endParaRPr lang="en-US" dirty="0">
              <a:effectLst>
                <a:glow rad="165100">
                  <a:schemeClr val="tx1"/>
                </a:glow>
              </a:effectLst>
              <a:latin typeface="Arial" panose="020B0604020202020204" pitchFamily="34" charset="0"/>
              <a:cs typeface="Arial" panose="020B0604020202020204" pitchFamily="34" charset="0"/>
            </a:endParaRPr>
          </a:p>
        </p:txBody>
      </p:sp>
      <p:sp>
        <p:nvSpPr>
          <p:cNvPr id="6" name="Right Arrow 5"/>
          <p:cNvSpPr/>
          <p:nvPr/>
        </p:nvSpPr>
        <p:spPr>
          <a:xfrm>
            <a:off x="4052540" y="4229635"/>
            <a:ext cx="1084346" cy="1262486"/>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353" y="5469758"/>
            <a:ext cx="1787276" cy="815028"/>
          </a:xfrm>
          <a:prstGeom prst="rect">
            <a:avLst/>
          </a:prstGeom>
        </p:spPr>
      </p:pic>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رؤ 3: 17-22</a:t>
            </a:r>
            <a:endParaRPr kumimoji="0" lang="en-US" sz="40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7" name="Picture 6" descr="Rule with Chris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70455" y="3276600"/>
            <a:ext cx="2336800" cy="3581400"/>
          </a:xfrm>
          <a:prstGeom prst="rect">
            <a:avLst/>
          </a:prstGeom>
        </p:spPr>
      </p:pic>
    </p:spTree>
    <p:extLst>
      <p:ext uri="{BB962C8B-B14F-4D97-AF65-F5344CB8AC3E}">
        <p14:creationId xmlns:p14="http://schemas.microsoft.com/office/powerpoint/2010/main" val="296380630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451014"/>
            <a:ext cx="9144000" cy="1406986"/>
          </a:xfrm>
          <a:solidFill>
            <a:schemeClr val="tx1"/>
          </a:solidFill>
        </p:spPr>
        <p:txBody>
          <a:bodyPr/>
          <a:lstStyle/>
          <a:p>
            <a:r>
              <a:rPr lang="ar-JO" sz="4000" b="1" dirty="0">
                <a:latin typeface="Arial" charset="0"/>
                <a:ea typeface="ＭＳ Ｐゴシック" charset="0"/>
              </a:rPr>
              <a:t>باي شكل أنت تشبه لاودكية الفاخرة ولكن فاترة؟</a:t>
            </a:r>
            <a:endParaRPr lang="en-US" sz="4000"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40918" y="436049"/>
            <a:ext cx="9184918" cy="5014965"/>
          </a:xfrm>
          <a:prstGeom prst="rect">
            <a:avLst/>
          </a:prstGeom>
        </p:spPr>
      </p:pic>
      <p:sp>
        <p:nvSpPr>
          <p:cNvPr id="4" name="Rectangle 2"/>
          <p:cNvSpPr txBox="1">
            <a:spLocks noChangeArrowheads="1"/>
          </p:cNvSpPr>
          <p:nvPr/>
        </p:nvSpPr>
        <p:spPr bwMode="auto">
          <a:xfrm>
            <a:off x="2560553" y="1343960"/>
            <a:ext cx="6583447" cy="2251350"/>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50875"/>
            <a:r>
              <a:rPr lang="ar-JO" sz="6000" b="1" dirty="0">
                <a:solidFill>
                  <a:srgbClr val="FFFFFF"/>
                </a:solidFill>
                <a:effectLst>
                  <a:glow rad="101600">
                    <a:srgbClr val="000000"/>
                  </a:glow>
                </a:effectLst>
                <a:latin typeface="Arial" charset="0"/>
                <a:ea typeface="ＭＳ Ｐゴシック" charset="0"/>
              </a:rPr>
              <a:t>فاتر ...</a:t>
            </a:r>
            <a:br>
              <a:rPr lang="en-US" sz="6000" b="1" dirty="0">
                <a:solidFill>
                  <a:srgbClr val="FFFFFF"/>
                </a:solidFill>
                <a:effectLst>
                  <a:glow rad="101600">
                    <a:srgbClr val="000000"/>
                  </a:glow>
                </a:effectLst>
                <a:latin typeface="Arial" charset="0"/>
                <a:ea typeface="ＭＳ Ｐゴシック" charset="0"/>
              </a:rPr>
            </a:br>
            <a:r>
              <a:rPr lang="ar-JO" sz="4000" b="1" dirty="0">
                <a:solidFill>
                  <a:srgbClr val="FFFFFF"/>
                </a:solidFill>
                <a:effectLst>
                  <a:glow rad="101600">
                    <a:srgbClr val="000000"/>
                  </a:glow>
                </a:effectLst>
                <a:latin typeface="Arial" charset="0"/>
                <a:ea typeface="ＭＳ Ｐゴシック" charset="0"/>
              </a:rPr>
              <a:t>وأحب ذلك</a:t>
            </a:r>
            <a:endParaRPr lang="en-US" sz="4800" b="1" dirty="0">
              <a:solidFill>
                <a:srgbClr val="FFFFFF"/>
              </a:solidFill>
              <a:effectLst>
                <a:glow rad="101600">
                  <a:srgbClr val="000000"/>
                </a:glow>
              </a:effectLst>
              <a:latin typeface="Arial" charset="0"/>
              <a:ea typeface="ＭＳ Ｐゴシック" charset="0"/>
            </a:endParaRPr>
          </a:p>
        </p:txBody>
      </p:sp>
    </p:spTree>
    <p:extLst>
      <p:ext uri="{BB962C8B-B14F-4D97-AF65-F5344CB8AC3E}">
        <p14:creationId xmlns:p14="http://schemas.microsoft.com/office/powerpoint/2010/main" val="389243391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ar-JO" b="1" dirty="0">
                <a:latin typeface="Arial" charset="0"/>
                <a:ea typeface="ＭＳ Ｐゴシック" charset="0"/>
              </a:rPr>
              <a:t>كيف يبدو الفتور؟</a:t>
            </a:r>
            <a:endParaRPr lang="en-US" b="1" dirty="0">
              <a:latin typeface="Arial" charset="0"/>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17312"/>
            <a:ext cx="9144000" cy="4435240"/>
          </a:xfrm>
          <a:prstGeom prst="rect">
            <a:avLst/>
          </a:prstGeom>
        </p:spPr>
      </p:pic>
      <p:sp>
        <p:nvSpPr>
          <p:cNvPr id="5" name="Rectangle 2"/>
          <p:cNvSpPr txBox="1">
            <a:spLocks noChangeArrowheads="1"/>
          </p:cNvSpPr>
          <p:nvPr/>
        </p:nvSpPr>
        <p:spPr bwMode="auto">
          <a:xfrm>
            <a:off x="5149215" y="1592468"/>
            <a:ext cx="3994785" cy="356307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solidFill>
                  <a:srgbClr val="FFFFFF"/>
                </a:solidFill>
                <a:effectLst>
                  <a:glow rad="152400">
                    <a:srgbClr val="000000"/>
                  </a:glow>
                </a:effectLst>
                <a:latin typeface="Arial" charset="0"/>
                <a:ea typeface="ＭＳ Ｐゴシック" charset="0"/>
              </a:rPr>
              <a:t>فقدان           الشغف        الروحي</a:t>
            </a:r>
            <a:endParaRPr lang="en-US"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190622769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087291"/>
          </a:xfrm>
          <a:prstGeom prst="rect">
            <a:avLst/>
          </a:prstGeom>
        </p:spPr>
      </p:pic>
      <p:sp>
        <p:nvSpPr>
          <p:cNvPr id="111618" name="Rectangle 2"/>
          <p:cNvSpPr>
            <a:spLocks noGrp="1" noChangeArrowheads="1"/>
          </p:cNvSpPr>
          <p:nvPr>
            <p:ph type="ctrTitle"/>
          </p:nvPr>
        </p:nvSpPr>
        <p:spPr>
          <a:xfrm>
            <a:off x="0" y="5872248"/>
            <a:ext cx="9144000" cy="980728"/>
          </a:xfrm>
          <a:solidFill>
            <a:schemeClr val="tx1"/>
          </a:solidFill>
        </p:spPr>
        <p:txBody>
          <a:bodyPr/>
          <a:lstStyle/>
          <a:p>
            <a:r>
              <a:rPr lang="ar-JO" b="1" dirty="0">
                <a:latin typeface="Arial" charset="0"/>
                <a:ea typeface="ＭＳ Ｐゴシック" charset="0"/>
              </a:rPr>
              <a:t>كيف يبدو الفتور؟</a:t>
            </a:r>
            <a:endParaRPr lang="en-US" b="1" dirty="0">
              <a:latin typeface="Arial" charset="0"/>
              <a:ea typeface="ＭＳ Ｐゴシック" charset="0"/>
            </a:endParaRPr>
          </a:p>
        </p:txBody>
      </p:sp>
      <p:sp>
        <p:nvSpPr>
          <p:cNvPr id="5" name="Rectangle 2"/>
          <p:cNvSpPr txBox="1">
            <a:spLocks noChangeArrowheads="1"/>
          </p:cNvSpPr>
          <p:nvPr/>
        </p:nvSpPr>
        <p:spPr bwMode="auto">
          <a:xfrm>
            <a:off x="96634" y="584649"/>
            <a:ext cx="4293314"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solidFill>
                  <a:srgbClr val="000000"/>
                </a:solidFill>
                <a:latin typeface="Arial" charset="0"/>
                <a:ea typeface="ＭＳ Ｐゴシック" charset="0"/>
              </a:rPr>
              <a:t>عدم الإستماع</a:t>
            </a:r>
            <a:endParaRPr lang="en-US" b="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609661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hidden="1"/>
          <p:cNvSpPr>
            <a:spLocks noGrp="1" noChangeArrowheads="1"/>
          </p:cNvSpPr>
          <p:nvPr>
            <p:ph type="title"/>
          </p:nvPr>
        </p:nvSpPr>
        <p:spPr/>
        <p:txBody>
          <a:bodyPr/>
          <a:lstStyle/>
          <a:p>
            <a:r>
              <a:rPr lang="en-US">
                <a:solidFill>
                  <a:schemeClr val="bg1"/>
                </a:solidFill>
              </a:rPr>
              <a:t>Sardis Temple of Artemis from above</a:t>
            </a:r>
          </a:p>
        </p:txBody>
      </p:sp>
      <p:pic>
        <p:nvPicPr>
          <p:cNvPr id="18435" name="Picture 3" descr="Sardis Temple of Artemis from above3,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8436"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ar-JO" dirty="0"/>
              <a:t>هيكل أرطاميس ساردس من الأعلى</a:t>
            </a:r>
          </a:p>
        </p:txBody>
      </p:sp>
    </p:spTree>
    <p:extLst>
      <p:ext uri="{BB962C8B-B14F-4D97-AF65-F5344CB8AC3E}">
        <p14:creationId xmlns:p14="http://schemas.microsoft.com/office/powerpoint/2010/main" val="380203903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765300" y="2514600"/>
            <a:ext cx="5867400" cy="40849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solidFill>
                  <a:srgbClr val="FFFFFF"/>
                </a:solidFill>
                <a:effectLst>
                  <a:glow rad="152400">
                    <a:srgbClr val="000000"/>
                  </a:glow>
                </a:effectLst>
                <a:latin typeface="Arial" charset="0"/>
                <a:ea typeface="ＭＳ Ｐゴシック" charset="0"/>
              </a:rPr>
              <a:t>أن تكون مكتفياً                    بما أنت عليه روحياً               هو ارتكاب عملية انتحار روحي</a:t>
            </a:r>
            <a:br>
              <a:rPr lang="en-US" sz="4000" b="1" dirty="0">
                <a:solidFill>
                  <a:srgbClr val="FFFFFF"/>
                </a:solidFill>
                <a:effectLst>
                  <a:glow rad="152400">
                    <a:srgbClr val="000000"/>
                  </a:glow>
                </a:effectLst>
                <a:latin typeface="Arial" charset="0"/>
                <a:ea typeface="ＭＳ Ｐゴシック" charset="0"/>
              </a:rPr>
            </a:br>
            <a:endParaRPr lang="en-US" sz="4000" b="1" dirty="0">
              <a:solidFill>
                <a:srgbClr val="FFFFFF"/>
              </a:solidFill>
              <a:effectLst>
                <a:glow rad="152400">
                  <a:srgbClr val="000000"/>
                </a:glow>
              </a:effectLst>
              <a:latin typeface="Arial" charset="0"/>
              <a:ea typeface="ＭＳ Ｐゴシック" charset="0"/>
            </a:endParaRPr>
          </a:p>
          <a:p>
            <a:r>
              <a:rPr lang="en-US" sz="4000" b="1" dirty="0">
                <a:solidFill>
                  <a:srgbClr val="FFFFFF"/>
                </a:solidFill>
                <a:effectLst>
                  <a:glow rad="152400">
                    <a:srgbClr val="000000"/>
                  </a:glow>
                </a:effectLst>
                <a:latin typeface="Arial" charset="0"/>
                <a:ea typeface="ＭＳ Ｐゴシック" charset="0"/>
              </a:rPr>
              <a:t>—Lisa Haven</a:t>
            </a:r>
          </a:p>
        </p:txBody>
      </p:sp>
      <p:sp>
        <p:nvSpPr>
          <p:cNvPr id="8" name="Rectangle 2"/>
          <p:cNvSpPr txBox="1">
            <a:spLocks noChangeArrowheads="1"/>
          </p:cNvSpPr>
          <p:nvPr/>
        </p:nvSpPr>
        <p:spPr bwMode="auto">
          <a:xfrm>
            <a:off x="1317838" y="5343818"/>
            <a:ext cx="6265723" cy="151418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en-US" sz="4000" b="1" dirty="0">
              <a:solidFill>
                <a:srgbClr val="FFFFFF"/>
              </a:solidFill>
              <a:effectLst>
                <a:glow rad="152400">
                  <a:srgbClr val="000000"/>
                </a:glow>
              </a:effectLst>
              <a:latin typeface="Arial" charset="0"/>
              <a:ea typeface="ＭＳ Ｐゴシック" charset="0"/>
            </a:endParaRPr>
          </a:p>
        </p:txBody>
      </p:sp>
      <p:sp>
        <p:nvSpPr>
          <p:cNvPr id="3" name="Title 2"/>
          <p:cNvSpPr>
            <a:spLocks noGrp="1"/>
          </p:cNvSpPr>
          <p:nvPr>
            <p:ph type="ctrTitle"/>
          </p:nvPr>
        </p:nvSpPr>
        <p:spPr>
          <a:xfrm>
            <a:off x="0" y="1"/>
            <a:ext cx="9144000" cy="927100"/>
          </a:xfrm>
          <a:noFill/>
          <a:ln>
            <a:noFill/>
          </a:ln>
        </p:spPr>
        <p:txBody>
          <a:bodyPr vert="horz" wrap="square" lIns="91440" tIns="45720" rIns="91440" bIns="45720" numCol="1" anchor="ctr" anchorCtr="0" compatLnSpc="1">
            <a:prstTxWarp prst="textNoShape">
              <a:avLst/>
            </a:prstTxWarp>
          </a:bodyPr>
          <a:lstStyle/>
          <a:p>
            <a:pPr defTabSz="457200"/>
            <a:r>
              <a:rPr lang="ar-JO" sz="4000" b="1" kern="1200" dirty="0">
                <a:effectLst>
                  <a:glow rad="152400">
                    <a:schemeClr val="tx1"/>
                  </a:glow>
                </a:effectLst>
                <a:latin typeface="Arial" charset="0"/>
                <a:ea typeface="ＭＳ Ｐゴシック" charset="0"/>
              </a:rPr>
              <a:t>أين أنت من الاستمرارية؟</a:t>
            </a:r>
            <a:endParaRPr lang="en-US" sz="4000" b="1" kern="1200" dirty="0">
              <a:effectLst>
                <a:glow rad="152400">
                  <a:schemeClr val="tx1"/>
                </a:glow>
              </a:effectLst>
              <a:latin typeface="Arial" charset="0"/>
              <a:ea typeface="ＭＳ Ｐゴシック" charset="0"/>
            </a:endParaRPr>
          </a:p>
        </p:txBody>
      </p:sp>
      <p:sp>
        <p:nvSpPr>
          <p:cNvPr id="6" name="Title 2"/>
          <p:cNvSpPr txBox="1">
            <a:spLocks/>
          </p:cNvSpPr>
          <p:nvPr/>
        </p:nvSpPr>
        <p:spPr bwMode="auto">
          <a:xfrm>
            <a:off x="774700" y="965200"/>
            <a:ext cx="7772400" cy="973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solidFill>
                  <a:srgbClr val="FFFFFF"/>
                </a:solidFill>
                <a:effectLst>
                  <a:glow rad="152400">
                    <a:srgbClr val="000000"/>
                  </a:glow>
                </a:effectLst>
                <a:latin typeface="Arial" charset="0"/>
                <a:ea typeface="ＭＳ Ｐゴシック" charset="0"/>
              </a:rPr>
              <a:t>لا تكن مكتفياً</a:t>
            </a:r>
            <a:endParaRPr lang="en-US" sz="4000" b="1" dirty="0">
              <a:solidFill>
                <a:srgbClr val="FFFFFF"/>
              </a:solidFill>
              <a:effectLst>
                <a:glow rad="152400">
                  <a:srgbClr val="000000"/>
                </a:glow>
              </a:effectLst>
              <a:latin typeface="Arial" charset="0"/>
              <a:ea typeface="ＭＳ Ｐゴシック" charset="0"/>
            </a:endParaRPr>
          </a:p>
        </p:txBody>
      </p:sp>
    </p:spTree>
    <p:extLst>
      <p:ext uri="{BB962C8B-B14F-4D97-AF65-F5344CB8AC3E}">
        <p14:creationId xmlns:p14="http://schemas.microsoft.com/office/powerpoint/2010/main" val="406304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ar-JO" sz="3200" b="1" dirty="0">
                <a:solidFill>
                  <a:srgbClr val="FFFFFF"/>
                </a:solidFill>
                <a:effectLst>
                  <a:glow rad="177800">
                    <a:srgbClr val="000000"/>
                  </a:glow>
                </a:effectLst>
                <a:latin typeface="Arial" charset="0"/>
                <a:ea typeface="ＭＳ Ｐゴシック" charset="0"/>
              </a:rPr>
              <a:t>فكل من يعترف بي قدام الناس أعترف أنا أيضا به قدام أبي الذي في السماوات 33 ولكن من ينكرني قدام الناس أنكره أنا أيضا قدام أبي الذي في السماوات.</a:t>
            </a:r>
          </a:p>
          <a:p>
            <a:pPr algn="r"/>
            <a:endParaRPr lang="ar-JO" sz="3200" b="1" dirty="0">
              <a:solidFill>
                <a:srgbClr val="FFFFFF"/>
              </a:solidFill>
              <a:effectLst>
                <a:glow rad="177800">
                  <a:srgbClr val="000000"/>
                </a:glow>
              </a:effectLst>
              <a:latin typeface="Arial" charset="0"/>
              <a:ea typeface="ＭＳ Ｐゴシック" charset="0"/>
            </a:endParaRPr>
          </a:p>
          <a:p>
            <a:pPr algn="r"/>
            <a:r>
              <a:rPr lang="ar-JO" sz="3200" b="1" dirty="0">
                <a:solidFill>
                  <a:srgbClr val="FFFFFF"/>
                </a:solidFill>
                <a:effectLst>
                  <a:glow rad="177800">
                    <a:srgbClr val="000000"/>
                  </a:glow>
                </a:effectLst>
                <a:latin typeface="Arial" charset="0"/>
                <a:ea typeface="ＭＳ Ｐゴシック" charset="0"/>
              </a:rPr>
              <a:t>34 لا تظنوا أني جئت لألقي سلاماً على الأرض ما جئت لألقي سلاماً بل سيفاً</a:t>
            </a:r>
            <a:endParaRPr lang="en-US" sz="3200" b="1" dirty="0">
              <a:solidFill>
                <a:srgbClr val="FFFFFF"/>
              </a:solidFill>
              <a:effectLst>
                <a:glow rad="177800">
                  <a:srgbClr val="000000"/>
                </a:glow>
              </a:effectLst>
              <a:latin typeface="Arial" charset="0"/>
              <a:ea typeface="ＭＳ Ｐゴシック" charset="0"/>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ar-JO" sz="4800" b="1" kern="1200" dirty="0">
                <a:effectLst>
                  <a:glow rad="152400">
                    <a:schemeClr val="tx1"/>
                  </a:glow>
                </a:effectLst>
                <a:latin typeface="Arial" charset="0"/>
                <a:ea typeface="ＭＳ Ｐゴシック" charset="0"/>
              </a:rPr>
              <a:t>دعوة يسوع إلى الالتزام الجذري           (متى ١٠: ٣٢-٣٩)</a:t>
            </a:r>
            <a:endParaRPr lang="en-US" sz="4800" b="1" kern="1200" dirty="0">
              <a:effectLst>
                <a:glow rad="152400">
                  <a:schemeClr val="tx1"/>
                </a:glow>
              </a:effectLst>
              <a:latin typeface="Arial" charset="0"/>
              <a:ea typeface="ＭＳ Ｐゴシック" charset="0"/>
            </a:endParaRPr>
          </a:p>
        </p:txBody>
      </p:sp>
    </p:spTree>
    <p:extLst>
      <p:ext uri="{BB962C8B-B14F-4D97-AF65-F5344CB8AC3E}">
        <p14:creationId xmlns:p14="http://schemas.microsoft.com/office/powerpoint/2010/main" val="360713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dirty="0">
                <a:solidFill>
                  <a:srgbClr val="FFFFFF"/>
                </a:solidFill>
                <a:effectLst>
                  <a:glow rad="177800">
                    <a:srgbClr val="000000"/>
                  </a:glow>
                </a:effectLst>
                <a:latin typeface="Arial" charset="0"/>
                <a:ea typeface="ＭＳ Ｐゴシック" charset="0"/>
              </a:rPr>
              <a:t>35 فإني جئت لأفرق الإنسان ضد أبيه والابنة ضد أمها       والكنة ضد حماتها.</a:t>
            </a:r>
          </a:p>
          <a:p>
            <a:r>
              <a:rPr lang="ar-JO" sz="3200" b="1" dirty="0">
                <a:solidFill>
                  <a:srgbClr val="FFFFFF"/>
                </a:solidFill>
                <a:effectLst>
                  <a:glow rad="177800">
                    <a:srgbClr val="000000"/>
                  </a:glow>
                </a:effectLst>
                <a:latin typeface="Arial" charset="0"/>
                <a:ea typeface="ＭＳ Ｐゴシック" charset="0"/>
              </a:rPr>
              <a:t>36 وأعداء الإنسان أهل بيته.</a:t>
            </a:r>
            <a:endParaRPr lang="en-US" sz="3200" b="1" dirty="0">
              <a:solidFill>
                <a:srgbClr val="FFFFFF"/>
              </a:solidFill>
              <a:effectLst>
                <a:glow rad="177800">
                  <a:srgbClr val="000000"/>
                </a:glow>
              </a:effectLst>
              <a:latin typeface="Arial" charset="0"/>
              <a:ea typeface="ＭＳ Ｐゴシック" charset="0"/>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ar-JO" sz="4800" b="1" kern="1200" dirty="0">
                <a:effectLst>
                  <a:glow rad="152400">
                    <a:schemeClr val="tx1"/>
                  </a:glow>
                </a:effectLst>
                <a:latin typeface="Arial" charset="0"/>
                <a:ea typeface="ＭＳ Ｐゴシック" charset="0"/>
              </a:rPr>
              <a:t>دعوة يسوع إلى الالتزام الجذري           (متى ١٠: ٣٢-٣٩)</a:t>
            </a:r>
            <a:endParaRPr lang="en-US" sz="4800" b="1" kern="1200" dirty="0">
              <a:effectLst>
                <a:glow rad="152400">
                  <a:schemeClr val="tx1"/>
                </a:glow>
              </a:effectLst>
              <a:latin typeface="Arial" charset="0"/>
              <a:ea typeface="ＭＳ Ｐゴシック" charset="0"/>
            </a:endParaRPr>
          </a:p>
        </p:txBody>
      </p:sp>
    </p:spTree>
    <p:extLst>
      <p:ext uri="{BB962C8B-B14F-4D97-AF65-F5344CB8AC3E}">
        <p14:creationId xmlns:p14="http://schemas.microsoft.com/office/powerpoint/2010/main" val="211034673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baseline="30000" dirty="0">
                <a:solidFill>
                  <a:srgbClr val="FFFFFF"/>
                </a:solidFill>
                <a:effectLst>
                  <a:glow rad="177800">
                    <a:srgbClr val="000000"/>
                  </a:glow>
                </a:effectLst>
              </a:rPr>
              <a:t>37 من أحب أبا أو أما أكثر مني فلا يستحقني، ومن أحب ابنا أو ابنة أكثر مني فلا يستحقني،</a:t>
            </a:r>
          </a:p>
          <a:p>
            <a:r>
              <a:rPr lang="ar-JO" sz="4800" b="1" baseline="30000" dirty="0">
                <a:solidFill>
                  <a:srgbClr val="FFFFFF"/>
                </a:solidFill>
                <a:effectLst>
                  <a:glow rad="177800">
                    <a:srgbClr val="000000"/>
                  </a:glow>
                </a:effectLst>
              </a:rPr>
              <a:t>38 ومن لا يأخذ صليبه ويتبعني فلا يستحقني.</a:t>
            </a:r>
          </a:p>
          <a:p>
            <a:r>
              <a:rPr lang="ar-JO" sz="4800" b="1" baseline="30000" dirty="0">
                <a:solidFill>
                  <a:srgbClr val="FFFFFF"/>
                </a:solidFill>
                <a:effectLst>
                  <a:glow rad="177800">
                    <a:srgbClr val="000000"/>
                  </a:glow>
                </a:effectLst>
              </a:rPr>
              <a:t>39 من وجد حياته يضيعها، ومن أضاع حياته من أجلي يجدها.</a:t>
            </a:r>
            <a:endParaRPr lang="en-US" sz="4800" b="1" dirty="0">
              <a:solidFill>
                <a:srgbClr val="FFFFFF"/>
              </a:solidFill>
              <a:effectLst>
                <a:glow rad="177800">
                  <a:srgbClr val="000000"/>
                </a:glow>
              </a:effectLst>
              <a:latin typeface="Arial" charset="0"/>
              <a:ea typeface="ＭＳ Ｐゴシック" charset="0"/>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ar-JO" sz="4800" b="1" kern="1200" dirty="0">
                <a:effectLst>
                  <a:glow rad="152400">
                    <a:schemeClr val="tx1"/>
                  </a:glow>
                </a:effectLst>
                <a:latin typeface="Arial" charset="0"/>
                <a:ea typeface="ＭＳ Ｐゴシック" charset="0"/>
              </a:rPr>
              <a:t>دعوة يسوع إلى الالتزام الجذري           (متى ١٠: ٣٢-٣٩)</a:t>
            </a:r>
            <a:endParaRPr lang="en-US" sz="4800" b="1" kern="1200" dirty="0">
              <a:effectLst>
                <a:glow rad="152400">
                  <a:schemeClr val="tx1"/>
                </a:glow>
              </a:effectLst>
              <a:latin typeface="Arial" charset="0"/>
              <a:ea typeface="ＭＳ Ｐゴシック" charset="0"/>
            </a:endParaRPr>
          </a:p>
        </p:txBody>
      </p:sp>
    </p:spTree>
    <p:extLst>
      <p:ext uri="{BB962C8B-B14F-4D97-AF65-F5344CB8AC3E}">
        <p14:creationId xmlns:p14="http://schemas.microsoft.com/office/powerpoint/2010/main" val="105888403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 Jesus-knocking-288x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62" y="-178"/>
            <a:ext cx="6568261" cy="6841938"/>
          </a:xfrm>
          <a:prstGeom prst="rect">
            <a:avLst/>
          </a:prstGeom>
        </p:spPr>
      </p:pic>
      <p:sp>
        <p:nvSpPr>
          <p:cNvPr id="113667" name="Rectangle 2"/>
          <p:cNvSpPr>
            <a:spLocks noGrp="1" noChangeArrowheads="1"/>
          </p:cNvSpPr>
          <p:nvPr>
            <p:ph type="ctrTitle"/>
          </p:nvPr>
        </p:nvSpPr>
        <p:spPr>
          <a:xfrm>
            <a:off x="5436096" y="0"/>
            <a:ext cx="3707904" cy="5508037"/>
          </a:xfrm>
        </p:spPr>
        <p:txBody>
          <a:bodyPr/>
          <a:lstStyle/>
          <a:p>
            <a:pPr algn="r"/>
            <a:br>
              <a:rPr lang="en-US" altLang="ja-JP" sz="4000" b="1" dirty="0">
                <a:effectLst>
                  <a:glow rad="317500">
                    <a:schemeClr val="tx1">
                      <a:alpha val="75000"/>
                    </a:schemeClr>
                  </a:glow>
                </a:effectLst>
                <a:latin typeface="Arial" charset="0"/>
                <a:ea typeface="ＭＳ Ｐゴシック" charset="0"/>
              </a:rPr>
            </a:br>
            <a:r>
              <a:rPr lang="ar-JO" altLang="ja-JP" sz="4000" b="1" dirty="0">
                <a:effectLst>
                  <a:glow rad="317500">
                    <a:schemeClr val="tx1">
                      <a:alpha val="75000"/>
                    </a:schemeClr>
                  </a:glow>
                </a:effectLst>
                <a:latin typeface="Arial" charset="0"/>
                <a:ea typeface="ＭＳ Ｐゴシック" charset="0"/>
              </a:rPr>
              <a:t>هنذا واقف         على الباب       وأقرع إن          سمع أحد        صوتي وفتح      الباب أدخل إليه     (3: 20أ)</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19962" y="5876176"/>
            <a:ext cx="9124038" cy="938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ja-JP" sz="4800" b="1" i="0" u="none" strike="noStrike" kern="1200" cap="none" spc="0" normalizeH="0" baseline="0" noProof="0" dirty="0">
                <a:ln>
                  <a:noFill/>
                </a:ln>
                <a:solidFill>
                  <a:srgbClr val="FFFFFF"/>
                </a:solidFill>
                <a:effectLst>
                  <a:glow rad="317500">
                    <a:srgbClr val="000000">
                      <a:alpha val="75000"/>
                    </a:srgbClr>
                  </a:glow>
                </a:effectLst>
                <a:uLnTx/>
                <a:uFillTx/>
                <a:latin typeface="Arial" charset="0"/>
                <a:ea typeface="ＭＳ Ｐゴシック" charset="0"/>
                <a:cs typeface="Arial"/>
              </a:rPr>
              <a:t>اقبل المسيح في حياتك</a:t>
            </a:r>
            <a:endParaRPr kumimoji="0" lang="en-US" sz="4800" b="1" i="0" u="none" strike="noStrike" kern="1200" cap="none" spc="0" normalizeH="0" baseline="0" noProof="0" dirty="0">
              <a:ln>
                <a:noFill/>
              </a:ln>
              <a:solidFill>
                <a:srgbClr val="FFFFFF"/>
              </a:solidFill>
              <a:effectLst>
                <a:glow rad="317500">
                  <a:srgbClr val="000000">
                    <a:alpha val="75000"/>
                  </a:srgb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106384006"/>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noFill/>
          <a:ln>
            <a:noFill/>
          </a:ln>
        </p:spPr>
        <p:txBody>
          <a:bodyPr vert="horz" wrap="square" lIns="91440" tIns="45720" rIns="91440" bIns="45720" numCol="1" anchor="ctr" anchorCtr="0" compatLnSpc="1">
            <a:prstTxWarp prst="textNoShape">
              <a:avLst/>
            </a:prstTxWarp>
          </a:bodyPr>
          <a:lstStyle/>
          <a:p>
            <a:pPr defTabSz="457200"/>
            <a:r>
              <a:rPr lang="en-US" sz="4000" b="1" kern="1200" dirty="0">
                <a:effectLst>
                  <a:glow rad="152400">
                    <a:schemeClr val="tx1"/>
                  </a:glow>
                </a:effectLst>
                <a:latin typeface="Arial" charset="0"/>
                <a:ea typeface="ＭＳ Ｐゴシック" charset="0"/>
              </a:rPr>
              <a:t>Will you answer Jesus?</a:t>
            </a:r>
          </a:p>
        </p:txBody>
      </p:sp>
      <p:pic>
        <p:nvPicPr>
          <p:cNvPr id="3" name="Picture 2"/>
          <p:cNvPicPr>
            <a:picLocks noChangeAspect="1"/>
          </p:cNvPicPr>
          <p:nvPr/>
        </p:nvPicPr>
        <p:blipFill>
          <a:blip r:embed="rId3"/>
          <a:stretch>
            <a:fillRect/>
          </a:stretch>
        </p:blipFill>
        <p:spPr>
          <a:xfrm>
            <a:off x="449070" y="0"/>
            <a:ext cx="8165710" cy="6804758"/>
          </a:xfrm>
          <a:prstGeom prst="rect">
            <a:avLst/>
          </a:prstGeom>
        </p:spPr>
      </p:pic>
      <p:sp>
        <p:nvSpPr>
          <p:cNvPr id="8" name="Rectangle 2"/>
          <p:cNvSpPr txBox="1">
            <a:spLocks noChangeArrowheads="1"/>
          </p:cNvSpPr>
          <p:nvPr/>
        </p:nvSpPr>
        <p:spPr bwMode="auto">
          <a:xfrm>
            <a:off x="0" y="6110314"/>
            <a:ext cx="9144000" cy="74768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solidFill>
                  <a:srgbClr val="FFFFFF"/>
                </a:solidFill>
                <a:effectLst>
                  <a:glow rad="152400">
                    <a:srgbClr val="000000"/>
                  </a:glow>
                </a:effectLst>
                <a:latin typeface="Arial" charset="0"/>
                <a:ea typeface="ＭＳ Ｐゴシック" charset="0"/>
              </a:rPr>
              <a:t>هل ستجيب؟</a:t>
            </a:r>
            <a:endParaRPr lang="en-US" sz="4000" b="1" dirty="0">
              <a:solidFill>
                <a:srgbClr val="FFFFFF"/>
              </a:solidFill>
              <a:effectLst>
                <a:glow rad="152400">
                  <a:srgbClr val="000000"/>
                </a:glow>
              </a:effectLst>
              <a:latin typeface="Arial" charset="0"/>
              <a:ea typeface="ＭＳ Ｐゴシック" charset="0"/>
            </a:endParaRPr>
          </a:p>
        </p:txBody>
      </p:sp>
      <p:sp>
        <p:nvSpPr>
          <p:cNvPr id="5" name="Rectangle 2"/>
          <p:cNvSpPr txBox="1">
            <a:spLocks noChangeArrowheads="1"/>
          </p:cNvSpPr>
          <p:nvPr/>
        </p:nvSpPr>
        <p:spPr bwMode="auto">
          <a:xfrm>
            <a:off x="449070" y="0"/>
            <a:ext cx="8165710" cy="2505044"/>
          </a:xfrm>
          <a:prstGeom prst="rect">
            <a:avLst/>
          </a:prstGeom>
          <a:gradFill flip="none" rotWithShape="1">
            <a:gsLst>
              <a:gs pos="0">
                <a:schemeClr val="bg2">
                  <a:lumMod val="75000"/>
                </a:schemeClr>
              </a:gs>
              <a:gs pos="100000">
                <a:schemeClr val="tx1"/>
              </a:gs>
            </a:gsLst>
            <a:path path="shape">
              <a:fillToRect l="50000" t="50000" r="50000" b="50000"/>
            </a:path>
            <a:tileRect/>
          </a:gra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8000" dirty="0">
                <a:solidFill>
                  <a:srgbClr val="FFFFFF"/>
                </a:solidFill>
                <a:effectLst/>
                <a:latin typeface="Helvetica"/>
                <a:ea typeface="ＭＳ Ｐゴシック" charset="0"/>
                <a:cs typeface="Helvetica"/>
              </a:rPr>
              <a:t>يسوع</a:t>
            </a:r>
            <a:endParaRPr lang="en-US" dirty="0">
              <a:solidFill>
                <a:srgbClr val="FFFFFF"/>
              </a:solidFill>
              <a:effectLst/>
              <a:latin typeface="Helvetica"/>
              <a:ea typeface="ＭＳ Ｐゴシック" charset="0"/>
              <a:cs typeface="Helvetica"/>
            </a:endParaRPr>
          </a:p>
          <a:p>
            <a:endParaRPr lang="en-US" sz="1600" dirty="0">
              <a:solidFill>
                <a:srgbClr val="FFFFFF"/>
              </a:solidFill>
              <a:effectLst/>
              <a:latin typeface="Helvetica"/>
              <a:ea typeface="ＭＳ Ｐゴシック" charset="0"/>
              <a:cs typeface="Helvetica"/>
            </a:endParaRPr>
          </a:p>
          <a:p>
            <a:r>
              <a:rPr lang="ar-JO" dirty="0">
                <a:solidFill>
                  <a:srgbClr val="FFFFFF"/>
                </a:solidFill>
                <a:effectLst/>
                <a:latin typeface="Helvetica"/>
                <a:ea typeface="ＭＳ Ｐゴシック" charset="0"/>
                <a:cs typeface="Helvetica"/>
              </a:rPr>
              <a:t>يتصل</a:t>
            </a:r>
            <a:endParaRPr lang="en-US" dirty="0">
              <a:solidFill>
                <a:srgbClr val="FFFFFF"/>
              </a:solidFill>
              <a:effectLst/>
              <a:latin typeface="Helvetica"/>
              <a:ea typeface="ＭＳ Ｐゴシック" charset="0"/>
              <a:cs typeface="Helvetica"/>
            </a:endParaRPr>
          </a:p>
        </p:txBody>
      </p:sp>
      <p:sp>
        <p:nvSpPr>
          <p:cNvPr id="11" name="Rounded Rectangle 10"/>
          <p:cNvSpPr/>
          <p:nvPr/>
        </p:nvSpPr>
        <p:spPr bwMode="auto">
          <a:xfrm>
            <a:off x="4649318" y="5005955"/>
            <a:ext cx="3353674" cy="1220184"/>
          </a:xfrm>
          <a:prstGeom prst="roundRect">
            <a:avLst/>
          </a:prstGeom>
          <a:solidFill>
            <a:srgbClr val="00B00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2"/>
          <p:cNvSpPr txBox="1">
            <a:spLocks noChangeArrowheads="1"/>
          </p:cNvSpPr>
          <p:nvPr/>
        </p:nvSpPr>
        <p:spPr bwMode="auto">
          <a:xfrm>
            <a:off x="5765259" y="5183215"/>
            <a:ext cx="2278079" cy="74768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solidFill>
                  <a:srgbClr val="FFFFFF"/>
                </a:solidFill>
                <a:effectLst>
                  <a:glow rad="152400">
                    <a:srgbClr val="000000"/>
                  </a:glow>
                </a:effectLst>
                <a:latin typeface="Arial" charset="0"/>
                <a:ea typeface="ＭＳ Ｐゴシック" charset="0"/>
              </a:rPr>
              <a:t>أجب</a:t>
            </a:r>
            <a:endParaRPr lang="en-US" sz="4000" b="1" dirty="0">
              <a:solidFill>
                <a:srgbClr val="FFFFFF"/>
              </a:solidFill>
              <a:effectLst>
                <a:glow rad="152400">
                  <a:srgbClr val="000000"/>
                </a:glow>
              </a:effectLst>
              <a:latin typeface="Arial" charset="0"/>
              <a:ea typeface="ＭＳ Ｐゴシック" charset="0"/>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9376" y="5035588"/>
            <a:ext cx="1104359" cy="1104359"/>
          </a:xfrm>
          <a:prstGeom prst="rect">
            <a:avLst/>
          </a:prstGeom>
        </p:spPr>
      </p:pic>
      <p:grpSp>
        <p:nvGrpSpPr>
          <p:cNvPr id="13" name="Group 12"/>
          <p:cNvGrpSpPr/>
          <p:nvPr/>
        </p:nvGrpSpPr>
        <p:grpSpPr>
          <a:xfrm>
            <a:off x="979018" y="5005955"/>
            <a:ext cx="3394020" cy="1220184"/>
            <a:chOff x="979018" y="5005955"/>
            <a:chExt cx="3394020" cy="1220184"/>
          </a:xfrm>
        </p:grpSpPr>
        <p:sp>
          <p:nvSpPr>
            <p:cNvPr id="7" name="Rounded Rectangle 6"/>
            <p:cNvSpPr/>
            <p:nvPr/>
          </p:nvSpPr>
          <p:spPr bwMode="auto">
            <a:xfrm>
              <a:off x="979018" y="5005955"/>
              <a:ext cx="3353674" cy="1220184"/>
            </a:xfrm>
            <a:prstGeom prst="roundRect">
              <a:avLst/>
            </a:prstGeom>
            <a:solidFill>
              <a:srgbClr val="7E010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1312566" y="5061578"/>
              <a:ext cx="633641" cy="1108937"/>
            </a:xfrm>
            <a:prstGeom prst="rect">
              <a:avLst/>
            </a:prstGeom>
          </p:spPr>
        </p:pic>
        <p:sp>
          <p:nvSpPr>
            <p:cNvPr id="9" name="Rectangle 2"/>
            <p:cNvSpPr txBox="1">
              <a:spLocks noChangeArrowheads="1"/>
            </p:cNvSpPr>
            <p:nvPr/>
          </p:nvSpPr>
          <p:spPr bwMode="auto">
            <a:xfrm>
              <a:off x="2094959" y="5183215"/>
              <a:ext cx="2278079" cy="74768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solidFill>
                    <a:srgbClr val="FFFFFF"/>
                  </a:solidFill>
                  <a:effectLst>
                    <a:glow rad="152400">
                      <a:srgbClr val="000000"/>
                    </a:glow>
                  </a:effectLst>
                  <a:latin typeface="Arial" charset="0"/>
                  <a:ea typeface="ＭＳ Ｐゴシック" charset="0"/>
                </a:rPr>
                <a:t>أرفض</a:t>
              </a:r>
              <a:endParaRPr lang="en-US" sz="4000" b="1" dirty="0">
                <a:solidFill>
                  <a:srgbClr val="FFFFFF"/>
                </a:solidFill>
                <a:effectLst>
                  <a:glow rad="152400">
                    <a:srgbClr val="000000"/>
                  </a:glow>
                </a:effectLst>
                <a:latin typeface="Arial" charset="0"/>
                <a:ea typeface="ＭＳ Ｐゴシック" charset="0"/>
              </a:endParaRPr>
            </a:p>
          </p:txBody>
        </p:sp>
      </p:grpSp>
    </p:spTree>
    <p:extLst>
      <p:ext uri="{BB962C8B-B14F-4D97-AF65-F5344CB8AC3E}">
        <p14:creationId xmlns:p14="http://schemas.microsoft.com/office/powerpoint/2010/main" val="160654234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9781" y="93680"/>
            <a:ext cx="6704266" cy="6670639"/>
          </a:xfrm>
          <a:prstGeom prst="rect">
            <a:avLst/>
          </a:prstGeom>
        </p:spPr>
      </p:pic>
      <p:sp>
        <p:nvSpPr>
          <p:cNvPr id="2" name="Title 1"/>
          <p:cNvSpPr>
            <a:spLocks noGrp="1"/>
          </p:cNvSpPr>
          <p:nvPr>
            <p:ph type="ctrTitle"/>
          </p:nvPr>
        </p:nvSpPr>
        <p:spPr>
          <a:xfrm>
            <a:off x="5964485" y="0"/>
            <a:ext cx="3179515" cy="6858000"/>
          </a:xfrm>
          <a:noFill/>
          <a:ln>
            <a:noFill/>
          </a:ln>
        </p:spPr>
        <p:txBody>
          <a:bodyPr vert="horz" wrap="square" lIns="91440" tIns="45720" rIns="91440" bIns="45720" numCol="1" anchor="ctr" anchorCtr="0" compatLnSpc="1">
            <a:prstTxWarp prst="textNoShape">
              <a:avLst/>
            </a:prstTxWarp>
          </a:bodyPr>
          <a:lstStyle/>
          <a:p>
            <a:pPr defTabSz="457200"/>
            <a:r>
              <a:rPr lang="ar-SA" b="1" kern="1200" dirty="0">
                <a:effectLst>
                  <a:glow rad="152400">
                    <a:schemeClr val="tx1"/>
                  </a:glow>
                </a:effectLst>
                <a:latin typeface="Arial" charset="0"/>
                <a:ea typeface="ＭＳ Ｐゴシック" charset="0"/>
              </a:rPr>
              <a:t>رؤيا ٣ : ٢٢</a:t>
            </a:r>
            <a:br>
              <a:rPr lang="en-US" b="1" kern="1200" dirty="0">
                <a:effectLst>
                  <a:glow rad="152400">
                    <a:schemeClr val="tx1"/>
                  </a:glow>
                </a:effectLst>
                <a:latin typeface="Arial" charset="0"/>
                <a:ea typeface="ＭＳ Ｐゴシック" charset="0"/>
              </a:rPr>
            </a:br>
            <a:br>
              <a:rPr lang="ar-SA" b="1" kern="1200" dirty="0">
                <a:effectLst>
                  <a:glow rad="152400">
                    <a:schemeClr val="tx1"/>
                  </a:glow>
                </a:effectLst>
                <a:latin typeface="Arial" charset="0"/>
                <a:ea typeface="ＭＳ Ｐゴシック" charset="0"/>
              </a:rPr>
            </a:br>
            <a:r>
              <a:rPr lang="ar-SA" b="1" kern="1200" dirty="0">
                <a:effectLst>
                  <a:glow rad="152400">
                    <a:schemeClr val="tx1"/>
                  </a:glow>
                </a:effectLst>
                <a:latin typeface="Arial" charset="0"/>
                <a:ea typeface="ＭＳ Ｐゴシック" charset="0"/>
              </a:rPr>
              <a:t>مَنْ لَهُ أُذُنٌ فَلْيَسْمَعْ مَا يَقُولُهُ الرُّوحُ لِلْكَنَائِسِ. </a:t>
            </a:r>
          </a:p>
        </p:txBody>
      </p:sp>
    </p:spTree>
    <p:extLst>
      <p:ext uri="{BB962C8B-B14F-4D97-AF65-F5344CB8AC3E}">
        <p14:creationId xmlns:p14="http://schemas.microsoft.com/office/powerpoint/2010/main" val="150477853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8" name="Rectangle 7"/>
          <p:cNvSpPr/>
          <p:nvPr/>
        </p:nvSpPr>
        <p:spPr>
          <a:xfrm>
            <a:off x="-35611" y="-35611"/>
            <a:ext cx="9246375" cy="6967799"/>
          </a:xfrm>
          <a:prstGeom prst="rect">
            <a:avLst/>
          </a:prstGeom>
          <a:gradFill>
            <a:gsLst>
              <a:gs pos="0">
                <a:schemeClr val="tx1"/>
              </a:gs>
              <a:gs pos="80000">
                <a:schemeClr val="accent1">
                  <a:shade val="93000"/>
                  <a:satMod val="13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latin typeface="Arial" panose="020B0604020202020204" pitchFamily="34" charset="0"/>
              <a:cs typeface="Arial" panose="020B0604020202020204" pitchFamily="34" charset="0"/>
            </a:endParaRPr>
          </a:p>
        </p:txBody>
      </p:sp>
      <p:sp>
        <p:nvSpPr>
          <p:cNvPr id="13314" name="Title 1"/>
          <p:cNvSpPr>
            <a:spLocks noGrp="1"/>
          </p:cNvSpPr>
          <p:nvPr>
            <p:ph type="title"/>
          </p:nvPr>
        </p:nvSpPr>
        <p:spPr>
          <a:xfrm>
            <a:off x="457200" y="46038"/>
            <a:ext cx="8229600" cy="868362"/>
          </a:xfrm>
        </p:spPr>
        <p:txBody>
          <a:bodyPr/>
          <a:lstStyle/>
          <a:p>
            <a:pPr eaLnBrk="1" hangingPunct="1"/>
            <a:r>
              <a:rPr lang="ar-JO" dirty="0">
                <a:solidFill>
                  <a:schemeClr val="bg1"/>
                </a:solidFill>
                <a:latin typeface="Arial" panose="020B0604020202020204" pitchFamily="34" charset="0"/>
                <a:cs typeface="Arial" panose="020B0604020202020204" pitchFamily="34" charset="0"/>
              </a:rPr>
              <a:t>تزويد لاودكية بالمياه</a:t>
            </a:r>
            <a:endParaRPr lang="en-SG" dirty="0">
              <a:solidFill>
                <a:schemeClr val="bg1"/>
              </a:solidFill>
              <a:latin typeface="Arial" panose="020B0604020202020204" pitchFamily="34" charset="0"/>
              <a:cs typeface="Arial" panose="020B0604020202020204" pitchFamily="34" charset="0"/>
            </a:endParaRPr>
          </a:p>
        </p:txBody>
      </p:sp>
      <p:pic>
        <p:nvPicPr>
          <p:cNvPr id="13316" name="Picture 2" descr="C:\Users\bs\Documents\Bible Text &amp; Chart\NT\Revelation\Others\Scan000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90600"/>
            <a:ext cx="9313771" cy="4114800"/>
          </a:xfrm>
          <a:prstGeom prst="rect">
            <a:avLst/>
          </a:prstGeom>
          <a:noFill/>
          <a:ln w="9525">
            <a:noFill/>
            <a:miter lim="800000"/>
            <a:headEnd/>
            <a:tailEnd/>
          </a:ln>
        </p:spPr>
      </p:pic>
      <p:sp>
        <p:nvSpPr>
          <p:cNvPr id="6" name="Title 1"/>
          <p:cNvSpPr txBox="1">
            <a:spLocks/>
          </p:cNvSpPr>
          <p:nvPr/>
        </p:nvSpPr>
        <p:spPr>
          <a:xfrm>
            <a:off x="18550" y="5105400"/>
            <a:ext cx="9125450" cy="17526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ar-JO" sz="3600" dirty="0">
                <a:solidFill>
                  <a:prstClr val="white"/>
                </a:solidFill>
                <a:latin typeface="Arial" panose="020B0604020202020204" pitchFamily="34" charset="0"/>
                <a:cs typeface="Arial" panose="020B0604020202020204" pitchFamily="34" charset="0"/>
              </a:rPr>
              <a:t>الماء الفاتر في القرية المجاورة لاودكية يساعد العيون. لاحظ طبقة الكالسيوم على الأنقاض.</a:t>
            </a:r>
            <a:endParaRPr lang="en-SG" sz="3600" dirty="0">
              <a:solidFill>
                <a:prstClr val="white"/>
              </a:solidFill>
              <a:latin typeface="Arial" panose="020B0604020202020204" pitchFamily="34" charset="0"/>
              <a:cs typeface="Arial" panose="020B0604020202020204" pitchFamily="34" charset="0"/>
            </a:endParaRPr>
          </a:p>
        </p:txBody>
      </p:sp>
      <p:sp>
        <p:nvSpPr>
          <p:cNvPr id="7"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363</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633360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Complacenc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4" y="-193520"/>
            <a:ext cx="9144883" cy="7315906"/>
          </a:xfrm>
          <a:prstGeom prst="rect">
            <a:avLst/>
          </a:prstGeom>
        </p:spPr>
      </p:pic>
      <p:sp>
        <p:nvSpPr>
          <p:cNvPr id="4"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363</a:t>
            </a:r>
            <a:endParaRPr lang="en-US" b="1" dirty="0">
              <a:solidFill>
                <a:srgbClr val="000000"/>
              </a:solidFill>
              <a:latin typeface="Arial"/>
              <a:cs typeface="Arial"/>
            </a:endParaRPr>
          </a:p>
        </p:txBody>
      </p:sp>
      <p:sp>
        <p:nvSpPr>
          <p:cNvPr id="5" name="Rectangle 2"/>
          <p:cNvSpPr txBox="1">
            <a:spLocks noChangeArrowheads="1"/>
          </p:cNvSpPr>
          <p:nvPr/>
        </p:nvSpPr>
        <p:spPr bwMode="auto">
          <a:xfrm>
            <a:off x="0" y="6071810"/>
            <a:ext cx="9188896" cy="891263"/>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defRPr sz="4000" b="1">
                <a:solidFill>
                  <a:schemeClr val="bg1"/>
                </a:solidFill>
                <a:effectLst>
                  <a:glow rad="317500">
                    <a:schemeClr val="tx1">
                      <a:alpha val="75000"/>
                    </a:schemeClr>
                  </a:glow>
                </a:effectLst>
                <a:latin typeface="Times New Roman"/>
                <a:cs typeface="Times New Roman"/>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914400" eaLnBrk="0" fontAlgn="base" hangingPunct="0">
              <a:spcBef>
                <a:spcPct val="0"/>
              </a:spcBef>
              <a:spcAft>
                <a:spcPct val="0"/>
              </a:spcAft>
            </a:pPr>
            <a:r>
              <a:rPr lang="ar-JO" altLang="ja-JP" sz="3600" dirty="0">
                <a:solidFill>
                  <a:srgbClr val="FFFFFF"/>
                </a:solidFill>
                <a:effectLst>
                  <a:glow rad="317500">
                    <a:srgbClr val="000000">
                      <a:alpha val="75000"/>
                    </a:srgbClr>
                  </a:glow>
                </a:effectLst>
                <a:ea typeface="ＭＳ Ｐゴシック" charset="0"/>
              </a:rPr>
              <a:t>أمر خطير في كل من الحب والتكنولوجيا</a:t>
            </a:r>
            <a:endParaRPr lang="en-US" sz="3600" dirty="0">
              <a:solidFill>
                <a:srgbClr val="FFFFFF"/>
              </a:solidFill>
              <a:effectLst>
                <a:glow rad="317500">
                  <a:srgbClr val="000000">
                    <a:alpha val="75000"/>
                  </a:srgbClr>
                </a:glow>
              </a:effectLst>
              <a:ea typeface="ＭＳ Ｐゴシック" charset="0"/>
            </a:endParaRPr>
          </a:p>
        </p:txBody>
      </p:sp>
      <p:sp>
        <p:nvSpPr>
          <p:cNvPr id="113667" name="Rectangle 2"/>
          <p:cNvSpPr>
            <a:spLocks noGrp="1" noChangeArrowheads="1"/>
          </p:cNvSpPr>
          <p:nvPr>
            <p:ph type="ctrTitle"/>
          </p:nvPr>
        </p:nvSpPr>
        <p:spPr>
          <a:xfrm>
            <a:off x="107504" y="5500912"/>
            <a:ext cx="9036496" cy="836990"/>
          </a:xfrm>
          <a:solidFill>
            <a:schemeClr val="tx1"/>
          </a:solidFill>
        </p:spPr>
        <p:txBody>
          <a:bodyPr/>
          <a:lstStyle/>
          <a:p>
            <a:r>
              <a:rPr lang="ar-JO" altLang="ja-JP" sz="6600" b="1" dirty="0">
                <a:effectLst>
                  <a:glow rad="317500">
                    <a:schemeClr val="tx1">
                      <a:alpha val="75000"/>
                    </a:schemeClr>
                  </a:glow>
                </a:effectLst>
                <a:latin typeface="Times New Roman"/>
                <a:ea typeface="ＭＳ Ｐゴシック" charset="0"/>
                <a:cs typeface="Times New Roman"/>
              </a:rPr>
              <a:t>الرضا عن النفس</a:t>
            </a:r>
            <a:endParaRPr lang="en-US" sz="6600" b="1" dirty="0">
              <a:effectLst>
                <a:glow rad="317500">
                  <a:schemeClr val="tx1">
                    <a:alpha val="75000"/>
                  </a:schemeClr>
                </a:glow>
              </a:effectLst>
              <a:latin typeface="Times New Roman"/>
              <a:ea typeface="ＭＳ Ｐゴシック" charset="0"/>
              <a:cs typeface="Times New Roman"/>
            </a:endParaRPr>
          </a:p>
        </p:txBody>
      </p:sp>
    </p:spTree>
    <p:extLst>
      <p:ext uri="{BB962C8B-B14F-4D97-AF65-F5344CB8AC3E}">
        <p14:creationId xmlns:p14="http://schemas.microsoft.com/office/powerpoint/2010/main" val="204754831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3" name="Title 1"/>
          <p:cNvSpPr>
            <a:spLocks noGrp="1"/>
          </p:cNvSpPr>
          <p:nvPr>
            <p:ph type="title"/>
          </p:nvPr>
        </p:nvSpPr>
        <p:spPr>
          <a:xfrm>
            <a:off x="1976596" y="-10413"/>
            <a:ext cx="5296718" cy="2222500"/>
          </a:xfrm>
          <a:noFill/>
          <a:ln>
            <a:noFill/>
          </a:ln>
        </p:spPr>
        <p:txBody>
          <a:bodyPr vert="horz" wrap="square" lIns="91440" tIns="45720" rIns="91440" bIns="45720" numCol="1" anchor="ctr" anchorCtr="0" compatLnSpc="1">
            <a:prstTxWarp prst="textNoShape">
              <a:avLst/>
            </a:prstTxWarp>
          </a:bodyPr>
          <a:lstStyle/>
          <a:p>
            <a:r>
              <a:rPr lang="ar-SA" sz="4800" b="1" kern="1200" dirty="0">
                <a:solidFill>
                  <a:srgbClr val="FFFFFF"/>
                </a:solidFill>
                <a:effectLst>
                  <a:glow rad="279400">
                    <a:srgbClr val="000090">
                      <a:alpha val="75000"/>
                    </a:srgbClr>
                  </a:glow>
                  <a:outerShdw blurRad="38100" dist="38100" dir="2700000" algn="tl">
                    <a:srgbClr val="000000">
                      <a:alpha val="43137"/>
                    </a:srgbClr>
                  </a:outerShdw>
                </a:effectLst>
                <a:latin typeface="Arial" panose="020B0604020202020204" pitchFamily="34" charset="0"/>
                <a:ea typeface="ヒラギノ角ゴ Pro W3" charset="0"/>
                <a:cs typeface="Arial" panose="020B0604020202020204" pitchFamily="34" charset="0"/>
              </a:rPr>
              <a:t>يسوع المسيح له السلطان على كل هذه الكنائس </a:t>
            </a:r>
            <a:endParaRPr lang="en-US" sz="4800" b="1" kern="1200" dirty="0">
              <a:solidFill>
                <a:srgbClr val="FFFFFF"/>
              </a:solidFill>
              <a:effectLst>
                <a:glow rad="279400">
                  <a:srgbClr val="000090">
                    <a:alpha val="75000"/>
                  </a:srgbClr>
                </a:glow>
                <a:outerShdw blurRad="38100" dist="38100" dir="2700000" algn="tl">
                  <a:srgbClr val="000000">
                    <a:alpha val="43137"/>
                  </a:srgbClr>
                </a:outerShdw>
              </a:effectLst>
              <a:latin typeface="Arial" panose="020B0604020202020204" pitchFamily="34" charset="0"/>
              <a:ea typeface="ヒラギノ角ゴ Pro W3" charset="0"/>
              <a:cs typeface="Arial" panose="020B0604020202020204" pitchFamily="34" charset="0"/>
            </a:endParaRPr>
          </a:p>
        </p:txBody>
      </p:sp>
      <p:sp>
        <p:nvSpPr>
          <p:cNvPr id="4"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345</a:t>
            </a:r>
            <a:endParaRPr lang="en-US" b="1" dirty="0">
              <a:solidFill>
                <a:srgbClr val="000000"/>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15875" y="3703669"/>
            <a:ext cx="9074968" cy="274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defTabSz="914400"/>
            <a:r>
              <a:rPr lang="ar-JO" sz="3600" b="1" dirty="0">
                <a:solidFill>
                  <a:srgbClr val="FFFFFF"/>
                </a:solidFill>
                <a:effectLst>
                  <a:glow rad="279400">
                    <a:srgbClr val="000090">
                      <a:alpha val="75000"/>
                    </a:srgbClr>
                  </a:glow>
                  <a:outerShdw blurRad="38100" dist="38100" dir="2700000" algn="tl">
                    <a:srgbClr val="000000">
                      <a:alpha val="43137"/>
                    </a:srgbClr>
                  </a:outerShdw>
                </a:effectLst>
                <a:latin typeface="Arial" panose="020B0604020202020204" pitchFamily="34" charset="0"/>
                <a:ea typeface="ヒラギノ角ゴ Pro W3" charset="0"/>
                <a:cs typeface="Arial" panose="020B0604020202020204" pitchFamily="34" charset="0"/>
              </a:rPr>
              <a:t>ثانيا. كشف يسوع عن المساومةة الداخلية والمعارضة الخارجية للسبع كنائس في سبع رسائل لإظهار سيادته في إدانة جميع الكنائس (رؤيا 2-3).</a:t>
            </a:r>
            <a:endParaRPr 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panose="020B0604020202020204" pitchFamily="34" charset="0"/>
              <a:ea typeface="ヒラギノ角ゴ Pro W3" charset="0"/>
              <a:cs typeface="Arial" panose="020B0604020202020204" pitchFamily="34" charset="0"/>
            </a:endParaRPr>
          </a:p>
        </p:txBody>
      </p:sp>
      <p:pic>
        <p:nvPicPr>
          <p:cNvPr id="7" name="Picture 6"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6797" y="1613699"/>
            <a:ext cx="1154835" cy="866126"/>
          </a:xfrm>
          <a:prstGeom prst="rect">
            <a:avLst/>
          </a:prstGeom>
        </p:spPr>
      </p:pic>
      <p:pic>
        <p:nvPicPr>
          <p:cNvPr id="8" name="Picture 7"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3898" y="2218709"/>
            <a:ext cx="1154835" cy="866126"/>
          </a:xfrm>
          <a:prstGeom prst="rect">
            <a:avLst/>
          </a:prstGeom>
        </p:spPr>
      </p:pic>
      <p:pic>
        <p:nvPicPr>
          <p:cNvPr id="9" name="Picture 8"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1531" y="2747750"/>
            <a:ext cx="1154835" cy="866126"/>
          </a:xfrm>
          <a:prstGeom prst="rect">
            <a:avLst/>
          </a:prstGeom>
        </p:spPr>
      </p:pic>
      <p:pic>
        <p:nvPicPr>
          <p:cNvPr id="10" name="Picture 9"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9164" y="2218709"/>
            <a:ext cx="1154835" cy="866126"/>
          </a:xfrm>
          <a:prstGeom prst="rect">
            <a:avLst/>
          </a:prstGeom>
        </p:spPr>
      </p:pic>
      <p:pic>
        <p:nvPicPr>
          <p:cNvPr id="11" name="Picture 10"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6265" y="1613699"/>
            <a:ext cx="1154835" cy="866126"/>
          </a:xfrm>
          <a:prstGeom prst="rect">
            <a:avLst/>
          </a:prstGeom>
        </p:spPr>
      </p:pic>
      <p:pic>
        <p:nvPicPr>
          <p:cNvPr id="12" name="Picture 11"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8631" y="776818"/>
            <a:ext cx="1154835" cy="866126"/>
          </a:xfrm>
          <a:prstGeom prst="rect">
            <a:avLst/>
          </a:prstGeom>
        </p:spPr>
      </p:pic>
      <p:pic>
        <p:nvPicPr>
          <p:cNvPr id="13" name="Picture 12"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430" y="776818"/>
            <a:ext cx="1154835" cy="866126"/>
          </a:xfrm>
          <a:prstGeom prst="rect">
            <a:avLst/>
          </a:prstGeom>
        </p:spPr>
      </p:pic>
    </p:spTree>
    <p:extLst>
      <p:ext uri="{BB962C8B-B14F-4D97-AF65-F5344CB8AC3E}">
        <p14:creationId xmlns:p14="http://schemas.microsoft.com/office/powerpoint/2010/main" val="145342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hidden="1"/>
          <p:cNvSpPr>
            <a:spLocks noGrp="1" noChangeArrowheads="1"/>
          </p:cNvSpPr>
          <p:nvPr>
            <p:ph type="title"/>
          </p:nvPr>
        </p:nvSpPr>
        <p:spPr/>
        <p:txBody>
          <a:bodyPr/>
          <a:lstStyle/>
          <a:p>
            <a:r>
              <a:rPr lang="en-US">
                <a:solidFill>
                  <a:schemeClr val="bg1"/>
                </a:solidFill>
              </a:rPr>
              <a:t>Sardis Temple of Artemis</a:t>
            </a:r>
          </a:p>
        </p:txBody>
      </p:sp>
      <p:pic>
        <p:nvPicPr>
          <p:cNvPr id="23555" name="Picture 3" descr="Sardis Temple of Artemis5,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3556"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ar-JO" dirty="0"/>
              <a:t>هيكل أرطاميس ساردس</a:t>
            </a:r>
          </a:p>
        </p:txBody>
      </p:sp>
    </p:spTree>
    <p:extLst>
      <p:ext uri="{BB962C8B-B14F-4D97-AF65-F5344CB8AC3E}">
        <p14:creationId xmlns:p14="http://schemas.microsoft.com/office/powerpoint/2010/main" val="82922532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114686888"/>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مسح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r>
              <a:rPr lang="en-US">
                <a:solidFill>
                  <a:schemeClr val="bg1"/>
                </a:solidFill>
              </a:rPr>
              <a:t>Sardis gymnasium</a:t>
            </a:r>
          </a:p>
        </p:txBody>
      </p:sp>
      <p:pic>
        <p:nvPicPr>
          <p:cNvPr id="10243" name="Picture 3" descr="Sardis gymnasium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0" y="6105664"/>
            <a:ext cx="9144000" cy="75233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ar-JO" dirty="0"/>
              <a:t>صالة ساردس للألعاب الرياضية</a:t>
            </a:r>
            <a:endParaRPr lang="en-US" dirty="0"/>
          </a:p>
        </p:txBody>
      </p:sp>
    </p:spTree>
    <p:extLst>
      <p:ext uri="{BB962C8B-B14F-4D97-AF65-F5344CB8AC3E}">
        <p14:creationId xmlns:p14="http://schemas.microsoft.com/office/powerpoint/2010/main" val="2544132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947636"/>
            <a:ext cx="9144000" cy="2401711"/>
          </a:xfrm>
        </p:spPr>
        <p:txBody>
          <a:bodyPr/>
          <a:lstStyle/>
          <a:p>
            <a:r>
              <a:rPr lang="ar-JO" sz="880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سميرنا</a:t>
            </a:r>
            <a:br>
              <a:rPr lang="en-US" sz="8800" dirty="0">
                <a:solidFill>
                  <a:schemeClr val="bg1"/>
                </a:solidFill>
                <a:latin typeface="Arial" panose="020B0604020202020204" pitchFamily="34" charset="0"/>
                <a:ea typeface="Osaka" charset="0"/>
                <a:cs typeface="Arial" panose="020B0604020202020204" pitchFamily="34" charset="0"/>
              </a:rPr>
            </a:br>
            <a:r>
              <a:rPr lang="ar-SA" sz="7200" dirty="0">
                <a:latin typeface="Arial" panose="020B0604020202020204" pitchFamily="34" charset="0"/>
                <a:cs typeface="Arial" panose="020B0604020202020204" pitchFamily="34" charset="0"/>
              </a:rPr>
              <a:t>رؤيا ٣ : ١-٦</a:t>
            </a:r>
            <a:endParaRPr lang="en-US" sz="8800"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687583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r>
              <a:rPr lang="en-US">
                <a:solidFill>
                  <a:schemeClr val="bg1"/>
                </a:solidFill>
              </a:rPr>
              <a:t>Sardis synagogue, 4th c AD</a:t>
            </a:r>
          </a:p>
        </p:txBody>
      </p:sp>
      <p:pic>
        <p:nvPicPr>
          <p:cNvPr id="16387" name="Picture 3" descr="Sardis synagogue, 4th c AD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6388" name="Text Box 4"/>
          <p:cNvSpPr txBox="1">
            <a:spLocks noChangeArrowheads="1"/>
          </p:cNvSpPr>
          <p:nvPr/>
        </p:nvSpPr>
        <p:spPr bwMode="auto">
          <a:xfrm>
            <a:off x="0" y="6036084"/>
            <a:ext cx="9144000" cy="82191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ar-JO" dirty="0"/>
              <a:t>مجمع ساردس، القرن الرابع الميلادي</a:t>
            </a:r>
            <a:endParaRPr lang="en-US" dirty="0"/>
          </a:p>
        </p:txBody>
      </p:sp>
    </p:spTree>
    <p:extLst>
      <p:ext uri="{BB962C8B-B14F-4D97-AF65-F5344CB8AC3E}">
        <p14:creationId xmlns:p14="http://schemas.microsoft.com/office/powerpoint/2010/main" val="542141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hidden="1"/>
          <p:cNvSpPr>
            <a:spLocks noGrp="1" noChangeArrowheads="1"/>
          </p:cNvSpPr>
          <p:nvPr>
            <p:ph type="title"/>
          </p:nvPr>
        </p:nvSpPr>
        <p:spPr/>
        <p:txBody>
          <a:bodyPr/>
          <a:lstStyle/>
          <a:p>
            <a:r>
              <a:rPr lang="en-US">
                <a:solidFill>
                  <a:schemeClr val="bg1"/>
                </a:solidFill>
              </a:rPr>
              <a:t>Sardis synagogue bema</a:t>
            </a:r>
          </a:p>
        </p:txBody>
      </p:sp>
      <p:pic>
        <p:nvPicPr>
          <p:cNvPr id="14339" name="Picture 3" descr="Sardis synagogue bema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4340" name="Text Box 4"/>
          <p:cNvSpPr txBox="1">
            <a:spLocks noChangeArrowheads="1"/>
          </p:cNvSpPr>
          <p:nvPr/>
        </p:nvSpPr>
        <p:spPr bwMode="auto">
          <a:xfrm>
            <a:off x="0" y="6088269"/>
            <a:ext cx="9144000" cy="769731"/>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ar-JO" dirty="0"/>
              <a:t>كرسي قضاء مجمع ساردس</a:t>
            </a:r>
            <a:endParaRPr lang="en-US" dirty="0"/>
          </a:p>
        </p:txBody>
      </p:sp>
    </p:spTree>
    <p:extLst>
      <p:ext uri="{BB962C8B-B14F-4D97-AF65-F5344CB8AC3E}">
        <p14:creationId xmlns:p14="http://schemas.microsoft.com/office/powerpoint/2010/main" val="3187110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r>
              <a:rPr lang="en-US"/>
              <a:t>Sardis synagogue mosaic, 400 AD</a:t>
            </a:r>
          </a:p>
        </p:txBody>
      </p:sp>
      <p:pic>
        <p:nvPicPr>
          <p:cNvPr id="15363" name="Picture 3" descr="Sardis synagogue mosaic, 400 AD,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5364"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ar-JO" dirty="0"/>
              <a:t>فسيفساء مجمع ساردس، 400 م</a:t>
            </a:r>
            <a:endParaRPr lang="en-US" dirty="0"/>
          </a:p>
        </p:txBody>
      </p:sp>
    </p:spTree>
    <p:extLst>
      <p:ext uri="{BB962C8B-B14F-4D97-AF65-F5344CB8AC3E}">
        <p14:creationId xmlns:p14="http://schemas.microsoft.com/office/powerpoint/2010/main" val="3513596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hidden="1"/>
          <p:cNvSpPr>
            <a:spLocks noGrp="1" noChangeArrowheads="1"/>
          </p:cNvSpPr>
          <p:nvPr>
            <p:ph type="title"/>
          </p:nvPr>
        </p:nvSpPr>
        <p:spPr/>
        <p:txBody>
          <a:bodyPr/>
          <a:lstStyle/>
          <a:p>
            <a:r>
              <a:rPr lang="en-US">
                <a:solidFill>
                  <a:schemeClr val="bg1"/>
                </a:solidFill>
              </a:rPr>
              <a:t>Sardis paved Roman street leading to Persia</a:t>
            </a:r>
          </a:p>
        </p:txBody>
      </p:sp>
      <p:pic>
        <p:nvPicPr>
          <p:cNvPr id="11267" name="Picture 3" descr="Sardis paved Roman street leading to Persia,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268" name="Text Box 4"/>
          <p:cNvSpPr txBox="1">
            <a:spLocks noChangeArrowheads="1"/>
          </p:cNvSpPr>
          <p:nvPr/>
        </p:nvSpPr>
        <p:spPr bwMode="auto">
          <a:xfrm>
            <a:off x="0" y="6279614"/>
            <a:ext cx="9144000" cy="638712"/>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ar-JO" sz="3200" dirty="0"/>
              <a:t>ساردس: شارع روماني مرصوف يؤدي إلى بلاد فارس</a:t>
            </a:r>
            <a:endParaRPr lang="en-US" sz="3200" dirty="0"/>
          </a:p>
        </p:txBody>
      </p:sp>
    </p:spTree>
    <p:extLst>
      <p:ext uri="{BB962C8B-B14F-4D97-AF65-F5344CB8AC3E}">
        <p14:creationId xmlns:p14="http://schemas.microsoft.com/office/powerpoint/2010/main" val="3167295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2859088" y="2349500"/>
            <a:ext cx="2865437"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167736" y="3000764"/>
              <a:ext cx="2448495" cy="1200548"/>
            </a:xfrm>
            <a:prstGeom prst="rect">
              <a:avLst/>
            </a:prstGeom>
            <a:noFill/>
            <a:ln>
              <a:noFill/>
            </a:ln>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المسيح:</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الذي له سبعة أرواح الله والسبعة الكواكب</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ساردس (رؤ 3: 1-6)</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لاودكية</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برغامس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prstClr val="white"/>
                </a:solidFill>
                <a:latin typeface="Arial" charset="0"/>
                <a:cs typeface="Arial" charset="0"/>
              </a:rPr>
              <a:t>357</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10774226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5213398" y="1064321"/>
            <a:ext cx="3906762" cy="4703610"/>
          </a:xfrm>
        </p:spPr>
        <p:txBody>
          <a:bodyPr/>
          <a:lstStyle/>
          <a:p>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إن رؤية يوحنا </a:t>
            </a:r>
            <a: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t>    </a:t>
            </a: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للمسيح الممجد </a:t>
            </a:r>
            <a: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t>      </a:t>
            </a: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تثبت أنه</a:t>
            </a:r>
            <a: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t> </a:t>
            </a: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قادر أن </a:t>
            </a:r>
            <a: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t>    </a:t>
            </a: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يعالج</a:t>
            </a:r>
            <a: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t> </a:t>
            </a: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مشاكل الكنيسة</a:t>
            </a:r>
            <a:b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 الداخلية والخارجية. </a:t>
            </a:r>
            <a:br>
              <a:rPr lang="en-US" sz="3600" b="1" dirty="0">
                <a:effectLst>
                  <a:glow rad="152400">
                    <a:schemeClr val="tx1"/>
                  </a:glow>
                </a:effectLst>
                <a:latin typeface="Arial" charset="0"/>
                <a:ea typeface="ＭＳ Ｐゴシック" charset="0"/>
              </a:rPr>
            </a:br>
            <a:r>
              <a:rPr lang="ar-JO" sz="3600" b="1" dirty="0">
                <a:effectLst>
                  <a:glow rad="152400">
                    <a:schemeClr val="tx1"/>
                  </a:glow>
                </a:effectLst>
                <a:latin typeface="Arial" charset="0"/>
                <a:ea typeface="ＭＳ Ｐゴシック" charset="0"/>
              </a:rPr>
              <a:t>(1: 12- 16).</a:t>
            </a:r>
            <a:endParaRPr lang="en-US" sz="3600" b="1" dirty="0">
              <a:effectLst>
                <a:glow rad="152400">
                  <a:schemeClr val="tx1"/>
                </a:glow>
              </a:effectLst>
              <a:latin typeface="Arial" charset="0"/>
              <a:ea typeface="ＭＳ Ｐゴシック" charset="0"/>
            </a:endParaRPr>
          </a:p>
        </p:txBody>
      </p:sp>
      <p:sp>
        <p:nvSpPr>
          <p:cNvPr id="6" name="Text Box 7"/>
          <p:cNvSpPr txBox="1">
            <a:spLocks noChangeArrowheads="1"/>
          </p:cNvSpPr>
          <p:nvPr/>
        </p:nvSpPr>
        <p:spPr bwMode="auto">
          <a:xfrm>
            <a:off x="8421960" y="20638"/>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90837112"/>
      </p:ext>
    </p:extLst>
  </p:cSld>
  <p:clrMapOvr>
    <a:overrideClrMapping bg1="lt1" tx1="dk1" bg2="lt2" tx2="dk2" accent1="accent1" accent2="accent2" accent3="accent3" accent4="accent4" accent5="accent5" accent6="accent6" hlink="hlink" folHlink="folHlink"/>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ar-JO" sz="4000" b="1" dirty="0">
                <a:solidFill>
                  <a:schemeClr val="bg1"/>
                </a:solidFill>
                <a:effectLst>
                  <a:glow rad="152400">
                    <a:schemeClr val="tx1"/>
                  </a:glow>
                </a:effectLst>
                <a:latin typeface="Arial"/>
                <a:cs typeface="Arial"/>
              </a:rPr>
              <a:t>ما هي السبع الكواكب                                   وما هي السبع المناير؟ (1: 20)</a:t>
            </a:r>
            <a:endParaRPr lang="en-US" sz="4000" b="1" dirty="0">
              <a:solidFill>
                <a:schemeClr val="bg1"/>
              </a:solidFill>
              <a:effectLst>
                <a:glow rad="152400">
                  <a:schemeClr val="tx1"/>
                </a:glow>
              </a:effectLst>
              <a:latin typeface="Arial"/>
              <a:cs typeface="Arial"/>
            </a:endParaRPr>
          </a:p>
        </p:txBody>
      </p:sp>
      <p:pic>
        <p:nvPicPr>
          <p:cNvPr id="4" name="Picture 3"/>
          <p:cNvPicPr>
            <a:picLocks noChangeAspect="1"/>
          </p:cNvPicPr>
          <p:nvPr/>
        </p:nvPicPr>
        <p:blipFill>
          <a:blip r:embed="rId4"/>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030759" cy="4597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lvl="0" rtl="1">
              <a:lnSpc>
                <a:spcPct val="90000"/>
              </a:lnSpc>
              <a:defRPr/>
            </a:pPr>
            <a:r>
              <a:rPr lang="ar-JO" sz="3200" b="1" dirty="0">
                <a:solidFill>
                  <a:prstClr val="white"/>
                </a:solidFill>
                <a:effectLst>
                  <a:glow rad="152400">
                    <a:prstClr val="black"/>
                  </a:glow>
                </a:effectLst>
                <a:latin typeface="Arial"/>
                <a:cs typeface="Arial"/>
              </a:rPr>
              <a:t>سر السبعة الكواكب التي رأيت على يميني والسبع المناير الذهبية: السبعة الكواكب هي ملائكة السبع الكنائس والمناير السبع التي رأيتها هي السبع الكنائس</a:t>
            </a:r>
            <a:endParaRPr kumimoji="0" lang="en-US" sz="3200" b="1" i="0" u="none" strike="noStrike" kern="1200" cap="none" spc="0" normalizeH="0" baseline="0" noProof="0" dirty="0">
              <a:ln>
                <a:noFill/>
              </a:ln>
              <a:solidFill>
                <a:prstClr val="white"/>
              </a:solidFill>
              <a:effectLst>
                <a:glow rad="1524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420197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2859088" y="2349500"/>
            <a:ext cx="2865437"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سبعة أرواح الله والسبعة الكواكب</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ساردس (رؤ 3: 1-6)</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357</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grpSp>
        <p:nvGrpSpPr>
          <p:cNvPr id="2" name="Group 1">
            <a:extLst>
              <a:ext uri="{FF2B5EF4-FFF2-40B4-BE49-F238E27FC236}">
                <a16:creationId xmlns:a16="http://schemas.microsoft.com/office/drawing/2014/main" id="{AD2CA6B2-6FD9-84F5-BC02-0E9267533E3B}"/>
              </a:ext>
            </a:extLst>
          </p:cNvPr>
          <p:cNvGrpSpPr>
            <a:grpSpLocks noChangeAspect="1"/>
          </p:cNvGrpSpPr>
          <p:nvPr/>
        </p:nvGrpSpPr>
        <p:grpSpPr bwMode="auto">
          <a:xfrm>
            <a:off x="2690191" y="2349500"/>
            <a:ext cx="3180384" cy="2663825"/>
            <a:chOff x="2990336" y="2348880"/>
            <a:chExt cx="2957583" cy="2664296"/>
          </a:xfrm>
        </p:grpSpPr>
        <p:sp>
          <p:nvSpPr>
            <p:cNvPr id="3" name="Oval 23">
              <a:extLst>
                <a:ext uri="{FF2B5EF4-FFF2-40B4-BE49-F238E27FC236}">
                  <a16:creationId xmlns:a16="http://schemas.microsoft.com/office/drawing/2014/main" id="{25C7B0DD-6879-BCC7-3EAA-A2430EEBD462}"/>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26B8CBEA-E56D-4431-602C-C3F183DC9B21}"/>
                </a:ext>
              </a:extLst>
            </p:cNvPr>
            <p:cNvSpPr txBox="1"/>
            <p:nvPr/>
          </p:nvSpPr>
          <p:spPr>
            <a:xfrm>
              <a:off x="2990336" y="2420331"/>
              <a:ext cx="2957583" cy="1939335"/>
            </a:xfrm>
            <a:prstGeom prst="rect">
              <a:avLst/>
            </a:prstGeom>
            <a:noFill/>
          </p:spPr>
          <p:txBody>
            <a:bodyPr wrap="square">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الثناء</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الأعمال</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اسم أنك حي</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Tree>
    <p:extLst>
      <p:ext uri="{BB962C8B-B14F-4D97-AF65-F5344CB8AC3E}">
        <p14:creationId xmlns:p14="http://schemas.microsoft.com/office/powerpoint/2010/main" val="6370197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58336" y="5113459"/>
            <a:ext cx="8568127" cy="1744541"/>
          </a:xfrm>
          <a:solidFill>
            <a:schemeClr val="tx1"/>
          </a:solidFill>
        </p:spPr>
        <p:txBody>
          <a:bodyPr/>
          <a:lstStyle/>
          <a:p>
            <a:r>
              <a:rPr lang="ar-JO" b="1" dirty="0">
                <a:latin typeface="Arial" charset="0"/>
                <a:ea typeface="ＭＳ Ｐゴシック" charset="0"/>
              </a:rPr>
              <a:t>يعرف المسيح كل أعمالك الحسنة وسمعتك</a:t>
            </a:r>
            <a:endParaRPr lang="en-US"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982"/>
            <a:ext cx="9144000" cy="5114441"/>
          </a:xfrm>
          <a:prstGeom prst="rect">
            <a:avLst/>
          </a:prstGeom>
        </p:spPr>
      </p:pic>
    </p:spTree>
    <p:extLst>
      <p:ext uri="{BB962C8B-B14F-4D97-AF65-F5344CB8AC3E}">
        <p14:creationId xmlns:p14="http://schemas.microsoft.com/office/powerpoint/2010/main" val="1205226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46266"/>
            <a:ext cx="9144000" cy="980728"/>
          </a:xfrm>
          <a:solidFill>
            <a:schemeClr val="tx1"/>
          </a:solidFill>
        </p:spPr>
        <p:txBody>
          <a:bodyPr/>
          <a:lstStyle/>
          <a:p>
            <a:r>
              <a:rPr lang="ar-JO" b="1" dirty="0">
                <a:latin typeface="Arial" charset="0"/>
                <a:ea typeface="ＭＳ Ｐゴシック" charset="0"/>
              </a:rPr>
              <a:t>كم هو مقدار اهتمامك؟</a:t>
            </a:r>
            <a:endParaRPr lang="en-US"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0"/>
            <a:ext cx="9144000" cy="6085230"/>
          </a:xfrm>
          <a:prstGeom prst="rect">
            <a:avLst/>
          </a:prstGeom>
        </p:spPr>
      </p:pic>
    </p:spTree>
    <p:extLst>
      <p:ext uri="{BB962C8B-B14F-4D97-AF65-F5344CB8AC3E}">
        <p14:creationId xmlns:p14="http://schemas.microsoft.com/office/powerpoint/2010/main" val="125498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1618" name="Rectangle 2"/>
          <p:cNvSpPr>
            <a:spLocks noGrp="1" noChangeArrowheads="1"/>
          </p:cNvSpPr>
          <p:nvPr>
            <p:ph type="ctrTitle"/>
          </p:nvPr>
        </p:nvSpPr>
        <p:spPr>
          <a:xfrm>
            <a:off x="0" y="5609502"/>
            <a:ext cx="9144000" cy="980728"/>
          </a:xfrm>
          <a:noFill/>
        </p:spPr>
        <p:txBody>
          <a:bodyPr/>
          <a:lstStyle/>
          <a:p>
            <a:r>
              <a:rPr lang="ar-JO" b="1" dirty="0">
                <a:latin typeface="Arial" panose="020B0604020202020204" pitchFamily="34" charset="0"/>
                <a:ea typeface="ＭＳ Ｐゴシック" charset="0"/>
                <a:cs typeface="Arial" panose="020B0604020202020204" pitchFamily="34" charset="0"/>
              </a:rPr>
              <a:t>متميزة لكنها ميتة</a:t>
            </a:r>
            <a:endParaRPr lang="en-US" b="1" dirty="0">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08000" y="353238"/>
            <a:ext cx="8128000" cy="5410200"/>
          </a:xfrm>
          <a:prstGeom prst="rect">
            <a:avLst/>
          </a:prstGeom>
        </p:spPr>
      </p:pic>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كنيسة ساردس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 3: 1- 6)</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4135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ar-JO" b="1" dirty="0">
                <a:latin typeface="Arial" charset="0"/>
                <a:ea typeface="ＭＳ Ｐゴシック" charset="0"/>
              </a:rPr>
              <a:t>1. يعرف يسوع </a:t>
            </a:r>
            <a:r>
              <a:rPr lang="ar-JO" b="1" dirty="0">
                <a:solidFill>
                  <a:srgbClr val="FFFF00"/>
                </a:solidFill>
                <a:latin typeface="Arial" charset="0"/>
                <a:ea typeface="ＭＳ Ｐゴシック" charset="0"/>
              </a:rPr>
              <a:t>الصالح</a:t>
            </a:r>
            <a:endParaRPr lang="en-US" b="1" dirty="0">
              <a:solidFill>
                <a:srgbClr val="FFFF00"/>
              </a:solidFill>
              <a:latin typeface="Arial" charset="0"/>
              <a:ea typeface="ＭＳ Ｐゴシック" charset="0"/>
            </a:endParaRPr>
          </a:p>
        </p:txBody>
      </p:sp>
    </p:spTree>
    <p:extLst>
      <p:ext uri="{BB962C8B-B14F-4D97-AF65-F5344CB8AC3E}">
        <p14:creationId xmlns:p14="http://schemas.microsoft.com/office/powerpoint/2010/main" val="3013758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27887"/>
            <a:ext cx="9144000" cy="6854881"/>
          </a:xfrm>
          <a:prstGeom prst="rect">
            <a:avLst/>
          </a:prstGeom>
        </p:spPr>
      </p:pic>
      <p:sp>
        <p:nvSpPr>
          <p:cNvPr id="111618" name="Rectangle 2"/>
          <p:cNvSpPr>
            <a:spLocks noGrp="1" noChangeArrowheads="1"/>
          </p:cNvSpPr>
          <p:nvPr>
            <p:ph type="ctrTitle"/>
          </p:nvPr>
        </p:nvSpPr>
        <p:spPr>
          <a:xfrm>
            <a:off x="0" y="5846266"/>
            <a:ext cx="9144000" cy="980728"/>
          </a:xfrm>
          <a:noFill/>
        </p:spPr>
        <p:txBody>
          <a:bodyPr/>
          <a:lstStyle/>
          <a:p>
            <a:r>
              <a:rPr lang="ar-JO" b="1" dirty="0">
                <a:effectLst>
                  <a:outerShdw blurRad="38100" dist="38100" dir="2700000" algn="tl">
                    <a:srgbClr val="000000">
                      <a:alpha val="43137"/>
                    </a:srgbClr>
                  </a:outerShdw>
                </a:effectLst>
                <a:latin typeface="Arial" charset="0"/>
                <a:ea typeface="ＭＳ Ｐゴシック" charset="0"/>
              </a:rPr>
              <a:t>2. يعرف يسوع </a:t>
            </a:r>
            <a:r>
              <a:rPr lang="ar-JO" b="1" dirty="0">
                <a:solidFill>
                  <a:srgbClr val="FFFF00"/>
                </a:solidFill>
                <a:effectLst>
                  <a:outerShdw blurRad="38100" dist="38100" dir="2700000" algn="tl">
                    <a:srgbClr val="000000">
                      <a:alpha val="43137"/>
                    </a:srgbClr>
                  </a:outerShdw>
                </a:effectLst>
                <a:latin typeface="Arial" charset="0"/>
                <a:ea typeface="ＭＳ Ｐゴシック" charset="0"/>
              </a:rPr>
              <a:t>السيء</a:t>
            </a:r>
            <a:endParaRPr lang="en-US" b="1" dirty="0">
              <a:solidFill>
                <a:srgbClr val="FFFF00"/>
              </a:solidFill>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1118970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2859088" y="2349500"/>
            <a:ext cx="2865437"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سبعة أرواح الله والسبعة الكواكب</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ساردس (رؤ 3: 1-6)</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357</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grpSp>
        <p:nvGrpSpPr>
          <p:cNvPr id="2" name="Group 1">
            <a:extLst>
              <a:ext uri="{FF2B5EF4-FFF2-40B4-BE49-F238E27FC236}">
                <a16:creationId xmlns:a16="http://schemas.microsoft.com/office/drawing/2014/main" id="{AD2CA6B2-6FD9-84F5-BC02-0E9267533E3B}"/>
              </a:ext>
            </a:extLst>
          </p:cNvPr>
          <p:cNvGrpSpPr>
            <a:grpSpLocks noChangeAspect="1"/>
          </p:cNvGrpSpPr>
          <p:nvPr/>
        </p:nvGrpSpPr>
        <p:grpSpPr bwMode="auto">
          <a:xfrm>
            <a:off x="2690191" y="2349500"/>
            <a:ext cx="3180384" cy="2663825"/>
            <a:chOff x="2990336" y="2348880"/>
            <a:chExt cx="2957583" cy="2664296"/>
          </a:xfrm>
        </p:grpSpPr>
        <p:sp>
          <p:nvSpPr>
            <p:cNvPr id="3" name="Oval 23">
              <a:extLst>
                <a:ext uri="{FF2B5EF4-FFF2-40B4-BE49-F238E27FC236}">
                  <a16:creationId xmlns:a16="http://schemas.microsoft.com/office/drawing/2014/main" id="{25C7B0DD-6879-BCC7-3EAA-A2430EEBD462}"/>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26B8CBEA-E56D-4431-602C-C3F183DC9B21}"/>
                </a:ext>
              </a:extLst>
            </p:cNvPr>
            <p:cNvSpPr txBox="1"/>
            <p:nvPr/>
          </p:nvSpPr>
          <p:spPr>
            <a:xfrm>
              <a:off x="2990336" y="2420331"/>
              <a:ext cx="2957583" cy="193933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الأعمال</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اسم أنك حي</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655ECAF0-E55D-908F-2670-8841FE252F77}"/>
              </a:ext>
            </a:extLst>
          </p:cNvPr>
          <p:cNvGrpSpPr>
            <a:grpSpLocks noChangeAspect="1"/>
          </p:cNvGrpSpPr>
          <p:nvPr/>
        </p:nvGrpSpPr>
        <p:grpSpPr bwMode="auto">
          <a:xfrm>
            <a:off x="2555875" y="1844675"/>
            <a:ext cx="3671888" cy="3671888"/>
            <a:chOff x="2555776" y="1844824"/>
            <a:chExt cx="3744416" cy="3672408"/>
          </a:xfrm>
        </p:grpSpPr>
        <p:sp>
          <p:nvSpPr>
            <p:cNvPr id="6" name="Oval 21">
              <a:extLst>
                <a:ext uri="{FF2B5EF4-FFF2-40B4-BE49-F238E27FC236}">
                  <a16:creationId xmlns:a16="http://schemas.microsoft.com/office/drawing/2014/main" id="{BA0879A9-D010-FE33-0FB5-0BFC738BA183}"/>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F37108A5-C30F-BCB7-F577-575B20F56467}"/>
                </a:ext>
              </a:extLst>
            </p:cNvPr>
            <p:cNvSpPr txBox="1"/>
            <p:nvPr/>
          </p:nvSpPr>
          <p:spPr>
            <a:xfrm>
              <a:off x="3421865" y="1878167"/>
              <a:ext cx="2012238" cy="1200499"/>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التوبيخ</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أنت ميت</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Tree>
    <p:extLst>
      <p:ext uri="{BB962C8B-B14F-4D97-AF65-F5344CB8AC3E}">
        <p14:creationId xmlns:p14="http://schemas.microsoft.com/office/powerpoint/2010/main" val="13409016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8" name="Picture 4" descr="churchwindow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10306" name="Rectangle 2"/>
          <p:cNvSpPr>
            <a:spLocks noGrp="1" noChangeArrowheads="1"/>
          </p:cNvSpPr>
          <p:nvPr>
            <p:ph type="ctrTitle"/>
          </p:nvPr>
        </p:nvSpPr>
        <p:spPr>
          <a:xfrm>
            <a:off x="0" y="304428"/>
            <a:ext cx="9144000" cy="923617"/>
          </a:xfrm>
          <a:effectLst>
            <a:outerShdw blurRad="63500" dist="35921" dir="2700000" algn="ctr" rotWithShape="0">
              <a:srgbClr val="000000">
                <a:alpha val="74998"/>
              </a:srgbClr>
            </a:outerShdw>
          </a:effectLst>
        </p:spPr>
        <p:txBody>
          <a:bodyPr/>
          <a:lstStyle/>
          <a:p>
            <a:r>
              <a:rPr lang="ar-JO" b="1" dirty="0">
                <a:solidFill>
                  <a:schemeClr val="bg1"/>
                </a:solidFill>
                <a:latin typeface="Arial" panose="020B0604020202020204" pitchFamily="34" charset="0"/>
                <a:cs typeface="Arial" panose="020B0604020202020204" pitchFamily="34" charset="0"/>
              </a:rPr>
              <a:t>ساردس: مميزة لكن ميتة</a:t>
            </a:r>
            <a:endParaRPr lang="en-US" b="1" dirty="0">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35496" y="4865712"/>
            <a:ext cx="9144000" cy="1371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3600" b="1" dirty="0">
                <a:solidFill>
                  <a:srgbClr val="FFFFFF"/>
                </a:solidFill>
                <a:latin typeface="Arial" panose="020B0604020202020204" pitchFamily="34" charset="0"/>
                <a:cs typeface="Arial" panose="020B0604020202020204" pitchFamily="34" charset="0"/>
              </a:rPr>
              <a:t>لك اسم أنك </a:t>
            </a:r>
            <a:r>
              <a:rPr lang="ar-JO" sz="3600" b="1" dirty="0">
                <a:solidFill>
                  <a:srgbClr val="FFFF00"/>
                </a:solidFill>
                <a:latin typeface="Arial" panose="020B0604020202020204" pitchFamily="34" charset="0"/>
                <a:cs typeface="Arial" panose="020B0604020202020204" pitchFamily="34" charset="0"/>
              </a:rPr>
              <a:t>حي</a:t>
            </a:r>
            <a:r>
              <a:rPr lang="ar-JO" sz="3600" b="1" dirty="0">
                <a:solidFill>
                  <a:srgbClr val="FFFFFF"/>
                </a:solidFill>
                <a:latin typeface="Arial" panose="020B0604020202020204" pitchFamily="34" charset="0"/>
                <a:cs typeface="Arial" panose="020B0604020202020204" pitchFamily="34" charset="0"/>
              </a:rPr>
              <a:t> </a:t>
            </a:r>
          </a:p>
          <a:p>
            <a:pPr defTabSz="914400"/>
            <a:r>
              <a:rPr lang="ar-JO" sz="3600" b="1" dirty="0">
                <a:solidFill>
                  <a:srgbClr val="FFFFFF"/>
                </a:solidFill>
                <a:latin typeface="Arial" panose="020B0604020202020204" pitchFamily="34" charset="0"/>
                <a:cs typeface="Arial" panose="020B0604020202020204" pitchFamily="34" charset="0"/>
              </a:rPr>
              <a:t>وأنت </a:t>
            </a:r>
            <a:r>
              <a:rPr lang="ar-JO" sz="3600" b="1" dirty="0">
                <a:solidFill>
                  <a:srgbClr val="FFFF00"/>
                </a:solidFill>
                <a:latin typeface="Arial" panose="020B0604020202020204" pitchFamily="34" charset="0"/>
                <a:cs typeface="Arial" panose="020B0604020202020204" pitchFamily="34" charset="0"/>
              </a:rPr>
              <a:t>ميت </a:t>
            </a:r>
            <a:r>
              <a:rPr lang="ar-JO" sz="3600" b="1" dirty="0">
                <a:latin typeface="Arial" panose="020B0604020202020204" pitchFamily="34" charset="0"/>
                <a:cs typeface="Arial" panose="020B0604020202020204" pitchFamily="34" charset="0"/>
              </a:rPr>
              <a:t>(3: 1)</a:t>
            </a:r>
            <a:endParaRPr lang="en-US" sz="3600" b="1" dirty="0">
              <a:latin typeface="Arial" panose="020B0604020202020204" pitchFamily="34" charset="0"/>
              <a:cs typeface="Arial" panose="020B0604020202020204" pitchFamily="34" charset="0"/>
            </a:endParaRPr>
          </a:p>
        </p:txBody>
      </p:sp>
      <p:sp>
        <p:nvSpPr>
          <p:cNvPr id="5"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357</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9351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4279875"/>
            <a:ext cx="9144000" cy="2578125"/>
          </a:xfrm>
        </p:spPr>
        <p:txBody>
          <a:bodyPr/>
          <a:lstStyle/>
          <a:p>
            <a:r>
              <a:rPr lang="ar-JO" sz="6000" b="1" dirty="0">
                <a:effectLst>
                  <a:glow rad="177800">
                    <a:schemeClr val="tx1"/>
                  </a:glow>
                </a:effectLst>
                <a:latin typeface="Arial" charset="0"/>
                <a:ea typeface="ＭＳ Ｐゴシック" charset="0"/>
              </a:rPr>
              <a:t>ساردس:</a:t>
            </a:r>
            <a:br>
              <a:rPr lang="en-US" sz="6000" b="1" dirty="0">
                <a:effectLst>
                  <a:glow rad="177800">
                    <a:schemeClr val="tx1"/>
                  </a:glow>
                </a:effectLst>
                <a:latin typeface="Arial" charset="0"/>
                <a:ea typeface="ＭＳ Ｐゴシック" charset="0"/>
              </a:rPr>
            </a:br>
            <a:r>
              <a:rPr lang="ar-JO" sz="6000" b="1" dirty="0">
                <a:effectLst>
                  <a:glow rad="177800">
                    <a:schemeClr val="tx1"/>
                  </a:glow>
                </a:effectLst>
                <a:latin typeface="Arial" charset="0"/>
                <a:ea typeface="ＭＳ Ｐゴシック" charset="0"/>
              </a:rPr>
              <a:t>مميزة لكن ميتة</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975774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09030" y="0"/>
            <a:ext cx="8734969" cy="990600"/>
          </a:xfrm>
        </p:spPr>
        <p:txBody>
          <a:bodyPr/>
          <a:lstStyle/>
          <a:p>
            <a:pPr algn="l" eaLnBrk="1" hangingPunct="1"/>
            <a:r>
              <a:rPr lang="en-SG" dirty="0"/>
              <a:t>A. W. Tozer</a:t>
            </a:r>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a:p>
        </p:txBody>
      </p:sp>
      <p:sp>
        <p:nvSpPr>
          <p:cNvPr id="6" name="Content Placeholder 2"/>
          <p:cNvSpPr txBox="1">
            <a:spLocks/>
          </p:cNvSpPr>
          <p:nvPr/>
        </p:nvSpPr>
        <p:spPr>
          <a:xfrm>
            <a:off x="122901" y="3132832"/>
            <a:ext cx="8925514" cy="369019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charset="0"/>
              <a:buNone/>
            </a:pPr>
            <a:r>
              <a:rPr lang="ar-JO" b="1" dirty="0">
                <a:effectLst>
                  <a:glow rad="279400">
                    <a:prstClr val="black">
                      <a:alpha val="94000"/>
                    </a:prstClr>
                  </a:glow>
                </a:effectLst>
              </a:rPr>
              <a:t>إذا انسحب الروح القدس من الكنيسة اليوم فإن 95% مما نقوم به سوف يستمر ولن يشعر أحد بالفرق. إذا انسحب الروح القدس من كنيسة العهد الجديد فإن 95% مما قاموا به سيتوقف وسيشعر الجميع بالفرق </a:t>
            </a:r>
            <a:endParaRPr lang="en-SG" b="1" dirty="0">
              <a:effectLst>
                <a:glow rad="279400">
                  <a:prstClr val="black">
                    <a:alpha val="94000"/>
                  </a:prstClr>
                </a:glow>
              </a:effectLst>
            </a:endParaRPr>
          </a:p>
        </p:txBody>
      </p:sp>
      <p:pic>
        <p:nvPicPr>
          <p:cNvPr id="2" name="Picture 1"/>
          <p:cNvPicPr>
            <a:picLocks noChangeAspect="1"/>
          </p:cNvPicPr>
          <p:nvPr/>
        </p:nvPicPr>
        <p:blipFill>
          <a:blip r:embed="rId3"/>
          <a:stretch>
            <a:fillRect/>
          </a:stretch>
        </p:blipFill>
        <p:spPr>
          <a:xfrm>
            <a:off x="122901" y="-1"/>
            <a:ext cx="3493796" cy="3029889"/>
          </a:xfrm>
          <a:prstGeom prst="rect">
            <a:avLst/>
          </a:prstGeom>
        </p:spPr>
      </p:pic>
    </p:spTree>
    <p:extLst>
      <p:ext uri="{BB962C8B-B14F-4D97-AF65-F5344CB8AC3E}">
        <p14:creationId xmlns:p14="http://schemas.microsoft.com/office/powerpoint/2010/main" val="2700222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2859088" y="2349500"/>
            <a:ext cx="2865437"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سبعة أرواح الله والسبعة الكواكب</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ساردس (رؤ 3: 1-6)</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357</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grpSp>
        <p:nvGrpSpPr>
          <p:cNvPr id="2" name="Group 1">
            <a:extLst>
              <a:ext uri="{FF2B5EF4-FFF2-40B4-BE49-F238E27FC236}">
                <a16:creationId xmlns:a16="http://schemas.microsoft.com/office/drawing/2014/main" id="{AD2CA6B2-6FD9-84F5-BC02-0E9267533E3B}"/>
              </a:ext>
            </a:extLst>
          </p:cNvPr>
          <p:cNvGrpSpPr>
            <a:grpSpLocks noChangeAspect="1"/>
          </p:cNvGrpSpPr>
          <p:nvPr/>
        </p:nvGrpSpPr>
        <p:grpSpPr bwMode="auto">
          <a:xfrm>
            <a:off x="2690191" y="2349500"/>
            <a:ext cx="3180384" cy="2663825"/>
            <a:chOff x="2990336" y="2348880"/>
            <a:chExt cx="2957583" cy="2664296"/>
          </a:xfrm>
        </p:grpSpPr>
        <p:sp>
          <p:nvSpPr>
            <p:cNvPr id="3" name="Oval 23">
              <a:extLst>
                <a:ext uri="{FF2B5EF4-FFF2-40B4-BE49-F238E27FC236}">
                  <a16:creationId xmlns:a16="http://schemas.microsoft.com/office/drawing/2014/main" id="{25C7B0DD-6879-BCC7-3EAA-A2430EEBD462}"/>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26B8CBEA-E56D-4431-602C-C3F183DC9B21}"/>
                </a:ext>
              </a:extLst>
            </p:cNvPr>
            <p:cNvSpPr txBox="1"/>
            <p:nvPr/>
          </p:nvSpPr>
          <p:spPr>
            <a:xfrm>
              <a:off x="2990336" y="2420331"/>
              <a:ext cx="2957583" cy="193933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الأعمال</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اسم أنك حي</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655ECAF0-E55D-908F-2670-8841FE252F77}"/>
              </a:ext>
            </a:extLst>
          </p:cNvPr>
          <p:cNvGrpSpPr>
            <a:grpSpLocks noChangeAspect="1"/>
          </p:cNvGrpSpPr>
          <p:nvPr/>
        </p:nvGrpSpPr>
        <p:grpSpPr bwMode="auto">
          <a:xfrm>
            <a:off x="2555875" y="1844675"/>
            <a:ext cx="3671888" cy="3671888"/>
            <a:chOff x="2555776" y="1844824"/>
            <a:chExt cx="3744416" cy="3672408"/>
          </a:xfrm>
        </p:grpSpPr>
        <p:sp>
          <p:nvSpPr>
            <p:cNvPr id="6" name="Oval 21">
              <a:extLst>
                <a:ext uri="{FF2B5EF4-FFF2-40B4-BE49-F238E27FC236}">
                  <a16:creationId xmlns:a16="http://schemas.microsoft.com/office/drawing/2014/main" id="{BA0879A9-D010-FE33-0FB5-0BFC738BA183}"/>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F37108A5-C30F-BCB7-F577-575B20F56467}"/>
                </a:ext>
              </a:extLst>
            </p:cNvPr>
            <p:cNvSpPr txBox="1"/>
            <p:nvPr/>
          </p:nvSpPr>
          <p:spPr>
            <a:xfrm>
              <a:off x="3421865" y="1878167"/>
              <a:ext cx="2012238" cy="120049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أنت ميت</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a:extLst>
              <a:ext uri="{FF2B5EF4-FFF2-40B4-BE49-F238E27FC236}">
                <a16:creationId xmlns:a16="http://schemas.microsoft.com/office/drawing/2014/main" id="{FF6F5C5B-88DF-F865-FCCE-BC43EFA86926}"/>
              </a:ext>
            </a:extLst>
          </p:cNvPr>
          <p:cNvGrpSpPr>
            <a:grpSpLocks noChangeAspect="1"/>
          </p:cNvGrpSpPr>
          <p:nvPr/>
        </p:nvGrpSpPr>
        <p:grpSpPr bwMode="auto">
          <a:xfrm>
            <a:off x="2060575" y="1349375"/>
            <a:ext cx="4608513" cy="4600575"/>
            <a:chOff x="2060104" y="1349152"/>
            <a:chExt cx="4672136" cy="4600128"/>
          </a:xfrm>
        </p:grpSpPr>
        <p:sp>
          <p:nvSpPr>
            <p:cNvPr id="11" name="Oval 10">
              <a:extLst>
                <a:ext uri="{FF2B5EF4-FFF2-40B4-BE49-F238E27FC236}">
                  <a16:creationId xmlns:a16="http://schemas.microsoft.com/office/drawing/2014/main" id="{0ED1BB85-8D7F-79B1-4C97-955817314F82}"/>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3" name="TextBox 12">
              <a:extLst>
                <a:ext uri="{FF2B5EF4-FFF2-40B4-BE49-F238E27FC236}">
                  <a16:creationId xmlns:a16="http://schemas.microsoft.com/office/drawing/2014/main" id="{CD705A32-38D7-5131-7964-8FBB9E46325C}"/>
                </a:ext>
              </a:extLst>
            </p:cNvPr>
            <p:cNvSpPr txBox="1"/>
            <p:nvPr/>
          </p:nvSpPr>
          <p:spPr>
            <a:xfrm>
              <a:off x="3059552" y="1412646"/>
              <a:ext cx="2665193" cy="1938804"/>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الحث</a:t>
              </a: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srgbClr val="000000"/>
                  </a:solidFill>
                  <a:effectLst>
                    <a:outerShdw blurRad="38100" dist="38100" dir="2700000" algn="tl">
                      <a:srgbClr val="000000">
                        <a:alpha val="43137"/>
                      </a:srgbClr>
                    </a:outerShdw>
                  </a:effectLst>
                  <a:latin typeface="Arial"/>
                  <a:ea typeface="ＭＳ Ｐゴシック" charset="0"/>
                  <a:cs typeface="Arial"/>
                </a:rPr>
                <a:t>كن ساهراً</a:t>
              </a: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grpSp>
    </p:spTree>
    <p:extLst>
      <p:ext uri="{BB962C8B-B14F-4D97-AF65-F5344CB8AC3E}">
        <p14:creationId xmlns:p14="http://schemas.microsoft.com/office/powerpoint/2010/main" val="7766101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eaLnBrk="1" hangingPunct="1"/>
            <a:r>
              <a:rPr lang="ar-JO" dirty="0">
                <a:latin typeface="Arial" panose="020B0604020202020204" pitchFamily="34" charset="0"/>
                <a:cs typeface="Arial" panose="020B0604020202020204" pitchFamily="34" charset="0"/>
              </a:rPr>
              <a:t>ساردس</a:t>
            </a:r>
            <a:endParaRPr lang="en-SG" dirty="0">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n-SG" sz="3200" b="0" i="0" u="none" strike="noStrike" kern="1200" cap="none" spc="0" normalizeH="0" baseline="0" noProof="0">
              <a:ln>
                <a:noFill/>
              </a:ln>
              <a:solidFill>
                <a:srgbClr val="FFFFFF"/>
              </a:solidFill>
              <a:effectLst/>
              <a:uLnTx/>
              <a:uFillTx/>
              <a:latin typeface="Arial"/>
              <a:ea typeface="+mn-ea"/>
              <a:cs typeface="Arial"/>
            </a:endParaRPr>
          </a:p>
        </p:txBody>
      </p:sp>
      <p:sp>
        <p:nvSpPr>
          <p:cNvPr id="6" name="Content Placeholder 2"/>
          <p:cNvSpPr txBox="1">
            <a:spLocks/>
          </p:cNvSpPr>
          <p:nvPr/>
        </p:nvSpPr>
        <p:spPr>
          <a:xfrm>
            <a:off x="3757575" y="838200"/>
            <a:ext cx="518160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SA" sz="4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كُنْ سَاهِرًا</a:t>
            </a:r>
            <a:endParaRPr kumimoji="0" lang="ar-JO" sz="4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SA"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وَشَدِّدْ مَا بَقِيَ </a:t>
            </a:r>
            <a:endParaRPr kumimoji="0" lang="ar-JO"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SA"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ٱلَّذِي هُوَ عَتِيدٌ أَنْ يَمُوتَ</a:t>
            </a:r>
            <a:r>
              <a:rPr kumimoji="0" lang="ar-JO"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JO"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2). </a:t>
            </a:r>
            <a:endParaRPr kumimoji="0" lang="en-SG"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358</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302634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0"/>
            <a:ext cx="9144000" cy="990600"/>
          </a:xfrm>
        </p:spPr>
        <p:txBody>
          <a:bodyPr/>
          <a:lstStyle/>
          <a:p>
            <a:pPr eaLnBrk="1" hangingPunct="1"/>
            <a:r>
              <a:rPr lang="ar-JO" dirty="0"/>
              <a:t>ساردس</a:t>
            </a:r>
            <a:endParaRPr lang="en-SG" dirty="0"/>
          </a:p>
        </p:txBody>
      </p:sp>
      <p:pic>
        <p:nvPicPr>
          <p:cNvPr id="11268" name="Picture 2" descr="C:\Users\bs\Documents\Bible Text &amp; Chart\NT\Revelation\Others\Thyatira &amp; Sardi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963" y="990600"/>
            <a:ext cx="9165963" cy="5131217"/>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a:p>
        </p:txBody>
      </p:sp>
      <p:sp>
        <p:nvSpPr>
          <p:cNvPr id="6" name="Content Placeholder 2"/>
          <p:cNvSpPr txBox="1">
            <a:spLocks/>
          </p:cNvSpPr>
          <p:nvPr/>
        </p:nvSpPr>
        <p:spPr>
          <a:xfrm>
            <a:off x="122901" y="3003688"/>
            <a:ext cx="8925514" cy="315207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charset="0"/>
              <a:buNone/>
            </a:pPr>
            <a:r>
              <a:rPr lang="ar-JO" b="1" dirty="0">
                <a:effectLst>
                  <a:glow rad="279400">
                    <a:prstClr val="black">
                      <a:alpha val="94000"/>
                    </a:prstClr>
                  </a:glow>
                </a:effectLst>
              </a:rPr>
              <a:t>وقفت ساردس على هذا المرصد المنيع على ارتفاع 457.5 متراً (1500 قدم) فوق السهل. وقد </a:t>
            </a:r>
            <a:r>
              <a:rPr lang="ar-JO" b="1" dirty="0">
                <a:solidFill>
                  <a:srgbClr val="FFFF00"/>
                </a:solidFill>
                <a:effectLst>
                  <a:glow rad="279400">
                    <a:prstClr val="black">
                      <a:alpha val="94000"/>
                    </a:prstClr>
                  </a:glow>
                </a:effectLst>
              </a:rPr>
              <a:t>غزاها </a:t>
            </a:r>
            <a:r>
              <a:rPr lang="ar-JO" b="1" dirty="0">
                <a:effectLst>
                  <a:glow rad="279400">
                    <a:prstClr val="black">
                      <a:alpha val="94000"/>
                    </a:prstClr>
                  </a:glow>
                </a:effectLst>
              </a:rPr>
              <a:t>جنود كورش (549 ق.م) وأنطيوخوس (214 ق.م) </a:t>
            </a:r>
            <a:r>
              <a:rPr lang="ar-JO" b="1" dirty="0">
                <a:solidFill>
                  <a:srgbClr val="FFFF00"/>
                </a:solidFill>
                <a:effectLst>
                  <a:glow rad="279400">
                    <a:prstClr val="black">
                      <a:alpha val="94000"/>
                    </a:prstClr>
                  </a:glow>
                </a:effectLst>
              </a:rPr>
              <a:t>مرتين</a:t>
            </a:r>
            <a:r>
              <a:rPr lang="ar-JO" b="1" dirty="0">
                <a:effectLst>
                  <a:glow rad="279400">
                    <a:prstClr val="black">
                      <a:alpha val="94000"/>
                    </a:prstClr>
                  </a:glow>
                </a:effectLst>
              </a:rPr>
              <a:t> عن طريق تسلق الجرف الشمالي غير المحمي ليلاً </a:t>
            </a:r>
            <a:r>
              <a:rPr lang="ar-JO" b="1" dirty="0">
                <a:solidFill>
                  <a:srgbClr val="FFFF00"/>
                </a:solidFill>
                <a:effectLst>
                  <a:glow rad="279400">
                    <a:prstClr val="black">
                      <a:alpha val="94000"/>
                    </a:prstClr>
                  </a:glow>
                </a:effectLst>
              </a:rPr>
              <a:t>عندما كان الحراس نائمين.</a:t>
            </a:r>
            <a:endParaRPr lang="en-SG" b="1" dirty="0">
              <a:solidFill>
                <a:srgbClr val="FFFF00"/>
              </a:solidFill>
              <a:effectLst>
                <a:glow rad="279400">
                  <a:prstClr val="black">
                    <a:alpha val="94000"/>
                  </a:prstClr>
                </a:glow>
              </a:effectLst>
            </a:endParaRPr>
          </a:p>
        </p:txBody>
      </p:sp>
      <p:sp>
        <p:nvSpPr>
          <p:cNvPr id="7"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prstClr val="white"/>
                </a:solidFill>
                <a:latin typeface="Arial" charset="0"/>
                <a:cs typeface="Arial" charset="0"/>
              </a:rPr>
              <a:t>358</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22775799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606" y="1592756"/>
            <a:ext cx="9202774" cy="5258728"/>
          </a:xfrm>
          <a:prstGeom prst="rect">
            <a:avLst/>
          </a:prstGeom>
        </p:spPr>
      </p:pic>
      <p:sp>
        <p:nvSpPr>
          <p:cNvPr id="111618" name="Rectangle 2"/>
          <p:cNvSpPr>
            <a:spLocks noGrp="1" noChangeArrowheads="1"/>
          </p:cNvSpPr>
          <p:nvPr>
            <p:ph type="ctrTitle"/>
          </p:nvPr>
        </p:nvSpPr>
        <p:spPr>
          <a:xfrm>
            <a:off x="0" y="5553124"/>
            <a:ext cx="9144000" cy="1304876"/>
          </a:xfrm>
        </p:spPr>
        <p:txBody>
          <a:bodyPr/>
          <a:lstStyle/>
          <a:p>
            <a:r>
              <a:rPr lang="ar-JO" sz="6000" b="1" dirty="0">
                <a:effectLst>
                  <a:glow rad="177800">
                    <a:schemeClr val="tx1"/>
                  </a:glow>
                </a:effectLst>
                <a:latin typeface="Arial" charset="0"/>
                <a:ea typeface="ＭＳ Ｐゴシック" charset="0"/>
              </a:rPr>
              <a:t>النوم في الكنيسة</a:t>
            </a:r>
            <a:endParaRPr lang="en-US" sz="6000"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4"/>
          <a:stretch>
            <a:fillRect/>
          </a:stretch>
        </p:blipFill>
        <p:spPr>
          <a:xfrm>
            <a:off x="507701" y="419186"/>
            <a:ext cx="4443729" cy="4406698"/>
          </a:xfrm>
          <a:prstGeom prst="rect">
            <a:avLst/>
          </a:prstGeom>
          <a:ln w="57150" cmpd="sng">
            <a:solidFill>
              <a:srgbClr val="FFFFFF"/>
            </a:solidFill>
          </a:ln>
        </p:spPr>
      </p:pic>
    </p:spTree>
    <p:extLst>
      <p:ext uri="{BB962C8B-B14F-4D97-AF65-F5344CB8AC3E}">
        <p14:creationId xmlns:p14="http://schemas.microsoft.com/office/powerpoint/2010/main" val="893068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822831"/>
          </a:xfrm>
          <a:prstGeom prst="rect">
            <a:avLst/>
          </a:prstGeom>
        </p:spPr>
      </p:pic>
      <p:sp>
        <p:nvSpPr>
          <p:cNvPr id="111618" name="Rectangle 2"/>
          <p:cNvSpPr>
            <a:spLocks noGrp="1" noChangeArrowheads="1"/>
          </p:cNvSpPr>
          <p:nvPr>
            <p:ph type="ctrTitle"/>
          </p:nvPr>
        </p:nvSpPr>
        <p:spPr>
          <a:xfrm>
            <a:off x="0" y="5868411"/>
            <a:ext cx="9144000" cy="980728"/>
          </a:xfrm>
          <a:solidFill>
            <a:schemeClr val="tx1"/>
          </a:solidFill>
        </p:spPr>
        <p:txBody>
          <a:bodyPr/>
          <a:lstStyle/>
          <a:p>
            <a:r>
              <a:rPr lang="ar-JO" b="1" dirty="0">
                <a:latin typeface="Arial" charset="0"/>
                <a:ea typeface="ＭＳ Ｐゴシック" charset="0"/>
              </a:rPr>
              <a:t>كيف تعرف نفسك بشكل جيد؟</a:t>
            </a:r>
            <a:endParaRPr lang="en-US" b="1" dirty="0">
              <a:latin typeface="Arial" charset="0"/>
              <a:ea typeface="ＭＳ Ｐゴシック" charset="0"/>
            </a:endParaRPr>
          </a:p>
        </p:txBody>
      </p:sp>
    </p:spTree>
    <p:extLst>
      <p:ext uri="{BB962C8B-B14F-4D97-AF65-F5344CB8AC3E}">
        <p14:creationId xmlns:p14="http://schemas.microsoft.com/office/powerpoint/2010/main" val="5472363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553124"/>
            <a:ext cx="9144000" cy="1304876"/>
          </a:xfrm>
        </p:spPr>
        <p:txBody>
          <a:bodyPr/>
          <a:lstStyle/>
          <a:p>
            <a:r>
              <a:rPr lang="ar-JO" sz="6000" b="1" dirty="0">
                <a:effectLst>
                  <a:glow rad="177800">
                    <a:schemeClr val="tx1"/>
                  </a:glow>
                </a:effectLst>
                <a:latin typeface="Arial" charset="0"/>
                <a:ea typeface="ＭＳ Ｐゴシック" charset="0"/>
              </a:rPr>
              <a:t>عدم النوم في الكنيسة</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4218597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lstStyle/>
          <a:p>
            <a:r>
              <a:rPr lang="ar-JO" sz="5400" b="1" dirty="0">
                <a:effectLst>
                  <a:glow rad="177800">
                    <a:schemeClr val="tx1"/>
                  </a:glow>
                </a:effectLst>
                <a:latin typeface="Arial" charset="0"/>
                <a:ea typeface="ＭＳ Ｐゴシック" charset="0"/>
              </a:rPr>
              <a:t>إحدى علامات أن الراعي أمسك بك   في قيلولة خلال العظة:</a:t>
            </a:r>
            <a:endParaRPr lang="en-US" sz="5400" b="1" dirty="0">
              <a:effectLst>
                <a:glow rad="177800">
                  <a:schemeClr val="tx1"/>
                </a:glow>
              </a:effectLst>
              <a:latin typeface="Arial" charset="0"/>
              <a:ea typeface="ＭＳ Ｐゴシック" charset="0"/>
            </a:endParaRPr>
          </a:p>
        </p:txBody>
      </p:sp>
      <p:sp>
        <p:nvSpPr>
          <p:cNvPr id="6" name="Rectangle 2"/>
          <p:cNvSpPr txBox="1">
            <a:spLocks noChangeArrowheads="1"/>
          </p:cNvSpPr>
          <p:nvPr/>
        </p:nvSpPr>
        <p:spPr bwMode="auto">
          <a:xfrm>
            <a:off x="188898" y="3449377"/>
            <a:ext cx="5150679" cy="33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indent="-473075" algn="r" rtl="1">
              <a:buFont typeface="Arial"/>
              <a:buChar char="•"/>
            </a:pPr>
            <a:r>
              <a:rPr lang="ar-JO" sz="3600" b="1" dirty="0">
                <a:solidFill>
                  <a:srgbClr val="FFFFFF"/>
                </a:solidFill>
                <a:effectLst>
                  <a:glow rad="177800">
                    <a:srgbClr val="000000"/>
                  </a:glow>
                </a:effectLst>
                <a:latin typeface="Arial" charset="0"/>
                <a:ea typeface="ＭＳ Ｐゴシック" charset="0"/>
              </a:rPr>
              <a:t>تقديم ريد بول خلال شركة كسر الخبز</a:t>
            </a:r>
            <a:endParaRPr lang="en-US" sz="3600" b="1" dirty="0">
              <a:solidFill>
                <a:srgbClr val="FFFFFF"/>
              </a:solidFill>
              <a:effectLst>
                <a:glow rad="177800">
                  <a:srgbClr val="000000"/>
                </a:glow>
              </a:effectLst>
              <a:latin typeface="Arial" charset="0"/>
              <a:ea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802054">
            <a:off x="5950858" y="2558143"/>
            <a:ext cx="2104572" cy="4771572"/>
          </a:xfrm>
          <a:prstGeom prst="rect">
            <a:avLst/>
          </a:prstGeom>
        </p:spPr>
      </p:pic>
    </p:spTree>
    <p:extLst>
      <p:ext uri="{BB962C8B-B14F-4D97-AF65-F5344CB8AC3E}">
        <p14:creationId xmlns:p14="http://schemas.microsoft.com/office/powerpoint/2010/main" val="153456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lstStyle/>
          <a:p>
            <a:r>
              <a:rPr lang="ar-JO" sz="5400" b="1" dirty="0">
                <a:effectLst>
                  <a:glow rad="177800">
                    <a:schemeClr val="tx1"/>
                  </a:glow>
                </a:effectLst>
                <a:latin typeface="Arial" charset="0"/>
                <a:ea typeface="ＭＳ Ｐゴシック" charset="0"/>
              </a:rPr>
              <a:t>إحدى علامات أن الراعي أمسك بك   في قيلولة خلال العظة:</a:t>
            </a:r>
            <a:endParaRPr lang="en-US" sz="5400"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4"/>
          <a:stretch>
            <a:fillRect/>
          </a:stretch>
        </p:blipFill>
        <p:spPr>
          <a:xfrm>
            <a:off x="6718378" y="3183505"/>
            <a:ext cx="2463800" cy="3289300"/>
          </a:xfrm>
          <a:prstGeom prst="rect">
            <a:avLst/>
          </a:prstGeom>
        </p:spPr>
      </p:pic>
      <p:sp>
        <p:nvSpPr>
          <p:cNvPr id="6" name="Rectangle 2"/>
          <p:cNvSpPr txBox="1">
            <a:spLocks noChangeArrowheads="1"/>
          </p:cNvSpPr>
          <p:nvPr/>
        </p:nvSpPr>
        <p:spPr bwMode="auto">
          <a:xfrm>
            <a:off x="38178" y="3392713"/>
            <a:ext cx="6680200" cy="3498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indent="-473075" algn="r" rtl="1">
              <a:buFont typeface="Arial"/>
              <a:buChar char="•"/>
            </a:pPr>
            <a:r>
              <a:rPr lang="ar-JO" sz="3600" b="1" dirty="0">
                <a:solidFill>
                  <a:srgbClr val="FFFFFF"/>
                </a:solidFill>
                <a:effectLst>
                  <a:glow rad="177800">
                    <a:srgbClr val="000000"/>
                  </a:glow>
                </a:effectLst>
                <a:latin typeface="Arial" charset="0"/>
                <a:ea typeface="ＭＳ Ｐゴシック" charset="0"/>
              </a:rPr>
              <a:t>يقاطع عظته ليضع رغوة الحلاقة في يدك ثم يدغدغ أنفك بالريشة</a:t>
            </a:r>
            <a:endParaRPr lang="en-US" sz="3600"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2521796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lstStyle/>
          <a:p>
            <a:r>
              <a:rPr lang="ar-JO" sz="5400" b="1" dirty="0">
                <a:effectLst>
                  <a:glow rad="177800">
                    <a:schemeClr val="tx1"/>
                  </a:glow>
                </a:effectLst>
                <a:latin typeface="Arial" charset="0"/>
                <a:ea typeface="ＭＳ Ｐゴシック" charset="0"/>
              </a:rPr>
              <a:t>إحدى علامات أن الراعي أمسك بك   في قيلولة خلال العظة:</a:t>
            </a:r>
            <a:endParaRPr lang="en-US" sz="5400" b="1" dirty="0">
              <a:effectLst>
                <a:glow rad="177800">
                  <a:schemeClr val="tx1"/>
                </a:glow>
              </a:effectLst>
              <a:latin typeface="Arial" charset="0"/>
              <a:ea typeface="ＭＳ Ｐゴシック" charset="0"/>
            </a:endParaRPr>
          </a:p>
        </p:txBody>
      </p:sp>
      <p:sp>
        <p:nvSpPr>
          <p:cNvPr id="6" name="Rectangle 2"/>
          <p:cNvSpPr txBox="1">
            <a:spLocks noChangeArrowheads="1"/>
          </p:cNvSpPr>
          <p:nvPr/>
        </p:nvSpPr>
        <p:spPr bwMode="auto">
          <a:xfrm>
            <a:off x="38178" y="2652774"/>
            <a:ext cx="9144000" cy="4027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indent="-473075" algn="r" rtl="1">
              <a:buFont typeface="Arial"/>
              <a:buChar char="•"/>
            </a:pPr>
            <a:r>
              <a:rPr lang="ar-JO" sz="3600" b="1" dirty="0">
                <a:solidFill>
                  <a:srgbClr val="FFFFFF"/>
                </a:solidFill>
                <a:effectLst>
                  <a:glow rad="177800">
                    <a:srgbClr val="000000"/>
                  </a:glow>
                </a:effectLst>
                <a:latin typeface="Arial" charset="0"/>
                <a:ea typeface="ＭＳ Ｐゴシック" charset="0"/>
              </a:rPr>
              <a:t>يبدأ في التشكيك في دعوته بسبب غفلتك ثم يترك الخدمة ويبدأ في شرب الخمر بكثرة ويموت وحيدًا في المنزل فاشلاً .</a:t>
            </a:r>
            <a:endParaRPr lang="en-US" sz="3600"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3897083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826" y="-206044"/>
            <a:ext cx="9433816" cy="7159593"/>
            <a:chOff x="-92826" y="-206044"/>
            <a:chExt cx="9433816" cy="7159593"/>
          </a:xfrm>
        </p:grpSpPr>
        <p:pic>
          <p:nvPicPr>
            <p:cNvPr id="2" name="Picture 1"/>
            <p:cNvPicPr>
              <a:picLocks noChangeAspect="1"/>
            </p:cNvPicPr>
            <p:nvPr/>
          </p:nvPicPr>
          <p:blipFill>
            <a:blip r:embed="rId3"/>
            <a:stretch>
              <a:fillRect/>
            </a:stretch>
          </p:blipFill>
          <p:spPr>
            <a:xfrm>
              <a:off x="-92826" y="-206044"/>
              <a:ext cx="9433816" cy="7159593"/>
            </a:xfrm>
            <a:prstGeom prst="rect">
              <a:avLst/>
            </a:prstGeom>
          </p:spPr>
        </p:pic>
        <p:sp>
          <p:nvSpPr>
            <p:cNvPr id="6" name="Oval 5"/>
            <p:cNvSpPr/>
            <p:nvPr/>
          </p:nvSpPr>
          <p:spPr bwMode="auto">
            <a:xfrm>
              <a:off x="1911100" y="456173"/>
              <a:ext cx="3353673" cy="1837020"/>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
        <p:nvSpPr>
          <p:cNvPr id="111618" name="Rectangle 2"/>
          <p:cNvSpPr>
            <a:spLocks noGrp="1" noChangeArrowheads="1"/>
          </p:cNvSpPr>
          <p:nvPr>
            <p:ph type="ctrTitle"/>
          </p:nvPr>
        </p:nvSpPr>
        <p:spPr>
          <a:xfrm>
            <a:off x="0" y="5553124"/>
            <a:ext cx="9144000" cy="1304876"/>
          </a:xfrm>
        </p:spPr>
        <p:txBody>
          <a:bodyPr/>
          <a:lstStyle/>
          <a:p>
            <a:r>
              <a:rPr lang="en-US" sz="6000" b="1" dirty="0">
                <a:effectLst>
                  <a:glow rad="177800">
                    <a:schemeClr val="tx1"/>
                  </a:glow>
                </a:effectLst>
                <a:latin typeface="Arial" charset="0"/>
                <a:ea typeface="ＭＳ Ｐゴシック" charset="0"/>
              </a:rPr>
              <a:t>Sleeping in Church</a:t>
            </a:r>
          </a:p>
        </p:txBody>
      </p:sp>
      <p:sp>
        <p:nvSpPr>
          <p:cNvPr id="4" name="Rectangle 2"/>
          <p:cNvSpPr txBox="1">
            <a:spLocks noChangeArrowheads="1"/>
          </p:cNvSpPr>
          <p:nvPr/>
        </p:nvSpPr>
        <p:spPr bwMode="auto">
          <a:xfrm>
            <a:off x="0" y="5854257"/>
            <a:ext cx="9291670" cy="1003743"/>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dirty="0">
                <a:solidFill>
                  <a:srgbClr val="000000"/>
                </a:solidFill>
                <a:latin typeface="Arial" charset="0"/>
                <a:ea typeface="ＭＳ Ｐゴシック" charset="0"/>
              </a:rPr>
              <a:t>إحدى علامات أن الراعي أمسك بك في قيلولة خلال العظة</a:t>
            </a:r>
            <a:endParaRPr lang="en-US" sz="3200" b="1" dirty="0">
              <a:solidFill>
                <a:srgbClr val="000000"/>
              </a:solidFill>
              <a:latin typeface="Arial" charset="0"/>
              <a:ea typeface="ＭＳ Ｐゴシック" charset="0"/>
            </a:endParaRPr>
          </a:p>
        </p:txBody>
      </p:sp>
      <p:sp>
        <p:nvSpPr>
          <p:cNvPr id="5" name="Rectangle 2"/>
          <p:cNvSpPr txBox="1">
            <a:spLocks noChangeArrowheads="1"/>
          </p:cNvSpPr>
          <p:nvPr/>
        </p:nvSpPr>
        <p:spPr bwMode="auto">
          <a:xfrm>
            <a:off x="2082492" y="456173"/>
            <a:ext cx="3520478" cy="20732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i="1" dirty="0">
                <a:solidFill>
                  <a:srgbClr val="000000"/>
                </a:solidFill>
                <a:latin typeface="Chalkboard"/>
                <a:ea typeface="ＭＳ Ｐゴシック" charset="0"/>
                <a:cs typeface="Arial" panose="020B0604020202020204" pitchFamily="34" charset="0"/>
              </a:rPr>
              <a:t>نراك الأحد القادم         يا أفتيخوس</a:t>
            </a:r>
            <a:endParaRPr lang="en-US" sz="3200" b="1" i="1" dirty="0">
              <a:solidFill>
                <a:srgbClr val="000000"/>
              </a:solidFill>
              <a:latin typeface="Chalkboard"/>
              <a:ea typeface="ＭＳ Ｐゴシック" charset="0"/>
              <a:cs typeface="Arial" panose="020B0604020202020204" pitchFamily="34" charset="0"/>
            </a:endParaRPr>
          </a:p>
        </p:txBody>
      </p:sp>
    </p:spTree>
    <p:extLst>
      <p:ext uri="{BB962C8B-B14F-4D97-AF65-F5344CB8AC3E}">
        <p14:creationId xmlns:p14="http://schemas.microsoft.com/office/powerpoint/2010/main" val="1897027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2859088" y="2349500"/>
            <a:ext cx="2865437" cy="2663825"/>
            <a:chOff x="3059832" y="2348880"/>
            <a:chExt cx="2664304" cy="2664311"/>
          </a:xfrm>
        </p:grpSpPr>
        <p:sp>
          <p:nvSpPr>
            <p:cNvPr id="798747" name="Oval Callout 2"/>
            <p:cNvSpPr>
              <a:spLocks noChangeArrowheads="1"/>
            </p:cNvSpPr>
            <p:nvPr/>
          </p:nvSpPr>
          <p:spPr bwMode="auto">
            <a:xfrm>
              <a:off x="3059832" y="2348880"/>
              <a:ext cx="2664304" cy="2664311"/>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سبعة أرواح الله والسبعة الكواكب</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ساردس (رؤ 3: 1-6)</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cs typeface="Arial" charset="0"/>
              </a:rPr>
              <a:t>357</a:t>
            </a:r>
            <a:endParaRPr kumimoji="0" lang="en-US" sz="2400" b="1" i="0" u="none" strike="noStrike" kern="1200" cap="none" spc="0" normalizeH="0" baseline="0" noProof="0" dirty="0">
              <a:ln>
                <a:noFill/>
              </a:ln>
              <a:solidFill>
                <a:prstClr val="white"/>
              </a:solidFill>
              <a:effectLst/>
              <a:uLnTx/>
              <a:uFillTx/>
              <a:latin typeface="Arial" charset="0"/>
              <a:cs typeface="Arial" charset="0"/>
            </a:endParaRPr>
          </a:p>
        </p:txBody>
      </p:sp>
      <p:grpSp>
        <p:nvGrpSpPr>
          <p:cNvPr id="2" name="Group 1">
            <a:extLst>
              <a:ext uri="{FF2B5EF4-FFF2-40B4-BE49-F238E27FC236}">
                <a16:creationId xmlns:a16="http://schemas.microsoft.com/office/drawing/2014/main" id="{AD2CA6B2-6FD9-84F5-BC02-0E9267533E3B}"/>
              </a:ext>
            </a:extLst>
          </p:cNvPr>
          <p:cNvGrpSpPr>
            <a:grpSpLocks noChangeAspect="1"/>
          </p:cNvGrpSpPr>
          <p:nvPr/>
        </p:nvGrpSpPr>
        <p:grpSpPr bwMode="auto">
          <a:xfrm>
            <a:off x="2690191" y="2349501"/>
            <a:ext cx="3180384" cy="2663825"/>
            <a:chOff x="2990336" y="2348880"/>
            <a:chExt cx="2957583" cy="2664295"/>
          </a:xfrm>
        </p:grpSpPr>
        <p:sp>
          <p:nvSpPr>
            <p:cNvPr id="3" name="Oval 23">
              <a:extLst>
                <a:ext uri="{FF2B5EF4-FFF2-40B4-BE49-F238E27FC236}">
                  <a16:creationId xmlns:a16="http://schemas.microsoft.com/office/drawing/2014/main" id="{25C7B0DD-6879-BCC7-3EAA-A2430EEBD462}"/>
                </a:ext>
              </a:extLst>
            </p:cNvPr>
            <p:cNvSpPr>
              <a:spLocks noChangeArrowheads="1"/>
            </p:cNvSpPr>
            <p:nvPr/>
          </p:nvSpPr>
          <p:spPr bwMode="auto">
            <a:xfrm>
              <a:off x="3059832" y="2348880"/>
              <a:ext cx="2808312" cy="2664295"/>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26B8CBEA-E56D-4431-602C-C3F183DC9B21}"/>
                </a:ext>
              </a:extLst>
            </p:cNvPr>
            <p:cNvSpPr txBox="1"/>
            <p:nvPr/>
          </p:nvSpPr>
          <p:spPr>
            <a:xfrm>
              <a:off x="2990336" y="2420331"/>
              <a:ext cx="2957583" cy="193933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الأعمال</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اسم أنك حي</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655ECAF0-E55D-908F-2670-8841FE252F77}"/>
              </a:ext>
            </a:extLst>
          </p:cNvPr>
          <p:cNvGrpSpPr>
            <a:grpSpLocks noChangeAspect="1"/>
          </p:cNvGrpSpPr>
          <p:nvPr/>
        </p:nvGrpSpPr>
        <p:grpSpPr bwMode="auto">
          <a:xfrm>
            <a:off x="2555875" y="1844675"/>
            <a:ext cx="3671888" cy="3671888"/>
            <a:chOff x="2555776" y="1844824"/>
            <a:chExt cx="3744416" cy="3672409"/>
          </a:xfrm>
        </p:grpSpPr>
        <p:sp>
          <p:nvSpPr>
            <p:cNvPr id="6" name="Oval 21">
              <a:extLst>
                <a:ext uri="{FF2B5EF4-FFF2-40B4-BE49-F238E27FC236}">
                  <a16:creationId xmlns:a16="http://schemas.microsoft.com/office/drawing/2014/main" id="{BA0879A9-D010-FE33-0FB5-0BFC738BA183}"/>
                </a:ext>
              </a:extLst>
            </p:cNvPr>
            <p:cNvSpPr>
              <a:spLocks noChangeArrowheads="1"/>
            </p:cNvSpPr>
            <p:nvPr/>
          </p:nvSpPr>
          <p:spPr bwMode="auto">
            <a:xfrm>
              <a:off x="2555776" y="1844824"/>
              <a:ext cx="3744416" cy="3672409"/>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F37108A5-C30F-BCB7-F577-575B20F56467}"/>
                </a:ext>
              </a:extLst>
            </p:cNvPr>
            <p:cNvSpPr txBox="1"/>
            <p:nvPr/>
          </p:nvSpPr>
          <p:spPr>
            <a:xfrm>
              <a:off x="3421865" y="1878167"/>
              <a:ext cx="2012238" cy="120049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أنت ميت</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a:extLst>
              <a:ext uri="{FF2B5EF4-FFF2-40B4-BE49-F238E27FC236}">
                <a16:creationId xmlns:a16="http://schemas.microsoft.com/office/drawing/2014/main" id="{FF6F5C5B-88DF-F865-FCCE-BC43EFA86926}"/>
              </a:ext>
            </a:extLst>
          </p:cNvPr>
          <p:cNvGrpSpPr>
            <a:grpSpLocks noChangeAspect="1"/>
          </p:cNvGrpSpPr>
          <p:nvPr/>
        </p:nvGrpSpPr>
        <p:grpSpPr bwMode="auto">
          <a:xfrm>
            <a:off x="2060575" y="1349375"/>
            <a:ext cx="4608513" cy="4600575"/>
            <a:chOff x="2060104" y="1349152"/>
            <a:chExt cx="4672136" cy="4600127"/>
          </a:xfrm>
        </p:grpSpPr>
        <p:sp>
          <p:nvSpPr>
            <p:cNvPr id="11" name="Oval 10">
              <a:extLst>
                <a:ext uri="{FF2B5EF4-FFF2-40B4-BE49-F238E27FC236}">
                  <a16:creationId xmlns:a16="http://schemas.microsoft.com/office/drawing/2014/main" id="{0ED1BB85-8D7F-79B1-4C97-955817314F82}"/>
                </a:ext>
              </a:extLst>
            </p:cNvPr>
            <p:cNvSpPr/>
            <p:nvPr/>
          </p:nvSpPr>
          <p:spPr bwMode="auto">
            <a:xfrm>
              <a:off x="2060104" y="1349152"/>
              <a:ext cx="4672136" cy="4600127"/>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CD705A32-38D7-5131-7964-8FBB9E46325C}"/>
                </a:ext>
              </a:extLst>
            </p:cNvPr>
            <p:cNvSpPr txBox="1"/>
            <p:nvPr/>
          </p:nvSpPr>
          <p:spPr>
            <a:xfrm>
              <a:off x="3059552" y="1412646"/>
              <a:ext cx="2665193" cy="193880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ساهراً</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5" name="Group 14">
            <a:extLst>
              <a:ext uri="{FF2B5EF4-FFF2-40B4-BE49-F238E27FC236}">
                <a16:creationId xmlns:a16="http://schemas.microsoft.com/office/drawing/2014/main" id="{5AB3866A-F4BC-B79D-65A3-F15AEAD194CB}"/>
              </a:ext>
            </a:extLst>
          </p:cNvPr>
          <p:cNvGrpSpPr>
            <a:grpSpLocks noChangeAspect="1"/>
          </p:cNvGrpSpPr>
          <p:nvPr/>
        </p:nvGrpSpPr>
        <p:grpSpPr bwMode="auto">
          <a:xfrm>
            <a:off x="1508125" y="836613"/>
            <a:ext cx="5656263" cy="5688012"/>
            <a:chOff x="1475656" y="836712"/>
            <a:chExt cx="5904656" cy="5688632"/>
          </a:xfrm>
        </p:grpSpPr>
        <p:sp>
          <p:nvSpPr>
            <p:cNvPr id="17" name="Oval 4">
              <a:extLst>
                <a:ext uri="{FF2B5EF4-FFF2-40B4-BE49-F238E27FC236}">
                  <a16:creationId xmlns:a16="http://schemas.microsoft.com/office/drawing/2014/main" id="{8819170C-463C-93E6-2682-A4070A4A4897}"/>
                </a:ext>
              </a:extLst>
            </p:cNvPr>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Arial" panose="020B0604020202020204" pitchFamily="34" charset="0"/>
              </a:endParaRPr>
            </a:p>
          </p:txBody>
        </p:sp>
        <p:sp>
          <p:nvSpPr>
            <p:cNvPr id="19" name="TextBox 18">
              <a:extLst>
                <a:ext uri="{FF2B5EF4-FFF2-40B4-BE49-F238E27FC236}">
                  <a16:creationId xmlns:a16="http://schemas.microsoft.com/office/drawing/2014/main" id="{A523F559-23B8-7106-3FE4-F57D2E5EE149}"/>
                </a:ext>
              </a:extLst>
            </p:cNvPr>
            <p:cNvSpPr txBox="1"/>
            <p:nvPr/>
          </p:nvSpPr>
          <p:spPr>
            <a:xfrm>
              <a:off x="2596272" y="836712"/>
              <a:ext cx="3663425" cy="1816080"/>
            </a:xfrm>
            <a:prstGeom prst="rect">
              <a:avLst/>
            </a:prstGeom>
            <a:noFill/>
          </p:spPr>
          <p:txBody>
            <a:bodyPr>
              <a:spAutoFit/>
            </a:bodyPr>
            <a:lstStyle/>
            <a:p>
              <a:pPr algn="ctr" defTabSz="914400" eaLnBrk="0" fontAlgn="base" hangingPunct="0">
                <a:spcBef>
                  <a:spcPct val="0"/>
                </a:spcBef>
                <a:spcAft>
                  <a:spcPct val="0"/>
                </a:spcAft>
                <a:defRPr/>
              </a:pPr>
              <a:r>
                <a:rPr lang="ar-JO" sz="2800" b="1" dirty="0">
                  <a:solidFill>
                    <a:prstClr val="black"/>
                  </a:solidFill>
                  <a:effectLst>
                    <a:outerShdw blurRad="38100" dist="38100" dir="2700000" algn="tl">
                      <a:srgbClr val="000000">
                        <a:alpha val="43137"/>
                      </a:srgbClr>
                    </a:outerShdw>
                  </a:effectLst>
                  <a:latin typeface="Arial"/>
                  <a:ea typeface="ＭＳ Ｐゴシック" charset="0"/>
                  <a:cs typeface="Arial"/>
                </a:rPr>
                <a:t>التحذير</a:t>
              </a:r>
              <a:endParaRPr lang="en-US" sz="28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8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800" b="1" dirty="0">
                  <a:solidFill>
                    <a:prstClr val="black"/>
                  </a:solidFill>
                  <a:effectLst>
                    <a:outerShdw blurRad="38100" dist="38100" dir="2700000" algn="tl">
                      <a:srgbClr val="000000">
                        <a:alpha val="43137"/>
                      </a:srgbClr>
                    </a:outerShdw>
                  </a:effectLst>
                  <a:latin typeface="Arial"/>
                  <a:ea typeface="ＭＳ Ｐゴシック" charset="0"/>
                  <a:cs typeface="Arial"/>
                </a:rPr>
                <a:t>إن لم تسهر </a:t>
              </a:r>
            </a:p>
            <a:p>
              <a:pPr algn="ctr" defTabSz="914400" eaLnBrk="0" fontAlgn="base" hangingPunct="0">
                <a:spcBef>
                  <a:spcPct val="0"/>
                </a:spcBef>
                <a:spcAft>
                  <a:spcPct val="0"/>
                </a:spcAft>
                <a:defRPr/>
              </a:pPr>
              <a:r>
                <a:rPr lang="ar-JO" sz="2800" b="1" dirty="0">
                  <a:solidFill>
                    <a:prstClr val="black"/>
                  </a:solidFill>
                  <a:effectLst>
                    <a:outerShdw blurRad="38100" dist="38100" dir="2700000" algn="tl">
                      <a:srgbClr val="000000">
                        <a:alpha val="43137"/>
                      </a:srgbClr>
                    </a:outerShdw>
                  </a:effectLst>
                  <a:latin typeface="Arial"/>
                  <a:ea typeface="ＭＳ Ｐゴシック" charset="0"/>
                  <a:cs typeface="Arial"/>
                </a:rPr>
                <a:t>أقدم عليك كلص</a:t>
              </a:r>
              <a:endParaRPr lang="en-US" sz="28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p:txBody>
        </p:sp>
      </p:grpSp>
    </p:spTree>
    <p:extLst>
      <p:ext uri="{BB962C8B-B14F-4D97-AF65-F5344CB8AC3E}">
        <p14:creationId xmlns:p14="http://schemas.microsoft.com/office/powerpoint/2010/main" val="16817687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a:r>
              <a:rPr lang="ar-SA" b="1" dirty="0" err="1"/>
              <a:t>ساردس</a:t>
            </a:r>
            <a:endParaRPr lang="en-SG" b="1" dirty="0"/>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a:p>
        </p:txBody>
      </p:sp>
      <p:sp>
        <p:nvSpPr>
          <p:cNvPr id="6" name="Content Placeholder 2"/>
          <p:cNvSpPr txBox="1">
            <a:spLocks/>
          </p:cNvSpPr>
          <p:nvPr/>
        </p:nvSpPr>
        <p:spPr>
          <a:xfrm>
            <a:off x="3757575" y="838200"/>
            <a:ext cx="518160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charset="0"/>
              <a:buNone/>
            </a:pPr>
            <a:r>
              <a:rPr lang="ar-SA" sz="3600" b="1" dirty="0">
                <a:solidFill>
                  <a:schemeClr val="bg1"/>
                </a:solidFill>
              </a:rPr>
              <a:t>رؤيا ٣ : ٢-٣</a:t>
            </a:r>
          </a:p>
          <a:p>
            <a:pPr marL="0" indent="0" algn="r">
              <a:buFont typeface="Arial" charset="0"/>
              <a:buNone/>
            </a:pPr>
            <a:r>
              <a:rPr lang="ar-SA" sz="3600" b="1" dirty="0">
                <a:solidFill>
                  <a:schemeClr val="bg1"/>
                </a:solidFill>
              </a:rPr>
              <a:t>٢ كُنْ سَاهِراً وَشَدِّدْ مَا بَقِيَ، الَّذِي هُوَ عَتِيدٌ أَنْ يَمُوتَ، لأَنِّي لَمْ أَجِدْ أَعْمَالَكَ كَامِلَةً أَمَامَ اللهِ. ٣ فَاذْكُرْ كَيْفَ أَخَذْتَ وَسَمِعْتَ وَاحْفَظْ وَتُبْ، فَإِنِّي إِنْ لَمْ تَسْهَرْ أُقْدِمْ عَلَيْكَ كَلِصٍّ، وَلاَ تَعْلَمُ أَيَّةَ سَاعَةٍ أُقْدِمُ عَلَيْكَ. </a:t>
            </a:r>
          </a:p>
        </p:txBody>
      </p:sp>
      <p:sp>
        <p:nvSpPr>
          <p:cNvPr id="7"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prstClr val="white"/>
                </a:solidFill>
                <a:latin typeface="Arial" charset="0"/>
                <a:cs typeface="Arial" charset="0"/>
              </a:rPr>
              <a:t>358</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986731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3057" y="0"/>
            <a:ext cx="8158663" cy="6858000"/>
            <a:chOff x="-43057" y="0"/>
            <a:chExt cx="8158663" cy="6858000"/>
          </a:xfrm>
        </p:grpSpPr>
        <p:pic>
          <p:nvPicPr>
            <p:cNvPr id="2" name="Picture 1"/>
            <p:cNvPicPr>
              <a:picLocks noChangeAspect="1"/>
            </p:cNvPicPr>
            <p:nvPr/>
          </p:nvPicPr>
          <p:blipFill>
            <a:blip r:embed="rId3"/>
            <a:stretch>
              <a:fillRect/>
            </a:stretch>
          </p:blipFill>
          <p:spPr>
            <a:xfrm>
              <a:off x="-43057" y="4723"/>
              <a:ext cx="8158663" cy="6853277"/>
            </a:xfrm>
            <a:prstGeom prst="rect">
              <a:avLst/>
            </a:prstGeom>
          </p:spPr>
        </p:pic>
        <p:sp>
          <p:nvSpPr>
            <p:cNvPr id="13" name="Rectangle 12"/>
            <p:cNvSpPr/>
            <p:nvPr/>
          </p:nvSpPr>
          <p:spPr bwMode="auto">
            <a:xfrm>
              <a:off x="530176" y="0"/>
              <a:ext cx="7585430" cy="642340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11618" name="Rectangle 2"/>
          <p:cNvSpPr>
            <a:spLocks noGrp="1" noChangeArrowheads="1"/>
          </p:cNvSpPr>
          <p:nvPr>
            <p:ph type="ctrTitle"/>
          </p:nvPr>
        </p:nvSpPr>
        <p:spPr>
          <a:xfrm rot="16200000">
            <a:off x="5194902" y="3159954"/>
            <a:ext cx="6857999" cy="538093"/>
          </a:xfrm>
        </p:spPr>
        <p:txBody>
          <a:bodyPr/>
          <a:lstStyle/>
          <a:p>
            <a:r>
              <a:rPr lang="en-US" sz="1800" b="1" dirty="0">
                <a:effectLst>
                  <a:glow rad="177800">
                    <a:schemeClr val="tx1"/>
                  </a:glow>
                </a:effectLst>
                <a:latin typeface="Arial" charset="0"/>
                <a:ea typeface="ＭＳ Ｐゴシック" charset="0"/>
              </a:rPr>
              <a:t>http://asalesguy.com/2012/12/11/how-well-do-you-know-you/</a:t>
            </a:r>
          </a:p>
        </p:txBody>
      </p:sp>
      <p:sp>
        <p:nvSpPr>
          <p:cNvPr id="4" name="Rectangle 2"/>
          <p:cNvSpPr txBox="1">
            <a:spLocks noChangeArrowheads="1"/>
          </p:cNvSpPr>
          <p:nvPr/>
        </p:nvSpPr>
        <p:spPr bwMode="auto">
          <a:xfrm>
            <a:off x="1115838" y="188685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منفتح</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171323" y="321547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مخفي</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925714" y="321547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غير معروف</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870229" y="1886859"/>
            <a:ext cx="2663209"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نقطة عمياء</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628814" y="95926"/>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معروف للآخرين ولنفسي</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438688" y="95926"/>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معروف للآخرين فقط</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684299" y="4919064"/>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معروف لنفسي فقط</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4438690" y="4919064"/>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غير معروف لأحد</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2" name="Straight Connector 11"/>
          <p:cNvCxnSpPr/>
          <p:nvPr/>
        </p:nvCxnSpPr>
        <p:spPr bwMode="auto">
          <a:xfrm>
            <a:off x="4266071" y="468502"/>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cxnSp>
        <p:nvCxnSpPr>
          <p:cNvPr id="14" name="Straight Connector 13"/>
          <p:cNvCxnSpPr/>
          <p:nvPr/>
        </p:nvCxnSpPr>
        <p:spPr bwMode="auto">
          <a:xfrm rot="16200000">
            <a:off x="4155104" y="283567"/>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sp>
        <p:nvSpPr>
          <p:cNvPr id="17" name="Oval 16">
            <a:extLst>
              <a:ext uri="{FF2B5EF4-FFF2-40B4-BE49-F238E27FC236}">
                <a16:creationId xmlns:a16="http://schemas.microsoft.com/office/drawing/2014/main" id="{5CFED9A7-ADB1-D870-C154-8122EE866464}"/>
              </a:ext>
            </a:extLst>
          </p:cNvPr>
          <p:cNvSpPr/>
          <p:nvPr/>
        </p:nvSpPr>
        <p:spPr bwMode="auto">
          <a:xfrm>
            <a:off x="4044136" y="-155554"/>
            <a:ext cx="4071470" cy="325485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8" name="Rectangle 2">
            <a:extLst>
              <a:ext uri="{FF2B5EF4-FFF2-40B4-BE49-F238E27FC236}">
                <a16:creationId xmlns:a16="http://schemas.microsoft.com/office/drawing/2014/main" id="{DA6897CD-9DEE-4BBE-8DA0-2291811AA0C3}"/>
              </a:ext>
            </a:extLst>
          </p:cNvPr>
          <p:cNvSpPr txBox="1">
            <a:spLocks noChangeArrowheads="1"/>
          </p:cNvSpPr>
          <p:nvPr/>
        </p:nvSpPr>
        <p:spPr bwMode="auto">
          <a:xfrm>
            <a:off x="4537328" y="888263"/>
            <a:ext cx="3353671" cy="112974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5275" indent="-295275" algn="r" rtl="1"/>
            <a:r>
              <a:rPr lang="en-US" sz="2800" b="1" dirty="0">
                <a:solidFill>
                  <a:srgbClr val="000000"/>
                </a:solidFill>
                <a:latin typeface="Arial Black"/>
                <a:ea typeface="ＭＳ Ｐゴシック" charset="0"/>
                <a:cs typeface="Arial Black"/>
              </a:rPr>
              <a:t>• </a:t>
            </a:r>
            <a:r>
              <a:rPr lang="ar-JO" sz="2800" b="1" dirty="0">
                <a:solidFill>
                  <a:srgbClr val="000000"/>
                </a:solidFill>
                <a:latin typeface="Arial Black"/>
                <a:ea typeface="ＭＳ Ｐゴシック" charset="0"/>
                <a:cs typeface="Arial Black"/>
              </a:rPr>
              <a:t>العائلة</a:t>
            </a:r>
            <a:endParaRPr lang="en-US" sz="2800" b="1" dirty="0">
              <a:solidFill>
                <a:srgbClr val="000000"/>
              </a:solidFill>
              <a:latin typeface="Arial Black"/>
              <a:ea typeface="ＭＳ Ｐゴシック" charset="0"/>
              <a:cs typeface="Arial Black"/>
            </a:endParaRPr>
          </a:p>
          <a:p>
            <a:pPr marL="295275" indent="-295275" algn="r" rtl="1"/>
            <a:r>
              <a:rPr lang="en-US" sz="2800" b="1" dirty="0">
                <a:solidFill>
                  <a:srgbClr val="000000"/>
                </a:solidFill>
                <a:latin typeface="Arial Black"/>
                <a:ea typeface="ＭＳ Ｐゴシック" charset="0"/>
                <a:cs typeface="Arial Black"/>
              </a:rPr>
              <a:t>• </a:t>
            </a:r>
            <a:r>
              <a:rPr lang="ar-JO" sz="2800" b="1" dirty="0">
                <a:solidFill>
                  <a:srgbClr val="000000"/>
                </a:solidFill>
                <a:latin typeface="Arial Black"/>
                <a:ea typeface="ＭＳ Ｐゴシック" charset="0"/>
                <a:cs typeface="Arial Black"/>
              </a:rPr>
              <a:t>سوء التغذية الروحية</a:t>
            </a:r>
            <a:endParaRPr lang="en-US" sz="2800" b="1" dirty="0">
              <a:solidFill>
                <a:srgbClr val="000000"/>
              </a:solidFill>
              <a:latin typeface="Arial Black"/>
              <a:ea typeface="ＭＳ Ｐゴシック" charset="0"/>
              <a:cs typeface="Arial Black"/>
            </a:endParaRPr>
          </a:p>
        </p:txBody>
      </p:sp>
      <p:sp>
        <p:nvSpPr>
          <p:cNvPr id="19" name="Rectangle 2">
            <a:extLst>
              <a:ext uri="{FF2B5EF4-FFF2-40B4-BE49-F238E27FC236}">
                <a16:creationId xmlns:a16="http://schemas.microsoft.com/office/drawing/2014/main" id="{42678682-ABA2-990B-0DAE-0FDE8206271E}"/>
              </a:ext>
            </a:extLst>
          </p:cNvPr>
          <p:cNvSpPr txBox="1">
            <a:spLocks noChangeArrowheads="1"/>
          </p:cNvSpPr>
          <p:nvPr/>
        </p:nvSpPr>
        <p:spPr bwMode="auto">
          <a:xfrm rot="20288274">
            <a:off x="200504" y="2623588"/>
            <a:ext cx="5599296" cy="2389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ar-JO" sz="11500" b="1" kern="0" dirty="0">
                <a:effectLst>
                  <a:glow rad="177800">
                    <a:schemeClr val="tx1"/>
                  </a:glow>
                </a:effectLst>
                <a:latin typeface="Arial" charset="0"/>
                <a:ea typeface="ＭＳ Ｐゴシック" charset="0"/>
              </a:rPr>
              <a:t>كن</a:t>
            </a:r>
          </a:p>
          <a:p>
            <a:pPr defTabSz="914400"/>
            <a:r>
              <a:rPr lang="ar-JO" sz="11500" b="1" kern="0" dirty="0">
                <a:effectLst>
                  <a:glow rad="177800">
                    <a:schemeClr val="tx1"/>
                  </a:glow>
                </a:effectLst>
                <a:latin typeface="Arial" charset="0"/>
                <a:ea typeface="ＭＳ Ｐゴシック" charset="0"/>
              </a:rPr>
              <a:t>ساهراً</a:t>
            </a:r>
            <a:endParaRPr lang="en-US" sz="11500" b="1" kern="0"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04267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par>
                          <p:cTn id="27" fill="hold">
                            <p:stCondLst>
                              <p:cond delay="0"/>
                            </p:stCondLst>
                            <p:childTnLst>
                              <p:par>
                                <p:cTn id="28" presetID="55"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1000" fill="hold"/>
                                        <p:tgtEl>
                                          <p:spTgt spid="17"/>
                                        </p:tgtEl>
                                        <p:attrNameLst>
                                          <p:attrName>ppt_w</p:attrName>
                                        </p:attrNameLst>
                                      </p:cBhvr>
                                      <p:tavLst>
                                        <p:tav tm="0">
                                          <p:val>
                                            <p:strVal val="#ppt_w*0.70"/>
                                          </p:val>
                                        </p:tav>
                                        <p:tav tm="100000">
                                          <p:val>
                                            <p:strVal val="#ppt_w"/>
                                          </p:val>
                                        </p:tav>
                                      </p:tavLst>
                                    </p:anim>
                                    <p:anim calcmode="lin" valueType="num">
                                      <p:cBhvr>
                                        <p:cTn id="31" dur="1000" fill="hold"/>
                                        <p:tgtEl>
                                          <p:spTgt spid="17"/>
                                        </p:tgtEl>
                                        <p:attrNameLst>
                                          <p:attrName>ppt_h</p:attrName>
                                        </p:attrNameLst>
                                      </p:cBhvr>
                                      <p:tavLst>
                                        <p:tav tm="0">
                                          <p:val>
                                            <p:strVal val="#ppt_h"/>
                                          </p:val>
                                        </p:tav>
                                        <p:tav tm="100000">
                                          <p:val>
                                            <p:strVal val="#ppt_h"/>
                                          </p:val>
                                        </p:tav>
                                      </p:tavLst>
                                    </p:anim>
                                    <p:animEffect transition="in" filter="fade">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 calcmode="lin" valueType="num">
                                      <p:cBhvr>
                                        <p:cTn id="37" dur="1000" fill="hold"/>
                                        <p:tgtEl>
                                          <p:spTgt spid="18">
                                            <p:txEl>
                                              <p:pRg st="0" end="0"/>
                                            </p:txEl>
                                          </p:spTgt>
                                        </p:tgtEl>
                                        <p:attrNameLst>
                                          <p:attrName>ppt_w</p:attrName>
                                        </p:attrNameLst>
                                      </p:cBhvr>
                                      <p:tavLst>
                                        <p:tav tm="0">
                                          <p:val>
                                            <p:strVal val="#ppt_w*0.70"/>
                                          </p:val>
                                        </p:tav>
                                        <p:tav tm="100000">
                                          <p:val>
                                            <p:strVal val="#ppt_w"/>
                                          </p:val>
                                        </p:tav>
                                      </p:tavLst>
                                    </p:anim>
                                    <p:anim calcmode="lin" valueType="num">
                                      <p:cBhvr>
                                        <p:cTn id="38" dur="1000" fill="hold"/>
                                        <p:tgtEl>
                                          <p:spTgt spid="18">
                                            <p:txEl>
                                              <p:pRg st="0" end="0"/>
                                            </p:txEl>
                                          </p:spTgt>
                                        </p:tgtEl>
                                        <p:attrNameLst>
                                          <p:attrName>ppt_h</p:attrName>
                                        </p:attrNameLst>
                                      </p:cBhvr>
                                      <p:tavLst>
                                        <p:tav tm="0">
                                          <p:val>
                                            <p:strVal val="#ppt_h"/>
                                          </p:val>
                                        </p:tav>
                                        <p:tav tm="100000">
                                          <p:val>
                                            <p:strVal val="#ppt_h"/>
                                          </p:val>
                                        </p:tav>
                                      </p:tavLst>
                                    </p:anim>
                                    <p:animEffect transition="in" filter="fade">
                                      <p:cBhvr>
                                        <p:cTn id="39" dur="1000"/>
                                        <p:tgtEl>
                                          <p:spTgt spid="1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18">
                                            <p:txEl>
                                              <p:pRg st="1" end="1"/>
                                            </p:txEl>
                                          </p:spTgt>
                                        </p:tgtEl>
                                        <p:attrNameLst>
                                          <p:attrName>style.visibility</p:attrName>
                                        </p:attrNameLst>
                                      </p:cBhvr>
                                      <p:to>
                                        <p:strVal val="visible"/>
                                      </p:to>
                                    </p:set>
                                    <p:anim calcmode="lin" valueType="num">
                                      <p:cBhvr>
                                        <p:cTn id="44" dur="1000" fill="hold"/>
                                        <p:tgtEl>
                                          <p:spTgt spid="18">
                                            <p:txEl>
                                              <p:pRg st="1" end="1"/>
                                            </p:txEl>
                                          </p:spTgt>
                                        </p:tgtEl>
                                        <p:attrNameLst>
                                          <p:attrName>ppt_w</p:attrName>
                                        </p:attrNameLst>
                                      </p:cBhvr>
                                      <p:tavLst>
                                        <p:tav tm="0">
                                          <p:val>
                                            <p:strVal val="#ppt_w*0.70"/>
                                          </p:val>
                                        </p:tav>
                                        <p:tav tm="100000">
                                          <p:val>
                                            <p:strVal val="#ppt_w"/>
                                          </p:val>
                                        </p:tav>
                                      </p:tavLst>
                                    </p:anim>
                                    <p:anim calcmode="lin" valueType="num">
                                      <p:cBhvr>
                                        <p:cTn id="45" dur="1000" fill="hold"/>
                                        <p:tgtEl>
                                          <p:spTgt spid="18">
                                            <p:txEl>
                                              <p:pRg st="1" end="1"/>
                                            </p:txEl>
                                          </p:spTgt>
                                        </p:tgtEl>
                                        <p:attrNameLst>
                                          <p:attrName>ppt_h</p:attrName>
                                        </p:attrNameLst>
                                      </p:cBhvr>
                                      <p:tavLst>
                                        <p:tav tm="0">
                                          <p:val>
                                            <p:strVal val="#ppt_h"/>
                                          </p:val>
                                        </p:tav>
                                        <p:tav tm="100000">
                                          <p:val>
                                            <p:strVal val="#ppt_h"/>
                                          </p:val>
                                        </p:tav>
                                      </p:tavLst>
                                    </p:anim>
                                    <p:animEffect transition="in" filter="fade">
                                      <p:cBhvr>
                                        <p:cTn id="46" dur="10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7" grpId="0" animBg="1"/>
      <p:bldP spid="18"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056" y="908720"/>
            <a:ext cx="9273458" cy="5949280"/>
          </a:xfrm>
          <a:prstGeom prst="rect">
            <a:avLst/>
          </a:prstGeom>
        </p:spPr>
      </p:pic>
      <p:sp>
        <p:nvSpPr>
          <p:cNvPr id="111618" name="Rectangle 2"/>
          <p:cNvSpPr>
            <a:spLocks noGrp="1" noChangeArrowheads="1"/>
          </p:cNvSpPr>
          <p:nvPr>
            <p:ph type="ctrTitle"/>
          </p:nvPr>
        </p:nvSpPr>
        <p:spPr>
          <a:xfrm>
            <a:off x="0" y="4724"/>
            <a:ext cx="9144000" cy="2152850"/>
          </a:xfrm>
        </p:spPr>
        <p:txBody>
          <a:bodyPr/>
          <a:lstStyle/>
          <a:p>
            <a:r>
              <a:rPr lang="ar-JO" sz="6000" b="1" dirty="0">
                <a:effectLst>
                  <a:glow rad="177800">
                    <a:schemeClr val="tx1"/>
                  </a:glow>
                </a:effectLst>
                <a:latin typeface="Arial" charset="0"/>
                <a:ea typeface="ＭＳ Ｐゴシック" charset="0"/>
              </a:rPr>
              <a:t>يحذرنا المسيح ككنيسة        لنستيقظ أيضاً</a:t>
            </a:r>
            <a:r>
              <a:rPr lang="en-US" sz="6000" b="1" dirty="0">
                <a:effectLst>
                  <a:glow rad="177800">
                    <a:schemeClr val="tx1"/>
                  </a:glow>
                </a:effectLst>
                <a:latin typeface="Arial" charset="0"/>
                <a:ea typeface="ＭＳ Ｐゴシック" charset="0"/>
              </a:rPr>
              <a:t> </a:t>
            </a:r>
          </a:p>
        </p:txBody>
      </p:sp>
      <p:sp>
        <p:nvSpPr>
          <p:cNvPr id="4" name="Rectangle 2"/>
          <p:cNvSpPr txBox="1">
            <a:spLocks noChangeArrowheads="1"/>
          </p:cNvSpPr>
          <p:nvPr/>
        </p:nvSpPr>
        <p:spPr bwMode="auto">
          <a:xfrm>
            <a:off x="0" y="3146812"/>
            <a:ext cx="9230402" cy="3092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ar-JO" sz="4800" b="1" dirty="0">
                <a:solidFill>
                  <a:srgbClr val="FFFFFF"/>
                </a:solidFill>
                <a:effectLst>
                  <a:glow rad="177800">
                    <a:srgbClr val="000000"/>
                  </a:glow>
                </a:effectLst>
                <a:latin typeface="Arial" charset="0"/>
                <a:ea typeface="ＭＳ Ｐゴシック" charset="0"/>
              </a:rPr>
              <a:t>1. هو يملك كل ما لدينا</a:t>
            </a:r>
          </a:p>
          <a:p>
            <a:pPr algn="r"/>
            <a:r>
              <a:rPr lang="ar-JO" sz="4800" b="1" dirty="0">
                <a:solidFill>
                  <a:srgbClr val="FFFFFF"/>
                </a:solidFill>
                <a:effectLst>
                  <a:glow rad="177800">
                    <a:srgbClr val="000000"/>
                  </a:glow>
                </a:effectLst>
                <a:latin typeface="Arial" charset="0"/>
                <a:ea typeface="ＭＳ Ｐゴシック" charset="0"/>
              </a:rPr>
              <a:t>2. الإهتمام بالناس يعني الإهتمام بأطفالهم</a:t>
            </a:r>
            <a:endParaRPr lang="en-US" sz="4800"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291642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ar-JO" b="1" dirty="0">
                <a:latin typeface="Arial" charset="0"/>
                <a:ea typeface="ＭＳ Ｐゴシック" charset="0"/>
              </a:rPr>
              <a:t>1. يعرف يسوع </a:t>
            </a:r>
            <a:r>
              <a:rPr lang="ar-JO" b="1" dirty="0">
                <a:solidFill>
                  <a:srgbClr val="FFFF00"/>
                </a:solidFill>
                <a:latin typeface="Arial" charset="0"/>
                <a:ea typeface="ＭＳ Ｐゴシック" charset="0"/>
              </a:rPr>
              <a:t>الصالح</a:t>
            </a:r>
            <a:endParaRPr lang="en-US" b="1" dirty="0">
              <a:solidFill>
                <a:srgbClr val="FFFF00"/>
              </a:solidFill>
              <a:latin typeface="Arial" charset="0"/>
              <a:ea typeface="ＭＳ Ｐゴシック" charset="0"/>
            </a:endParaRPr>
          </a:p>
        </p:txBody>
      </p:sp>
    </p:spTree>
    <p:extLst>
      <p:ext uri="{BB962C8B-B14F-4D97-AF65-F5344CB8AC3E}">
        <p14:creationId xmlns:p14="http://schemas.microsoft.com/office/powerpoint/2010/main" val="479552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111618" name="Rectangle 2"/>
          <p:cNvSpPr>
            <a:spLocks noGrp="1" noChangeArrowheads="1"/>
          </p:cNvSpPr>
          <p:nvPr>
            <p:ph type="ctrTitle"/>
          </p:nvPr>
        </p:nvSpPr>
        <p:spPr>
          <a:xfrm>
            <a:off x="0" y="5880740"/>
            <a:ext cx="9144000" cy="980728"/>
          </a:xfrm>
          <a:solidFill>
            <a:schemeClr val="tx1"/>
          </a:solidFill>
        </p:spPr>
        <p:txBody>
          <a:bodyPr/>
          <a:lstStyle/>
          <a:p>
            <a:r>
              <a:rPr lang="ar-JO" b="1" dirty="0">
                <a:latin typeface="Arial" charset="0"/>
                <a:ea typeface="ＭＳ Ｐゴシック" charset="0"/>
              </a:rPr>
              <a:t>جيم كينان</a:t>
            </a:r>
            <a:endParaRPr lang="en-US" b="1" dirty="0">
              <a:latin typeface="Arial" charset="0"/>
              <a:ea typeface="ＭＳ Ｐゴシック" charset="0"/>
            </a:endParaRPr>
          </a:p>
        </p:txBody>
      </p:sp>
    </p:spTree>
    <p:extLst>
      <p:ext uri="{BB962C8B-B14F-4D97-AF65-F5344CB8AC3E}">
        <p14:creationId xmlns:p14="http://schemas.microsoft.com/office/powerpoint/2010/main" val="11041535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27887"/>
            <a:ext cx="9144000" cy="6854881"/>
          </a:xfrm>
          <a:prstGeom prst="rect">
            <a:avLst/>
          </a:prstGeom>
        </p:spPr>
      </p:pic>
      <p:sp>
        <p:nvSpPr>
          <p:cNvPr id="111618" name="Rectangle 2"/>
          <p:cNvSpPr>
            <a:spLocks noGrp="1" noChangeArrowheads="1"/>
          </p:cNvSpPr>
          <p:nvPr>
            <p:ph type="ctrTitle"/>
          </p:nvPr>
        </p:nvSpPr>
        <p:spPr>
          <a:xfrm>
            <a:off x="0" y="5846266"/>
            <a:ext cx="9144000" cy="980728"/>
          </a:xfrm>
          <a:noFill/>
        </p:spPr>
        <p:txBody>
          <a:bodyPr/>
          <a:lstStyle/>
          <a:p>
            <a:r>
              <a:rPr lang="ar-JO" b="1" dirty="0">
                <a:effectLst>
                  <a:outerShdw blurRad="38100" dist="38100" dir="2700000" algn="tl">
                    <a:srgbClr val="000000">
                      <a:alpha val="43137"/>
                    </a:srgbClr>
                  </a:outerShdw>
                </a:effectLst>
                <a:latin typeface="Arial" charset="0"/>
                <a:ea typeface="ＭＳ Ｐゴシック" charset="0"/>
              </a:rPr>
              <a:t>2. يعرف يسوع </a:t>
            </a:r>
            <a:r>
              <a:rPr lang="ar-JO" b="1" dirty="0">
                <a:solidFill>
                  <a:srgbClr val="FFFF00"/>
                </a:solidFill>
                <a:effectLst>
                  <a:outerShdw blurRad="38100" dist="38100" dir="2700000" algn="tl">
                    <a:srgbClr val="000000">
                      <a:alpha val="43137"/>
                    </a:srgbClr>
                  </a:outerShdw>
                </a:effectLst>
                <a:latin typeface="Arial" charset="0"/>
                <a:ea typeface="ＭＳ Ｐゴシック" charset="0"/>
              </a:rPr>
              <a:t>السيء</a:t>
            </a:r>
            <a:endParaRPr lang="en-US" b="1" dirty="0">
              <a:solidFill>
                <a:srgbClr val="FFFF00"/>
              </a:solidFill>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29626536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46266"/>
            <a:ext cx="9144000" cy="980728"/>
          </a:xfrm>
          <a:noFill/>
        </p:spPr>
        <p:txBody>
          <a:bodyPr/>
          <a:lstStyle/>
          <a:p>
            <a:r>
              <a:rPr lang="ar-JO" b="1" dirty="0">
                <a:effectLst>
                  <a:outerShdw blurRad="38100" dist="38100" dir="2700000" algn="tl">
                    <a:srgbClr val="000000">
                      <a:alpha val="43137"/>
                    </a:srgbClr>
                  </a:outerShdw>
                </a:effectLst>
                <a:latin typeface="Arial" charset="0"/>
                <a:ea typeface="ＭＳ Ｐゴシック" charset="0"/>
              </a:rPr>
              <a:t>3. يعرف يسوع </a:t>
            </a:r>
            <a:r>
              <a:rPr lang="ar-JO" b="1" dirty="0">
                <a:solidFill>
                  <a:srgbClr val="FFFF00"/>
                </a:solidFill>
                <a:effectLst>
                  <a:outerShdw blurRad="38100" dist="38100" dir="2700000" algn="tl">
                    <a:srgbClr val="000000">
                      <a:alpha val="43137"/>
                    </a:srgbClr>
                  </a:outerShdw>
                </a:effectLst>
                <a:latin typeface="Arial" charset="0"/>
                <a:ea typeface="ＭＳ Ｐゴシック" charset="0"/>
              </a:rPr>
              <a:t>المستقبل</a:t>
            </a:r>
            <a:endParaRPr lang="en-US" b="1" dirty="0">
              <a:solidFill>
                <a:srgbClr val="FFFF00"/>
              </a:solidFill>
              <a:effectLst>
                <a:outerShdw blurRad="38100" dist="38100" dir="2700000" algn="tl">
                  <a:srgbClr val="000000">
                    <a:alpha val="43137"/>
                  </a:srgbClr>
                </a:outerShdw>
              </a:effectLst>
              <a:latin typeface="Arial" charset="0"/>
              <a:ea typeface="ＭＳ Ｐゴシック" charset="0"/>
            </a:endParaRPr>
          </a:p>
        </p:txBody>
      </p:sp>
      <p:pic>
        <p:nvPicPr>
          <p:cNvPr id="3" name="Picture 2"/>
          <p:cNvPicPr>
            <a:picLocks noChangeAspect="1"/>
          </p:cNvPicPr>
          <p:nvPr/>
        </p:nvPicPr>
        <p:blipFill>
          <a:blip r:embed="rId3"/>
          <a:stretch>
            <a:fillRect/>
          </a:stretch>
        </p:blipFill>
        <p:spPr>
          <a:xfrm>
            <a:off x="204754" y="181772"/>
            <a:ext cx="8707819" cy="5780190"/>
          </a:xfrm>
          <a:prstGeom prst="rect">
            <a:avLst/>
          </a:prstGeom>
        </p:spPr>
      </p:pic>
    </p:spTree>
    <p:extLst>
      <p:ext uri="{BB962C8B-B14F-4D97-AF65-F5344CB8AC3E}">
        <p14:creationId xmlns:p14="http://schemas.microsoft.com/office/powerpoint/2010/main" val="1064004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2859088" y="2349500"/>
            <a:ext cx="2865437" cy="2663825"/>
            <a:chOff x="3059832" y="2348880"/>
            <a:chExt cx="2664304" cy="2664311"/>
          </a:xfrm>
        </p:grpSpPr>
        <p:sp>
          <p:nvSpPr>
            <p:cNvPr id="798747" name="Oval Callout 2"/>
            <p:cNvSpPr>
              <a:spLocks noChangeArrowheads="1"/>
            </p:cNvSpPr>
            <p:nvPr/>
          </p:nvSpPr>
          <p:spPr bwMode="auto">
            <a:xfrm>
              <a:off x="3059832" y="2348880"/>
              <a:ext cx="2664304" cy="2664311"/>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سبعة أرواح الله والسبعة الكواكب</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ساردس (رؤ 3: 1-6)</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357</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grpSp>
        <p:nvGrpSpPr>
          <p:cNvPr id="2" name="Group 1">
            <a:extLst>
              <a:ext uri="{FF2B5EF4-FFF2-40B4-BE49-F238E27FC236}">
                <a16:creationId xmlns:a16="http://schemas.microsoft.com/office/drawing/2014/main" id="{AD2CA6B2-6FD9-84F5-BC02-0E9267533E3B}"/>
              </a:ext>
            </a:extLst>
          </p:cNvPr>
          <p:cNvGrpSpPr>
            <a:grpSpLocks noChangeAspect="1"/>
          </p:cNvGrpSpPr>
          <p:nvPr/>
        </p:nvGrpSpPr>
        <p:grpSpPr bwMode="auto">
          <a:xfrm>
            <a:off x="2690191" y="2349501"/>
            <a:ext cx="3180384" cy="2663825"/>
            <a:chOff x="2990336" y="2348880"/>
            <a:chExt cx="2957583" cy="2664295"/>
          </a:xfrm>
        </p:grpSpPr>
        <p:sp>
          <p:nvSpPr>
            <p:cNvPr id="3" name="Oval 23">
              <a:extLst>
                <a:ext uri="{FF2B5EF4-FFF2-40B4-BE49-F238E27FC236}">
                  <a16:creationId xmlns:a16="http://schemas.microsoft.com/office/drawing/2014/main" id="{25C7B0DD-6879-BCC7-3EAA-A2430EEBD462}"/>
                </a:ext>
              </a:extLst>
            </p:cNvPr>
            <p:cNvSpPr>
              <a:spLocks noChangeArrowheads="1"/>
            </p:cNvSpPr>
            <p:nvPr/>
          </p:nvSpPr>
          <p:spPr bwMode="auto">
            <a:xfrm>
              <a:off x="3059832" y="2348880"/>
              <a:ext cx="2808312" cy="2664295"/>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26B8CBEA-E56D-4431-602C-C3F183DC9B21}"/>
                </a:ext>
              </a:extLst>
            </p:cNvPr>
            <p:cNvSpPr txBox="1"/>
            <p:nvPr/>
          </p:nvSpPr>
          <p:spPr>
            <a:xfrm>
              <a:off x="2990336" y="2420331"/>
              <a:ext cx="2957583" cy="193933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الأعمال</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اسم أنك حي</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655ECAF0-E55D-908F-2670-8841FE252F77}"/>
              </a:ext>
            </a:extLst>
          </p:cNvPr>
          <p:cNvGrpSpPr>
            <a:grpSpLocks noChangeAspect="1"/>
          </p:cNvGrpSpPr>
          <p:nvPr/>
        </p:nvGrpSpPr>
        <p:grpSpPr bwMode="auto">
          <a:xfrm>
            <a:off x="2555875" y="1844675"/>
            <a:ext cx="3671888" cy="3671888"/>
            <a:chOff x="2555776" y="1844824"/>
            <a:chExt cx="3744416" cy="3672409"/>
          </a:xfrm>
        </p:grpSpPr>
        <p:sp>
          <p:nvSpPr>
            <p:cNvPr id="6" name="Oval 21">
              <a:extLst>
                <a:ext uri="{FF2B5EF4-FFF2-40B4-BE49-F238E27FC236}">
                  <a16:creationId xmlns:a16="http://schemas.microsoft.com/office/drawing/2014/main" id="{BA0879A9-D010-FE33-0FB5-0BFC738BA183}"/>
                </a:ext>
              </a:extLst>
            </p:cNvPr>
            <p:cNvSpPr>
              <a:spLocks noChangeArrowheads="1"/>
            </p:cNvSpPr>
            <p:nvPr/>
          </p:nvSpPr>
          <p:spPr bwMode="auto">
            <a:xfrm>
              <a:off x="2555776" y="1844824"/>
              <a:ext cx="3744416" cy="3672409"/>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F37108A5-C30F-BCB7-F577-575B20F56467}"/>
                </a:ext>
              </a:extLst>
            </p:cNvPr>
            <p:cNvSpPr txBox="1"/>
            <p:nvPr/>
          </p:nvSpPr>
          <p:spPr>
            <a:xfrm>
              <a:off x="3421865" y="1878167"/>
              <a:ext cx="2012238" cy="120049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أنت ميت</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a:extLst>
              <a:ext uri="{FF2B5EF4-FFF2-40B4-BE49-F238E27FC236}">
                <a16:creationId xmlns:a16="http://schemas.microsoft.com/office/drawing/2014/main" id="{FF6F5C5B-88DF-F865-FCCE-BC43EFA86926}"/>
              </a:ext>
            </a:extLst>
          </p:cNvPr>
          <p:cNvGrpSpPr>
            <a:grpSpLocks noChangeAspect="1"/>
          </p:cNvGrpSpPr>
          <p:nvPr/>
        </p:nvGrpSpPr>
        <p:grpSpPr bwMode="auto">
          <a:xfrm>
            <a:off x="2060575" y="1349375"/>
            <a:ext cx="4608513" cy="4600575"/>
            <a:chOff x="2060104" y="1349152"/>
            <a:chExt cx="4672136" cy="4600127"/>
          </a:xfrm>
        </p:grpSpPr>
        <p:sp>
          <p:nvSpPr>
            <p:cNvPr id="11" name="Oval 10">
              <a:extLst>
                <a:ext uri="{FF2B5EF4-FFF2-40B4-BE49-F238E27FC236}">
                  <a16:creationId xmlns:a16="http://schemas.microsoft.com/office/drawing/2014/main" id="{0ED1BB85-8D7F-79B1-4C97-955817314F82}"/>
                </a:ext>
              </a:extLst>
            </p:cNvPr>
            <p:cNvSpPr/>
            <p:nvPr/>
          </p:nvSpPr>
          <p:spPr bwMode="auto">
            <a:xfrm>
              <a:off x="2060104" y="1349152"/>
              <a:ext cx="4672136" cy="4600127"/>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CD705A32-38D7-5131-7964-8FBB9E46325C}"/>
                </a:ext>
              </a:extLst>
            </p:cNvPr>
            <p:cNvSpPr txBox="1"/>
            <p:nvPr/>
          </p:nvSpPr>
          <p:spPr>
            <a:xfrm>
              <a:off x="3059552" y="1412646"/>
              <a:ext cx="2665193" cy="193880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ساهراً</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5" name="Group 14">
            <a:extLst>
              <a:ext uri="{FF2B5EF4-FFF2-40B4-BE49-F238E27FC236}">
                <a16:creationId xmlns:a16="http://schemas.microsoft.com/office/drawing/2014/main" id="{5AB3866A-F4BC-B79D-65A3-F15AEAD194CB}"/>
              </a:ext>
            </a:extLst>
          </p:cNvPr>
          <p:cNvGrpSpPr>
            <a:grpSpLocks noChangeAspect="1"/>
          </p:cNvGrpSpPr>
          <p:nvPr/>
        </p:nvGrpSpPr>
        <p:grpSpPr bwMode="auto">
          <a:xfrm>
            <a:off x="1508125" y="836613"/>
            <a:ext cx="5656263" cy="5688012"/>
            <a:chOff x="1475656" y="836712"/>
            <a:chExt cx="5904656" cy="5688632"/>
          </a:xfrm>
        </p:grpSpPr>
        <p:sp>
          <p:nvSpPr>
            <p:cNvPr id="17" name="Oval 4">
              <a:extLst>
                <a:ext uri="{FF2B5EF4-FFF2-40B4-BE49-F238E27FC236}">
                  <a16:creationId xmlns:a16="http://schemas.microsoft.com/office/drawing/2014/main" id="{8819170C-463C-93E6-2682-A4070A4A4897}"/>
                </a:ext>
              </a:extLst>
            </p:cNvPr>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19" name="TextBox 18">
              <a:extLst>
                <a:ext uri="{FF2B5EF4-FFF2-40B4-BE49-F238E27FC236}">
                  <a16:creationId xmlns:a16="http://schemas.microsoft.com/office/drawing/2014/main" id="{A523F559-23B8-7106-3FE4-F57D2E5EE149}"/>
                </a:ext>
              </a:extLst>
            </p:cNvPr>
            <p:cNvSpPr txBox="1"/>
            <p:nvPr/>
          </p:nvSpPr>
          <p:spPr>
            <a:xfrm>
              <a:off x="2596272" y="836712"/>
              <a:ext cx="3663425" cy="181608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التحذير</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إن لم تسهر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أقدم عليك كلص</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22" name="Group 21">
            <a:extLst>
              <a:ext uri="{FF2B5EF4-FFF2-40B4-BE49-F238E27FC236}">
                <a16:creationId xmlns:a16="http://schemas.microsoft.com/office/drawing/2014/main" id="{DD06E7E1-6DF1-7607-90A7-C659CA4A6BBA}"/>
              </a:ext>
            </a:extLst>
          </p:cNvPr>
          <p:cNvGrpSpPr>
            <a:grpSpLocks noChangeAspect="1"/>
          </p:cNvGrpSpPr>
          <p:nvPr/>
        </p:nvGrpSpPr>
        <p:grpSpPr bwMode="auto">
          <a:xfrm>
            <a:off x="846162" y="321536"/>
            <a:ext cx="6823052" cy="6696075"/>
            <a:chOff x="1475656" y="836712"/>
            <a:chExt cx="5904656" cy="5688632"/>
          </a:xfrm>
        </p:grpSpPr>
        <p:sp>
          <p:nvSpPr>
            <p:cNvPr id="23" name="Oval 4">
              <a:extLst>
                <a:ext uri="{FF2B5EF4-FFF2-40B4-BE49-F238E27FC236}">
                  <a16:creationId xmlns:a16="http://schemas.microsoft.com/office/drawing/2014/main" id="{9B5A1DBA-BA74-63FE-29A6-76AB4C90C42F}"/>
                </a:ext>
              </a:extLst>
            </p:cNvPr>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4" name="TextBox 23">
              <a:extLst>
                <a:ext uri="{FF2B5EF4-FFF2-40B4-BE49-F238E27FC236}">
                  <a16:creationId xmlns:a16="http://schemas.microsoft.com/office/drawing/2014/main" id="{4ED2E3B2-EA55-CEF0-2DA7-5D6242D03097}"/>
                </a:ext>
              </a:extLst>
            </p:cNvPr>
            <p:cNvSpPr txBox="1"/>
            <p:nvPr/>
          </p:nvSpPr>
          <p:spPr>
            <a:xfrm>
              <a:off x="2628876" y="1109036"/>
              <a:ext cx="3598216" cy="2588560"/>
            </a:xfrm>
            <a:prstGeom prst="rect">
              <a:avLst/>
            </a:prstGeom>
            <a:noFill/>
          </p:spPr>
          <p:txBody>
            <a:bodyPr>
              <a:spAutoFit/>
            </a:bodyPr>
            <a:lstStyle/>
            <a:p>
              <a:pPr algn="ctr" defTabSz="914400" eaLnBrk="0" fontAlgn="base" hangingPunct="0">
                <a:spcBef>
                  <a:spcPct val="0"/>
                </a:spcBef>
                <a:spcAft>
                  <a:spcPct val="0"/>
                </a:spcAft>
                <a:defRPr/>
              </a:pPr>
              <a:r>
                <a:rPr lang="ar-JO" sz="3200" b="1" dirty="0">
                  <a:solidFill>
                    <a:prstClr val="white"/>
                  </a:solidFill>
                  <a:effectLst>
                    <a:outerShdw blurRad="38100" dist="38100" dir="2700000" algn="tl">
                      <a:srgbClr val="000000">
                        <a:alpha val="43137"/>
                      </a:srgbClr>
                    </a:outerShdw>
                  </a:effectLst>
                  <a:latin typeface="Arial"/>
                  <a:ea typeface="ＭＳ Ｐゴシック" charset="0"/>
                  <a:cs typeface="Arial"/>
                </a:rPr>
                <a:t>الوعد</a:t>
              </a:r>
              <a:endPar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3200" b="1" dirty="0">
                  <a:solidFill>
                    <a:prstClr val="white"/>
                  </a:solidFill>
                  <a:effectLst>
                    <a:outerShdw blurRad="38100" dist="38100" dir="2700000" algn="tl">
                      <a:srgbClr val="000000">
                        <a:alpha val="43137"/>
                      </a:srgbClr>
                    </a:outerShdw>
                  </a:effectLst>
                  <a:latin typeface="Arial"/>
                  <a:ea typeface="ＭＳ Ｐゴシック" charset="0"/>
                  <a:cs typeface="Arial"/>
                </a:rPr>
                <a:t>وعد يسوع المؤمنين في ساردس أنهم غالبون وآمنون في مسيرهم معه في نقاوة   (3: 4-6)</a:t>
              </a:r>
              <a:endPar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Tree>
    <p:extLst>
      <p:ext uri="{BB962C8B-B14F-4D97-AF65-F5344CB8AC3E}">
        <p14:creationId xmlns:p14="http://schemas.microsoft.com/office/powerpoint/2010/main" val="14507597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510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5115"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9"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5116"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7"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15118"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5"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8"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3" name="TextBox 29"/>
            <p:cNvSpPr txBox="1">
              <a:spLocks noChangeArrowheads="1"/>
            </p:cNvSpPr>
            <p:nvPr/>
          </p:nvSpPr>
          <p:spPr bwMode="auto">
            <a:xfrm>
              <a:off x="1619672" y="5631631"/>
              <a:ext cx="759882"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581275" y="2583811"/>
            <a:ext cx="4332288"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فذلك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سيلبس ثياباً بيضاً </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ولن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أمحو اسمه </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سفر الحياة و</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سأعترف باسمه</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أمام ابي وأمام ملائكته (3: 5)</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017477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60010"/>
          </a:xfrm>
          <a:prstGeom prst="rect">
            <a:avLst/>
          </a:prstGeom>
        </p:spPr>
      </p:pic>
      <p:sp>
        <p:nvSpPr>
          <p:cNvPr id="111618" name="Rectangle 2"/>
          <p:cNvSpPr>
            <a:spLocks noGrp="1" noChangeArrowheads="1"/>
          </p:cNvSpPr>
          <p:nvPr>
            <p:ph type="ctrTitle"/>
          </p:nvPr>
        </p:nvSpPr>
        <p:spPr>
          <a:xfrm>
            <a:off x="0" y="4723"/>
            <a:ext cx="8912574" cy="2771839"/>
          </a:xfrm>
        </p:spPr>
        <p:txBody>
          <a:bodyPr/>
          <a:lstStyle/>
          <a:p>
            <a:r>
              <a:rPr lang="ar-JO" sz="5400" b="1" dirty="0">
                <a:effectLst>
                  <a:glow rad="177800">
                    <a:schemeClr val="tx1"/>
                  </a:glow>
                </a:effectLst>
                <a:latin typeface="Arial" charset="0"/>
                <a:ea typeface="ＭＳ Ｐゴシック" charset="0"/>
              </a:rPr>
              <a:t>لدى المسيح مستقبل رائع لك</a:t>
            </a:r>
            <a:endParaRPr lang="en-US" sz="5400" b="1" dirty="0">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2" y="3997025"/>
            <a:ext cx="9144001" cy="2771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solidFill>
                  <a:srgbClr val="FFFFFF"/>
                </a:solidFill>
                <a:effectLst>
                  <a:glow rad="177800">
                    <a:srgbClr val="000000"/>
                  </a:glow>
                </a:effectLst>
                <a:latin typeface="Arial" charset="0"/>
                <a:ea typeface="ＭＳ Ｐゴシック" charset="0"/>
              </a:rPr>
              <a:t>من له أذن فليسمع ما يقوله الروح للكنائس          (3: 6)</a:t>
            </a:r>
            <a:endParaRPr lang="en-US" sz="4000"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192729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ar-JO" b="1" dirty="0">
                <a:latin typeface="Arial" panose="020B0604020202020204" pitchFamily="34" charset="0"/>
                <a:cs typeface="Arial" panose="020B0604020202020204" pitchFamily="34" charset="0"/>
              </a:rPr>
              <a:t>لو كتب يسوع رسالة لكنيستك ما الذي يمكن أن يقوله؟</a:t>
            </a:r>
            <a:endParaRPr lang="en-US" b="1" dirty="0">
              <a:latin typeface="Arial" panose="020B0604020202020204" pitchFamily="34" charset="0"/>
              <a:cs typeface="Arial" panose="020B0604020202020204" pitchFamily="34" charset="0"/>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715260" cy="923330"/>
          </a:xfrm>
          <a:prstGeom prst="rect">
            <a:avLst/>
          </a:prstGeom>
          <a:noFill/>
        </p:spPr>
        <p:txBody>
          <a:bodyPr wrap="none" rtlCol="0">
            <a:spAutoFit/>
          </a:bodyPr>
          <a:lstStyle/>
          <a:p>
            <a:pPr defTabSz="914400" eaLnBrk="0" fontAlgn="base" hangingPunct="0">
              <a:spcBef>
                <a:spcPct val="0"/>
              </a:spcBef>
              <a:spcAft>
                <a:spcPct val="0"/>
              </a:spcAft>
            </a:pPr>
            <a:r>
              <a:rPr lang="ar-JO" sz="5400" dirty="0">
                <a:solidFill>
                  <a:srgbClr val="FFFFFF"/>
                </a:solidFill>
                <a:latin typeface="Arial" panose="020B0604020202020204" pitchFamily="34" charset="0"/>
                <a:ea typeface="ＭＳ Ｐゴシック" charset="0"/>
                <a:cs typeface="Arial" panose="020B0604020202020204" pitchFamily="34" charset="0"/>
              </a:rPr>
              <a:t>ر </a:t>
            </a:r>
            <a:endParaRPr lang="en-US" sz="5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2003778" y="4473228"/>
            <a:ext cx="5400933" cy="1200329"/>
          </a:xfrm>
          <a:prstGeom prst="rect">
            <a:avLst/>
          </a:prstGeom>
          <a:noFill/>
        </p:spPr>
        <p:txBody>
          <a:bodyPr wrap="square" rtlCol="0">
            <a:spAutoFit/>
          </a:bodyPr>
          <a:lstStyle/>
          <a:p>
            <a:pPr algn="ctr" defTabSz="914400" eaLnBrk="0" fontAlgn="base" hangingPunct="0">
              <a:spcBef>
                <a:spcPct val="0"/>
              </a:spcBef>
              <a:spcAft>
                <a:spcPct val="0"/>
              </a:spcAft>
            </a:pPr>
            <a:r>
              <a:rPr lang="ar-JO" sz="7200" dirty="0">
                <a:solidFill>
                  <a:srgbClr val="000000"/>
                </a:solidFill>
                <a:latin typeface="Arial" panose="020B0604020202020204" pitchFamily="34" charset="0"/>
                <a:ea typeface="ＭＳ Ｐゴシック" charset="0"/>
                <a:cs typeface="Arial" panose="020B0604020202020204" pitchFamily="34" charset="0"/>
              </a:rPr>
              <a:t>رؤيا</a:t>
            </a:r>
            <a:endParaRPr lang="en-US" sz="7200"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92025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72250" y="4723"/>
            <a:ext cx="5871750" cy="6860464"/>
          </a:xfrm>
          <a:prstGeom prst="rect">
            <a:avLst/>
          </a:prstGeom>
        </p:spPr>
      </p:pic>
      <p:sp>
        <p:nvSpPr>
          <p:cNvPr id="4" name="Rectangle 2"/>
          <p:cNvSpPr txBox="1">
            <a:spLocks noChangeArrowheads="1"/>
          </p:cNvSpPr>
          <p:nvPr/>
        </p:nvSpPr>
        <p:spPr bwMode="auto">
          <a:xfrm>
            <a:off x="0" y="1248377"/>
            <a:ext cx="3272250" cy="4639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7200" b="1" dirty="0">
                <a:solidFill>
                  <a:srgbClr val="FFFFFF"/>
                </a:solidFill>
                <a:effectLst>
                  <a:glow rad="177800">
                    <a:srgbClr val="000000"/>
                  </a:glow>
                </a:effectLst>
                <a:latin typeface="Arial" charset="0"/>
                <a:ea typeface="ＭＳ Ｐゴシック" charset="0"/>
              </a:rPr>
              <a:t>لا       تنام      في الكنيسة</a:t>
            </a:r>
            <a:endParaRPr lang="en-US" sz="7200" b="1" dirty="0">
              <a:solidFill>
                <a:srgbClr val="FFFFFF"/>
              </a:solidFill>
              <a:effectLst>
                <a:glow rad="177800">
                  <a:srgbClr val="000000"/>
                </a:glow>
              </a:effectLst>
              <a:latin typeface="Arial" charset="0"/>
              <a:ea typeface="ＭＳ Ｐゴシック" charset="0"/>
            </a:endParaRPr>
          </a:p>
        </p:txBody>
      </p:sp>
      <p:sp>
        <p:nvSpPr>
          <p:cNvPr id="111618" name="Rectangle 2"/>
          <p:cNvSpPr>
            <a:spLocks noGrp="1" noChangeArrowheads="1"/>
          </p:cNvSpPr>
          <p:nvPr>
            <p:ph type="ctrTitle"/>
          </p:nvPr>
        </p:nvSpPr>
        <p:spPr>
          <a:xfrm>
            <a:off x="3272250" y="241484"/>
            <a:ext cx="4036492" cy="963845"/>
          </a:xfrm>
          <a:noFill/>
        </p:spPr>
        <p:txBody>
          <a:bodyPr/>
          <a:lstStyle/>
          <a:p>
            <a:r>
              <a:rPr lang="ar-JO" sz="4800" b="1" dirty="0">
                <a:effectLst>
                  <a:glow rad="177800">
                    <a:schemeClr val="tx1"/>
                  </a:glow>
                </a:effectLst>
                <a:latin typeface="Arial" charset="0"/>
                <a:ea typeface="ＭＳ Ｐゴシック" charset="0"/>
              </a:rPr>
              <a:t>الفكرة الرئيسية؟</a:t>
            </a:r>
            <a:endParaRPr lang="en-US" sz="4800" b="1" dirty="0">
              <a:effectLst>
                <a:glow rad="177800">
                  <a:schemeClr val="tx1"/>
                </a:glow>
              </a:effectLst>
              <a:latin typeface="Arial" charset="0"/>
              <a:ea typeface="ＭＳ Ｐゴシック" charset="0"/>
            </a:endParaRPr>
          </a:p>
        </p:txBody>
      </p:sp>
      <p:sp>
        <p:nvSpPr>
          <p:cNvPr id="6" name="Rectangle 2"/>
          <p:cNvSpPr txBox="1">
            <a:spLocks noChangeArrowheads="1"/>
          </p:cNvSpPr>
          <p:nvPr/>
        </p:nvSpPr>
        <p:spPr bwMode="auto">
          <a:xfrm>
            <a:off x="2794412" y="5888161"/>
            <a:ext cx="6349588" cy="963845"/>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dirty="0">
                <a:solidFill>
                  <a:srgbClr val="000000"/>
                </a:solidFill>
                <a:latin typeface="Arial" charset="0"/>
                <a:ea typeface="ＭＳ Ｐゴシック" charset="0"/>
              </a:rPr>
              <a:t>أمي، أعتقد أن أبي يأخذ يوم الراحة بشكل مبالغ فيه قليلاً.</a:t>
            </a:r>
            <a:endParaRPr lang="en-US" sz="3200" b="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6931054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56458"/>
            <a:ext cx="9144000" cy="6101542"/>
          </a:xfrm>
          <a:prstGeom prst="rect">
            <a:avLst/>
          </a:prstGeom>
        </p:spPr>
      </p:pic>
      <p:sp>
        <p:nvSpPr>
          <p:cNvPr id="111618" name="Rectangle 2"/>
          <p:cNvSpPr>
            <a:spLocks noGrp="1" noChangeArrowheads="1"/>
          </p:cNvSpPr>
          <p:nvPr>
            <p:ph type="ctrTitle"/>
          </p:nvPr>
        </p:nvSpPr>
        <p:spPr>
          <a:xfrm>
            <a:off x="0" y="4723"/>
            <a:ext cx="9144000" cy="1243654"/>
          </a:xfrm>
          <a:solidFill>
            <a:schemeClr val="tx1"/>
          </a:solidFill>
        </p:spPr>
        <p:txBody>
          <a:bodyPr/>
          <a:lstStyle/>
          <a:p>
            <a:r>
              <a:rPr lang="ar-JO" sz="6000" b="1" dirty="0">
                <a:effectLst>
                  <a:glow rad="177800">
                    <a:schemeClr val="tx1"/>
                  </a:glow>
                </a:effectLst>
                <a:latin typeface="Arial" charset="0"/>
                <a:ea typeface="ＭＳ Ｐゴシック" charset="0"/>
              </a:rPr>
              <a:t>الفكرة الرئيسية</a:t>
            </a:r>
            <a:endParaRPr lang="en-US" sz="6000" b="1" dirty="0">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184942" y="1829517"/>
            <a:ext cx="8823428" cy="426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6000" b="1" dirty="0">
                <a:solidFill>
                  <a:srgbClr val="FFFFFF"/>
                </a:solidFill>
                <a:effectLst>
                  <a:glow rad="177800">
                    <a:srgbClr val="000000"/>
                  </a:glow>
                </a:effectLst>
                <a:latin typeface="Arial" charset="0"/>
                <a:ea typeface="ＭＳ Ｐゴシック" charset="0"/>
              </a:rPr>
              <a:t>يعرف يسوع صالحك وسيئك و</a:t>
            </a:r>
            <a:r>
              <a:rPr lang="ar-JO" sz="6000" b="1" dirty="0">
                <a:solidFill>
                  <a:srgbClr val="FFFF00"/>
                </a:solidFill>
                <a:effectLst>
                  <a:glow rad="177800">
                    <a:srgbClr val="000000"/>
                  </a:glow>
                </a:effectLst>
                <a:latin typeface="Arial" charset="0"/>
                <a:ea typeface="ＭＳ Ｐゴシック" charset="0"/>
              </a:rPr>
              <a:t>مستقبلك</a:t>
            </a:r>
            <a:r>
              <a:rPr lang="en-US" sz="6000" b="1" dirty="0">
                <a:solidFill>
                  <a:srgbClr val="FFFFFF"/>
                </a:solidFill>
                <a:effectLst>
                  <a:glow rad="177800">
                    <a:srgbClr val="000000"/>
                  </a:glow>
                </a:effectLst>
                <a:latin typeface="Arial" charset="0"/>
                <a:ea typeface="ＭＳ Ｐゴシック" charset="0"/>
              </a:rPr>
              <a:t> </a:t>
            </a:r>
          </a:p>
        </p:txBody>
      </p:sp>
    </p:spTree>
    <p:extLst>
      <p:ext uri="{BB962C8B-B14F-4D97-AF65-F5344CB8AC3E}">
        <p14:creationId xmlns:p14="http://schemas.microsoft.com/office/powerpoint/2010/main" val="40108815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1374134"/>
          </a:xfrm>
        </p:spPr>
        <p:txBody>
          <a:bodyPr/>
          <a:lstStyle/>
          <a:p>
            <a:r>
              <a:rPr lang="ar-JO" sz="6600" b="1" dirty="0">
                <a:effectLst>
                  <a:glow rad="177800">
                    <a:schemeClr val="tx1"/>
                  </a:glow>
                </a:effectLst>
                <a:latin typeface="Arial" panose="020B0604020202020204" pitchFamily="34" charset="0"/>
                <a:ea typeface="ＭＳ Ｐゴシック" charset="0"/>
                <a:cs typeface="Arial" panose="020B0604020202020204" pitchFamily="34" charset="0"/>
              </a:rPr>
              <a:t>هل ستستيقظ؟</a:t>
            </a:r>
            <a:endParaRPr lang="en-US" sz="6600"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58761" y="2300389"/>
            <a:ext cx="8802054" cy="2864862"/>
          </a:xfrm>
          <a:prstGeom prst="rect">
            <a:avLst/>
          </a:prstGeom>
          <a:solidFill>
            <a:srgbClr val="0000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كيف يمكنك أن تكون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أكثر يقظة روحيًا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في هذا العام القادم؟</a:t>
            </a:r>
            <a:endParaRPr kumimoji="0" lang="en-US" sz="5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694627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7755" y="1523999"/>
            <a:ext cx="7612028" cy="4567217"/>
          </a:xfrm>
          <a:prstGeom prst="rect">
            <a:avLst/>
          </a:prstGeom>
        </p:spPr>
      </p:pic>
      <p:sp>
        <p:nvSpPr>
          <p:cNvPr id="111618" name="Rectangle 2"/>
          <p:cNvSpPr>
            <a:spLocks noGrp="1" noChangeArrowheads="1"/>
          </p:cNvSpPr>
          <p:nvPr>
            <p:ph type="ctrTitle"/>
          </p:nvPr>
        </p:nvSpPr>
        <p:spPr>
          <a:xfrm>
            <a:off x="0" y="4723"/>
            <a:ext cx="9144000" cy="1374134"/>
          </a:xfrm>
        </p:spPr>
        <p:txBody>
          <a:bodyPr/>
          <a:lstStyle/>
          <a:p>
            <a:r>
              <a:rPr lang="ar-JO" sz="6600" b="1" dirty="0">
                <a:effectLst>
                  <a:glow rad="177800">
                    <a:schemeClr val="tx1"/>
                  </a:glow>
                </a:effectLst>
                <a:latin typeface="Arial" panose="020B0604020202020204" pitchFamily="34" charset="0"/>
                <a:ea typeface="ＭＳ Ｐゴシック" charset="0"/>
                <a:cs typeface="Arial" panose="020B0604020202020204" pitchFamily="34" charset="0"/>
              </a:rPr>
              <a:t>هل ستستيقظ؟</a:t>
            </a:r>
            <a:endParaRPr lang="en-US" sz="6600"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115558" y="2417777"/>
            <a:ext cx="3724772" cy="989090"/>
          </a:xfrm>
          <a:prstGeom prst="rect">
            <a:avLst/>
          </a:prstGeom>
          <a:solidFill>
            <a:srgbClr val="22130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ar-SA" sz="5400" dirty="0">
                <a:effectLst>
                  <a:glow rad="177800">
                    <a:schemeClr val="tx1"/>
                  </a:glow>
                </a:effectLst>
                <a:latin typeface="Arial" panose="020B0604020202020204" pitchFamily="34" charset="0"/>
                <a:ea typeface="ＭＳ Ｐゴシック" charset="0"/>
                <a:cs typeface="Arial" panose="020B0604020202020204" pitchFamily="34" charset="0"/>
              </a:rPr>
              <a:t>نعم</a:t>
            </a:r>
            <a:endParaRPr lang="en-US" sz="5400"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115558" y="3235914"/>
            <a:ext cx="3724772" cy="989090"/>
          </a:xfrm>
          <a:prstGeom prst="rect">
            <a:avLst/>
          </a:prstGeom>
          <a:solidFill>
            <a:srgbClr val="22130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ar-SA" sz="5400" dirty="0">
                <a:effectLst>
                  <a:glow rad="177800">
                    <a:schemeClr val="tx1"/>
                  </a:glow>
                </a:effectLst>
                <a:latin typeface="Arial" panose="020B0604020202020204" pitchFamily="34" charset="0"/>
                <a:ea typeface="ＭＳ Ｐゴシック" charset="0"/>
                <a:cs typeface="Arial" panose="020B0604020202020204" pitchFamily="34" charset="0"/>
              </a:rPr>
              <a:t>لا</a:t>
            </a:r>
            <a:endParaRPr lang="en-US" sz="5400"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8794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3057" y="0"/>
            <a:ext cx="8158663" cy="6858000"/>
            <a:chOff x="-43057" y="0"/>
            <a:chExt cx="8158663" cy="6858000"/>
          </a:xfrm>
        </p:grpSpPr>
        <p:pic>
          <p:nvPicPr>
            <p:cNvPr id="2" name="Picture 1"/>
            <p:cNvPicPr>
              <a:picLocks noChangeAspect="1"/>
            </p:cNvPicPr>
            <p:nvPr/>
          </p:nvPicPr>
          <p:blipFill>
            <a:blip r:embed="rId3"/>
            <a:stretch>
              <a:fillRect/>
            </a:stretch>
          </p:blipFill>
          <p:spPr>
            <a:xfrm>
              <a:off x="-43057" y="4723"/>
              <a:ext cx="8158663" cy="6853277"/>
            </a:xfrm>
            <a:prstGeom prst="rect">
              <a:avLst/>
            </a:prstGeom>
          </p:spPr>
        </p:pic>
        <p:sp>
          <p:nvSpPr>
            <p:cNvPr id="13" name="Rectangle 12"/>
            <p:cNvSpPr/>
            <p:nvPr/>
          </p:nvSpPr>
          <p:spPr bwMode="auto">
            <a:xfrm>
              <a:off x="530176" y="0"/>
              <a:ext cx="7585430" cy="642340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
        <p:nvSpPr>
          <p:cNvPr id="111618" name="Rectangle 2"/>
          <p:cNvSpPr>
            <a:spLocks noGrp="1" noChangeArrowheads="1"/>
          </p:cNvSpPr>
          <p:nvPr>
            <p:ph type="ctrTitle"/>
          </p:nvPr>
        </p:nvSpPr>
        <p:spPr>
          <a:xfrm rot="16200000">
            <a:off x="5194902" y="3159954"/>
            <a:ext cx="6857999" cy="538093"/>
          </a:xfrm>
        </p:spPr>
        <p:txBody>
          <a:bodyPr/>
          <a:lstStyle/>
          <a:p>
            <a:r>
              <a:rPr lang="en-US" sz="1800" b="1" dirty="0">
                <a:effectLst>
                  <a:glow rad="177800">
                    <a:schemeClr val="tx1"/>
                  </a:glow>
                </a:effectLst>
                <a:latin typeface="Arial" charset="0"/>
                <a:ea typeface="ＭＳ Ｐゴシック" charset="0"/>
              </a:rPr>
              <a:t>http://asalesguy.com/2012/12/11/how-well-do-you-know-you/</a:t>
            </a:r>
          </a:p>
        </p:txBody>
      </p:sp>
      <p:sp>
        <p:nvSpPr>
          <p:cNvPr id="4" name="Rectangle 2"/>
          <p:cNvSpPr txBox="1">
            <a:spLocks noChangeArrowheads="1"/>
          </p:cNvSpPr>
          <p:nvPr/>
        </p:nvSpPr>
        <p:spPr bwMode="auto">
          <a:xfrm>
            <a:off x="1115838" y="188685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dirty="0">
                <a:solidFill>
                  <a:srgbClr val="000000"/>
                </a:solidFill>
                <a:latin typeface="Arial" panose="020B0604020202020204" pitchFamily="34" charset="0"/>
                <a:ea typeface="ＭＳ Ｐゴシック" charset="0"/>
                <a:cs typeface="Arial" panose="020B0604020202020204" pitchFamily="34" charset="0"/>
              </a:rPr>
              <a:t>منفتح</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171323" y="321547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dirty="0">
                <a:solidFill>
                  <a:srgbClr val="000000"/>
                </a:solidFill>
                <a:latin typeface="Arial" panose="020B0604020202020204" pitchFamily="34" charset="0"/>
                <a:ea typeface="ＭＳ Ｐゴシック" charset="0"/>
                <a:cs typeface="Arial" panose="020B0604020202020204" pitchFamily="34" charset="0"/>
              </a:rPr>
              <a:t>مخفي</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925714" y="321547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dirty="0">
                <a:solidFill>
                  <a:srgbClr val="000000"/>
                </a:solidFill>
                <a:latin typeface="Arial" panose="020B0604020202020204" pitchFamily="34" charset="0"/>
                <a:ea typeface="ＭＳ Ｐゴシック" charset="0"/>
                <a:cs typeface="Arial" panose="020B0604020202020204" pitchFamily="34" charset="0"/>
              </a:rPr>
              <a:t>غير معروف</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870229" y="1886859"/>
            <a:ext cx="2663209"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dirty="0">
                <a:solidFill>
                  <a:srgbClr val="000000"/>
                </a:solidFill>
                <a:latin typeface="Arial" panose="020B0604020202020204" pitchFamily="34" charset="0"/>
                <a:ea typeface="ＭＳ Ｐゴシック" charset="0"/>
                <a:cs typeface="Arial" panose="020B0604020202020204" pitchFamily="34" charset="0"/>
              </a:rPr>
              <a:t>نقطة عمياء</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628814" y="95926"/>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dirty="0">
                <a:solidFill>
                  <a:srgbClr val="000000"/>
                </a:solidFill>
                <a:latin typeface="Arial" panose="020B0604020202020204" pitchFamily="34" charset="0"/>
                <a:ea typeface="ＭＳ Ｐゴシック" charset="0"/>
                <a:cs typeface="Arial" panose="020B0604020202020204" pitchFamily="34" charset="0"/>
              </a:rPr>
              <a:t>معروف للآخرين ولنفسي</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438688" y="95926"/>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dirty="0">
                <a:solidFill>
                  <a:srgbClr val="000000"/>
                </a:solidFill>
                <a:latin typeface="Arial" panose="020B0604020202020204" pitchFamily="34" charset="0"/>
                <a:ea typeface="ＭＳ Ｐゴシック" charset="0"/>
                <a:cs typeface="Arial" panose="020B0604020202020204" pitchFamily="34" charset="0"/>
              </a:rPr>
              <a:t>معروف للآخرين فقط</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684299" y="4919064"/>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dirty="0">
                <a:solidFill>
                  <a:srgbClr val="000000"/>
                </a:solidFill>
                <a:latin typeface="Arial" panose="020B0604020202020204" pitchFamily="34" charset="0"/>
                <a:ea typeface="ＭＳ Ｐゴシック" charset="0"/>
                <a:cs typeface="Arial" panose="020B0604020202020204" pitchFamily="34" charset="0"/>
              </a:rPr>
              <a:t>معروف لنفسي فقط</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4438690" y="4919064"/>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dirty="0">
                <a:solidFill>
                  <a:srgbClr val="000000"/>
                </a:solidFill>
                <a:latin typeface="Arial" panose="020B0604020202020204" pitchFamily="34" charset="0"/>
                <a:ea typeface="ＭＳ Ｐゴシック" charset="0"/>
                <a:cs typeface="Arial" panose="020B0604020202020204" pitchFamily="34" charset="0"/>
              </a:rPr>
              <a:t>غير معروف لأحد</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cxnSp>
        <p:nvCxnSpPr>
          <p:cNvPr id="12" name="Straight Connector 11"/>
          <p:cNvCxnSpPr/>
          <p:nvPr/>
        </p:nvCxnSpPr>
        <p:spPr bwMode="auto">
          <a:xfrm>
            <a:off x="4266071" y="468502"/>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cxnSp>
        <p:nvCxnSpPr>
          <p:cNvPr id="14" name="Straight Connector 13"/>
          <p:cNvCxnSpPr/>
          <p:nvPr/>
        </p:nvCxnSpPr>
        <p:spPr bwMode="auto">
          <a:xfrm rot="16200000">
            <a:off x="4155104" y="283567"/>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spTree>
    <p:extLst>
      <p:ext uri="{BB962C8B-B14F-4D97-AF65-F5344CB8AC3E}">
        <p14:creationId xmlns:p14="http://schemas.microsoft.com/office/powerpoint/2010/main" val="248970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0" y="1947636"/>
            <a:ext cx="9144000" cy="2401711"/>
          </a:xfrm>
        </p:spPr>
        <p:txBody>
          <a:bodyPr/>
          <a:lstStyle/>
          <a:p>
            <a:r>
              <a:rPr lang="ar-JO" sz="880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فيلادلفيا</a:t>
            </a:r>
            <a:br>
              <a:rPr lang="en-US" sz="8800" dirty="0">
                <a:solidFill>
                  <a:schemeClr val="bg1"/>
                </a:solidFill>
                <a:latin typeface="Arial" panose="020B0604020202020204" pitchFamily="34" charset="0"/>
                <a:ea typeface="Osaka" charset="0"/>
                <a:cs typeface="Arial" panose="020B0604020202020204" pitchFamily="34" charset="0"/>
              </a:rPr>
            </a:br>
            <a:r>
              <a:rPr lang="ar-SA" sz="7200" dirty="0">
                <a:latin typeface="Arial" panose="020B0604020202020204" pitchFamily="34" charset="0"/>
                <a:cs typeface="Arial" panose="020B0604020202020204" pitchFamily="34" charset="0"/>
              </a:rPr>
              <a:t>رؤيا ٣ : ٧-١٣</a:t>
            </a:r>
            <a:endParaRPr lang="en-US" sz="8800"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9959715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252632" cy="6858001"/>
          </a:xfrm>
          <a:prstGeom prst="rect">
            <a:avLst/>
          </a:prstGeom>
        </p:spPr>
      </p:pic>
      <p:sp>
        <p:nvSpPr>
          <p:cNvPr id="111618" name="Rectangle 2"/>
          <p:cNvSpPr>
            <a:spLocks noGrp="1" noChangeArrowheads="1"/>
          </p:cNvSpPr>
          <p:nvPr>
            <p:ph type="ctrTitle"/>
          </p:nvPr>
        </p:nvSpPr>
        <p:spPr>
          <a:xfrm>
            <a:off x="0" y="5609502"/>
            <a:ext cx="9144000" cy="980728"/>
          </a:xfrm>
          <a:noFill/>
        </p:spPr>
        <p:txBody>
          <a:bodyPr/>
          <a:lstStyle/>
          <a:p>
            <a:r>
              <a:rPr lang="ar-JO" sz="4000" b="1" dirty="0">
                <a:effectLst>
                  <a:glow rad="165100">
                    <a:schemeClr val="tx1"/>
                  </a:glow>
                </a:effectLst>
                <a:latin typeface="Arial" panose="020B0604020202020204" pitchFamily="34" charset="0"/>
                <a:ea typeface="ＭＳ Ｐゴシック" charset="0"/>
                <a:cs typeface="Arial" panose="020B0604020202020204" pitchFamily="34" charset="0"/>
              </a:rPr>
              <a:t>سوء المعاملة بسبب فكر الإرساليات</a:t>
            </a:r>
            <a:endParaRPr lang="en-US" sz="4000" b="1" dirty="0">
              <a:effectLst>
                <a:glow rad="1651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كنيسة فيلادلفيا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(رؤيا 3: 7- 13)</a:t>
            </a:r>
            <a:endParaRPr kumimoji="0" lang="en-US"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ext Box 1028">
            <a:extLst>
              <a:ext uri="{FF2B5EF4-FFF2-40B4-BE49-F238E27FC236}">
                <a16:creationId xmlns:a16="http://schemas.microsoft.com/office/drawing/2014/main" id="{46EF2A21-884C-F3E0-D8F3-FA1A5D07F082}"/>
              </a:ext>
            </a:extLst>
          </p:cNvPr>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E5E5FF"/>
                </a:solidFill>
                <a:effectLst/>
                <a:uLnTx/>
                <a:uFillTx/>
                <a:latin typeface="Arial" charset="0"/>
                <a:ea typeface="ＭＳ Ｐゴシック" charset="0"/>
                <a:cs typeface="Arial" charset="0"/>
              </a:rPr>
              <a:t>ريك جريفيث. مؤسسة الدراسات اللاهوتية الأردنية </a:t>
            </a:r>
            <a:r>
              <a:rPr kumimoji="0" lang="en-US" sz="1800" b="1" i="1" u="none" strike="noStrike" kern="1200" cap="none" spc="0" normalizeH="0" baseline="0" noProof="0" dirty="0">
                <a:ln>
                  <a:noFill/>
                </a:ln>
                <a:solidFill>
                  <a:srgbClr val="E5E5FF"/>
                </a:solidFill>
                <a:effectLst/>
                <a:uLnTx/>
                <a:uFillTx/>
                <a:latin typeface="Arial" charset="0"/>
                <a:ea typeface="ＭＳ Ｐゴシック" charset="0"/>
                <a:cs typeface="Arial" charset="0"/>
              </a:rPr>
              <a:t>• BibleStudyDownloads.org</a:t>
            </a:r>
          </a:p>
        </p:txBody>
      </p:sp>
    </p:spTree>
    <p:extLst>
      <p:ext uri="{BB962C8B-B14F-4D97-AF65-F5344CB8AC3E}">
        <p14:creationId xmlns:p14="http://schemas.microsoft.com/office/powerpoint/2010/main" val="37998032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747987"/>
            <a:ext cx="9174194" cy="611001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sz="9600" b="1" dirty="0">
                <a:effectLst>
                  <a:glow rad="165100">
                    <a:schemeClr val="tx1"/>
                  </a:glow>
                </a:effectLst>
                <a:ea typeface="ＭＳ Ｐゴシック" charset="0"/>
              </a:rPr>
              <a:t>التجمهر</a:t>
            </a:r>
            <a:endParaRPr lang="en-US" sz="9600" b="1" dirty="0">
              <a:effectLst>
                <a:glow rad="165100">
                  <a:schemeClr val="tx1"/>
                </a:glow>
              </a:effectLst>
              <a:ea typeface="ＭＳ Ｐゴシック" charset="0"/>
            </a:endParaRPr>
          </a:p>
        </p:txBody>
      </p:sp>
    </p:spTree>
    <p:extLst>
      <p:ext uri="{BB962C8B-B14F-4D97-AF65-F5344CB8AC3E}">
        <p14:creationId xmlns:p14="http://schemas.microsoft.com/office/powerpoint/2010/main" val="1070778609"/>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ar-JO" sz="6000" b="1" dirty="0">
                <a:effectLst>
                  <a:glow rad="165100">
                    <a:schemeClr val="tx1"/>
                  </a:glow>
                </a:effectLst>
                <a:ea typeface="ＭＳ Ｐゴシック" charset="0"/>
              </a:rPr>
              <a:t>من يكره الوحدة؟</a:t>
            </a:r>
            <a:endParaRPr lang="en-US" sz="60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5495113" y="5719215"/>
            <a:ext cx="3648887" cy="103619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prstClr val="white"/>
                </a:solidFill>
                <a:effectLst>
                  <a:glow rad="165100">
                    <a:prstClr val="black"/>
                  </a:glow>
                </a:effectLst>
                <a:ea typeface="ＭＳ Ｐゴシック" charset="0"/>
              </a:rPr>
              <a:t>لا أحد</a:t>
            </a:r>
            <a:endParaRPr lang="en-US" sz="40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545380567"/>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4984588" y="228600"/>
            <a:ext cx="4159412" cy="1328192"/>
          </a:xfrm>
          <a:effectLst/>
        </p:spPr>
        <p:txBody>
          <a:bodyPr>
            <a:normAutofit/>
          </a:bodyPr>
          <a:lstStyle/>
          <a:p>
            <a:pPr>
              <a:defRPr/>
            </a:pPr>
            <a:r>
              <a:rPr lang="ar-JO" sz="5400" b="1" dirty="0">
                <a:effectLst>
                  <a:glow rad="165100">
                    <a:schemeClr val="tx1"/>
                  </a:glow>
                </a:effectLst>
                <a:ea typeface="ＭＳ Ｐゴシック" charset="0"/>
              </a:rPr>
              <a:t>تجمهرنا</a:t>
            </a:r>
            <a:endParaRPr lang="en-US" sz="5400"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5088964" y="1936254"/>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prstClr val="white"/>
                </a:solidFill>
                <a:effectLst>
                  <a:glow rad="165100">
                    <a:prstClr val="black"/>
                  </a:glow>
                </a:effectLst>
                <a:ea typeface="ＭＳ Ｐゴシック" charset="0"/>
              </a:rPr>
              <a:t>شكرا لله               أنه جعلنا واحداً       مع أننا من            16 دولة</a:t>
            </a:r>
            <a:endParaRPr lang="en-US" sz="4000" b="1" dirty="0">
              <a:solidFill>
                <a:prstClr val="white"/>
              </a:solidFill>
              <a:effectLst>
                <a:glow rad="165100">
                  <a:prstClr val="black"/>
                </a:glow>
              </a:effectLst>
              <a:ea typeface="ＭＳ Ｐゴシック" charset="0"/>
            </a:endParaRPr>
          </a:p>
        </p:txBody>
      </p:sp>
      <p:pic>
        <p:nvPicPr>
          <p:cNvPr id="2" name="Picture 1"/>
          <p:cNvPicPr>
            <a:picLocks noChangeAspect="1"/>
          </p:cNvPicPr>
          <p:nvPr/>
        </p:nvPicPr>
        <p:blipFill>
          <a:blip r:embed="rId4"/>
          <a:stretch>
            <a:fillRect/>
          </a:stretch>
        </p:blipFill>
        <p:spPr>
          <a:xfrm>
            <a:off x="165100" y="228600"/>
            <a:ext cx="4819488" cy="6008712"/>
          </a:xfrm>
          <a:prstGeom prst="rect">
            <a:avLst/>
          </a:prstGeom>
        </p:spPr>
      </p:pic>
    </p:spTree>
    <p:extLst>
      <p:ext uri="{BB962C8B-B14F-4D97-AF65-F5344CB8AC3E}">
        <p14:creationId xmlns:p14="http://schemas.microsoft.com/office/powerpoint/2010/main" val="3124953505"/>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sz="9600" b="1" dirty="0">
                <a:effectLst>
                  <a:glow rad="165100">
                    <a:schemeClr val="tx1"/>
                  </a:glow>
                </a:effectLst>
                <a:ea typeface="ＭＳ Ｐゴシック" charset="0"/>
              </a:rPr>
              <a:t>التجمهر</a:t>
            </a:r>
            <a:endParaRPr lang="en-US" sz="9600" b="1" dirty="0">
              <a:effectLst>
                <a:glow rad="165100">
                  <a:schemeClr val="tx1"/>
                </a:glow>
              </a:effectLst>
              <a:ea typeface="ＭＳ Ｐゴシック" charset="0"/>
            </a:endParaRP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2543" y="1791919"/>
            <a:ext cx="6846685" cy="4766018"/>
          </a:xfrm>
          <a:prstGeom prst="rect">
            <a:avLst/>
          </a:prstGeom>
        </p:spPr>
      </p:pic>
    </p:spTree>
    <p:extLst>
      <p:ext uri="{BB962C8B-B14F-4D97-AF65-F5344CB8AC3E}">
        <p14:creationId xmlns:p14="http://schemas.microsoft.com/office/powerpoint/2010/main" val="2565272691"/>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56792"/>
            <a:ext cx="9144000" cy="1328192"/>
          </a:xfrm>
          <a:effectLst/>
        </p:spPr>
        <p:txBody>
          <a:bodyPr>
            <a:normAutofit fontScale="90000"/>
          </a:bodyPr>
          <a:lstStyle/>
          <a:p>
            <a:pPr>
              <a:defRPr/>
            </a:pPr>
            <a:r>
              <a:rPr lang="en-US" b="1" dirty="0">
                <a:effectLst>
                  <a:glow rad="165100">
                    <a:schemeClr val="tx1"/>
                  </a:glow>
                </a:effectLst>
                <a:ea typeface="ＭＳ Ｐゴシック" charset="0"/>
              </a:rPr>
              <a:t>The </a:t>
            </a:r>
            <a:r>
              <a:rPr lang="en-US" sz="9600" b="1" dirty="0">
                <a:effectLst>
                  <a:glow rad="165100">
                    <a:schemeClr val="tx1"/>
                  </a:glow>
                </a:effectLst>
                <a:ea typeface="ＭＳ Ｐゴシック" charset="0"/>
              </a:rPr>
              <a:t>Holy </a:t>
            </a:r>
            <a:r>
              <a:rPr lang="en-US" b="1" dirty="0">
                <a:effectLst>
                  <a:glow rad="165100">
                    <a:schemeClr val="tx1"/>
                  </a:glow>
                </a:effectLst>
                <a:ea typeface="ＭＳ Ｐゴシック" charset="0"/>
              </a:rPr>
              <a:t>Huddle</a:t>
            </a:r>
          </a:p>
        </p:txBody>
      </p:sp>
      <p:pic>
        <p:nvPicPr>
          <p:cNvPr id="2" name="Picture 1"/>
          <p:cNvPicPr>
            <a:picLocks noChangeAspect="1"/>
          </p:cNvPicPr>
          <p:nvPr/>
        </p:nvPicPr>
        <p:blipFill>
          <a:blip r:embed="rId3"/>
          <a:stretch>
            <a:fillRect/>
          </a:stretch>
        </p:blipFill>
        <p:spPr>
          <a:xfrm>
            <a:off x="0" y="1"/>
            <a:ext cx="9144000" cy="5150498"/>
          </a:xfrm>
          <a:prstGeom prst="rect">
            <a:avLst/>
          </a:prstGeom>
        </p:spPr>
      </p:pic>
      <p:sp>
        <p:nvSpPr>
          <p:cNvPr id="5" name="Rectangle 2"/>
          <p:cNvSpPr txBox="1">
            <a:spLocks noChangeArrowheads="1"/>
          </p:cNvSpPr>
          <p:nvPr/>
        </p:nvSpPr>
        <p:spPr bwMode="auto">
          <a:xfrm>
            <a:off x="0" y="5444652"/>
            <a:ext cx="9144000" cy="14133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prstClr val="white"/>
                </a:solidFill>
                <a:effectLst>
                  <a:glow rad="165100">
                    <a:prstClr val="black"/>
                  </a:glow>
                </a:effectLst>
                <a:ea typeface="ＭＳ Ｐゴシック" charset="0"/>
              </a:rPr>
              <a:t>تركيز</a:t>
            </a:r>
            <a:r>
              <a:rPr lang="en-US" sz="4800" b="1" dirty="0">
                <a:solidFill>
                  <a:prstClr val="white"/>
                </a:solidFill>
                <a:effectLst>
                  <a:glow rad="165100">
                    <a:prstClr val="black"/>
                  </a:glow>
                </a:effectLst>
                <a:ea typeface="ＭＳ Ｐゴシック" charset="0"/>
              </a:rPr>
              <a:t> • </a:t>
            </a:r>
            <a:r>
              <a:rPr lang="ar-JO" sz="4800" b="1" dirty="0">
                <a:solidFill>
                  <a:prstClr val="white"/>
                </a:solidFill>
                <a:effectLst>
                  <a:glow rad="165100">
                    <a:prstClr val="black"/>
                  </a:glow>
                </a:effectLst>
                <a:ea typeface="ＭＳ Ｐゴシック" charset="0"/>
              </a:rPr>
              <a:t>وحدة</a:t>
            </a:r>
            <a:r>
              <a:rPr lang="en-US" sz="4800" b="1" dirty="0">
                <a:solidFill>
                  <a:prstClr val="white"/>
                </a:solidFill>
                <a:effectLst>
                  <a:glow rad="165100">
                    <a:prstClr val="black"/>
                  </a:glow>
                </a:effectLst>
                <a:ea typeface="ＭＳ Ｐゴシック" charset="0"/>
              </a:rPr>
              <a:t> • </a:t>
            </a:r>
            <a:r>
              <a:rPr lang="ar-JO" sz="4800" b="1" dirty="0">
                <a:solidFill>
                  <a:prstClr val="white"/>
                </a:solidFill>
                <a:effectLst>
                  <a:glow rad="165100">
                    <a:prstClr val="black"/>
                  </a:glow>
                </a:effectLst>
                <a:ea typeface="ＭＳ Ｐゴシック" charset="0"/>
              </a:rPr>
              <a:t>عبادة</a:t>
            </a:r>
            <a:endParaRPr lang="en-US" sz="4800" b="1" dirty="0">
              <a:solidFill>
                <a:prstClr val="white"/>
              </a:solidFill>
              <a:effectLst>
                <a:glow rad="165100">
                  <a:prstClr val="black"/>
                </a:glow>
              </a:effectLst>
              <a:ea typeface="ＭＳ Ｐゴシック" charset="0"/>
            </a:endParaRPr>
          </a:p>
        </p:txBody>
      </p:sp>
      <p:sp>
        <p:nvSpPr>
          <p:cNvPr id="6" name="Rectangle 2"/>
          <p:cNvSpPr txBox="1">
            <a:spLocks noChangeArrowheads="1"/>
          </p:cNvSpPr>
          <p:nvPr/>
        </p:nvSpPr>
        <p:spPr bwMode="auto">
          <a:xfrm>
            <a:off x="0" y="-70338"/>
            <a:ext cx="9144000" cy="1883887"/>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7200" b="1" dirty="0">
                <a:solidFill>
                  <a:prstClr val="white"/>
                </a:solidFill>
                <a:effectLst>
                  <a:glow rad="165100">
                    <a:prstClr val="black"/>
                  </a:glow>
                </a:effectLst>
                <a:ea typeface="ＭＳ Ｐゴシック" charset="0"/>
              </a:rPr>
              <a:t>التجمهر المقدس</a:t>
            </a:r>
            <a:endParaRPr lang="en-US" sz="72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10240377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647700"/>
            <a:ext cx="9144000" cy="5541264"/>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ar-JO" b="1" dirty="0">
                <a:effectLst>
                  <a:glow rad="165100">
                    <a:schemeClr val="tx1"/>
                  </a:glow>
                </a:effectLst>
                <a:ea typeface="ＭＳ Ｐゴシック" charset="0"/>
              </a:rPr>
              <a:t>التجمهر المقدس</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4453134"/>
            <a:ext cx="9144000" cy="240486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prstClr val="white"/>
                </a:solidFill>
                <a:effectLst>
                  <a:glow rad="165100">
                    <a:prstClr val="black"/>
                  </a:glow>
                </a:effectLst>
                <a:ea typeface="ＭＳ Ｐゴシック" charset="0"/>
              </a:rPr>
              <a:t>حيث ينظر الجميع ويتصرف ويبدو ويشم مثلنا تماماً</a:t>
            </a:r>
            <a:endParaRPr lang="en-US" sz="40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1608228800"/>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77082" y="728049"/>
            <a:ext cx="8435235" cy="550926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ar-JO" b="1" dirty="0">
                <a:effectLst>
                  <a:glow rad="165100">
                    <a:schemeClr val="tx1"/>
                  </a:glow>
                </a:effectLst>
                <a:ea typeface="ＭＳ Ｐゴシック" charset="0"/>
              </a:rPr>
              <a:t>التجمهر المقدس</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prstClr val="white"/>
                </a:solidFill>
                <a:effectLst>
                  <a:glow rad="165100">
                    <a:prstClr val="black"/>
                  </a:glow>
                </a:effectLst>
                <a:ea typeface="ＭＳ Ｐゴシック" charset="0"/>
              </a:rPr>
              <a:t>التوحيد </a:t>
            </a:r>
          </a:p>
          <a:p>
            <a:pPr defTabSz="914400">
              <a:defRPr/>
            </a:pPr>
            <a:r>
              <a:rPr lang="ar-JO" sz="4000" b="1" dirty="0">
                <a:solidFill>
                  <a:prstClr val="white"/>
                </a:solidFill>
                <a:effectLst>
                  <a:glow rad="165100">
                    <a:prstClr val="black"/>
                  </a:glow>
                </a:effectLst>
                <a:ea typeface="ＭＳ Ｐゴシック" charset="0"/>
              </a:rPr>
              <a:t>ليس الوحدة</a:t>
            </a:r>
            <a:endParaRPr lang="en-US" sz="40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854370137"/>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16395"/>
            <a:ext cx="9154516" cy="6071873"/>
          </a:xfrm>
          <a:prstGeom prst="rect">
            <a:avLst/>
          </a:prstGeom>
        </p:spPr>
      </p:pic>
      <p:sp>
        <p:nvSpPr>
          <p:cNvPr id="841730" name="Rectangle 2"/>
          <p:cNvSpPr>
            <a:spLocks noGrp="1" noChangeArrowheads="1"/>
          </p:cNvSpPr>
          <p:nvPr>
            <p:ph type="title"/>
          </p:nvPr>
        </p:nvSpPr>
        <p:spPr>
          <a:xfrm>
            <a:off x="0" y="5966502"/>
            <a:ext cx="9144000" cy="934919"/>
          </a:xfrm>
          <a:effectLst/>
        </p:spPr>
        <p:txBody>
          <a:bodyPr>
            <a:normAutofit/>
          </a:bodyPr>
          <a:lstStyle/>
          <a:p>
            <a:pPr>
              <a:defRPr/>
            </a:pPr>
            <a:r>
              <a:rPr lang="ar-JO" b="1" dirty="0">
                <a:effectLst>
                  <a:glow rad="165100">
                    <a:schemeClr val="tx1"/>
                  </a:glow>
                </a:effectLst>
                <a:ea typeface="ＭＳ Ｐゴシック" charset="0"/>
              </a:rPr>
              <a:t>لماذا تحب كنيستنا؟</a:t>
            </a:r>
            <a:endParaRPr lang="en-US" b="1" dirty="0">
              <a:effectLst>
                <a:glow rad="165100">
                  <a:schemeClr val="tx1"/>
                </a:glow>
              </a:effectLst>
              <a:ea typeface="ＭＳ Ｐゴシック" charset="0"/>
            </a:endParaRPr>
          </a:p>
        </p:txBody>
      </p:sp>
    </p:spTree>
    <p:extLst>
      <p:ext uri="{BB962C8B-B14F-4D97-AF65-F5344CB8AC3E}">
        <p14:creationId xmlns:p14="http://schemas.microsoft.com/office/powerpoint/2010/main" val="277816919"/>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93218"/>
          </a:xfrm>
          <a:prstGeom prst="rect">
            <a:avLst/>
          </a:prstGeom>
        </p:spPr>
      </p:pic>
      <p:sp>
        <p:nvSpPr>
          <p:cNvPr id="111618" name="Rectangle 2"/>
          <p:cNvSpPr>
            <a:spLocks noGrp="1" noChangeArrowheads="1"/>
          </p:cNvSpPr>
          <p:nvPr>
            <p:ph type="ctrTitle"/>
          </p:nvPr>
        </p:nvSpPr>
        <p:spPr>
          <a:xfrm>
            <a:off x="0" y="5930056"/>
            <a:ext cx="9144000" cy="980728"/>
          </a:xfrm>
          <a:solidFill>
            <a:schemeClr val="tx1"/>
          </a:solidFill>
        </p:spPr>
        <p:txBody>
          <a:bodyPr/>
          <a:lstStyle/>
          <a:p>
            <a:r>
              <a:rPr lang="ar-JO" b="1" dirty="0">
                <a:latin typeface="Arial" charset="0"/>
                <a:ea typeface="ＭＳ Ｐゴシック" charset="0"/>
              </a:rPr>
              <a:t>كيف تعرف نفسك بشكل جيد؟</a:t>
            </a:r>
            <a:endParaRPr lang="en-US" b="1" dirty="0">
              <a:latin typeface="Arial" charset="0"/>
              <a:ea typeface="ＭＳ Ｐゴシック" charset="0"/>
            </a:endParaRPr>
          </a:p>
        </p:txBody>
      </p:sp>
    </p:spTree>
    <p:extLst>
      <p:ext uri="{BB962C8B-B14F-4D97-AF65-F5344CB8AC3E}">
        <p14:creationId xmlns:p14="http://schemas.microsoft.com/office/powerpoint/2010/main" val="665587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رؤيتنا</a:t>
            </a:r>
            <a:endParaRPr lang="en-US" dirty="0">
              <a:latin typeface="Arial" panose="020B0604020202020204" pitchFamily="34" charset="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88734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8676456" cy="2740152"/>
          </a:xfrm>
          <a:effectLst/>
        </p:spPr>
        <p:txBody>
          <a:bodyPr>
            <a:normAutofit/>
          </a:bodyPr>
          <a:lstStyle/>
          <a:p>
            <a:pPr>
              <a:defRPr/>
            </a:pPr>
            <a:r>
              <a:rPr lang="ar-JO" sz="6600" b="1" dirty="0">
                <a:effectLst>
                  <a:glow rad="165100">
                    <a:schemeClr val="tx1"/>
                  </a:glow>
                </a:effectLst>
                <a:ea typeface="ＭＳ Ｐゴシック" charset="0"/>
              </a:rPr>
              <a:t>هل تريد أن تبقى كنيستنا </a:t>
            </a:r>
            <a:r>
              <a:rPr lang="ar-JO" b="1" dirty="0">
                <a:effectLst>
                  <a:glow rad="165100">
                    <a:schemeClr val="tx1"/>
                  </a:glow>
                </a:effectLst>
                <a:ea typeface="ＭＳ Ｐゴシック" charset="0"/>
              </a:rPr>
              <a:t>صغيرة؟</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Where everyone looks like you</a:t>
            </a:r>
          </a:p>
        </p:txBody>
      </p:sp>
      <p:pic>
        <p:nvPicPr>
          <p:cNvPr id="3" name="Picture 2"/>
          <p:cNvPicPr>
            <a:picLocks noChangeAspect="1"/>
          </p:cNvPicPr>
          <p:nvPr/>
        </p:nvPicPr>
        <p:blipFill>
          <a:blip r:embed="rId4"/>
          <a:stretch>
            <a:fillRect/>
          </a:stretch>
        </p:blipFill>
        <p:spPr>
          <a:xfrm>
            <a:off x="0" y="3011800"/>
            <a:ext cx="9144000" cy="3889248"/>
          </a:xfrm>
          <a:prstGeom prst="rect">
            <a:avLst/>
          </a:prstGeom>
        </p:spPr>
      </p:pic>
    </p:spTree>
    <p:extLst>
      <p:ext uri="{BB962C8B-B14F-4D97-AF65-F5344CB8AC3E}">
        <p14:creationId xmlns:p14="http://schemas.microsoft.com/office/powerpoint/2010/main" val="1313018182"/>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ar-JO" b="1" dirty="0">
                <a:effectLst>
                  <a:glow rad="165100">
                    <a:schemeClr val="tx1"/>
                  </a:glow>
                </a:effectLst>
                <a:latin typeface="Arial" panose="020B0604020202020204" pitchFamily="34" charset="0"/>
                <a:ea typeface="ＭＳ Ｐゴシック" charset="0"/>
                <a:cs typeface="Arial" panose="020B0604020202020204" pitchFamily="34" charset="0"/>
              </a:rPr>
              <a:t>ماذا يريد يسوع لنا؟</a:t>
            </a:r>
            <a:br>
              <a:rPr lang="ar-JO" b="1" dirty="0">
                <a:effectLst>
                  <a:glow rad="165100">
                    <a:schemeClr val="tx1"/>
                  </a:glow>
                </a:effectLst>
                <a:latin typeface="Arial" panose="020B0604020202020204" pitchFamily="34" charset="0"/>
                <a:ea typeface="ＭＳ Ｐゴシック" charset="0"/>
                <a:cs typeface="Arial" panose="020B0604020202020204" pitchFamily="34" charset="0"/>
              </a:rPr>
            </a:br>
            <a:r>
              <a:rPr lang="ar-JO" b="1" dirty="0">
                <a:effectLst>
                  <a:glow rad="165100">
                    <a:schemeClr val="tx1"/>
                  </a:glow>
                </a:effectLst>
                <a:ea typeface="ＭＳ Ｐゴシック" charset="0"/>
              </a:rPr>
              <a:t>ألا يريد منّا أن نصل؟</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4864376"/>
            <a:ext cx="9144000" cy="19936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كيف </a:t>
            </a: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يشجعنا يسوع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على </a:t>
            </a:r>
            <a:r>
              <a:rPr kumimoji="0" lang="ar-JO" sz="4800" b="1" i="0" u="none" strike="noStrike" kern="1200" cap="none" spc="0" normalizeH="0" baseline="0" noProof="0" dirty="0">
                <a:ln>
                  <a:noFill/>
                </a:ln>
                <a:solidFill>
                  <a:srgbClr val="FFFF00"/>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الوصول</a:t>
            </a: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a:t>
            </a:r>
            <a:endParaRPr kumimoji="0" lang="en-US"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0" y="1968500"/>
            <a:ext cx="9144000" cy="2895877"/>
          </a:xfrm>
          <a:prstGeom prst="rect">
            <a:avLst/>
          </a:prstGeom>
        </p:spPr>
      </p:pic>
    </p:spTree>
    <p:extLst>
      <p:ext uri="{BB962C8B-B14F-4D97-AF65-F5344CB8AC3E}">
        <p14:creationId xmlns:p14="http://schemas.microsoft.com/office/powerpoint/2010/main" val="15453093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5" y="5358193"/>
            <a:ext cx="8878455"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ar-JO" sz="4000" b="1" dirty="0">
                <a:solidFill>
                  <a:srgbClr val="E5E5FF"/>
                </a:solidFill>
                <a:effectLst>
                  <a:outerShdw blurRad="38100" dist="38100" dir="2700000" algn="tl">
                    <a:srgbClr val="000000"/>
                  </a:outerShdw>
                </a:effectLst>
                <a:latin typeface="Arial" charset="0"/>
                <a:cs typeface="Arial" charset="0"/>
              </a:rPr>
              <a:t>هذه هي الرسالة الثانية من القسم التالي             من الرسائل السبعة في رؤيا يوحنا 2-3</a:t>
            </a:r>
            <a:endParaRPr lang="en-US" sz="4000" b="1" dirty="0">
              <a:solidFill>
                <a:srgbClr val="E5E5FF"/>
              </a:solidFill>
              <a:effectLst>
                <a:outerShdw blurRad="38100" dist="38100" dir="2700000" algn="tl">
                  <a:srgbClr val="000000"/>
                </a:outerShdw>
              </a:effectLst>
              <a:latin typeface="Arial" charset="0"/>
              <a:cs typeface="Arial" charset="0"/>
            </a:endParaRP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ar-SA" sz="8000" dirty="0">
                <a:latin typeface="Arial" charset="0"/>
                <a:ea typeface="ＭＳ Ｐゴシック" charset="0"/>
                <a:cs typeface="Arial Rounded MT Bold" charset="0"/>
              </a:rPr>
              <a:t>رؤيا يوحنا</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ar-JO" b="1" dirty="0">
                <a:solidFill>
                  <a:srgbClr val="E5E5FF"/>
                </a:solidFill>
                <a:effectLst>
                  <a:outerShdw blurRad="38100" dist="38100" dir="2700000" algn="tl">
                    <a:srgbClr val="000000"/>
                  </a:outerShdw>
                </a:effectLst>
                <a:latin typeface="Arial" charset="0"/>
                <a:cs typeface="Arial" charset="0"/>
              </a:rPr>
              <a:t>خدمة كتابة يسوع</a:t>
            </a:r>
            <a:endParaRPr lang="en-US" b="1" dirty="0">
              <a:solidFill>
                <a:srgbClr val="E5E5FF"/>
              </a:solidFill>
              <a:effectLst>
                <a:outerShdw blurRad="38100" dist="38100" dir="2700000" algn="tl">
                  <a:srgbClr val="000000"/>
                </a:outerShdw>
              </a:effectLst>
              <a:latin typeface="Arial" charset="0"/>
              <a:cs typeface="Arial" charset="0"/>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ar-JO" sz="3600" b="1" dirty="0">
                <a:solidFill>
                  <a:srgbClr val="E5E5FF"/>
                </a:solidFill>
                <a:effectLst>
                  <a:outerShdw blurRad="38100" dist="38100" dir="2700000" algn="tl">
                    <a:srgbClr val="000000"/>
                  </a:outerShdw>
                </a:effectLst>
                <a:latin typeface="Arial" charset="0"/>
                <a:cs typeface="Arial" charset="0"/>
              </a:rPr>
              <a:t>الكنائس السبع في رؤيا يوحنا</a:t>
            </a:r>
            <a:endParaRPr lang="en-US" sz="3600" b="1" dirty="0">
              <a:solidFill>
                <a:srgbClr val="E5E5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498877370"/>
      </p:ext>
    </p:extLst>
  </p:cSld>
  <p:clrMapOvr>
    <a:overrideClrMapping bg1="lt1" tx1="dk1" bg2="lt2" tx2="dk2" accent1="accent1" accent2="accent2" accent3="accent3" accent4="accent4" accent5="accent5" accent6="accent6" hlink="hlink" folHlink="folHlink"/>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05474" name="Picture 1" descr="01 Map of the Seven Churc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0"/>
            <a:ext cx="87725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5" name="Rectangle 2"/>
          <p:cNvSpPr>
            <a:spLocks noGrp="1" noChangeArrowheads="1"/>
          </p:cNvSpPr>
          <p:nvPr>
            <p:ph type="ctrTitle"/>
          </p:nvPr>
        </p:nvSpPr>
        <p:spPr>
          <a:xfrm>
            <a:off x="179387" y="371021"/>
            <a:ext cx="8816975" cy="863600"/>
          </a:xfrm>
        </p:spPr>
        <p:txBody>
          <a:bodyPr/>
          <a:lstStyle/>
          <a:p>
            <a:pPr algn="ctr" rtl="1"/>
            <a:r>
              <a:rPr lang="ar-EG" b="1" dirty="0">
                <a:solidFill>
                  <a:srgbClr val="000000"/>
                </a:solidFill>
                <a:latin typeface="Arial" panose="020B0604020202020204" pitchFamily="34" charset="0"/>
                <a:ea typeface="ＭＳ Ｐゴシック" charset="0"/>
                <a:cs typeface="Arial" panose="020B0604020202020204" pitchFamily="34" charset="0"/>
              </a:rPr>
              <a:t>آسيا في ال</a:t>
            </a:r>
            <a:r>
              <a:rPr lang="ar-JO" b="1" dirty="0">
                <a:solidFill>
                  <a:srgbClr val="000000"/>
                </a:solidFill>
                <a:latin typeface="Arial" panose="020B0604020202020204" pitchFamily="34" charset="0"/>
                <a:ea typeface="ＭＳ Ｐゴシック" charset="0"/>
                <a:cs typeface="Arial" panose="020B0604020202020204" pitchFamily="34" charset="0"/>
              </a:rPr>
              <a:t>إ</a:t>
            </a:r>
            <a:r>
              <a:rPr lang="ar-EG" b="1" dirty="0">
                <a:solidFill>
                  <a:srgbClr val="000000"/>
                </a:solidFill>
                <a:latin typeface="Arial" panose="020B0604020202020204" pitchFamily="34" charset="0"/>
                <a:ea typeface="ＭＳ Ｐゴシック" charset="0"/>
                <a:cs typeface="Arial" panose="020B0604020202020204" pitchFamily="34" charset="0"/>
              </a:rPr>
              <a:t>مبراطورية الرومانية</a:t>
            </a:r>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321</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58134320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ECBC149-3B9E-E948-B210-9E663036DF1A}"/>
              </a:ext>
            </a:extLst>
          </p:cNvPr>
          <p:cNvGrpSpPr/>
          <p:nvPr/>
        </p:nvGrpSpPr>
        <p:grpSpPr>
          <a:xfrm>
            <a:off x="0" y="0"/>
            <a:ext cx="9144000" cy="6858000"/>
            <a:chOff x="0" y="0"/>
            <a:chExt cx="9144000" cy="685800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408013" name="Oval 14"/>
            <p:cNvSpPr>
              <a:spLocks noChangeArrowheads="1"/>
            </p:cNvSpPr>
            <p:nvPr/>
          </p:nvSpPr>
          <p:spPr bwMode="auto">
            <a:xfrm>
              <a:off x="533400" y="2895600"/>
              <a:ext cx="457200" cy="381000"/>
            </a:xfrm>
            <a:prstGeom prst="ellipse">
              <a:avLst/>
            </a:prstGeom>
            <a:solidFill>
              <a:srgbClr val="3973D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73069" name="Rectangle 13"/>
          <p:cNvSpPr>
            <a:spLocks noGrp="1" noChangeArrowheads="1"/>
          </p:cNvSpPr>
          <p:nvPr>
            <p:ph type="title" idx="4294967295"/>
          </p:nvPr>
        </p:nvSpPr>
        <p:spPr>
          <a:xfrm>
            <a:off x="-141103" y="4842956"/>
            <a:ext cx="9285103" cy="1551666"/>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rtl="1">
              <a:spcBef>
                <a:spcPct val="50000"/>
              </a:spcBef>
              <a:defRPr/>
            </a:pPr>
            <a:r>
              <a:rPr lang="ar-JO" sz="3200" b="1" dirty="0">
                <a:solidFill>
                  <a:schemeClr val="tx1"/>
                </a:solidFill>
                <a:latin typeface="Arial" panose="020B0604020202020204" pitchFamily="34" charset="0"/>
                <a:cs typeface="Arial" panose="020B0604020202020204" pitchFamily="34" charset="0"/>
              </a:rPr>
              <a:t>ساعد الكشف عن سيادة يسوع المسيح في إقناع الكنائس السبع في آسيا بأن المسيح يمكنه التغلب على التنازلات الداخلية والمعارضة الخارجية.</a:t>
            </a:r>
          </a:p>
        </p:txBody>
      </p:sp>
      <p:grpSp>
        <p:nvGrpSpPr>
          <p:cNvPr id="5" name="Group 4"/>
          <p:cNvGrpSpPr/>
          <p:nvPr/>
        </p:nvGrpSpPr>
        <p:grpSpPr>
          <a:xfrm>
            <a:off x="4698382" y="263572"/>
            <a:ext cx="4320034" cy="4055675"/>
            <a:chOff x="4644008" y="404664"/>
            <a:chExt cx="4320034" cy="4055675"/>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الكنائس</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الآسيوية</a:t>
              </a: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5"/>
            <p:cNvSpPr txBox="1">
              <a:spLocks noChangeArrowheads="1"/>
            </p:cNvSpPr>
            <p:nvPr/>
          </p:nvSpPr>
          <p:spPr bwMode="auto">
            <a:xfrm>
              <a:off x="4644008" y="2890679"/>
              <a:ext cx="4320034"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 الصراعات الداخلية في الكنائس (2: 4، 14-15، 21-24؛ 3: 1، 15-17)</a:t>
              </a:r>
            </a:p>
          </p:txBody>
        </p:sp>
      </p:grpSp>
      <p:grpSp>
        <p:nvGrpSpPr>
          <p:cNvPr id="4" name="Group 3"/>
          <p:cNvGrpSpPr/>
          <p:nvPr/>
        </p:nvGrpSpPr>
        <p:grpSpPr>
          <a:xfrm>
            <a:off x="32857" y="170947"/>
            <a:ext cx="6192611" cy="3162226"/>
            <a:chOff x="-36435" y="260648"/>
            <a:chExt cx="6192611" cy="3162226"/>
          </a:xfrm>
        </p:grpSpPr>
        <p:sp>
          <p:nvSpPr>
            <p:cNvPr id="173061" name="Text Box 5"/>
            <p:cNvSpPr txBox="1">
              <a:spLocks noChangeArrowheads="1"/>
            </p:cNvSpPr>
            <p:nvPr/>
          </p:nvSpPr>
          <p:spPr bwMode="auto">
            <a:xfrm>
              <a:off x="609600" y="685800"/>
              <a:ext cx="657552"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3071" name="Text Box 15"/>
            <p:cNvSpPr txBox="1">
              <a:spLocks noChangeArrowheads="1"/>
            </p:cNvSpPr>
            <p:nvPr/>
          </p:nvSpPr>
          <p:spPr bwMode="auto">
            <a:xfrm>
              <a:off x="-36435" y="1853214"/>
              <a:ext cx="4032002"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 الإضطهاد الخارجي من روما (1: 9؛ 2: 9-10؛ 3:10)</a:t>
              </a: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صفحة العنوان</a:t>
            </a:r>
            <a:b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b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321</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0" name="Rectangle 2">
            <a:extLst>
              <a:ext uri="{FF2B5EF4-FFF2-40B4-BE49-F238E27FC236}">
                <a16:creationId xmlns:a16="http://schemas.microsoft.com/office/drawing/2014/main" id="{281690DB-82DC-0F4F-8894-82C6C71B936F}"/>
              </a:ext>
            </a:extLst>
          </p:cNvPr>
          <p:cNvSpPr txBox="1">
            <a:spLocks noChangeArrowheads="1"/>
          </p:cNvSpPr>
          <p:nvPr/>
        </p:nvSpPr>
        <p:spPr bwMode="auto">
          <a:xfrm>
            <a:off x="-84946" y="3817226"/>
            <a:ext cx="4798246"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رؤيا يوحنا</a:t>
            </a:r>
          </a:p>
        </p:txBody>
      </p:sp>
    </p:spTree>
    <p:extLst>
      <p:ext uri="{BB962C8B-B14F-4D97-AF65-F5344CB8AC3E}">
        <p14:creationId xmlns:p14="http://schemas.microsoft.com/office/powerpoint/2010/main" val="729314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3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33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2338" name="Title 1"/>
          <p:cNvSpPr>
            <a:spLocks noGrp="1"/>
          </p:cNvSpPr>
          <p:nvPr>
            <p:ph type="title"/>
          </p:nvPr>
        </p:nvSpPr>
        <p:spPr>
          <a:xfrm>
            <a:off x="-31750" y="-26988"/>
            <a:ext cx="9212263" cy="719138"/>
          </a:xfrm>
        </p:spPr>
        <p:txBody>
          <a:bodyPr/>
          <a:lstStyle/>
          <a:p>
            <a:r>
              <a:rPr lang="ar-JO" dirty="0">
                <a:latin typeface="Arial" panose="020B0604020202020204" pitchFamily="34" charset="0"/>
                <a:ea typeface="ＭＳ Ｐゴシック" charset="0"/>
                <a:cs typeface="Arial" panose="020B0604020202020204" pitchFamily="34" charset="0"/>
              </a:rPr>
              <a:t>التصالب (رؤيا ٢-٣)</a:t>
            </a:r>
            <a:endParaRPr lang="en-US" dirty="0">
              <a:latin typeface="Arial" panose="020B0604020202020204" pitchFamily="34" charset="0"/>
              <a:ea typeface="ＭＳ Ｐゴシック" charset="0"/>
              <a:cs typeface="Arial" panose="020B0604020202020204" pitchFamily="34" charset="0"/>
            </a:endParaRPr>
          </a:p>
        </p:txBody>
      </p:sp>
      <p:sp>
        <p:nvSpPr>
          <p:cNvPr id="8" name="TextBox 7"/>
          <p:cNvSpPr txBox="1"/>
          <p:nvPr/>
        </p:nvSpPr>
        <p:spPr>
          <a:xfrm>
            <a:off x="12940" y="1052736"/>
            <a:ext cx="2494157"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أفسس</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13733" y="5992961"/>
            <a:ext cx="2492060"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لاودكية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2065168" y="5212560"/>
            <a:ext cx="3159126"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فيلادلفيا</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4513440" y="4432159"/>
            <a:ext cx="2232248" cy="584775"/>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ساردس</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6745688" y="3536069"/>
            <a:ext cx="2492060"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ثياتيرا</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4513440" y="2611950"/>
            <a:ext cx="2568363"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برغامس</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2316787" y="1833137"/>
            <a:ext cx="2494157" cy="584776"/>
          </a:xfrm>
          <a:prstGeom prst="rect">
            <a:avLst/>
          </a:prstGeom>
          <a:noFill/>
        </p:spPr>
        <p:txBody>
          <a:bodyPr wrap="square">
            <a:spAutoFit/>
          </a:bodyPr>
          <a:lstStyle/>
          <a:p>
            <a:pPr algn="ct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سميرنا</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 name="Up-Down Arrow Callout 1"/>
          <p:cNvSpPr/>
          <p:nvPr/>
        </p:nvSpPr>
        <p:spPr bwMode="auto">
          <a:xfrm>
            <a:off x="367196" y="1916832"/>
            <a:ext cx="1728192" cy="3856064"/>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تهديد        الوجود</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3" name="Up-Down Arrow Callout 12"/>
          <p:cNvSpPr/>
          <p:nvPr/>
        </p:nvSpPr>
        <p:spPr bwMode="auto">
          <a:xfrm>
            <a:off x="2671043" y="2436510"/>
            <a:ext cx="1728192" cy="2633292"/>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12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12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أمانة في </a:t>
            </a:r>
          </a:p>
          <a:p>
            <a:pPr algn="ctr" defTabSz="914400" eaLnBrk="0" fontAlgn="base" hangingPunct="0">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الإضطهاد</a:t>
            </a:r>
            <a:endParaRPr lang="en-US" sz="16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1600" b="1" dirty="0">
              <a:solidFill>
                <a:srgbClr val="000000"/>
              </a:solidFill>
              <a:latin typeface="Arial" panose="020B0604020202020204" pitchFamily="34" charset="0"/>
              <a:ea typeface="ＭＳ Ｐゴシック" charset="0"/>
              <a:cs typeface="Arial" panose="020B0604020202020204" pitchFamily="34" charset="0"/>
            </a:endParaRPr>
          </a:p>
        </p:txBody>
      </p:sp>
      <p:grpSp>
        <p:nvGrpSpPr>
          <p:cNvPr id="6" name="Group 5"/>
          <p:cNvGrpSpPr/>
          <p:nvPr/>
        </p:nvGrpSpPr>
        <p:grpSpPr>
          <a:xfrm>
            <a:off x="4716016" y="3070823"/>
            <a:ext cx="2376264" cy="1567635"/>
            <a:chOff x="4716016" y="3070823"/>
            <a:chExt cx="2376264" cy="1567635"/>
          </a:xfrm>
          <a:solidFill>
            <a:srgbClr val="FFFF00"/>
          </a:solidFill>
        </p:grpSpPr>
        <p:sp>
          <p:nvSpPr>
            <p:cNvPr id="15" name="Up-Down Arrow Callout 14"/>
            <p:cNvSpPr/>
            <p:nvPr/>
          </p:nvSpPr>
          <p:spPr bwMode="auto">
            <a:xfrm>
              <a:off x="4716016" y="3070823"/>
              <a:ext cx="1728192" cy="1567635"/>
            </a:xfrm>
            <a:prstGeom prst="upDownArrowCallout">
              <a:avLst>
                <a:gd name="adj1" fmla="val 23522"/>
                <a:gd name="adj2" fmla="val 16132"/>
                <a:gd name="adj3" fmla="val 25000"/>
                <a:gd name="adj4" fmla="val 39062"/>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7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حقيبة مختلطة</a:t>
              </a:r>
              <a:endParaRPr lang="en-US" sz="800" b="1" dirty="0">
                <a:solidFill>
                  <a:srgbClr val="0000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endParaRPr lang="en-US" sz="7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3" name="Right Arrow 2"/>
            <p:cNvSpPr/>
            <p:nvPr/>
          </p:nvSpPr>
          <p:spPr bwMode="auto">
            <a:xfrm>
              <a:off x="6444208" y="3645024"/>
              <a:ext cx="648072" cy="921412"/>
            </a:xfrm>
            <a:prstGeom prst="rightArrow">
              <a:avLst>
                <a:gd name="adj1" fmla="val 50000"/>
                <a:gd name="adj2" fmla="val 103890"/>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5" name="Rectangle 4"/>
            <p:cNvSpPr/>
            <p:nvPr/>
          </p:nvSpPr>
          <p:spPr bwMode="auto">
            <a:xfrm>
              <a:off x="6350001" y="3765551"/>
              <a:ext cx="238224" cy="186847"/>
            </a:xfrm>
            <a:prstGeom prst="rect">
              <a:avLst/>
            </a:prstGeom>
            <a:grp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r>
                <a:rPr lang="en-US" sz="600" dirty="0">
                  <a:solidFill>
                    <a:srgbClr val="000000"/>
                  </a:solidFill>
                  <a:latin typeface="Arial" panose="020B0604020202020204" pitchFamily="34" charset="0"/>
                  <a:ea typeface="ＭＳ Ｐゴシック" charset="0"/>
                  <a:cs typeface="Arial" panose="020B0604020202020204" pitchFamily="34" charset="0"/>
                </a:rPr>
                <a:t> </a:t>
              </a:r>
            </a:p>
          </p:txBody>
        </p:sp>
      </p:grpSp>
      <p:sp>
        <p:nvSpPr>
          <p:cNvPr id="19"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366</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042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ar-JO" b="1" dirty="0">
                <a:effectLst>
                  <a:glow rad="165100">
                    <a:schemeClr val="tx1"/>
                  </a:glow>
                </a:effectLst>
                <a:ea typeface="ＭＳ Ｐゴシック" charset="0"/>
              </a:rPr>
              <a:t>فكيف يشجعنا يسوع على </a:t>
            </a:r>
            <a:r>
              <a:rPr lang="ar-JO" b="1" dirty="0">
                <a:solidFill>
                  <a:srgbClr val="FFFF00"/>
                </a:solidFill>
                <a:effectLst>
                  <a:glow rad="165100">
                    <a:schemeClr val="tx1"/>
                  </a:glow>
                </a:effectLst>
                <a:ea typeface="ＭＳ Ｐゴシック" charset="0"/>
              </a:rPr>
              <a:t>الوصول</a:t>
            </a:r>
            <a:r>
              <a:rPr lang="ar-JO" b="1" dirty="0">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
        <p:nvSpPr>
          <p:cNvPr id="4" name="Rectangle 2"/>
          <p:cNvSpPr txBox="1">
            <a:spLocks noChangeArrowheads="1"/>
          </p:cNvSpPr>
          <p:nvPr/>
        </p:nvSpPr>
        <p:spPr>
          <a:xfrm>
            <a:off x="-1" y="3070563"/>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ar-JO" sz="7200" b="1" dirty="0">
                <a:effectLst>
                  <a:glow rad="165100">
                    <a:prstClr val="black"/>
                  </a:glow>
                </a:effectLst>
                <a:ea typeface="ＭＳ Ｐゴシック" charset="0"/>
              </a:rPr>
              <a:t>بطريقتين</a:t>
            </a:r>
            <a:endParaRPr lang="en-US" sz="7200" b="1" dirty="0">
              <a:effectLst>
                <a:glow rad="165100">
                  <a:prstClr val="black"/>
                </a:glow>
              </a:effectLst>
              <a:ea typeface="ＭＳ Ｐゴシック" charset="0"/>
            </a:endParaRPr>
          </a:p>
        </p:txBody>
      </p:sp>
      <p:sp>
        <p:nvSpPr>
          <p:cNvPr id="5" name="Rectangle 2"/>
          <p:cNvSpPr txBox="1">
            <a:spLocks noChangeArrowheads="1"/>
          </p:cNvSpPr>
          <p:nvPr/>
        </p:nvSpPr>
        <p:spPr>
          <a:xfrm>
            <a:off x="-1" y="5529808"/>
            <a:ext cx="8687935"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a:defRPr/>
            </a:pPr>
            <a:r>
              <a:rPr lang="ar-JO" sz="5400" b="1" i="1" dirty="0">
                <a:effectLst>
                  <a:glow rad="165100">
                    <a:prstClr val="black"/>
                  </a:glow>
                </a:effectLst>
                <a:ea typeface="ＭＳ Ｐゴシック" charset="0"/>
              </a:rPr>
              <a:t>رؤ 3: 7-13</a:t>
            </a:r>
            <a:endParaRPr lang="en-US" sz="5400" b="1" i="1" dirty="0">
              <a:effectLst>
                <a:glow rad="165100">
                  <a:prstClr val="black"/>
                </a:glow>
              </a:effectLst>
              <a:ea typeface="ＭＳ Ｐゴシック" charset="0"/>
            </a:endParaRPr>
          </a:p>
        </p:txBody>
      </p:sp>
    </p:spTree>
    <p:extLst>
      <p:ext uri="{BB962C8B-B14F-4D97-AF65-F5344CB8AC3E}">
        <p14:creationId xmlns:p14="http://schemas.microsoft.com/office/powerpoint/2010/main" val="643270432"/>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56130"/>
            <a:ext cx="4699000" cy="2908300"/>
          </a:xfrm>
          <a:prstGeom prst="rect">
            <a:avLst/>
          </a:prstGeom>
        </p:spPr>
      </p:pic>
      <p:pic>
        <p:nvPicPr>
          <p:cNvPr id="3" name="Picture 2"/>
          <p:cNvPicPr>
            <a:picLocks noChangeAspect="1"/>
          </p:cNvPicPr>
          <p:nvPr/>
        </p:nvPicPr>
        <p:blipFill>
          <a:blip r:embed="rId4"/>
          <a:stretch>
            <a:fillRect/>
          </a:stretch>
        </p:blipFill>
        <p:spPr>
          <a:xfrm>
            <a:off x="3902048" y="3019630"/>
            <a:ext cx="5080000" cy="2844800"/>
          </a:xfrm>
          <a:prstGeom prst="rect">
            <a:avLst/>
          </a:prstGeom>
        </p:spPr>
      </p:pic>
      <p:sp>
        <p:nvSpPr>
          <p:cNvPr id="841730" name="Rectangle 2"/>
          <p:cNvSpPr>
            <a:spLocks noGrp="1" noChangeArrowheads="1"/>
          </p:cNvSpPr>
          <p:nvPr>
            <p:ph type="title"/>
          </p:nvPr>
        </p:nvSpPr>
        <p:spPr>
          <a:xfrm>
            <a:off x="-161952" y="5821088"/>
            <a:ext cx="9144000" cy="1036912"/>
          </a:xfrm>
          <a:effectLst/>
        </p:spPr>
        <p:txBody>
          <a:bodyPr>
            <a:normAutofit/>
          </a:bodyPr>
          <a:lstStyle/>
          <a:p>
            <a:pPr>
              <a:defRPr/>
            </a:pPr>
            <a:r>
              <a:rPr lang="ar-JO" sz="6000" b="1" dirty="0">
                <a:effectLst>
                  <a:glow rad="1651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sz="6000" b="1" dirty="0">
              <a:effectLst>
                <a:glow rad="1651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0"/>
            <a:ext cx="9109048" cy="2976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يمنحنا يسوع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00"/>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الفرص</a:t>
            </a: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 و</a:t>
            </a:r>
            <a:r>
              <a:rPr kumimoji="0" lang="ar-JO" sz="4800" b="1" i="0" u="none" strike="noStrike" kern="1200" cap="none" spc="0" normalizeH="0" baseline="0" noProof="0" dirty="0">
                <a:ln>
                  <a:noFill/>
                </a:ln>
                <a:solidFill>
                  <a:srgbClr val="FFFF00"/>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المكافآت</a:t>
            </a: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للشهادة.</a:t>
            </a:r>
            <a:endParaRPr kumimoji="0" lang="en-US" sz="48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038013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281" y="374443"/>
            <a:ext cx="9160281" cy="6234178"/>
            <a:chOff x="-16281" y="374443"/>
            <a:chExt cx="9160281" cy="6234178"/>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281" y="374443"/>
              <a:ext cx="9160281" cy="6234178"/>
            </a:xfrm>
            <a:prstGeom prst="rect">
              <a:avLst/>
            </a:prstGeom>
          </p:spPr>
        </p:pic>
        <p:sp>
          <p:nvSpPr>
            <p:cNvPr id="3" name="Oval 2"/>
            <p:cNvSpPr/>
            <p:nvPr/>
          </p:nvSpPr>
          <p:spPr>
            <a:xfrm>
              <a:off x="280737" y="1684421"/>
              <a:ext cx="2299368" cy="220579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30421" y="1737895"/>
              <a:ext cx="2299368" cy="220579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41730" name="Rectangle 2"/>
          <p:cNvSpPr>
            <a:spLocks noGrp="1" noChangeArrowheads="1"/>
          </p:cNvSpPr>
          <p:nvPr>
            <p:ph type="title"/>
          </p:nvPr>
        </p:nvSpPr>
        <p:spPr>
          <a:xfrm>
            <a:off x="253998" y="1550734"/>
            <a:ext cx="3382210" cy="2446421"/>
          </a:xfrm>
          <a:effectLst/>
        </p:spPr>
        <p:txBody>
          <a:bodyPr>
            <a:normAutofit/>
          </a:bodyPr>
          <a:lstStyle/>
          <a:p>
            <a:pPr>
              <a:defRPr/>
            </a:pPr>
            <a:r>
              <a:rPr lang="ar-JO" sz="3600" b="1" dirty="0">
                <a:solidFill>
                  <a:srgbClr val="000000"/>
                </a:solidFill>
                <a:effectLst/>
                <a:latin typeface="Arial" panose="020B0604020202020204" pitchFamily="34" charset="0"/>
                <a:ea typeface="ＭＳ Ｐゴシック" charset="0"/>
                <a:cs typeface="Arial" panose="020B0604020202020204" pitchFamily="34" charset="0"/>
              </a:rPr>
              <a:t>أوه لا</a:t>
            </a:r>
            <a:br>
              <a:rPr lang="ar-JO" sz="3600" b="1" dirty="0">
                <a:solidFill>
                  <a:srgbClr val="000000"/>
                </a:solidFill>
                <a:effectLst/>
                <a:latin typeface="Arial" panose="020B0604020202020204" pitchFamily="34" charset="0"/>
                <a:ea typeface="ＭＳ Ｐゴシック" charset="0"/>
                <a:cs typeface="Arial" panose="020B0604020202020204" pitchFamily="34" charset="0"/>
              </a:rPr>
            </a:br>
            <a:r>
              <a:rPr lang="ar-JO" sz="3600" b="1" dirty="0">
                <a:solidFill>
                  <a:srgbClr val="000000"/>
                </a:solidFill>
                <a:effectLst/>
                <a:latin typeface="Arial" panose="020B0604020202020204" pitchFamily="34" charset="0"/>
                <a:ea typeface="ＭＳ Ｐゴシック" charset="0"/>
                <a:cs typeface="Arial" panose="020B0604020202020204" pitchFamily="34" charset="0"/>
              </a:rPr>
              <a:t>ليس الكرازة</a:t>
            </a:r>
            <a:endParaRPr lang="en-US" sz="3600" b="1" dirty="0">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7907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ar-JO" b="1" dirty="0">
                <a:latin typeface="Arial" charset="0"/>
                <a:ea typeface="ＭＳ Ｐゴシック" charset="0"/>
              </a:rPr>
              <a:t>ماذا يفكر </a:t>
            </a:r>
            <a:r>
              <a:rPr lang="ar-JO" b="1" dirty="0">
                <a:solidFill>
                  <a:srgbClr val="FFFF00"/>
                </a:solidFill>
                <a:latin typeface="Arial" charset="0"/>
                <a:ea typeface="ＭＳ Ｐゴシック" charset="0"/>
              </a:rPr>
              <a:t>يسوع</a:t>
            </a:r>
            <a:r>
              <a:rPr lang="ar-JO" b="1" dirty="0">
                <a:latin typeface="Arial" charset="0"/>
                <a:ea typeface="ＭＳ Ｐゴシック" charset="0"/>
              </a:rPr>
              <a:t> عنك؟</a:t>
            </a:r>
            <a:endParaRPr lang="en-US" b="1" dirty="0">
              <a:latin typeface="Arial" charset="0"/>
              <a:ea typeface="ＭＳ Ｐゴシック" charset="0"/>
            </a:endParaRPr>
          </a:p>
        </p:txBody>
      </p:sp>
    </p:spTree>
    <p:extLst>
      <p:ext uri="{BB962C8B-B14F-4D97-AF65-F5344CB8AC3E}">
        <p14:creationId xmlns:p14="http://schemas.microsoft.com/office/powerpoint/2010/main" val="15261285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252632" cy="6858001"/>
          </a:xfrm>
          <a:prstGeom prst="rect">
            <a:avLst/>
          </a:prstGeom>
        </p:spPr>
      </p:pic>
      <p:sp>
        <p:nvSpPr>
          <p:cNvPr id="111618" name="Rectangle 2"/>
          <p:cNvSpPr>
            <a:spLocks noGrp="1" noChangeArrowheads="1"/>
          </p:cNvSpPr>
          <p:nvPr>
            <p:ph type="ctrTitle"/>
          </p:nvPr>
        </p:nvSpPr>
        <p:spPr>
          <a:xfrm>
            <a:off x="0" y="4723"/>
            <a:ext cx="9144000" cy="2952436"/>
          </a:xfrm>
        </p:spPr>
        <p:txBody>
          <a:bodyPr/>
          <a:lstStyle/>
          <a:p>
            <a:pPr lvl="1"/>
            <a:r>
              <a:rPr lang="ar-JO" b="1" dirty="0">
                <a:effectLst>
                  <a:glow rad="177800">
                    <a:schemeClr val="tx1"/>
                  </a:glow>
                </a:effectLst>
                <a:latin typeface="Arial" panose="020B0604020202020204" pitchFamily="34" charset="0"/>
                <a:ea typeface="ＭＳ Ｐゴシック" charset="0"/>
                <a:cs typeface="Arial" panose="020B0604020202020204" pitchFamily="34" charset="0"/>
              </a:rPr>
              <a:t>أعطى المسيح كنيسة فيلادلفيا فرصاً للشهادة   (3: 7-8)</a:t>
            </a:r>
            <a:br>
              <a:rPr lang="en-US" b="1" dirty="0">
                <a:effectLst>
                  <a:glow rad="177800">
                    <a:schemeClr val="tx1"/>
                  </a:glow>
                </a:effectLst>
                <a:latin typeface="Arial" panose="020B0604020202020204" pitchFamily="34" charset="0"/>
                <a:ea typeface="ＭＳ Ｐゴシック" charset="0"/>
                <a:cs typeface="Arial" panose="020B0604020202020204" pitchFamily="34" charset="0"/>
              </a:rPr>
            </a:br>
            <a:endParaRPr lang="en-US"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20606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hidden="1"/>
          <p:cNvSpPr>
            <a:spLocks noGrp="1" noChangeArrowheads="1"/>
          </p:cNvSpPr>
          <p:nvPr>
            <p:ph type="title"/>
          </p:nvPr>
        </p:nvSpPr>
        <p:spPr/>
        <p:txBody>
          <a:bodyPr/>
          <a:lstStyle/>
          <a:p>
            <a:r>
              <a:rPr lang="en-US">
                <a:solidFill>
                  <a:schemeClr val="bg1"/>
                </a:solidFill>
              </a:rPr>
              <a:t>Philadelphia view to south from acropolis</a:t>
            </a:r>
          </a:p>
        </p:txBody>
      </p:sp>
      <p:pic>
        <p:nvPicPr>
          <p:cNvPr id="13315" name="Picture 3" descr="Philadelphia view to south from acropolis,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316" name="Text Box 4"/>
          <p:cNvSpPr txBox="1">
            <a:spLocks noChangeArrowheads="1"/>
          </p:cNvSpPr>
          <p:nvPr/>
        </p:nvSpPr>
        <p:spPr bwMode="auto">
          <a:xfrm>
            <a:off x="15875" y="6400800"/>
            <a:ext cx="9128125" cy="457200"/>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r>
              <a:rPr lang="ar-JO" sz="2400" dirty="0">
                <a:solidFill>
                  <a:srgbClr val="FFFFFF"/>
                </a:solidFill>
                <a:latin typeface="Arial" charset="0"/>
                <a:ea typeface="ＭＳ Ｐゴシック" charset="0"/>
              </a:rPr>
              <a:t>منظر فيلادلفيا إلى الجنوب من الأكروبوليس</a:t>
            </a:r>
            <a:endParaRPr lang="en-US" sz="2400" dirty="0">
              <a:solidFill>
                <a:srgbClr val="FFFFFF"/>
              </a:solidFill>
              <a:latin typeface="Arial" charset="0"/>
              <a:ea typeface="ＭＳ Ｐゴシック" charset="0"/>
            </a:endParaRPr>
          </a:p>
        </p:txBody>
      </p:sp>
      <p:sp>
        <p:nvSpPr>
          <p:cNvPr id="5" name="Text Box 4"/>
          <p:cNvSpPr txBox="1">
            <a:spLocks noChangeArrowheads="1"/>
          </p:cNvSpPr>
          <p:nvPr/>
        </p:nvSpPr>
        <p:spPr bwMode="auto">
          <a:xfrm>
            <a:off x="-31161" y="-60638"/>
            <a:ext cx="9238365" cy="2213011"/>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r>
              <a:rPr lang="ar-JO" sz="3200" b="1" dirty="0">
                <a:solidFill>
                  <a:srgbClr val="FFFFFF"/>
                </a:solidFill>
                <a:latin typeface="Arial" charset="0"/>
                <a:ea typeface="ＭＳ Ｐゴシック" charset="0"/>
              </a:rPr>
              <a:t>أسسها يومينيس الثاني ملك برغامس                                    أو أخيه أتالوس الثاني فيلادلفوس                                     (حكم 159-138 ق.م)                                                وتعني عاشق أخيه.</a:t>
            </a:r>
            <a:endParaRPr lang="en-US" sz="32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087200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3" descr="7 Churches Blank.jpg">
            <a:extLst>
              <a:ext uri="{FF2B5EF4-FFF2-40B4-BE49-F238E27FC236}">
                <a16:creationId xmlns:a16="http://schemas.microsoft.com/office/drawing/2014/main" id="{5BB296B2-7FB9-A29C-158B-393652CDA2E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Text Box 37">
            <a:extLst>
              <a:ext uri="{FF2B5EF4-FFF2-40B4-BE49-F238E27FC236}">
                <a16:creationId xmlns:a16="http://schemas.microsoft.com/office/drawing/2014/main" id="{41F05E1A-76BE-287C-5515-37B184687410}"/>
              </a:ext>
            </a:extLst>
          </p:cNvPr>
          <p:cNvSpPr txBox="1">
            <a:spLocks noChangeArrowheads="1"/>
          </p:cNvSpPr>
          <p:nvPr/>
        </p:nvSpPr>
        <p:spPr bwMode="auto">
          <a:xfrm>
            <a:off x="8290198" y="7620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345</a:t>
            </a:r>
            <a:endParaRPr lang="en-US" b="1" dirty="0">
              <a:solidFill>
                <a:srgbClr val="FFFFFF"/>
              </a:solidFill>
              <a:latin typeface="Arial" charset="0"/>
              <a:cs typeface="Arial" charset="0"/>
            </a:endParaRPr>
          </a:p>
        </p:txBody>
      </p:sp>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ترايلس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24" name="TextBox 23"/>
          <p:cNvSpPr txBox="1"/>
          <p:nvPr/>
        </p:nvSpPr>
        <p:spPr>
          <a:xfrm>
            <a:off x="3571081"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نيسا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b="1" dirty="0">
                <a:latin typeface="Arial" charset="0"/>
                <a:ea typeface="ＭＳ Ｐゴシック" charset="0"/>
              </a:rPr>
              <a:t>أين تقع فيلادلفيا؟</a:t>
            </a:r>
            <a:endParaRPr lang="en-US" b="1"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لادوكيا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FF"/>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  برغامس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08480" cy="461962"/>
          </a:xfrm>
          <a:prstGeom prst="rect">
            <a:avLst/>
          </a:prstGeom>
          <a:noFill/>
        </p:spPr>
        <p:txBody>
          <a:bodyPr wrap="square">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ارثيرا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افروديسيس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السنمة</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هيرابوليس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wrap="square">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يومينيا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ايزاني</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كولوسي</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ألاباندا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هيراكليا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ميليتس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ليبدوس</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كلوفون</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ar-JO" sz="2400" b="1" dirty="0" err="1">
                <a:solidFill>
                  <a:srgbClr val="FFFF00"/>
                </a:solidFill>
                <a:effectLst>
                  <a:outerShdw blurRad="38100" dist="38100" dir="2700000" algn="tl">
                    <a:srgbClr val="000000">
                      <a:alpha val="43137"/>
                    </a:srgbClr>
                  </a:outerShdw>
                </a:effectLst>
                <a:latin typeface="Arial"/>
                <a:ea typeface="ＭＳ Ｐゴシック" charset="0"/>
                <a:cs typeface="Arial"/>
              </a:rPr>
              <a:t>ادراميتيوم</a:t>
            </a: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  </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a:ea typeface="ＭＳ Ｐゴシック" charset="0"/>
                <a:cs typeface="Arial"/>
              </a:rPr>
              <a:t>بطمس</a:t>
            </a: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64" name="Picture 63" descr="NTS345 Map of 7 Churches.png"/>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p:blipFill>
        <p:spPr>
          <a:xfrm>
            <a:off x="9281983" y="690398"/>
            <a:ext cx="9180514" cy="6164427"/>
          </a:xfrm>
          <a:prstGeom prst="rect">
            <a:avLst/>
          </a:prstGeom>
        </p:spPr>
      </p:pic>
      <p:pic>
        <p:nvPicPr>
          <p:cNvPr id="66" name="Picture 65" descr="NTS345 Map of 7 Churches Gray Bkgd.png"/>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9366438" y="-375196"/>
            <a:ext cx="9144000" cy="6023644"/>
          </a:xfrm>
          <a:prstGeom prst="rect">
            <a:avLst/>
          </a:prstGeom>
        </p:spPr>
      </p:pic>
      <p:sp>
        <p:nvSpPr>
          <p:cNvPr id="69" name="TextBox 68">
            <a:extLst>
              <a:ext uri="{FF2B5EF4-FFF2-40B4-BE49-F238E27FC236}">
                <a16:creationId xmlns:a16="http://schemas.microsoft.com/office/drawing/2014/main" id="{B6891084-B2B1-2BD4-F51E-02A8C9976E86}"/>
              </a:ext>
            </a:extLst>
          </p:cNvPr>
          <p:cNvSpPr txBox="1"/>
          <p:nvPr/>
        </p:nvSpPr>
        <p:spPr>
          <a:xfrm>
            <a:off x="5152310" y="3193517"/>
            <a:ext cx="3098766" cy="1200329"/>
          </a:xfrm>
          <a:prstGeom prst="rect">
            <a:avLst/>
          </a:prstGeom>
          <a:noFill/>
        </p:spPr>
        <p:txBody>
          <a:bodyPr wrap="square">
            <a:spAutoFit/>
          </a:bodyPr>
          <a:lstStyle/>
          <a:p>
            <a:pPr algn="ctr" defTabSz="914400" eaLnBrk="0" fontAlgn="base" hangingPunct="0">
              <a:spcBef>
                <a:spcPct val="0"/>
              </a:spcBef>
              <a:spcAft>
                <a:spcPct val="0"/>
              </a:spcAft>
              <a:defRPr/>
            </a:pPr>
            <a:r>
              <a:rPr lang="ar-JO" sz="3600" b="1" dirty="0">
                <a:solidFill>
                  <a:srgbClr val="FFFFFF"/>
                </a:solidFill>
                <a:effectLst>
                  <a:outerShdw blurRad="38100" dist="38100" dir="2700000" algn="tl">
                    <a:srgbClr val="000000">
                      <a:alpha val="43137"/>
                    </a:srgbClr>
                  </a:outerShdw>
                </a:effectLst>
                <a:latin typeface="Arial"/>
                <a:ea typeface="ＭＳ Ｐゴシック" charset="0"/>
                <a:cs typeface="Arial"/>
              </a:rPr>
              <a:t>الطريق            إلى الشرق</a:t>
            </a:r>
            <a:endPar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Tree>
    <p:extLst>
      <p:ext uri="{BB962C8B-B14F-4D97-AF65-F5344CB8AC3E}">
        <p14:creationId xmlns:p14="http://schemas.microsoft.com/office/powerpoint/2010/main" val="2104055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par>
                          <p:cTn id="69" fill="hold" nodeType="afterGroup">
                            <p:stCondLst>
                              <p:cond delay="500"/>
                            </p:stCondLst>
                            <p:childTnLst>
                              <p:par>
                                <p:cTn id="70" presetID="1" presetClass="entr" presetSubtype="0" fill="hold" grpId="0" nodeType="afterEffect">
                                  <p:stCondLst>
                                    <p:cond delay="0"/>
                                  </p:stCondLst>
                                  <p:childTnLst>
                                    <p:set>
                                      <p:cBhvr>
                                        <p:cTn id="71" dur="1" fill="hold">
                                          <p:stCondLst>
                                            <p:cond delay="0"/>
                                          </p:stCondLst>
                                        </p:cTn>
                                        <p:tgtEl>
                                          <p:spTgt spid="11"/>
                                        </p:tgtEl>
                                        <p:attrNameLst>
                                          <p:attrName>style.visibility</p:attrName>
                                        </p:attrNameLst>
                                      </p:cBhvr>
                                      <p:to>
                                        <p:strVal val="visible"/>
                                      </p:to>
                                    </p:set>
                                  </p:childTnLst>
                                </p:cTn>
                              </p:par>
                            </p:childTnLst>
                          </p:cTn>
                        </p:par>
                        <p:par>
                          <p:cTn id="72" fill="hold" nodeType="afterGroup">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childTnLst>
                          </p:cTn>
                        </p:par>
                        <p:par>
                          <p:cTn id="75" fill="hold">
                            <p:stCondLst>
                              <p:cond delay="500"/>
                            </p:stCondLst>
                            <p:childTnLst>
                              <p:par>
                                <p:cTn id="76" presetID="1" presetClass="entr" presetSubtype="0" fill="hold" grpId="0" nodeType="afterEffect">
                                  <p:stCondLst>
                                    <p:cond delay="0"/>
                                  </p:stCondLst>
                                  <p:childTnLst>
                                    <p:set>
                                      <p:cBhvr>
                                        <p:cTn id="77"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5" grpId="0" animBg="1"/>
      <p:bldP spid="9" grpId="0" animBg="1"/>
      <p:bldP spid="11" grpId="0" animBg="1"/>
      <p:bldP spid="13" grpId="0" animBg="1"/>
      <p:bldP spid="15" grpId="0" animBg="1"/>
      <p:bldP spid="17" grpId="0" animBg="1"/>
      <p:bldP spid="19" grpId="0" animBg="1"/>
      <p:bldP spid="69"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6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800795" name="Oval Callout 2"/>
            <p:cNvSpPr>
              <a:spLocks noChangeArrowheads="1"/>
            </p:cNvSpPr>
            <p:nvPr/>
          </p:nvSpPr>
          <p:spPr bwMode="auto">
            <a:xfrm>
              <a:off x="3059832" y="2348880"/>
              <a:ext cx="2664304" cy="2664312"/>
            </a:xfrm>
            <a:prstGeom prst="wedgeEllipseCallout">
              <a:avLst>
                <a:gd name="adj1" fmla="val 107778"/>
                <a:gd name="adj2" fmla="val 57255"/>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569947"/>
            </a:xfrm>
            <a:prstGeom prst="rect">
              <a:avLst/>
            </a:prstGeom>
            <a:noFill/>
            <a:ln>
              <a:noFill/>
            </a:ln>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المسيح:</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القدوس الحق الذي له مفتاح داود</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
        <p:nvSpPr>
          <p:cNvPr id="800775"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فيلادلفيا (رؤ 3: 7-13)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أفسس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لاودكية</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a:ea typeface="ＭＳ Ｐゴシック" charset="0"/>
                <a:cs typeface="Arial"/>
              </a:rPr>
              <a:t>فيلادلفيا</a:t>
            </a:r>
            <a:endPar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ساردس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ثياتيرا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برغامس</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سميرنا</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prstClr val="white"/>
                </a:solidFill>
                <a:latin typeface="Arial" charset="0"/>
                <a:cs typeface="Arial" charset="0"/>
              </a:rPr>
              <a:t>357</a:t>
            </a:r>
            <a:endParaRPr lang="en-US" b="1" dirty="0">
              <a:solidFill>
                <a:prstClr val="white"/>
              </a:solidFill>
              <a:latin typeface="Arial" charset="0"/>
              <a:cs typeface="Arial" charset="0"/>
            </a:endParaRPr>
          </a:p>
        </p:txBody>
      </p:sp>
    </p:spTree>
    <p:extLst>
      <p:ext uri="{BB962C8B-B14F-4D97-AF65-F5344CB8AC3E}">
        <p14:creationId xmlns:p14="http://schemas.microsoft.com/office/powerpoint/2010/main" val="3142749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philadelphia key_unlocking.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12" y="3081"/>
            <a:ext cx="6912768" cy="6854920"/>
          </a:xfrm>
          <a:prstGeom prst="rect">
            <a:avLst/>
          </a:prstGeom>
        </p:spPr>
      </p:pic>
      <p:sp>
        <p:nvSpPr>
          <p:cNvPr id="841730" name="Rectangle 2"/>
          <p:cNvSpPr>
            <a:spLocks noGrp="1" noChangeArrowheads="1"/>
          </p:cNvSpPr>
          <p:nvPr>
            <p:ph type="title"/>
          </p:nvPr>
        </p:nvSpPr>
        <p:spPr>
          <a:xfrm>
            <a:off x="5653841" y="0"/>
            <a:ext cx="3490159" cy="6770513"/>
          </a:xfrm>
          <a:effectLst/>
        </p:spPr>
        <p:txBody>
          <a:bodyPr>
            <a:normAutofit/>
          </a:bodyPr>
          <a:lstStyle/>
          <a:p>
            <a:pPr>
              <a:defRPr/>
            </a:pPr>
            <a:r>
              <a:rPr lang="ar-SA" b="1" dirty="0">
                <a:effectLst>
                  <a:glow rad="165100">
                    <a:schemeClr val="tx1"/>
                  </a:glow>
                </a:effectLst>
                <a:ea typeface="ＭＳ Ｐゴシック" charset="0"/>
              </a:rPr>
              <a:t>رؤيا ٣ : ٧</a:t>
            </a:r>
            <a:br>
              <a:rPr lang="en-US" b="1" dirty="0">
                <a:effectLst>
                  <a:glow rad="165100">
                    <a:schemeClr val="tx1"/>
                  </a:glow>
                </a:effectLst>
                <a:ea typeface="ＭＳ Ｐゴシック" charset="0"/>
              </a:rPr>
            </a:br>
            <a:br>
              <a:rPr lang="ar-SA" b="1" dirty="0">
                <a:effectLst>
                  <a:glow rad="165100">
                    <a:schemeClr val="tx1"/>
                  </a:glow>
                </a:effectLst>
                <a:ea typeface="ＭＳ Ｐゴシック" charset="0"/>
              </a:rPr>
            </a:br>
            <a:r>
              <a:rPr lang="ar-SA" b="1" dirty="0">
                <a:effectLst>
                  <a:glow rad="165100">
                    <a:schemeClr val="tx1"/>
                  </a:glow>
                </a:effectLst>
                <a:ea typeface="ＭＳ Ｐゴシック" charset="0"/>
              </a:rPr>
              <a:t>هَذَا يَقُولُهُ الْقُدُّوسُ الْحَقُّ الَّذِي لَهُ مِفْتَاحُ دَاوُدَ</a:t>
            </a:r>
          </a:p>
        </p:txBody>
      </p:sp>
    </p:spTree>
    <p:extLst>
      <p:ext uri="{BB962C8B-B14F-4D97-AF65-F5344CB8AC3E}">
        <p14:creationId xmlns:p14="http://schemas.microsoft.com/office/powerpoint/2010/main" val="1537983281"/>
      </p:ext>
    </p:extLst>
  </p:cSld>
  <p:clrMapOvr>
    <a:overrideClrMapping bg1="lt1" tx1="dk1" bg2="lt2" tx2="dk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Key hol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25913"/>
            <a:ext cx="4972958" cy="3732087"/>
          </a:xfrm>
          <a:prstGeom prst="rect">
            <a:avLst/>
          </a:prstGeom>
        </p:spPr>
      </p:pic>
      <p:pic>
        <p:nvPicPr>
          <p:cNvPr id="5" name="Picture 4" descr="keys-copy.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0"/>
            <a:ext cx="4972959" cy="3319215"/>
          </a:xfrm>
          <a:prstGeom prst="rect">
            <a:avLst/>
          </a:prstGeom>
        </p:spPr>
      </p:pic>
      <p:sp>
        <p:nvSpPr>
          <p:cNvPr id="841730" name="Rectangle 2"/>
          <p:cNvSpPr>
            <a:spLocks noGrp="1" noChangeArrowheads="1"/>
          </p:cNvSpPr>
          <p:nvPr>
            <p:ph type="title"/>
          </p:nvPr>
        </p:nvSpPr>
        <p:spPr>
          <a:xfrm>
            <a:off x="4972958" y="0"/>
            <a:ext cx="4171042" cy="6858000"/>
          </a:xfrm>
          <a:effectLst/>
        </p:spPr>
        <p:txBody>
          <a:bodyPr>
            <a:normAutofit/>
          </a:bodyPr>
          <a:lstStyle/>
          <a:p>
            <a:pPr>
              <a:defRPr/>
            </a:pPr>
            <a:r>
              <a:rPr lang="ar-JO" sz="3600" b="1" dirty="0">
                <a:effectLst>
                  <a:glow rad="165100">
                    <a:schemeClr val="tx1"/>
                  </a:glow>
                </a:effectLst>
                <a:ea typeface="ＭＳ Ｐゴシック" charset="0"/>
              </a:rPr>
              <a:t>وأجعل مفتاح بيت داود على كتفه (ألياقيم) فيفتح وليس من يغلق، ويغلق وليس من يفتح.</a:t>
            </a:r>
            <a:r>
              <a:rPr lang="en-US" sz="3600" b="1" dirty="0">
                <a:effectLst>
                  <a:glow rad="165100">
                    <a:schemeClr val="tx1"/>
                  </a:glow>
                </a:effectLst>
                <a:ea typeface="ＭＳ Ｐゴシック" charset="0"/>
              </a:rPr>
              <a:t> </a:t>
            </a:r>
            <a:br>
              <a:rPr lang="en-US" sz="3600" b="1" dirty="0">
                <a:effectLst>
                  <a:glow rad="165100">
                    <a:schemeClr val="tx1"/>
                  </a:glow>
                </a:effectLst>
                <a:ea typeface="ＭＳ Ｐゴシック" charset="0"/>
              </a:rPr>
            </a:br>
            <a:r>
              <a:rPr lang="en-US" sz="3600" b="1" dirty="0">
                <a:effectLst>
                  <a:glow rad="165100">
                    <a:schemeClr val="tx1"/>
                  </a:glow>
                </a:effectLst>
                <a:ea typeface="ＭＳ Ｐゴシック" charset="0"/>
              </a:rPr>
              <a:t>(</a:t>
            </a:r>
            <a:r>
              <a:rPr lang="ar-JO" sz="3600" b="1" dirty="0">
                <a:effectLst>
                  <a:glow rad="165100">
                    <a:schemeClr val="tx1"/>
                  </a:glow>
                </a:effectLst>
                <a:ea typeface="ＭＳ Ｐゴシック" charset="0"/>
              </a:rPr>
              <a:t>أش 22: 22</a:t>
            </a:r>
            <a:r>
              <a:rPr lang="en-US" b="1" dirty="0">
                <a:effectLst>
                  <a:glow rad="165100">
                    <a:schemeClr val="tx1"/>
                  </a:glow>
                </a:effectLst>
                <a:ea typeface="ＭＳ Ｐゴシック" charset="0"/>
              </a:rPr>
              <a:t>)</a:t>
            </a:r>
            <a:endParaRPr lang="en-US" sz="3600" b="1" dirty="0">
              <a:effectLst>
                <a:glow rad="165100">
                  <a:schemeClr val="tx1"/>
                </a:glow>
              </a:effectLst>
              <a:ea typeface="ＭＳ Ｐゴシック" charset="0"/>
            </a:endParaRPr>
          </a:p>
        </p:txBody>
      </p:sp>
      <p:sp>
        <p:nvSpPr>
          <p:cNvPr id="4" name="Rectangle 2"/>
          <p:cNvSpPr txBox="1">
            <a:spLocks noChangeArrowheads="1"/>
          </p:cNvSpPr>
          <p:nvPr/>
        </p:nvSpPr>
        <p:spPr>
          <a:xfrm>
            <a:off x="0" y="258286"/>
            <a:ext cx="4972958" cy="4670650"/>
          </a:xfrm>
          <a:prstGeom prst="rect">
            <a:avLst/>
          </a:prstGeom>
          <a:effectLst/>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ar-JO" sz="3600" b="1" dirty="0">
                <a:effectLst>
                  <a:glow rad="165100">
                    <a:prstClr val="black"/>
                  </a:glow>
                </a:effectLst>
                <a:ea typeface="ＭＳ Ｐゴシック" charset="0"/>
              </a:rPr>
              <a:t>مفتاح = مدخل                    إلى ثروات داود</a:t>
            </a:r>
            <a:endParaRPr lang="en-US" sz="3600" b="1" dirty="0">
              <a:effectLst>
                <a:glow rad="165100">
                  <a:prstClr val="black"/>
                </a:glow>
              </a:effectLst>
              <a:ea typeface="ＭＳ Ｐゴシック" charset="0"/>
            </a:endParaRPr>
          </a:p>
          <a:p>
            <a:pPr>
              <a:defRPr/>
            </a:pPr>
            <a:endParaRPr lang="en-US" sz="3600" b="1" dirty="0">
              <a:effectLst>
                <a:glow rad="165100">
                  <a:prstClr val="black"/>
                </a:glow>
              </a:effectLst>
              <a:ea typeface="ＭＳ Ｐゴシック" charset="0"/>
            </a:endParaRPr>
          </a:p>
          <a:p>
            <a:pPr>
              <a:defRPr/>
            </a:pPr>
            <a:r>
              <a:rPr lang="ar-JO" sz="3600" b="1" dirty="0">
                <a:effectLst>
                  <a:glow rad="165100">
                    <a:prstClr val="black"/>
                  </a:glow>
                </a:effectLst>
                <a:ea typeface="ＭＳ Ｐゴシック" charset="0"/>
              </a:rPr>
              <a:t>= له الكنوز الروحية           (مثل فرص الخدمة)</a:t>
            </a:r>
            <a:endParaRPr lang="en-US" sz="3600" b="1" dirty="0">
              <a:effectLst>
                <a:glow rad="165100">
                  <a:prstClr val="black"/>
                </a:glow>
              </a:effectLst>
              <a:ea typeface="ＭＳ Ｐゴシック" charset="0"/>
            </a:endParaRPr>
          </a:p>
        </p:txBody>
      </p:sp>
    </p:spTree>
    <p:extLst>
      <p:ext uri="{BB962C8B-B14F-4D97-AF65-F5344CB8AC3E}">
        <p14:creationId xmlns:p14="http://schemas.microsoft.com/office/powerpoint/2010/main" val="32281240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599"/>
            <a:ext cx="9144000" cy="2154523"/>
          </a:xfrm>
          <a:effectLst/>
        </p:spPr>
        <p:txBody>
          <a:bodyPr>
            <a:normAutofit/>
          </a:bodyPr>
          <a:lstStyle/>
          <a:p>
            <a:pPr>
              <a:defRPr/>
            </a:pPr>
            <a:r>
              <a:rPr lang="ar-SA" sz="4000" b="1" dirty="0">
                <a:effectLst>
                  <a:glow rad="165100">
                    <a:schemeClr val="tx1"/>
                  </a:glow>
                </a:effectLst>
                <a:ea typeface="ＭＳ Ｐゴシック" charset="0"/>
              </a:rPr>
              <a:t>رؤيا ٣ : ٧</a:t>
            </a:r>
            <a:br>
              <a:rPr lang="en-US" sz="4000" b="1" dirty="0">
                <a:effectLst>
                  <a:glow rad="165100">
                    <a:schemeClr val="tx1"/>
                  </a:glow>
                </a:effectLst>
                <a:ea typeface="ＭＳ Ｐゴシック" charset="0"/>
              </a:rPr>
            </a:br>
            <a:br>
              <a:rPr lang="ar-SA" sz="4000" b="1" dirty="0">
                <a:effectLst>
                  <a:glow rad="165100">
                    <a:schemeClr val="tx1"/>
                  </a:glow>
                </a:effectLst>
                <a:ea typeface="ＭＳ Ｐゴシック" charset="0"/>
              </a:rPr>
            </a:br>
            <a:r>
              <a:rPr lang="ar-SA" sz="4000" b="1" dirty="0">
                <a:effectLst>
                  <a:glow rad="165100">
                    <a:schemeClr val="tx1"/>
                  </a:glow>
                </a:effectLst>
                <a:ea typeface="ＭＳ Ｐゴシック" charset="0"/>
              </a:rPr>
              <a:t>الَّذِي يَفْتَحُ وَلاَ أَحَدٌ يُغْلِقُ، وَيُغْلِقُ وَلاَ أَحَدٌ يَفْتَحُ. </a:t>
            </a:r>
            <a:endParaRPr lang="en-US" sz="4000" b="1" dirty="0">
              <a:effectLst>
                <a:glow rad="1651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1658672" y="2509977"/>
            <a:ext cx="6018808" cy="4017517"/>
          </a:xfrm>
          <a:prstGeom prst="rect">
            <a:avLst/>
          </a:prstGeom>
        </p:spPr>
      </p:pic>
    </p:spTree>
    <p:extLst>
      <p:ext uri="{BB962C8B-B14F-4D97-AF65-F5344CB8AC3E}">
        <p14:creationId xmlns:p14="http://schemas.microsoft.com/office/powerpoint/2010/main" val="12326636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3 philadelphia doo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2446" y="1157287"/>
            <a:ext cx="3409950" cy="4543425"/>
          </a:xfrm>
          <a:prstGeom prst="rect">
            <a:avLst/>
          </a:prstGeom>
        </p:spPr>
      </p:pic>
      <p:sp>
        <p:nvSpPr>
          <p:cNvPr id="7" name="Rectangle 2"/>
          <p:cNvSpPr txBox="1">
            <a:spLocks noChangeArrowheads="1"/>
          </p:cNvSpPr>
          <p:nvPr/>
        </p:nvSpPr>
        <p:spPr>
          <a:xfrm>
            <a:off x="0" y="37254"/>
            <a:ext cx="9144000" cy="1328192"/>
          </a:xfrm>
          <a:prstGeom prst="rect">
            <a:avLst/>
          </a:prstGeom>
          <a:gradFill flip="none" rotWithShape="1">
            <a:gsLst>
              <a:gs pos="0">
                <a:srgbClr val="008000"/>
              </a:gs>
              <a:gs pos="100000">
                <a:schemeClr val="tx1"/>
              </a:gs>
            </a:gsLst>
            <a:path path="rect">
              <a:fillToRect l="50000" t="50000" r="50000" b="50000"/>
            </a:path>
            <a:tileRect/>
          </a:gradFill>
          <a:effectLst>
            <a:outerShdw blurRad="63500" dist="35921" dir="2700000" algn="ctr" rotWithShape="0">
              <a:schemeClr val="tx2">
                <a:alpha val="74998"/>
              </a:scheme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3200" b="1" dirty="0"/>
              <a:t>Commendation: He gave them opportunities based on their faithfulness (3:8).</a:t>
            </a:r>
            <a:endParaRPr lang="en-US" sz="3200" b="1" dirty="0">
              <a:solidFill>
                <a:prstClr val="white"/>
              </a:solidFill>
              <a:ea typeface="ＭＳ Ｐゴシック" charset="0"/>
            </a:endParaRPr>
          </a:p>
        </p:txBody>
      </p:sp>
      <p:sp>
        <p:nvSpPr>
          <p:cNvPr id="841730" name="Rectangle 2"/>
          <p:cNvSpPr>
            <a:spLocks noGrp="1" noChangeArrowheads="1"/>
          </p:cNvSpPr>
          <p:nvPr>
            <p:ph type="title"/>
          </p:nvPr>
        </p:nvSpPr>
        <p:spPr>
          <a:xfrm>
            <a:off x="2398956" y="1669925"/>
            <a:ext cx="6698610" cy="4128447"/>
          </a:xfrm>
          <a:effectLst>
            <a:outerShdw blurRad="63500" dist="35921" dir="2700000" algn="ctr" rotWithShape="0">
              <a:schemeClr val="tx2">
                <a:alpha val="74998"/>
              </a:schemeClr>
            </a:outerShdw>
          </a:effectLst>
        </p:spPr>
        <p:txBody>
          <a:bodyPr>
            <a:normAutofit/>
          </a:bodyPr>
          <a:lstStyle/>
          <a:p>
            <a:pPr>
              <a:defRPr/>
            </a:pPr>
            <a:r>
              <a:rPr lang="en-US" sz="3600" b="1" dirty="0">
                <a:solidFill>
                  <a:prstClr val="white"/>
                </a:solidFill>
                <a:ea typeface="ＭＳ Ｐゴシック" charset="0"/>
              </a:rPr>
              <a:t>"I know all the things you do, and I have opened a door for you that no one can close. You have little strength, yet you obeyed my word and did not deny me" (3:8 </a:t>
            </a:r>
            <a:r>
              <a:rPr lang="en-US" sz="3200" b="1" dirty="0">
                <a:solidFill>
                  <a:prstClr val="white"/>
                </a:solidFill>
                <a:ea typeface="ＭＳ Ｐゴシック" charset="0"/>
              </a:rPr>
              <a:t>NLT</a:t>
            </a:r>
            <a:r>
              <a:rPr lang="en-US" sz="3600" b="1" dirty="0">
                <a:solidFill>
                  <a:prstClr val="white"/>
                </a:solidFill>
                <a:ea typeface="ＭＳ Ｐゴシック" charset="0"/>
              </a:rPr>
              <a:t>).</a:t>
            </a:r>
          </a:p>
        </p:txBody>
      </p:sp>
      <p:pic>
        <p:nvPicPr>
          <p:cNvPr id="5" name="Picture 4">
            <a:extLst>
              <a:ext uri="{FF2B5EF4-FFF2-40B4-BE49-F238E27FC236}">
                <a16:creationId xmlns:a16="http://schemas.microsoft.com/office/drawing/2014/main" id="{2CB017FC-D086-55A4-6C44-F487E0CC4828}"/>
              </a:ext>
            </a:extLst>
          </p:cNvPr>
          <p:cNvPicPr>
            <a:picLocks noChangeAspect="1"/>
          </p:cNvPicPr>
          <p:nvPr/>
        </p:nvPicPr>
        <p:blipFill>
          <a:blip r:embed="rId5"/>
          <a:stretch>
            <a:fillRect/>
          </a:stretch>
        </p:blipFill>
        <p:spPr>
          <a:xfrm>
            <a:off x="35677" y="0"/>
            <a:ext cx="9144000" cy="5875867"/>
          </a:xfrm>
          <a:prstGeom prst="rect">
            <a:avLst/>
          </a:prstGeom>
        </p:spPr>
      </p:pic>
    </p:spTree>
    <p:extLst>
      <p:ext uri="{BB962C8B-B14F-4D97-AF65-F5344CB8AC3E}">
        <p14:creationId xmlns:p14="http://schemas.microsoft.com/office/powerpoint/2010/main" val="3535279063"/>
      </p:ext>
    </p:extLst>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6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800795" name="Oval Callout 2"/>
            <p:cNvSpPr>
              <a:spLocks noChangeArrowheads="1"/>
            </p:cNvSpPr>
            <p:nvPr/>
          </p:nvSpPr>
          <p:spPr bwMode="auto">
            <a:xfrm>
              <a:off x="3059832" y="2348880"/>
              <a:ext cx="2664304" cy="2664312"/>
            </a:xfrm>
            <a:prstGeom prst="wedgeEllipseCallout">
              <a:avLst>
                <a:gd name="adj1" fmla="val 107778"/>
                <a:gd name="adj2" fmla="val 57255"/>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569947"/>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القدوس الحق الذي له مفتاح داود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00775"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فيلادلفيا (رؤ 3: 7-13)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357</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grpSp>
        <p:nvGrpSpPr>
          <p:cNvPr id="2" name="Group 1">
            <a:extLst>
              <a:ext uri="{FF2B5EF4-FFF2-40B4-BE49-F238E27FC236}">
                <a16:creationId xmlns:a16="http://schemas.microsoft.com/office/drawing/2014/main" id="{720821E8-5AE5-2830-3ADE-8A929D4895DC}"/>
              </a:ext>
            </a:extLst>
          </p:cNvPr>
          <p:cNvGrpSpPr>
            <a:grpSpLocks/>
          </p:cNvGrpSpPr>
          <p:nvPr/>
        </p:nvGrpSpPr>
        <p:grpSpPr bwMode="auto">
          <a:xfrm>
            <a:off x="2913063" y="2276475"/>
            <a:ext cx="2954337" cy="2808288"/>
            <a:chOff x="2983932" y="2348880"/>
            <a:chExt cx="2963986" cy="2664296"/>
          </a:xfrm>
        </p:grpSpPr>
        <p:sp>
          <p:nvSpPr>
            <p:cNvPr id="3" name="Oval 23">
              <a:extLst>
                <a:ext uri="{FF2B5EF4-FFF2-40B4-BE49-F238E27FC236}">
                  <a16:creationId xmlns:a16="http://schemas.microsoft.com/office/drawing/2014/main" id="{E0D9CA74-CAA3-54D5-A240-6EBC6C4280DE}"/>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547205BB-ACF1-6206-FDCE-6E64AEFDFD0C}"/>
                </a:ext>
              </a:extLst>
            </p:cNvPr>
            <p:cNvSpPr txBox="1"/>
            <p:nvPr/>
          </p:nvSpPr>
          <p:spPr>
            <a:xfrm>
              <a:off x="2983932" y="2419667"/>
              <a:ext cx="2963986" cy="1489177"/>
            </a:xfrm>
            <a:prstGeom prst="rect">
              <a:avLst/>
            </a:prstGeom>
            <a:noFill/>
          </p:spPr>
          <p:txBody>
            <a:bodyPr>
              <a:spAutoFit/>
            </a:bodyPr>
            <a:lstStyle/>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الثناء:</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ar-JO" sz="2400" b="1" dirty="0">
                  <a:solidFill>
                    <a:prstClr val="white"/>
                  </a:solidFill>
                  <a:effectLst>
                    <a:outerShdw blurRad="38100" dist="38100" dir="2700000" algn="tl">
                      <a:srgbClr val="000000">
                        <a:alpha val="43137"/>
                      </a:srgbClr>
                    </a:outerShdw>
                  </a:effectLst>
                  <a:latin typeface="Arial"/>
                  <a:ea typeface="ＭＳ Ｐゴシック" charset="0"/>
                  <a:cs typeface="Arial"/>
                </a:rPr>
                <a:t>الأعمال، حفظ كلمة    المسيح وعدم انكار    اسمه، التحمل بصبر</a:t>
              </a: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p:txBody>
        </p:sp>
      </p:grpSp>
    </p:spTree>
    <p:extLst>
      <p:ext uri="{BB962C8B-B14F-4D97-AF65-F5344CB8AC3E}">
        <p14:creationId xmlns:p14="http://schemas.microsoft.com/office/powerpoint/2010/main" val="18604971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157" y="713197"/>
            <a:ext cx="9217205" cy="614480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ar-JO" b="1" dirty="0">
                <a:effectLst>
                  <a:glow rad="165100">
                    <a:schemeClr val="tx1"/>
                  </a:glow>
                </a:effectLst>
                <a:ea typeface="ＭＳ Ｐゴシック" charset="0"/>
              </a:rPr>
              <a:t>أعطى يسوع كنيستنا أيضاً                            الكثير من الأبواب المفتوحة للشهادة</a:t>
            </a:r>
            <a:endParaRPr lang="en-US" b="1" dirty="0">
              <a:effectLst>
                <a:glow rad="165100">
                  <a:schemeClr val="tx1"/>
                </a:glow>
              </a:effectLst>
              <a:ea typeface="ＭＳ Ｐゴシック" charset="0"/>
            </a:endParaRPr>
          </a:p>
        </p:txBody>
      </p:sp>
      <p:sp>
        <p:nvSpPr>
          <p:cNvPr id="5" name="Rectangle 2"/>
          <p:cNvSpPr txBox="1">
            <a:spLocks noChangeArrowheads="1"/>
          </p:cNvSpPr>
          <p:nvPr/>
        </p:nvSpPr>
        <p:spPr bwMode="auto">
          <a:xfrm>
            <a:off x="197931" y="2632056"/>
            <a:ext cx="511321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prstClr val="white"/>
                </a:solidFill>
                <a:effectLst>
                  <a:glow rad="165100">
                    <a:prstClr val="black"/>
                  </a:glow>
                </a:effectLst>
                <a:ea typeface="ＭＳ Ｐゴシック" charset="0"/>
              </a:rPr>
              <a:t>هئنذا قد جعلت أمامك         باباً مفتوحاً                   ولا يستطيع أحد               أن يغلقه</a:t>
            </a:r>
            <a:br>
              <a:rPr lang="en-US" sz="4000" b="1" dirty="0">
                <a:solidFill>
                  <a:prstClr val="white"/>
                </a:solidFill>
                <a:effectLst>
                  <a:glow rad="165100">
                    <a:prstClr val="black"/>
                  </a:glow>
                </a:effectLst>
                <a:ea typeface="ＭＳ Ｐゴシック" charset="0"/>
              </a:rPr>
            </a:br>
            <a:r>
              <a:rPr lang="en-US" sz="4000" b="1" dirty="0">
                <a:solidFill>
                  <a:prstClr val="white"/>
                </a:solidFill>
                <a:effectLst>
                  <a:glow rad="165100">
                    <a:prstClr val="black"/>
                  </a:glow>
                </a:effectLst>
                <a:ea typeface="ＭＳ Ｐゴシック" charset="0"/>
              </a:rPr>
              <a:t>(</a:t>
            </a:r>
            <a:r>
              <a:rPr lang="ar-JO" sz="4000" b="1" dirty="0">
                <a:solidFill>
                  <a:prstClr val="white"/>
                </a:solidFill>
                <a:effectLst>
                  <a:glow rad="165100">
                    <a:prstClr val="black"/>
                  </a:glow>
                </a:effectLst>
                <a:ea typeface="ＭＳ Ｐゴシック" charset="0"/>
              </a:rPr>
              <a:t>3: 8</a:t>
            </a:r>
            <a:r>
              <a:rPr lang="en-US" sz="4000" b="1" dirty="0">
                <a:solidFill>
                  <a:prstClr val="white"/>
                </a:solidFill>
                <a:effectLst>
                  <a:glow rad="165100">
                    <a:prstClr val="black"/>
                  </a:glow>
                </a:effectLst>
                <a:ea typeface="ＭＳ Ｐゴシック" charset="0"/>
              </a:rPr>
              <a:t>)</a:t>
            </a:r>
          </a:p>
        </p:txBody>
      </p:sp>
    </p:spTree>
    <p:extLst>
      <p:ext uri="{BB962C8B-B14F-4D97-AF65-F5344CB8AC3E}">
        <p14:creationId xmlns:p14="http://schemas.microsoft.com/office/powerpoint/2010/main" val="399858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41730"/>
                                        </p:tgtEl>
                                        <p:attrNameLst>
                                          <p:attrName>style.visibility</p:attrName>
                                        </p:attrNameLst>
                                      </p:cBhvr>
                                      <p:to>
                                        <p:strVal val="visible"/>
                                      </p:to>
                                    </p:set>
                                    <p:animEffect transition="in" filter="fade">
                                      <p:cBhvr>
                                        <p:cTn id="7" dur="2000"/>
                                        <p:tgtEl>
                                          <p:spTgt spid="841730"/>
                                        </p:tgtEl>
                                      </p:cBhvr>
                                    </p:animEffect>
                                    <p:anim calcmode="lin" valueType="num">
                                      <p:cBhvr>
                                        <p:cTn id="8" dur="2000" fill="hold"/>
                                        <p:tgtEl>
                                          <p:spTgt spid="841730"/>
                                        </p:tgtEl>
                                        <p:attrNameLst>
                                          <p:attrName>ppt_w</p:attrName>
                                        </p:attrNameLst>
                                      </p:cBhvr>
                                      <p:tavLst>
                                        <p:tav tm="0" fmla="#ppt_w*sin(2.5*pi*$)">
                                          <p:val>
                                            <p:fltVal val="0"/>
                                          </p:val>
                                        </p:tav>
                                        <p:tav tm="100000">
                                          <p:val>
                                            <p:fltVal val="1"/>
                                          </p:val>
                                        </p:tav>
                                      </p:tavLst>
                                    </p:anim>
                                    <p:anim calcmode="lin" valueType="num">
                                      <p:cBhvr>
                                        <p:cTn id="9" dur="2000" fill="hold"/>
                                        <p:tgtEl>
                                          <p:spTgt spid="8417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1730" grpId="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acropolis from below, tb n010700.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paved Roman street leading to Persia, tb n010700.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view to south from acropolis, tb n010801.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city from acropolis, tb n010801.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Church of St John columns2, tb n010801.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E:\Todd Sites\7 Turkey\0replace in powerpoint\Laodicea tell from southwest, tb n010301.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E:\Todd Sites\7 Turkey\0replace in powerpoint\Laodicea tell from south, tb n010301.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aqueduct south of tell, tb n010301.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E:\Todd Sites\0 Adds\7 Turkey\Turkey from RS\sr\Laodicea pipe with calcium, rs 031902.jpg"/>
</p:tagLst>
</file>

<file path=ppt/tags/tag18.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graveyard with bathhouse remains, tb n010301.jpg"/>
</p:tagLst>
</file>

<file path=ppt/tags/tag19.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bathhouse arches, tb n010301.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from acropolis, tb n010700.jpg"/>
</p:tagLst>
</file>

<file path=ppt/tags/tag20.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Roman theater, tb n010301.jpg"/>
</p:tagLst>
</file>

<file path=ppt/tags/tag21.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Greek theater, tb n010301.jpg"/>
</p:tagLst>
</file>

<file path=ppt/tags/tag22.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stadium seating northern side, tb n010301.jpg"/>
</p:tagLst>
</file>

<file path=ppt/tags/tag23.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walls still standing, tb n0103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 from above2, tb n010700.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 from above3, tb n010700.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5, tb n010700.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gymnasium2, tb n010700.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4th c AD2, tb n010700.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bema2, tb n010700.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mosaic, 400 AD, tb n010700.jpg"/>
</p:tagLst>
</file>

<file path=ppt/theme/theme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ngsana New"/>
      </a:majorFont>
      <a:minorFont>
        <a:latin typeface="Arial"/>
        <a:ea typeface="ＭＳ Ｐゴシック"/>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_Blank Presentation">
  <a:themeElements>
    <a:clrScheme name="Blank Presentatio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Blank Presentation">
      <a:majorFont>
        <a:latin typeface="Helvetica"/>
        <a:ea typeface="Helvetica"/>
        <a:cs typeface="Helvetica"/>
      </a:majorFont>
      <a:minorFont>
        <a:latin typeface="Times New Roman"/>
        <a:ea typeface="Times New Roman"/>
        <a:cs typeface="Times New Roman"/>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3_Blank Presentation">
  <a:themeElements>
    <a:clrScheme name="Blank Presentatio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Blank Presentation">
      <a:majorFont>
        <a:latin typeface="Helvetica"/>
        <a:ea typeface="Helvetica"/>
        <a:cs typeface="Helvetica"/>
      </a:majorFont>
      <a:minorFont>
        <a:latin typeface="Times New Roman"/>
        <a:ea typeface="Times New Roman"/>
        <a:cs typeface="Times New Roman"/>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8384</TotalTime>
  <Words>14489</Words>
  <Application>Microsoft Macintosh PowerPoint</Application>
  <PresentationFormat>On-screen Show (4:3)</PresentationFormat>
  <Paragraphs>2232</Paragraphs>
  <Slides>281</Slides>
  <Notes>250</Notes>
  <HiddenSlides>0</HiddenSlides>
  <MMClips>1</MMClips>
  <ScaleCrop>false</ScaleCrop>
  <HeadingPairs>
    <vt:vector size="6" baseType="variant">
      <vt:variant>
        <vt:lpstr>Fonts Used</vt:lpstr>
      </vt:variant>
      <vt:variant>
        <vt:i4>16</vt:i4>
      </vt:variant>
      <vt:variant>
        <vt:lpstr>Theme</vt:lpstr>
      </vt:variant>
      <vt:variant>
        <vt:i4>30</vt:i4>
      </vt:variant>
      <vt:variant>
        <vt:lpstr>Slide Titles</vt:lpstr>
      </vt:variant>
      <vt:variant>
        <vt:i4>281</vt:i4>
      </vt:variant>
    </vt:vector>
  </HeadingPairs>
  <TitlesOfParts>
    <vt:vector size="327" baseType="lpstr">
      <vt:lpstr>26</vt:lpstr>
      <vt:lpstr>ＭＳ Ｐゴシック</vt:lpstr>
      <vt:lpstr>Osaka</vt:lpstr>
      <vt:lpstr>Times</vt:lpstr>
      <vt:lpstr>Angsana New</vt:lpstr>
      <vt:lpstr>Arial</vt:lpstr>
      <vt:lpstr>Arial Black</vt:lpstr>
      <vt:lpstr>Arial Rounded MT Bold</vt:lpstr>
      <vt:lpstr>Bwgrkl</vt:lpstr>
      <vt:lpstr>Calibri</vt:lpstr>
      <vt:lpstr>Chalkboard</vt:lpstr>
      <vt:lpstr>Comic Sans MS</vt:lpstr>
      <vt:lpstr>Helvetica</vt:lpstr>
      <vt:lpstr>Monotype Sorts</vt:lpstr>
      <vt:lpstr>Times New Roman</vt:lpstr>
      <vt:lpstr>Wingdings</vt:lpstr>
      <vt:lpstr>16_Blank Presentation</vt:lpstr>
      <vt:lpstr>21_Blank Presentation</vt:lpstr>
      <vt:lpstr>4_Office Theme</vt:lpstr>
      <vt:lpstr>預設簡報設計</vt:lpstr>
      <vt:lpstr>1_Office Theme</vt:lpstr>
      <vt:lpstr>18_Blank Presentation</vt:lpstr>
      <vt:lpstr>Office Theme</vt:lpstr>
      <vt:lpstr>19_Blank Presentation</vt:lpstr>
      <vt:lpstr>untitled 1</vt:lpstr>
      <vt:lpstr>2_White</vt:lpstr>
      <vt:lpstr>15_Default Design</vt:lpstr>
      <vt:lpstr>5_Blank Presentation</vt:lpstr>
      <vt:lpstr>Blank Presentation</vt:lpstr>
      <vt:lpstr>2_Office Theme</vt:lpstr>
      <vt:lpstr>2_Default Design</vt:lpstr>
      <vt:lpstr>30_Blank Presentation</vt:lpstr>
      <vt:lpstr>31_Blank Presentation</vt:lpstr>
      <vt:lpstr>1_White</vt:lpstr>
      <vt:lpstr>Orbit</vt:lpstr>
      <vt:lpstr>49_Blank Presentation</vt:lpstr>
      <vt:lpstr>1_Blank Presentation</vt:lpstr>
      <vt:lpstr>25_Default Design</vt:lpstr>
      <vt:lpstr>4_Beam</vt:lpstr>
      <vt:lpstr>7_Blank Presentation</vt:lpstr>
      <vt:lpstr>22_Blank Presentation</vt:lpstr>
      <vt:lpstr>2_untitled 1</vt:lpstr>
      <vt:lpstr>23_Office Theme</vt:lpstr>
      <vt:lpstr>5_Office Theme</vt:lpstr>
      <vt:lpstr>2_Blank Presentation</vt:lpstr>
      <vt:lpstr>3_Blank Presentation</vt:lpstr>
      <vt:lpstr>الغالبون      (رؤيا ٢-٣)</vt:lpstr>
      <vt:lpstr>رؤيا 3 </vt:lpstr>
      <vt:lpstr>سميرنا رؤيا ٣ : ١-٦</vt:lpstr>
      <vt:lpstr>متميزة لكنها ميتة</vt:lpstr>
      <vt:lpstr>كيف تعرف نفسك بشكل جيد؟</vt:lpstr>
      <vt:lpstr>جيم كينان</vt:lpstr>
      <vt:lpstr>http://asalesguy.com/2012/12/11/how-well-do-you-know-you/</vt:lpstr>
      <vt:lpstr>كيف تعرف نفسك بشكل جيد؟</vt:lpstr>
      <vt:lpstr>ماذا يفكر يسوع عنك؟</vt:lpstr>
      <vt:lpstr>لو كتب يسوع رسالة لكنيستك ما الذي يمكن أن يقوله؟</vt:lpstr>
      <vt:lpstr>رؤيا يوحنا</vt:lpstr>
      <vt:lpstr>الكنائس السبعة (رؤ 2-3)</vt:lpstr>
      <vt:lpstr>الكنائس السبعة ( رؤيا 2-3 )</vt:lpstr>
      <vt:lpstr>مراحل الكنيسة السبعة</vt:lpstr>
      <vt:lpstr>أربع وجهات نظر (رؤيا 2-3 )</vt:lpstr>
      <vt:lpstr>يسوع المسيح له السلطان على كل هذه الكنائس </vt:lpstr>
      <vt:lpstr>لذلك كتب يسوع للكنائس السبعة (رؤ 2-3)</vt:lpstr>
      <vt:lpstr>رؤيا يوحنا</vt:lpstr>
      <vt:lpstr>الكنائس السع (رؤ 2-3)</vt:lpstr>
      <vt:lpstr>كلينت إيستوود 1966</vt:lpstr>
      <vt:lpstr>يعرفهم المسيح جميعاً</vt:lpstr>
      <vt:lpstr>1. يعرف يسوع الصالح</vt:lpstr>
      <vt:lpstr>شجع يسوع كنيسة ساردس من خلال الأخبار السارة أنه هو السيد ويعرف أمانتهم (3: 1-2أ)</vt:lpstr>
      <vt:lpstr>Sardis acropolis from below</vt:lpstr>
      <vt:lpstr>Sardis from acropolis</vt:lpstr>
      <vt:lpstr>Sardis Temple of Artemis from above</vt:lpstr>
      <vt:lpstr>Sardis Temple of Artemis from above</vt:lpstr>
      <vt:lpstr>Sardis Temple of Artemis</vt:lpstr>
      <vt:lpstr>Sardis gymnasium</vt:lpstr>
      <vt:lpstr>Sardis synagogue, 4th c AD</vt:lpstr>
      <vt:lpstr>Sardis synagogue bema</vt:lpstr>
      <vt:lpstr>Sardis synagogue mosaic, 400 AD</vt:lpstr>
      <vt:lpstr>Sardis paved Roman street leading to Persia</vt:lpstr>
      <vt:lpstr>ساردس (رؤ 3: 1-6)</vt:lpstr>
      <vt:lpstr>إن رؤية يوحنا     للمسيح الممجد       تثبت أنه قادر أن     يعالج مشاكل الكنيسة  الداخلية والخارجية.  (1: 12- 16).</vt:lpstr>
      <vt:lpstr>ما هي السبع الكواكب                                   وما هي السبع المناير؟ (1: 20)</vt:lpstr>
      <vt:lpstr>ساردس (رؤ 3: 1-6)</vt:lpstr>
      <vt:lpstr>يعرف المسيح كل أعمالك الحسنة وسمعتك</vt:lpstr>
      <vt:lpstr>كم هو مقدار اهتمامك؟</vt:lpstr>
      <vt:lpstr>1. يعرف يسوع الصالح</vt:lpstr>
      <vt:lpstr>2. يعرف يسوع السيء</vt:lpstr>
      <vt:lpstr>ساردس (رؤ 3: 1-6)</vt:lpstr>
      <vt:lpstr>ساردس: مميزة لكن ميتة</vt:lpstr>
      <vt:lpstr>ساردس: مميزة لكن ميتة</vt:lpstr>
      <vt:lpstr>A. W. Tozer</vt:lpstr>
      <vt:lpstr>ساردس (رؤ 3: 1-6)</vt:lpstr>
      <vt:lpstr>ساردس</vt:lpstr>
      <vt:lpstr>ساردس</vt:lpstr>
      <vt:lpstr>النوم في الكنيسة</vt:lpstr>
      <vt:lpstr>عدم النوم في الكنيسة</vt:lpstr>
      <vt:lpstr>إحدى علامات أن الراعي أمسك بك   في قيلولة خلال العظة:</vt:lpstr>
      <vt:lpstr>إحدى علامات أن الراعي أمسك بك   في قيلولة خلال العظة:</vt:lpstr>
      <vt:lpstr>إحدى علامات أن الراعي أمسك بك   في قيلولة خلال العظة:</vt:lpstr>
      <vt:lpstr>Sleeping in Church</vt:lpstr>
      <vt:lpstr>ساردس (رؤ 3: 1-6)</vt:lpstr>
      <vt:lpstr>ساردس</vt:lpstr>
      <vt:lpstr>http://asalesguy.com/2012/12/11/how-well-do-you-know-you/</vt:lpstr>
      <vt:lpstr>يحذرنا المسيح ككنيسة        لنستيقظ أيضاً </vt:lpstr>
      <vt:lpstr>1. يعرف يسوع الصالح</vt:lpstr>
      <vt:lpstr>2. يعرف يسوع السيء</vt:lpstr>
      <vt:lpstr>3. يعرف يسوع المستقبل</vt:lpstr>
      <vt:lpstr>ساردس (رؤ 3: 1-6)</vt:lpstr>
      <vt:lpstr>الغالبون (رؤيا 2-3)</vt:lpstr>
      <vt:lpstr>لدى المسيح مستقبل رائع لك</vt:lpstr>
      <vt:lpstr>لو كتب يسوع رسالة لكنيستك ما الذي يمكن أن يقوله؟</vt:lpstr>
      <vt:lpstr>الفكرة الرئيسية؟</vt:lpstr>
      <vt:lpstr>الفكرة الرئيسية</vt:lpstr>
      <vt:lpstr>هل ستستيقظ؟</vt:lpstr>
      <vt:lpstr>هل ستستيقظ؟</vt:lpstr>
      <vt:lpstr>فيلادلفيا رؤيا ٣ : ٧-١٣</vt:lpstr>
      <vt:lpstr>سوء المعاملة بسبب فكر الإرساليات</vt:lpstr>
      <vt:lpstr>التجمهر</vt:lpstr>
      <vt:lpstr>من يكره الوحدة؟</vt:lpstr>
      <vt:lpstr>تجمهرنا</vt:lpstr>
      <vt:lpstr>التجمهر</vt:lpstr>
      <vt:lpstr>The Holy Huddle</vt:lpstr>
      <vt:lpstr>التجمهر المقدس</vt:lpstr>
      <vt:lpstr>التجمهر المقدس</vt:lpstr>
      <vt:lpstr>لماذا تحب كنيستنا؟</vt:lpstr>
      <vt:lpstr>رؤيتنا</vt:lpstr>
      <vt:lpstr>هل تريد أن تبقى كنيستنا صغيرة؟</vt:lpstr>
      <vt:lpstr>ماذا يريد يسوع لنا؟ ألا يريد منّا أن نصل؟</vt:lpstr>
      <vt:lpstr>رؤيا يوحنا</vt:lpstr>
      <vt:lpstr>آسيا في الإمبراطورية الرومانية</vt:lpstr>
      <vt:lpstr>ساعد الكشف عن سيادة يسوع المسيح في إقناع الكنائس السبع في آسيا بأن المسيح يمكنه التغلب على التنازلات الداخلية والمعارضة الخارجية.</vt:lpstr>
      <vt:lpstr>التصالب (رؤيا ٢-٣)</vt:lpstr>
      <vt:lpstr>فكيف يشجعنا يسوع على الوصول؟</vt:lpstr>
      <vt:lpstr>الفكرة الرئيسية</vt:lpstr>
      <vt:lpstr>أوه لا ليس الكرازة</vt:lpstr>
      <vt:lpstr>أعطى المسيح كنيسة فيلادلفيا فرصاً للشهادة   (3: 7-8) </vt:lpstr>
      <vt:lpstr>Philadelphia view to south from acropolis</vt:lpstr>
      <vt:lpstr>أين تقع فيلادلفيا؟</vt:lpstr>
      <vt:lpstr>فيلادلفيا (رؤ 3: 7-13)</vt:lpstr>
      <vt:lpstr>رؤيا ٣ : ٧  هَذَا يَقُولُهُ الْقُدُّوسُ الْحَقُّ الَّذِي لَهُ مِفْتَاحُ دَاوُدَ</vt:lpstr>
      <vt:lpstr>وأجعل مفتاح بيت داود على كتفه (ألياقيم) فيفتح وليس من يغلق، ويغلق وليس من يفتح.  (أش 22: 22)</vt:lpstr>
      <vt:lpstr>رؤيا ٣ : ٧  الَّذِي يَفْتَحُ وَلاَ أَحَدٌ يُغْلِقُ، وَيُغْلِقُ وَلاَ أَحَدٌ يَفْتَحُ. </vt:lpstr>
      <vt:lpstr>"I know all the things you do, and I have opened a door for you that no one can close. You have little strength, yet you obeyed my word and did not deny me" (3:8 NLT).</vt:lpstr>
      <vt:lpstr>فيلادلفيا (رؤ 3: 7-13)</vt:lpstr>
      <vt:lpstr>أعطى يسوع كنيستنا أيضاً                            الكثير من الأبواب المفتوحة للشهادة</vt:lpstr>
      <vt:lpstr> شعب كنيسة الطرق المتقاطقة• حزيران 2021</vt:lpstr>
      <vt:lpstr>PowerPoint Presentation</vt:lpstr>
      <vt:lpstr>رؤيتنا</vt:lpstr>
      <vt:lpstr>عطاء إرساليتنا</vt:lpstr>
      <vt:lpstr>عطاء الإرساليات</vt:lpstr>
      <vt:lpstr>افتح الباب للرحلات الإرسالية</vt:lpstr>
      <vt:lpstr>التعليم 1994-2021</vt:lpstr>
      <vt:lpstr>الرحلة الإرسالية 2010</vt:lpstr>
      <vt:lpstr>الرحلة الإرسالية إلى ميانمار 2012</vt:lpstr>
      <vt:lpstr>دعوات للوصول خارج سنغافورة الآن</vt:lpstr>
      <vt:lpstr>ميانمار 2014؟</vt:lpstr>
      <vt:lpstr>PowerPoint Presentation</vt:lpstr>
      <vt:lpstr>زراعة كنيسة دولية من قبل عائلة مانيك</vt:lpstr>
      <vt:lpstr>Lakeside Family Centre</vt:lpstr>
      <vt:lpstr>السجن</vt:lpstr>
      <vt:lpstr>الكرازة غير الفعالة</vt:lpstr>
      <vt:lpstr>دعونا        نكون ملتفين</vt:lpstr>
      <vt:lpstr>مكانك في العمل هو                           حقل خدمة أيضاً</vt:lpstr>
      <vt:lpstr>فقط تحدث إلى الناس</vt:lpstr>
      <vt:lpstr>فكيف يشجعنا يسوع  على الوصول؟</vt:lpstr>
      <vt:lpstr>1. يفتح المسيح الأبواب للشهادة                (3: 7-8)</vt:lpstr>
      <vt:lpstr>يعد يسوع بمكافآت الخدمة                   (3: 9-13)</vt:lpstr>
      <vt:lpstr>فيلادلفيا (رؤ 3: 7- 13)</vt:lpstr>
      <vt:lpstr>يعد المسيح بالكرامة أمام الأعداء (3: 9)</vt:lpstr>
      <vt:lpstr>التدبيرية</vt:lpstr>
      <vt:lpstr>متى سيحدث الإختطاف؟</vt:lpstr>
      <vt:lpstr>حروف الجر اليونانية</vt:lpstr>
      <vt:lpstr>الإختطاف قبل الضيقة</vt:lpstr>
      <vt:lpstr>لماذا أنا من مؤمني الإختطاف قبل الضيقة؟</vt:lpstr>
      <vt:lpstr>الإختطاف قبل الضيقة</vt:lpstr>
      <vt:lpstr>الإختطاف قبل الضيقة</vt:lpstr>
      <vt:lpstr>الظهور الآخر الوحيد في العهد الجديد لكلمة أَحْفَظُكَ (    )</vt:lpstr>
      <vt:lpstr>الاختطاف قبل الضيقة</vt:lpstr>
      <vt:lpstr>لماذا أنا من مؤمني الإختطاف قبل الضيقة؟</vt:lpstr>
      <vt:lpstr>لماذا أنا من مؤمني الإختطاف قبل الضيقة؟</vt:lpstr>
      <vt:lpstr>الإختطاف قبل الضيقة</vt:lpstr>
      <vt:lpstr>لماذا أنا من مؤمني الإختطاف قبل الضيقة؟</vt:lpstr>
      <vt:lpstr>مراحل المجيء الثاني</vt:lpstr>
      <vt:lpstr>مراحل المجيء الثاني</vt:lpstr>
      <vt:lpstr>مراحل المجيء الثاني</vt:lpstr>
      <vt:lpstr>مراحل المجيء الثاني</vt:lpstr>
      <vt:lpstr>الإختطاف قبل الضيقة</vt:lpstr>
      <vt:lpstr>عقيدة ما قبل الألفية</vt:lpstr>
      <vt:lpstr>الإختطاف وسط الضيقة</vt:lpstr>
      <vt:lpstr>الإختطاف بعد الضيقة</vt:lpstr>
      <vt:lpstr>انتقادات للأختطاف "ما بعد الضيقة"</vt:lpstr>
      <vt:lpstr>لماذا أنا لست من مؤمني بعد الضيقة؟</vt:lpstr>
      <vt:lpstr>الإختطاف الجزئي</vt:lpstr>
      <vt:lpstr>الغضب  قبل الإختطاف</vt:lpstr>
      <vt:lpstr>نظرة عامة على المستقبل</vt:lpstr>
      <vt:lpstr>وعد المسيح بمكافآت للثبات (رؤ 3: 11ب) </vt:lpstr>
      <vt:lpstr>يمكن فقدان المكافآت</vt:lpstr>
      <vt:lpstr>الغالبون (رؤيا 2-3)</vt:lpstr>
      <vt:lpstr>Philadelphia city from acropolis</vt:lpstr>
      <vt:lpstr>Philadelphia Church of St John columns</vt:lpstr>
      <vt:lpstr>الغالبون (رؤيا 2-3)</vt:lpstr>
      <vt:lpstr>آلبرت آينشتاين</vt:lpstr>
      <vt:lpstr>المكافآت ليست خطأ</vt:lpstr>
      <vt:lpstr>الحكم المستقبلي للملوك الخدام</vt:lpstr>
      <vt:lpstr>كيف يشجعنا يسوع للوصول؟</vt:lpstr>
      <vt:lpstr>1. يفتح المسيح الأبواب للشهادة (3: 7-8) </vt:lpstr>
      <vt:lpstr>يعد يسوع بالمكافآت للخدمة (3: 9-13)</vt:lpstr>
      <vt:lpstr>الفكرة الرئيسية</vt:lpstr>
      <vt:lpstr>سيكافئ يسوع خدمتنا أيضاً</vt:lpstr>
      <vt:lpstr>The Holy Huddle</vt:lpstr>
      <vt:lpstr>ما هي الأبواب المفتوحة التي أعطاك إياها المسيح هذا العام؟ </vt:lpstr>
      <vt:lpstr>لاودكية رؤيا ٣ : ١٤-٣٣</vt:lpstr>
      <vt:lpstr>فخمة ولكن فاترة</vt:lpstr>
      <vt:lpstr>الصلاة الربانية</vt:lpstr>
      <vt:lpstr>آه، مريح</vt:lpstr>
      <vt:lpstr>ما المشكلة مع الراحة؟</vt:lpstr>
      <vt:lpstr>عندما تكون على الطريق الجميل لا تبحث عن طريق أخرى</vt:lpstr>
      <vt:lpstr>جئت لأريح المتعبين وأتعب المرتاحين </vt:lpstr>
      <vt:lpstr>نحن إما أن نكون حارين أو باردين مع الله</vt:lpstr>
      <vt:lpstr>لكن هل هناك خيارين فقط؟</vt:lpstr>
      <vt:lpstr>لاودكية  الفاخرة ولكن الفاترة</vt:lpstr>
      <vt:lpstr>لاودكية  الفاخرة ولكن الفاترة</vt:lpstr>
      <vt:lpstr>يمكن للمسيحي أن يكون في الوسط</vt:lpstr>
      <vt:lpstr>هل أنت فاتر؟</vt:lpstr>
      <vt:lpstr>كيف يمكنك علاج الفتور الروحي؟</vt:lpstr>
      <vt:lpstr>ماذا يعتقد يسوع عنك؟</vt:lpstr>
      <vt:lpstr>لو كتب يسوع رسالة لكنيستك ما الذي يمكن أن يقوله؟</vt:lpstr>
      <vt:lpstr>رؤيا يوحنا</vt:lpstr>
      <vt:lpstr>كيف تبدو لاودكية؟</vt:lpstr>
      <vt:lpstr>فيديو لاودكية</vt:lpstr>
      <vt:lpstr>الكنائس السبعة (رؤ 2-3)</vt:lpstr>
      <vt:lpstr>وادي نهر ليكوس</vt:lpstr>
      <vt:lpstr>Laodicea tell from southwest</vt:lpstr>
      <vt:lpstr>Laodicea tell from south</vt:lpstr>
      <vt:lpstr>قنوات حارة وباردة</vt:lpstr>
      <vt:lpstr>Laodicea aqueduct south of tell</vt:lpstr>
      <vt:lpstr>Laodicea pipe with calcium</vt:lpstr>
      <vt:lpstr>Laodicea graveyard with bathhouse remains</vt:lpstr>
      <vt:lpstr>Laodicea bathhouse arches</vt:lpstr>
      <vt:lpstr>Laodicea Greek theater</vt:lpstr>
      <vt:lpstr>Laodicea Greek theater</vt:lpstr>
      <vt:lpstr>Laodicea stadium seating northern side</vt:lpstr>
      <vt:lpstr>Laodicea walls still standing</vt:lpstr>
      <vt:lpstr>كن حاراً</vt:lpstr>
      <vt:lpstr> 1. العلاقات: يقصر كبريائنا أمام مستوى سلطة المسيح الحقيقية  </vt:lpstr>
      <vt:lpstr>لاودكية الفاخرة</vt:lpstr>
      <vt:lpstr>صناعة ملابس لاودكية</vt:lpstr>
      <vt:lpstr>مدارس لاودكية الطبية</vt:lpstr>
      <vt:lpstr>الحاكم: يسوع هو السيد الخالق الأمين (3: 14ب)</vt:lpstr>
      <vt:lpstr>يسوع هو ليكن (راجع 1: 6)</vt:lpstr>
      <vt:lpstr>الشاهد         الأمين        الصادق</vt:lpstr>
      <vt:lpstr>الحاكم (البداية، الرأس، الأول) لكل الخيلقة (راجع 21: 6)</vt:lpstr>
      <vt:lpstr> 1. العلاقات: يقصر كبريائنا أمام مستوى سلطة المسيح الحقيقية  </vt:lpstr>
      <vt:lpstr>2. التوبيخ: يتجاوب المسيح مع اللامبالاة من خلال التأديب  </vt:lpstr>
      <vt:lpstr>الحقيقة: يمكن أن نكون نشيطين ولكن مساومين (3: 15-16أ) </vt:lpstr>
      <vt:lpstr>الحاكم: يسوع هو السيد الخالق الأمين (3: 14ب)</vt:lpstr>
      <vt:lpstr>لاودكية  الفاخرة ولكن الفاترة</vt:lpstr>
      <vt:lpstr>لاودكية  الفاخرة ولكن الفاترة</vt:lpstr>
      <vt:lpstr>قناة لاودكية</vt:lpstr>
      <vt:lpstr>وادي نهر ليكوس</vt:lpstr>
      <vt:lpstr>يفضل الجميع واحداً منهما</vt:lpstr>
      <vt:lpstr>على النار من أجل المسيح</vt:lpstr>
      <vt:lpstr>على النار من أجل المسيح</vt:lpstr>
      <vt:lpstr>بارد</vt:lpstr>
      <vt:lpstr>فاتر</vt:lpstr>
      <vt:lpstr>النتيجة: يوقف المسيح    المساومة (3: 16ب) </vt:lpstr>
      <vt:lpstr>تزويد لاودكية بالمياه</vt:lpstr>
      <vt:lpstr>ما معنى أن يتقيأ يسوع الشخص الفاتر؟</vt:lpstr>
      <vt:lpstr>التصالب (رؤ 2-3)</vt:lpstr>
      <vt:lpstr>لاودكية    اليوم</vt:lpstr>
      <vt:lpstr>الأشجار العالية في خليج مارينا</vt:lpstr>
      <vt:lpstr>محطة تحلية  قناطر مارينا</vt:lpstr>
      <vt:lpstr>مؤخراً ....</vt:lpstr>
      <vt:lpstr>يسوع: لا، أنت من تجعلني أشعر بالمرض</vt:lpstr>
      <vt:lpstr> 1. العلاقات: يقصر كبريائنا أمام مستوى سلطة المسيح الحقيقية  </vt:lpstr>
      <vt:lpstr>2. التوبيخ: يتجاوب المسيح مع اللامبالاة من خلال التأديب  </vt:lpstr>
      <vt:lpstr>3. الإعتماد: استبدل الإعتماد على الذات بقبول غنى المسيح وحكمه</vt:lpstr>
      <vt:lpstr>أدرك حالتك الحزينة من الإكتفاء الذاتي الروحي      (3: 17)</vt:lpstr>
      <vt:lpstr>أدرك حالتك الحزينة من الإكتفاء الذاتي الروحي      (3: 17)</vt:lpstr>
      <vt:lpstr>لاودكية الفاخرة</vt:lpstr>
      <vt:lpstr>لاودكية الفاخرة</vt:lpstr>
      <vt:lpstr>صناعة الملابس في لاودكية</vt:lpstr>
      <vt:lpstr>صناعة الملابس في لاودكية</vt:lpstr>
      <vt:lpstr>كلية الطب في معبد أسكليبيوس</vt:lpstr>
      <vt:lpstr>كلية الطب في لاودكية</vt:lpstr>
      <vt:lpstr>لاودكية الفاخرة</vt:lpstr>
      <vt:lpstr>لاودكية (رؤ 3: 14-22)</vt:lpstr>
      <vt:lpstr>يسوع إلى فيلادلفيا</vt:lpstr>
      <vt:lpstr> هنذا واقف         على الباب       وأقرع إن          سمع أحد        صوتي وفتح      الباب أدخل إليه     (3: 20أ)</vt:lpstr>
      <vt:lpstr>هنذا واقف         على الباب       وأقرع إن          سمع أحد   (3: 20أ)</vt:lpstr>
      <vt:lpstr>وأتعشى معه وهو معي (3: 20ب)</vt:lpstr>
      <vt:lpstr> نملك مع المسيح كما يملك هو مع الآب (رؤ 3: 21-22)</vt:lpstr>
      <vt:lpstr>لاودكية (رؤ 3: 14-22)</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كيف يمكنك علاج الفتور الرّوحي؟</vt:lpstr>
      <vt:lpstr>استبدل الإعتماد – على الذات بالإعتماد – على المسيح</vt:lpstr>
      <vt:lpstr>كن حراً</vt:lpstr>
      <vt:lpstr> 1. العلاقات: يقصر كبريائنا أمام مستوى سلطة المسيح الحقيقية  </vt:lpstr>
      <vt:lpstr>2. التوبيخ: يتجاوب المسيح مع اللامبالاة من خلال التأديب  </vt:lpstr>
      <vt:lpstr>3. الإعتماد: استبدل الإعتماد على الذات بقبول غنى المسيح وحكمه</vt:lpstr>
      <vt:lpstr>باي شكل أنت تشبه لاودكية الفاخرة ولكن فاترة؟</vt:lpstr>
      <vt:lpstr>كيف يبدو الفتور؟</vt:lpstr>
      <vt:lpstr>كيف يبدو الفتور؟</vt:lpstr>
      <vt:lpstr>أين أنت من الاستمرارية؟</vt:lpstr>
      <vt:lpstr>دعوة يسوع إلى الالتزام الجذري           (متى ١٠: ٣٢-٣٩)</vt:lpstr>
      <vt:lpstr>دعوة يسوع إلى الالتزام الجذري           (متى ١٠: ٣٢-٣٩)</vt:lpstr>
      <vt:lpstr>دعوة يسوع إلى الالتزام الجذري           (متى ١٠: ٣٢-٣٩)</vt:lpstr>
      <vt:lpstr> هنذا واقف         على الباب       وأقرع إن          سمع أحد        صوتي وفتح      الباب أدخل إليه     (3: 20أ)</vt:lpstr>
      <vt:lpstr>Will you answer Jesus?</vt:lpstr>
      <vt:lpstr>رؤيا ٣ : ٢٢  مَنْ لَهُ أُذُنٌ فَلْيَسْمَعْ مَا يَقُولُهُ الرُّوحُ لِلْكَنَائِسِ. </vt:lpstr>
      <vt:lpstr>تزويد لاودكية بالمياه</vt:lpstr>
      <vt:lpstr>الرضا عن النفس</vt:lpstr>
      <vt:lpstr>يسوع المسيح له السلطان على كل هذه الكنائس </vt:lpstr>
      <vt:lpstr>Black</vt:lpstr>
      <vt:lpstr>مسح العهد الجديد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Christ's Writing Ministry</dc:title>
  <dc:creator>Dr Rick Griffith</dc:creator>
  <cp:lastModifiedBy>Rick Griffith</cp:lastModifiedBy>
  <cp:revision>162</cp:revision>
  <dcterms:created xsi:type="dcterms:W3CDTF">2012-06-24T13:37:09Z</dcterms:created>
  <dcterms:modified xsi:type="dcterms:W3CDTF">2026-03-14T18:19:43Z</dcterms:modified>
</cp:coreProperties>
</file>